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 id="2147483699" r:id="rId3"/>
  </p:sldMasterIdLst>
  <p:notesMasterIdLst>
    <p:notesMasterId r:id="rId27"/>
  </p:notesMasterIdLst>
  <p:sldIdLst>
    <p:sldId id="257" r:id="rId4"/>
    <p:sldId id="263" r:id="rId5"/>
    <p:sldId id="256" r:id="rId6"/>
    <p:sldId id="2680" r:id="rId7"/>
    <p:sldId id="262" r:id="rId8"/>
    <p:sldId id="2681" r:id="rId9"/>
    <p:sldId id="2648" r:id="rId10"/>
    <p:sldId id="2682" r:id="rId11"/>
    <p:sldId id="2649" r:id="rId12"/>
    <p:sldId id="2666" r:id="rId13"/>
    <p:sldId id="2665" r:id="rId14"/>
    <p:sldId id="2683" r:id="rId15"/>
    <p:sldId id="2650" r:id="rId16"/>
    <p:sldId id="2685" r:id="rId17"/>
    <p:sldId id="258" r:id="rId18"/>
    <p:sldId id="264" r:id="rId19"/>
    <p:sldId id="284" r:id="rId20"/>
    <p:sldId id="285" r:id="rId21"/>
    <p:sldId id="283" r:id="rId22"/>
    <p:sldId id="265" r:id="rId23"/>
    <p:sldId id="2678" r:id="rId24"/>
    <p:sldId id="2686" r:id="rId25"/>
    <p:sldId id="268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45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161E6F-F7D4-424D-BF32-A0188A8D8785}" type="datetimeFigureOut">
              <a:rPr lang="en-US" smtClean="0"/>
              <a:t>11/20/2025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768F7A-D9C9-4931-96DF-E2A17AE71283}" type="slidenum">
              <a:rPr lang="en-US" smtClean="0"/>
              <a:t>‹#›</a:t>
            </a:fld>
            <a:endParaRPr lang="en-US"/>
          </a:p>
        </p:txBody>
      </p:sp>
    </p:spTree>
    <p:extLst>
      <p:ext uri="{BB962C8B-B14F-4D97-AF65-F5344CB8AC3E}">
        <p14:creationId xmlns:p14="http://schemas.microsoft.com/office/powerpoint/2010/main" val="175216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 Id="rId6" Type="http://schemas.openxmlformats.org/officeDocument/2006/relationships/image" Target="../media/image11.png"/><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image" Target="../media/image11.png"/><Relationship Id="rId4" Type="http://schemas.openxmlformats.org/officeDocument/2006/relationships/hyperlink" Target="https://www.facebook.com/groups/629898828017053" TargetMode="Externa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D1F5A9-BA18-46D8-B817-185174307E6E}"/>
              </a:ext>
            </a:extLst>
          </p:cNvPr>
          <p:cNvSpPr>
            <a:spLocks noGrp="1"/>
          </p:cNvSpPr>
          <p:nvPr>
            <p:ph type="ctrTitle"/>
          </p:nvPr>
        </p:nvSpPr>
        <p:spPr>
          <a:xfrm>
            <a:off x="1524001"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749AA6E-1759-4977-B956-D572DAD0E944}"/>
              </a:ext>
            </a:extLst>
          </p:cNvPr>
          <p:cNvSpPr>
            <a:spLocks noGrp="1"/>
          </p:cNvSpPr>
          <p:nvPr>
            <p:ph type="subTitle" idx="1"/>
          </p:nvPr>
        </p:nvSpPr>
        <p:spPr>
          <a:xfrm>
            <a:off x="1524001"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8D6A9C-99ED-43B0-8962-765A7938EB0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94C73B2-67E4-48BD-B26F-411D53453C6C}"/>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E05C24E0-B169-4B9D-8DFB-2FE9BA3DE38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2584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55CCAB6-0640-4449-8FF4-67B8680909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26562272-DC12-4341-90B2-404828BAA52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5696AA0-9B88-4898-9B23-848A3A52244F}"/>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8EEAE22B-9369-4331-BEEE-C9B0B9540C7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A6276F2-F118-4EE5-A909-F926FE9B96D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10479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834E13E-2327-45ED-8F7B-11D481E988A3}"/>
              </a:ext>
            </a:extLst>
          </p:cNvPr>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854E8CB-6D13-42A9-B46A-A67D886A370C}"/>
              </a:ext>
            </a:extLst>
          </p:cNvPr>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AC699A-1729-498E-9476-5D6494C22775}"/>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D18B888-7158-48B1-815D-01FCBFCC26B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30225D4-F47C-44A0-B8F7-3036A95779A8}"/>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3982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4471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069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23306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636677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2888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94842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33484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31821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ED06620-7D6B-473B-85DC-6C7B2BBCB231}"/>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80DE881-E7B1-442D-ACB2-C85BC3C4C9E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117FF65-BF48-4B7E-8DD4-ED3BD83D9ADA}"/>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62B445E-F817-4095-A9A8-C54895942B8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CF8503E-A895-462D-8ED8-7DECD1D267B6}"/>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04062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70978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7967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2088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0971731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4_PPTMON titl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3A31073-3FCE-7DDC-738D-6478D01D6DF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rot="20387169">
            <a:off x="888883" y="992947"/>
            <a:ext cx="980007" cy="1011163"/>
          </a:xfrm>
          <a:prstGeom prst="rect">
            <a:avLst/>
          </a:prstGeom>
        </p:spPr>
      </p:pic>
      <p:pic>
        <p:nvPicPr>
          <p:cNvPr id="3" name="그림 2">
            <a:extLst>
              <a:ext uri="{FF2B5EF4-FFF2-40B4-BE49-F238E27FC236}">
                <a16:creationId xmlns:a16="http://schemas.microsoft.com/office/drawing/2014/main" id="{C5073DF2-FEF3-4DAB-9758-48B1142A64E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8922" y="331579"/>
            <a:ext cx="11794156" cy="6609322"/>
          </a:xfrm>
          <a:prstGeom prst="rect">
            <a:avLst/>
          </a:prstGeom>
        </p:spPr>
      </p:pic>
      <p:pic>
        <p:nvPicPr>
          <p:cNvPr id="7" name="그림 5">
            <a:extLst>
              <a:ext uri="{FF2B5EF4-FFF2-40B4-BE49-F238E27FC236}">
                <a16:creationId xmlns:a16="http://schemas.microsoft.com/office/drawing/2014/main" id="{90E9CBF9-ED2E-4995-A44E-B1A50C2F446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92507" y="1588168"/>
            <a:ext cx="9606987" cy="3681664"/>
          </a:xfrm>
          <a:prstGeom prst="rect">
            <a:avLst/>
          </a:pr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9" name="Picture 8">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1"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2"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8041014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PPTMON titl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C9CC789C-9CD1-4193-BEE7-65DB581122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flipV="1">
            <a:off x="198922" y="124339"/>
            <a:ext cx="11794156" cy="6609322"/>
          </a:xfrm>
          <a:prstGeom prst="rect">
            <a:avLst/>
          </a:prstGeom>
        </p:spPr>
      </p:pic>
      <p:pic>
        <p:nvPicPr>
          <p:cNvPr id="13" name="그림 12">
            <a:extLst>
              <a:ext uri="{FF2B5EF4-FFF2-40B4-BE49-F238E27FC236}">
                <a16:creationId xmlns:a16="http://schemas.microsoft.com/office/drawing/2014/main" id="{DD77A6E7-3DE0-478E-907A-ED4A141BF8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2658559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2_PPTMON title">
    <p:bg>
      <p:bgPr>
        <a:solidFill>
          <a:srgbClr val="32251A"/>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A46CC772-338A-40F7-B154-06AD739F4D4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V="1">
            <a:off x="198922" y="124339"/>
            <a:ext cx="11794156" cy="6609322"/>
          </a:xfrm>
          <a:prstGeom prst="rect">
            <a:avLst/>
          </a:prstGeom>
        </p:spPr>
      </p:pic>
      <p:pic>
        <p:nvPicPr>
          <p:cNvPr id="15" name="그림 14">
            <a:extLst>
              <a:ext uri="{FF2B5EF4-FFF2-40B4-BE49-F238E27FC236}">
                <a16:creationId xmlns:a16="http://schemas.microsoft.com/office/drawing/2014/main" id="{715FA537-E139-451E-ACC5-E381E6979D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41165180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_PPTMON title">
    <p:bg>
      <p:bgPr>
        <a:solidFill>
          <a:srgbClr val="032051"/>
        </a:solidFill>
        <a:effectLst/>
      </p:bgPr>
    </p:bg>
    <p:spTree>
      <p:nvGrpSpPr>
        <p:cNvPr id="1" name=""/>
        <p:cNvGrpSpPr/>
        <p:nvPr/>
      </p:nvGrpSpPr>
      <p:grpSpPr>
        <a:xfrm>
          <a:off x="0" y="0"/>
          <a:ext cx="0" cy="0"/>
          <a:chOff x="0" y="0"/>
          <a:chExt cx="0" cy="0"/>
        </a:xfrm>
      </p:grpSpPr>
      <p:pic>
        <p:nvPicPr>
          <p:cNvPr id="15" name="그림 14">
            <a:extLst>
              <a:ext uri="{FF2B5EF4-FFF2-40B4-BE49-F238E27FC236}">
                <a16:creationId xmlns:a16="http://schemas.microsoft.com/office/drawing/2014/main" id="{340DEEE5-632B-44DF-BD3E-5CC663AA32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flipH="1">
            <a:off x="198922" y="124339"/>
            <a:ext cx="11794156" cy="6609322"/>
          </a:xfrm>
          <a:prstGeom prst="rect">
            <a:avLst/>
          </a:prstGeom>
        </p:spPr>
      </p:pic>
      <p:pic>
        <p:nvPicPr>
          <p:cNvPr id="16" name="그림 15">
            <a:extLst>
              <a:ext uri="{FF2B5EF4-FFF2-40B4-BE49-F238E27FC236}">
                <a16:creationId xmlns:a16="http://schemas.microsoft.com/office/drawing/2014/main" id="{8D964309-18FD-4741-AB28-A53972A684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823409" y="1588168"/>
            <a:ext cx="6545182" cy="3681664"/>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8220256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4229783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9_PPTMON slide">
    <p:bg>
      <p:bgPr>
        <a:solidFill>
          <a:srgbClr val="0F7DD0"/>
        </a:solidFill>
        <a:effectLst/>
      </p:bgPr>
    </p:bg>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2FA335C4-BE02-4286-8D7D-81C89C2C25D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a:off x="0" y="0"/>
            <a:ext cx="4102100" cy="2590801"/>
          </a:xfrm>
          <a:prstGeom prst="rect">
            <a:avLst/>
          </a:prstGeom>
        </p:spPr>
      </p:pic>
      <p:pic>
        <p:nvPicPr>
          <p:cNvPr id="24" name="그림 23">
            <a:extLst>
              <a:ext uri="{FF2B5EF4-FFF2-40B4-BE49-F238E27FC236}">
                <a16:creationId xmlns:a16="http://schemas.microsoft.com/office/drawing/2014/main" id="{4C590C93-C9D9-49A5-97D0-CE928A87566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a:off x="7757024"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22191389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7702B53-05C4-417A-8603-1A8098AC7189}"/>
              </a:ext>
            </a:extLst>
          </p:cNvPr>
          <p:cNvSpPr>
            <a:spLocks noGrp="1"/>
          </p:cNvSpPr>
          <p:nvPr>
            <p:ph type="title"/>
          </p:nvPr>
        </p:nvSpPr>
        <p:spPr>
          <a:xfrm>
            <a:off x="831852" y="1709741"/>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7029D73-437E-4E2B-A5C6-FF5A908E6081}"/>
              </a:ext>
            </a:extLst>
          </p:cNvPr>
          <p:cNvSpPr>
            <a:spLocks noGrp="1"/>
          </p:cNvSpPr>
          <p:nvPr>
            <p:ph type="body" idx="1"/>
          </p:nvPr>
        </p:nvSpPr>
        <p:spPr>
          <a:xfrm>
            <a:off x="831852" y="4589466"/>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961EA72-6481-4F7A-B4F6-B323011828F6}"/>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57FFB00E-DD80-4BA1-B540-80E9550EA5C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ADA54000-377F-4297-9F62-C023697DE762}"/>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16032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6277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3669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02780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7381970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0_PPTMON slide">
    <p:bg>
      <p:bgPr>
        <a:solidFill>
          <a:srgbClr val="32251A"/>
        </a:solidFill>
        <a:effectLst/>
      </p:bgPr>
    </p:bg>
    <p:spTree>
      <p:nvGrpSpPr>
        <p:cNvPr id="1" name=""/>
        <p:cNvGrpSpPr/>
        <p:nvPr/>
      </p:nvGrpSpPr>
      <p:grpSpPr>
        <a:xfrm>
          <a:off x="0" y="0"/>
          <a:ext cx="0" cy="0"/>
          <a:chOff x="0" y="0"/>
          <a:chExt cx="0" cy="0"/>
        </a:xfrm>
      </p:grpSpPr>
      <p:pic>
        <p:nvPicPr>
          <p:cNvPr id="14" name="그림 13">
            <a:extLst>
              <a:ext uri="{FF2B5EF4-FFF2-40B4-BE49-F238E27FC236}">
                <a16:creationId xmlns:a16="http://schemas.microsoft.com/office/drawing/2014/main" id="{C3DED2B0-4C34-4C2C-A6AA-4D9819D4D1A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H="1">
            <a:off x="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15" name="그림 14">
            <a:extLst>
              <a:ext uri="{FF2B5EF4-FFF2-40B4-BE49-F238E27FC236}">
                <a16:creationId xmlns:a16="http://schemas.microsoft.com/office/drawing/2014/main" id="{23B3ADD2-FAC9-4B20-A6DD-67062D94D7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H="1">
            <a:off x="6781800" y="4072467"/>
            <a:ext cx="5410200" cy="2785533"/>
          </a:xfrm>
          <a:prstGeom prst="rect">
            <a:avLst/>
          </a:prstGeom>
        </p:spPr>
      </p:pic>
    </p:spTree>
    <p:extLst>
      <p:ext uri="{BB962C8B-B14F-4D97-AF65-F5344CB8AC3E}">
        <p14:creationId xmlns:p14="http://schemas.microsoft.com/office/powerpoint/2010/main" val="4032403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6580985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3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D2A798D1-99ED-4B00-918E-BDFC2E2D59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5400000">
            <a:off x="8429884" y="-1895213"/>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16DA276F-6ED4-4CEB-AF83-63739A0A5A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V="1">
            <a:off x="0"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34067995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550470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0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41266307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9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419200881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1EF18-0EFB-4AAB-95AC-4A8799C3B97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5E90134-DA3F-4CF2-BD8D-8C8DC43A67AE}"/>
              </a:ext>
            </a:extLst>
          </p:cNvPr>
          <p:cNvSpPr>
            <a:spLocks noGrp="1"/>
          </p:cNvSpPr>
          <p:nvPr>
            <p:ph sz="half" idx="1"/>
          </p:nvPr>
        </p:nvSpPr>
        <p:spPr>
          <a:xfrm>
            <a:off x="838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4EE5052-066D-42F6-B43C-0A1FC62FDD88}"/>
              </a:ext>
            </a:extLst>
          </p:cNvPr>
          <p:cNvSpPr>
            <a:spLocks noGrp="1"/>
          </p:cNvSpPr>
          <p:nvPr>
            <p:ph sz="half" idx="2"/>
          </p:nvPr>
        </p:nvSpPr>
        <p:spPr>
          <a:xfrm>
            <a:off x="6172201"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A197B82-7021-435C-9F88-D3CA55968F68}"/>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40E0DD5-B7DF-4C23-A429-5EB760E43B3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7E37B5D-462E-455A-9499-4428238CE40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97180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8_PPTMON slide">
    <p:bg>
      <p:bgPr>
        <a:solidFill>
          <a:srgbClr val="0F7DD0"/>
        </a:solidFill>
        <a:effectLst/>
      </p:bgPr>
    </p:bg>
    <p:spTree>
      <p:nvGrpSpPr>
        <p:cNvPr id="1" name=""/>
        <p:cNvGrpSpPr/>
        <p:nvPr/>
      </p:nvGrpSpPr>
      <p:grpSpPr>
        <a:xfrm>
          <a:off x="0" y="0"/>
          <a:ext cx="0" cy="0"/>
          <a:chOff x="0" y="0"/>
          <a:chExt cx="0" cy="0"/>
        </a:xfrm>
      </p:grpSpPr>
      <p:pic>
        <p:nvPicPr>
          <p:cNvPr id="25" name="그림 24">
            <a:extLst>
              <a:ext uri="{FF2B5EF4-FFF2-40B4-BE49-F238E27FC236}">
                <a16:creationId xmlns:a16="http://schemas.microsoft.com/office/drawing/2014/main" id="{BC36E475-619B-44CF-9578-13D4304DD1A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a:off x="0" y="181610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27" name="그림 26">
            <a:extLst>
              <a:ext uri="{FF2B5EF4-FFF2-40B4-BE49-F238E27FC236}">
                <a16:creationId xmlns:a16="http://schemas.microsoft.com/office/drawing/2014/main" id="{F05C8676-B754-4EA1-982B-5EFD78248D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a:off x="7391400" y="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33178106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032051"/>
        </a:solidFill>
        <a:effectLst/>
      </p:bgPr>
    </p:bg>
    <p:spTree>
      <p:nvGrpSpPr>
        <p:cNvPr id="1" name=""/>
        <p:cNvGrpSpPr/>
        <p:nvPr/>
      </p:nvGrpSpPr>
      <p:grpSpPr>
        <a:xfrm>
          <a:off x="0" y="0"/>
          <a:ext cx="0" cy="0"/>
          <a:chOff x="0" y="0"/>
          <a:chExt cx="0" cy="0"/>
        </a:xfrm>
      </p:grpSpPr>
      <p:pic>
        <p:nvPicPr>
          <p:cNvPr id="10" name="그림 9">
            <a:extLst>
              <a:ext uri="{FF2B5EF4-FFF2-40B4-BE49-F238E27FC236}">
                <a16:creationId xmlns:a16="http://schemas.microsoft.com/office/drawing/2014/main" id="{E6B918BF-85A3-4786-A94F-FAC3DEBFD8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a:off x="0" y="155943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1" name="그림 10">
            <a:extLst>
              <a:ext uri="{FF2B5EF4-FFF2-40B4-BE49-F238E27FC236}">
                <a16:creationId xmlns:a16="http://schemas.microsoft.com/office/drawing/2014/main" id="{C71F6CC7-95DA-4725-8CC0-EB035494F1D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8509000" y="5632450"/>
            <a:ext cx="3683000" cy="1225550"/>
          </a:xfrm>
          <a:prstGeom prst="rect">
            <a:avLst/>
          </a:prstGeom>
        </p:spPr>
      </p:pic>
      <p:pic>
        <p:nvPicPr>
          <p:cNvPr id="12" name="그림 11">
            <a:extLst>
              <a:ext uri="{FF2B5EF4-FFF2-40B4-BE49-F238E27FC236}">
                <a16:creationId xmlns:a16="http://schemas.microsoft.com/office/drawing/2014/main" id="{E9BEE53F-D6A7-4569-8D6C-76785B6953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a:off x="8977569" y="-2084130"/>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3" name="그림 12">
            <a:extLst>
              <a:ext uri="{FF2B5EF4-FFF2-40B4-BE49-F238E27FC236}">
                <a16:creationId xmlns:a16="http://schemas.microsoft.com/office/drawing/2014/main" id="{1E3D259D-C280-48E6-A9C4-6873E7C5F93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V="1">
            <a:off x="0" y="0"/>
            <a:ext cx="3683000" cy="1225550"/>
          </a:xfrm>
          <a:prstGeom prst="rect">
            <a:avLst/>
          </a:prstGeom>
        </p:spPr>
      </p:pic>
    </p:spTree>
    <p:extLst>
      <p:ext uri="{BB962C8B-B14F-4D97-AF65-F5344CB8AC3E}">
        <p14:creationId xmlns:p14="http://schemas.microsoft.com/office/powerpoint/2010/main" val="2510441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7_PPTMON slide">
    <p:spTree>
      <p:nvGrpSpPr>
        <p:cNvPr id="1" name=""/>
        <p:cNvGrpSpPr/>
        <p:nvPr/>
      </p:nvGrpSpPr>
      <p:grpSpPr>
        <a:xfrm>
          <a:off x="0" y="0"/>
          <a:ext cx="0" cy="0"/>
          <a:chOff x="0" y="0"/>
          <a:chExt cx="0" cy="0"/>
        </a:xfrm>
      </p:grpSpPr>
      <p:pic>
        <p:nvPicPr>
          <p:cNvPr id="12" name="그림 11">
            <a:extLst>
              <a:ext uri="{FF2B5EF4-FFF2-40B4-BE49-F238E27FC236}">
                <a16:creationId xmlns:a16="http://schemas.microsoft.com/office/drawing/2014/main" id="{48D7BB13-7256-459A-935C-E70D970C713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rot="16200000" flipH="1">
            <a:off x="1895213" y="-1895212"/>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8" name="그림 17">
            <a:extLst>
              <a:ext uri="{FF2B5EF4-FFF2-40B4-BE49-F238E27FC236}">
                <a16:creationId xmlns:a16="http://schemas.microsoft.com/office/drawing/2014/main" id="{3713F529-90B2-4F53-B3B9-2560050EF6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flipH="1" flipV="1">
            <a:off x="7757024" y="3263901"/>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4354130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0F7DD0"/>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D3B3C27-4EE1-4EF5-B7C6-6ABECFB897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a:off x="8089900" y="0"/>
            <a:ext cx="4102100" cy="2590801"/>
          </a:xfrm>
          <a:prstGeom prst="rect">
            <a:avLst/>
          </a:prstGeom>
        </p:spPr>
      </p:pic>
      <p:pic>
        <p:nvPicPr>
          <p:cNvPr id="14" name="그림 13">
            <a:extLst>
              <a:ext uri="{FF2B5EF4-FFF2-40B4-BE49-F238E27FC236}">
                <a16:creationId xmlns:a16="http://schemas.microsoft.com/office/drawing/2014/main" id="{BB738E84-8820-445F-B0F5-AB9B52AC694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a:off x="0" y="4072467"/>
            <a:ext cx="5410200" cy="2785533"/>
          </a:xfrm>
          <a:prstGeom prst="rect">
            <a:avLst/>
          </a:prstGeom>
        </p:spPr>
      </p:pic>
      <p:pic>
        <p:nvPicPr>
          <p:cNvPr id="4" name="Picture 3">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5"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9"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55386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A3C3C"/>
        </a:solidFill>
        <a:effectLst/>
      </p:bgPr>
    </p:bg>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FBC38CA0-663B-471E-BF52-02117250900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rot="16200000">
            <a:off x="-755649" y="3511549"/>
            <a:ext cx="4102100" cy="2590801"/>
          </a:xfrm>
          <a:prstGeom prst="rect">
            <a:avLst/>
          </a:prstGeom>
        </p:spPr>
      </p:pic>
      <p:pic>
        <p:nvPicPr>
          <p:cNvPr id="21" name="그림 20">
            <a:extLst>
              <a:ext uri="{FF2B5EF4-FFF2-40B4-BE49-F238E27FC236}">
                <a16:creationId xmlns:a16="http://schemas.microsoft.com/office/drawing/2014/main" id="{CC443FBF-665B-45E1-B5E3-111D66E1C24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rot="16200000" flipH="1">
            <a:off x="8094133" y="1312334"/>
            <a:ext cx="5410200" cy="2785533"/>
          </a:xfrm>
          <a:prstGeom prst="rect">
            <a:avLst/>
          </a:prstGeom>
        </p:spPr>
      </p:pic>
    </p:spTree>
    <p:extLst>
      <p:ext uri="{BB962C8B-B14F-4D97-AF65-F5344CB8AC3E}">
        <p14:creationId xmlns:p14="http://schemas.microsoft.com/office/powerpoint/2010/main" val="20660636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0_PPTMON slide">
    <p:spTree>
      <p:nvGrpSpPr>
        <p:cNvPr id="1" name=""/>
        <p:cNvGrpSpPr/>
        <p:nvPr/>
      </p:nvGrpSpPr>
      <p:grpSpPr>
        <a:xfrm>
          <a:off x="0" y="0"/>
          <a:ext cx="0" cy="0"/>
          <a:chOff x="0" y="0"/>
          <a:chExt cx="0" cy="0"/>
        </a:xfrm>
      </p:grpSpPr>
      <p:pic>
        <p:nvPicPr>
          <p:cNvPr id="11" name="그림 10">
            <a:extLst>
              <a:ext uri="{FF2B5EF4-FFF2-40B4-BE49-F238E27FC236}">
                <a16:creationId xmlns:a16="http://schemas.microsoft.com/office/drawing/2014/main" id="{CA0A844E-14B7-4C46-9C39-A83C482F69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a:off x="0" y="0"/>
            <a:ext cx="5066393" cy="2470827"/>
          </a:xfrm>
          <a:prstGeom prst="rect">
            <a:avLst/>
          </a:prstGeom>
        </p:spPr>
      </p:pic>
      <p:pic>
        <p:nvPicPr>
          <p:cNvPr id="12" name="그림 11">
            <a:extLst>
              <a:ext uri="{FF2B5EF4-FFF2-40B4-BE49-F238E27FC236}">
                <a16:creationId xmlns:a16="http://schemas.microsoft.com/office/drawing/2014/main" id="{12CBF965-4694-4CA6-B0B8-4221E0AADC0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a:off x="9274511" y="3210128"/>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11923438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0F7DD0"/>
        </a:solidFill>
        <a:effectLst/>
      </p:bgPr>
    </p:bg>
    <p:spTree>
      <p:nvGrpSpPr>
        <p:cNvPr id="1" name=""/>
        <p:cNvGrpSpPr/>
        <p:nvPr/>
      </p:nvGrpSpPr>
      <p:grpSpPr>
        <a:xfrm>
          <a:off x="0" y="0"/>
          <a:ext cx="0" cy="0"/>
          <a:chOff x="0" y="0"/>
          <a:chExt cx="0" cy="0"/>
        </a:xfrm>
      </p:grpSpPr>
      <p:sp>
        <p:nvSpPr>
          <p:cNvPr id="16" name="그림 개체 틀 17">
            <a:extLst>
              <a:ext uri="{FF2B5EF4-FFF2-40B4-BE49-F238E27FC236}">
                <a16:creationId xmlns:a16="http://schemas.microsoft.com/office/drawing/2014/main" id="{501B9D53-A60A-4657-801A-27CC174CA55A}"/>
              </a:ext>
            </a:extLst>
          </p:cNvPr>
          <p:cNvSpPr>
            <a:spLocks noGrp="1"/>
          </p:cNvSpPr>
          <p:nvPr>
            <p:ph type="pic" sz="quarter" idx="11" hasCustomPrompt="1"/>
          </p:nvPr>
        </p:nvSpPr>
        <p:spPr>
          <a:xfrm>
            <a:off x="732046" y="732868"/>
            <a:ext cx="10723354" cy="242772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72671412-A583-40B1-97FE-96DD606A3A0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rot="16200000">
            <a:off x="7453562" y="-303461"/>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pic>
        <p:nvPicPr>
          <p:cNvPr id="14" name="그림 13">
            <a:extLst>
              <a:ext uri="{FF2B5EF4-FFF2-40B4-BE49-F238E27FC236}">
                <a16:creationId xmlns:a16="http://schemas.microsoft.com/office/drawing/2014/main" id="{B9650993-6D76-4D2B-8B9A-4E6B9554DEB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rot="16200000" flipH="1">
            <a:off x="-336550" y="2393949"/>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spTree>
    <p:extLst>
      <p:ext uri="{BB962C8B-B14F-4D97-AF65-F5344CB8AC3E}">
        <p14:creationId xmlns:p14="http://schemas.microsoft.com/office/powerpoint/2010/main" val="15290452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8317810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7_PPTMON slide">
    <p:bg>
      <p:bgPr>
        <a:solidFill>
          <a:srgbClr val="FA3C3C"/>
        </a:solidFill>
        <a:effectLst/>
      </p:bgPr>
    </p:bg>
    <p:spTree>
      <p:nvGrpSpPr>
        <p:cNvPr id="1" name=""/>
        <p:cNvGrpSpPr/>
        <p:nvPr/>
      </p:nvGrpSpPr>
      <p:grpSpPr>
        <a:xfrm>
          <a:off x="0" y="0"/>
          <a:ext cx="0" cy="0"/>
          <a:chOff x="0" y="0"/>
          <a:chExt cx="0" cy="0"/>
        </a:xfrm>
      </p:grpSpPr>
      <p:sp>
        <p:nvSpPr>
          <p:cNvPr id="16" name="그림 개체 틀 7">
            <a:extLst>
              <a:ext uri="{FF2B5EF4-FFF2-40B4-BE49-F238E27FC236}">
                <a16:creationId xmlns:a16="http://schemas.microsoft.com/office/drawing/2014/main" id="{B8B06E26-AF3A-4EF7-96AA-FBCE1CA9C978}"/>
              </a:ext>
            </a:extLst>
          </p:cNvPr>
          <p:cNvSpPr>
            <a:spLocks noGrp="1"/>
          </p:cNvSpPr>
          <p:nvPr>
            <p:ph type="pic" sz="quarter" idx="11" hasCustomPrompt="1"/>
          </p:nvPr>
        </p:nvSpPr>
        <p:spPr>
          <a:xfrm>
            <a:off x="5136807"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17" name="그림 개체 틀 7">
            <a:extLst>
              <a:ext uri="{FF2B5EF4-FFF2-40B4-BE49-F238E27FC236}">
                <a16:creationId xmlns:a16="http://schemas.microsoft.com/office/drawing/2014/main" id="{F84E6BD8-98D4-4BBA-BD43-E977E426ED00}"/>
              </a:ext>
            </a:extLst>
          </p:cNvPr>
          <p:cNvSpPr>
            <a:spLocks noGrp="1"/>
          </p:cNvSpPr>
          <p:nvPr>
            <p:ph type="pic" sz="quarter" idx="12" hasCustomPrompt="1"/>
          </p:nvPr>
        </p:nvSpPr>
        <p:spPr>
          <a:xfrm>
            <a:off x="8175562" y="1058603"/>
            <a:ext cx="2807734" cy="4740794"/>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CC3593CF-A936-4E65-B990-1D916514AD8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a:off x="0" y="0"/>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5" name="그림 14">
            <a:extLst>
              <a:ext uri="{FF2B5EF4-FFF2-40B4-BE49-F238E27FC236}">
                <a16:creationId xmlns:a16="http://schemas.microsoft.com/office/drawing/2014/main" id="{4D2E8080-D4E4-4C95-B90A-C6DE1AC27E2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V="1">
            <a:off x="8177462" y="2843462"/>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7940559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5558985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38F0C8-5968-44A1-901B-97EEA57FE814}"/>
              </a:ext>
            </a:extLst>
          </p:cNvPr>
          <p:cNvSpPr>
            <a:spLocks noGrp="1"/>
          </p:cNvSpPr>
          <p:nvPr>
            <p:ph type="title"/>
          </p:nvPr>
        </p:nvSpPr>
        <p:spPr>
          <a:xfrm>
            <a:off x="839790" y="365127"/>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285400B-5970-45DC-8D0A-723CAE9ABAF1}"/>
              </a:ext>
            </a:extLst>
          </p:cNvPr>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901E978-BF2B-4B50-849E-EB48817187B2}"/>
              </a:ext>
            </a:extLst>
          </p:cNvPr>
          <p:cNvSpPr>
            <a:spLocks noGrp="1"/>
          </p:cNvSpPr>
          <p:nvPr>
            <p:ph sz="half" idx="2"/>
          </p:nvPr>
        </p:nvSpPr>
        <p:spPr>
          <a:xfrm>
            <a:off x="839790"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B7190553-FAE7-4EB8-B4CD-D169EDF673CF}"/>
              </a:ext>
            </a:extLst>
          </p:cNvPr>
          <p:cNvSpPr>
            <a:spLocks noGrp="1"/>
          </p:cNvSpPr>
          <p:nvPr>
            <p:ph type="body" sz="quarter" idx="3"/>
          </p:nvPr>
        </p:nvSpPr>
        <p:spPr>
          <a:xfrm>
            <a:off x="6172200" y="168116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E8D990-0A0C-4A76-B5BD-977086D0058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7DC7EAE-51AB-4778-BCC7-086613716B0D}"/>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AB95F603-15F6-405A-846D-EA8CEABF58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5515A81D-BABC-4549-A962-02A3855F9D5F}"/>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76247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6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0775722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5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12120269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4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4214849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2_PPTMON slide">
    <p:spTree>
      <p:nvGrpSpPr>
        <p:cNvPr id="1" name=""/>
        <p:cNvGrpSpPr/>
        <p:nvPr/>
      </p:nvGrpSpPr>
      <p:grpSpPr>
        <a:xfrm>
          <a:off x="0" y="0"/>
          <a:ext cx="0" cy="0"/>
          <a:chOff x="0" y="0"/>
          <a:chExt cx="0" cy="0"/>
        </a:xfrm>
      </p:grpSpPr>
      <p:sp>
        <p:nvSpPr>
          <p:cNvPr id="16" name="그림 개체 틀 12">
            <a:extLst>
              <a:ext uri="{FF2B5EF4-FFF2-40B4-BE49-F238E27FC236}">
                <a16:creationId xmlns:a16="http://schemas.microsoft.com/office/drawing/2014/main" id="{A99C3D64-E958-4869-9F7A-072F9F522BFB}"/>
              </a:ext>
            </a:extLst>
          </p:cNvPr>
          <p:cNvSpPr>
            <a:spLocks noGrp="1"/>
          </p:cNvSpPr>
          <p:nvPr>
            <p:ph type="pic" sz="quarter" idx="14" hasCustomPrompt="1"/>
          </p:nvPr>
        </p:nvSpPr>
        <p:spPr>
          <a:xfrm>
            <a:off x="1241166" y="1343435"/>
            <a:ext cx="3394334" cy="4171130"/>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ACFCDC4D-3D6A-4502-A8E8-9484928C5F0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rot="16200000" flipH="1">
            <a:off x="8909319" y="3575319"/>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pic>
        <p:nvPicPr>
          <p:cNvPr id="5" name="Picture 4">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6"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8" name="Picture 7">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9"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0"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3"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02047568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50009386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2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66659873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1_PPTMON slide">
    <p:bg>
      <p:bgPr>
        <a:solidFill>
          <a:srgbClr val="32251A"/>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CAD39FDD-8557-4AFF-A5F1-CAE0402A2A0A}"/>
              </a:ext>
            </a:extLst>
          </p:cNvPr>
          <p:cNvSpPr>
            <a:spLocks noGrp="1"/>
          </p:cNvSpPr>
          <p:nvPr>
            <p:ph type="pic" sz="quarter" idx="10" hasCustomPrompt="1"/>
          </p:nvPr>
        </p:nvSpPr>
        <p:spPr>
          <a:xfrm>
            <a:off x="47117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7AE8442D-6F88-496B-8235-189A613330A2}"/>
              </a:ext>
            </a:extLst>
          </p:cNvPr>
          <p:cNvSpPr>
            <a:spLocks noGrp="1"/>
          </p:cNvSpPr>
          <p:nvPr>
            <p:ph type="pic" sz="quarter" idx="11" hasCustomPrompt="1"/>
          </p:nvPr>
        </p:nvSpPr>
        <p:spPr>
          <a:xfrm>
            <a:off x="965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35" name="그림 개체 틀 4">
            <a:extLst>
              <a:ext uri="{FF2B5EF4-FFF2-40B4-BE49-F238E27FC236}">
                <a16:creationId xmlns:a16="http://schemas.microsoft.com/office/drawing/2014/main" id="{F14A6340-C1FA-4C6D-97F4-B873F2CCD23A}"/>
              </a:ext>
            </a:extLst>
          </p:cNvPr>
          <p:cNvSpPr>
            <a:spLocks noGrp="1"/>
          </p:cNvSpPr>
          <p:nvPr>
            <p:ph type="pic" sz="quarter" idx="12" hasCustomPrompt="1"/>
          </p:nvPr>
        </p:nvSpPr>
        <p:spPr>
          <a:xfrm>
            <a:off x="8458200" y="1941327"/>
            <a:ext cx="2768600" cy="2768600"/>
          </a:xfrm>
          <a:prstGeom prst="ellipse">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FBACEB63-D466-4577-B9C4-A74203C8D70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a:off x="8977569" y="364356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4" name="그림 13">
            <a:extLst>
              <a:ext uri="{FF2B5EF4-FFF2-40B4-BE49-F238E27FC236}">
                <a16:creationId xmlns:a16="http://schemas.microsoft.com/office/drawing/2014/main" id="{C8A5EC3E-52A9-41FA-8B87-911AE49DB3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a:off x="0" y="5632450"/>
            <a:ext cx="3683000" cy="1225550"/>
          </a:xfrm>
          <a:prstGeom prst="rect">
            <a:avLst/>
          </a:prstGeom>
        </p:spPr>
      </p:pic>
      <p:pic>
        <p:nvPicPr>
          <p:cNvPr id="15" name="그림 14">
            <a:extLst>
              <a:ext uri="{FF2B5EF4-FFF2-40B4-BE49-F238E27FC236}">
                <a16:creationId xmlns:a16="http://schemas.microsoft.com/office/drawing/2014/main" id="{DF402A81-F1D1-400E-A6E2-642B305295C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753" r="81663" b="19832"/>
          <a:stretch/>
        </p:blipFill>
        <p:spPr>
          <a:xfrm rot="16200000" flipH="1" flipV="1">
            <a:off x="2084130" y="-2084129"/>
            <a:ext cx="1130301" cy="5298561"/>
          </a:xfrm>
          <a:custGeom>
            <a:avLst/>
            <a:gdLst>
              <a:gd name="connsiteX0" fmla="*/ 0 w 1130301"/>
              <a:gd name="connsiteY0" fmla="*/ 0 h 5298561"/>
              <a:gd name="connsiteX1" fmla="*/ 609601 w 1130301"/>
              <a:gd name="connsiteY1" fmla="*/ 0 h 5298561"/>
              <a:gd name="connsiteX2" fmla="*/ 609601 w 1130301"/>
              <a:gd name="connsiteY2" fmla="*/ 1348861 h 5298561"/>
              <a:gd name="connsiteX3" fmla="*/ 1130301 w 1130301"/>
              <a:gd name="connsiteY3" fmla="*/ 1348861 h 5298561"/>
              <a:gd name="connsiteX4" fmla="*/ 1130301 w 1130301"/>
              <a:gd name="connsiteY4" fmla="*/ 5298561 h 5298561"/>
              <a:gd name="connsiteX5" fmla="*/ 0 w 1130301"/>
              <a:gd name="connsiteY5" fmla="*/ 5298561 h 5298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1" h="5298561">
                <a:moveTo>
                  <a:pt x="0" y="0"/>
                </a:moveTo>
                <a:lnTo>
                  <a:pt x="609601" y="0"/>
                </a:lnTo>
                <a:lnTo>
                  <a:pt x="609601" y="1348861"/>
                </a:lnTo>
                <a:lnTo>
                  <a:pt x="1130301" y="1348861"/>
                </a:lnTo>
                <a:lnTo>
                  <a:pt x="1130301" y="5298561"/>
                </a:lnTo>
                <a:lnTo>
                  <a:pt x="0" y="5298561"/>
                </a:lnTo>
                <a:close/>
              </a:path>
            </a:pathLst>
          </a:custGeom>
        </p:spPr>
      </p:pic>
      <p:pic>
        <p:nvPicPr>
          <p:cNvPr id="16" name="그림 15">
            <a:extLst>
              <a:ext uri="{FF2B5EF4-FFF2-40B4-BE49-F238E27FC236}">
                <a16:creationId xmlns:a16="http://schemas.microsoft.com/office/drawing/2014/main" id="{63B0A96E-B10B-46B0-A8B1-069FC5453EF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9715" t="70272" r="39058" b="11186"/>
          <a:stretch/>
        </p:blipFill>
        <p:spPr>
          <a:xfrm flipH="1" flipV="1">
            <a:off x="8509000" y="0"/>
            <a:ext cx="3683000" cy="1225550"/>
          </a:xfrm>
          <a:prstGeom prst="rect">
            <a:avLst/>
          </a:prstGeom>
        </p:spPr>
      </p:pic>
      <p:pic>
        <p:nvPicPr>
          <p:cNvPr id="9" name="Picture 8">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10"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12" name="Picture 11">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17"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18"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19"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34796167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5_PPTMON slide">
    <p:bg>
      <p:bgPr>
        <a:solidFill>
          <a:srgbClr val="032051"/>
        </a:solidFill>
        <a:effectLst/>
      </p:bgPr>
    </p:bg>
    <p:spTree>
      <p:nvGrpSpPr>
        <p:cNvPr id="1" name=""/>
        <p:cNvGrpSpPr/>
        <p:nvPr/>
      </p:nvGrpSpPr>
      <p:grpSpPr>
        <a:xfrm>
          <a:off x="0" y="0"/>
          <a:ext cx="0" cy="0"/>
          <a:chOff x="0" y="0"/>
          <a:chExt cx="0" cy="0"/>
        </a:xfrm>
      </p:grpSpPr>
      <p:sp>
        <p:nvSpPr>
          <p:cNvPr id="24" name="그림 개체 틀 4">
            <a:extLst>
              <a:ext uri="{FF2B5EF4-FFF2-40B4-BE49-F238E27FC236}">
                <a16:creationId xmlns:a16="http://schemas.microsoft.com/office/drawing/2014/main" id="{D6D9B4C9-0C2A-4696-87CD-CEF331FDC16B}"/>
              </a:ext>
            </a:extLst>
          </p:cNvPr>
          <p:cNvSpPr>
            <a:spLocks noGrp="1"/>
          </p:cNvSpPr>
          <p:nvPr>
            <p:ph type="pic" sz="quarter" idx="10" hasCustomPrompt="1"/>
          </p:nvPr>
        </p:nvSpPr>
        <p:spPr>
          <a:xfrm>
            <a:off x="1008357"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sp>
        <p:nvSpPr>
          <p:cNvPr id="25" name="그림 개체 틀 4">
            <a:extLst>
              <a:ext uri="{FF2B5EF4-FFF2-40B4-BE49-F238E27FC236}">
                <a16:creationId xmlns:a16="http://schemas.microsoft.com/office/drawing/2014/main" id="{8936B362-0195-49C1-96F8-11451900EB92}"/>
              </a:ext>
            </a:extLst>
          </p:cNvPr>
          <p:cNvSpPr>
            <a:spLocks noGrp="1"/>
          </p:cNvSpPr>
          <p:nvPr>
            <p:ph type="pic" sz="quarter" idx="12" hasCustomPrompt="1"/>
          </p:nvPr>
        </p:nvSpPr>
        <p:spPr>
          <a:xfrm>
            <a:off x="6326481" y="1933576"/>
            <a:ext cx="4857162" cy="2247122"/>
          </a:xfrm>
          <a:prstGeom prst="rect">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id="{5F49C80A-6FF3-47C0-87E1-31C55922E29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3491" r="52822" b="47310"/>
          <a:stretch/>
        </p:blipFill>
        <p:spPr>
          <a:xfrm flipH="1" flipV="1">
            <a:off x="8089900" y="4267199"/>
            <a:ext cx="4102100" cy="2590801"/>
          </a:xfrm>
          <a:prstGeom prst="rect">
            <a:avLst/>
          </a:prstGeom>
        </p:spPr>
      </p:pic>
      <p:pic>
        <p:nvPicPr>
          <p:cNvPr id="16" name="그림 15">
            <a:extLst>
              <a:ext uri="{FF2B5EF4-FFF2-40B4-BE49-F238E27FC236}">
                <a16:creationId xmlns:a16="http://schemas.microsoft.com/office/drawing/2014/main" id="{C403BC6E-AEF7-4F13-93D1-CEB6B5CA01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7344" t="6573" r="5053" b="17142"/>
          <a:stretch/>
        </p:blipFill>
        <p:spPr>
          <a:xfrm flipH="1" flipV="1">
            <a:off x="0" y="0"/>
            <a:ext cx="4434976" cy="5041900"/>
          </a:xfrm>
          <a:custGeom>
            <a:avLst/>
            <a:gdLst>
              <a:gd name="connsiteX0" fmla="*/ 3774576 w 4434976"/>
              <a:gd name="connsiteY0" fmla="*/ 0 h 5041900"/>
              <a:gd name="connsiteX1" fmla="*/ 4434976 w 4434976"/>
              <a:gd name="connsiteY1" fmla="*/ 0 h 5041900"/>
              <a:gd name="connsiteX2" fmla="*/ 4434976 w 4434976"/>
              <a:gd name="connsiteY2" fmla="*/ 5041900 h 5041900"/>
              <a:gd name="connsiteX3" fmla="*/ 0 w 4434976"/>
              <a:gd name="connsiteY3" fmla="*/ 5041900 h 5041900"/>
              <a:gd name="connsiteX4" fmla="*/ 0 w 4434976"/>
              <a:gd name="connsiteY4" fmla="*/ 3505200 h 5041900"/>
              <a:gd name="connsiteX5" fmla="*/ 3774576 w 4434976"/>
              <a:gd name="connsiteY5" fmla="*/ 3505200 h 504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5041900">
                <a:moveTo>
                  <a:pt x="3774576" y="0"/>
                </a:moveTo>
                <a:lnTo>
                  <a:pt x="4434976" y="0"/>
                </a:lnTo>
                <a:lnTo>
                  <a:pt x="4434976" y="5041900"/>
                </a:lnTo>
                <a:lnTo>
                  <a:pt x="0" y="5041900"/>
                </a:lnTo>
                <a:lnTo>
                  <a:pt x="0" y="3505200"/>
                </a:lnTo>
                <a:lnTo>
                  <a:pt x="3774576" y="3505200"/>
                </a:lnTo>
                <a:close/>
              </a:path>
            </a:pathLst>
          </a:custGeom>
        </p:spPr>
      </p:pic>
    </p:spTree>
    <p:extLst>
      <p:ext uri="{BB962C8B-B14F-4D97-AF65-F5344CB8AC3E}">
        <p14:creationId xmlns:p14="http://schemas.microsoft.com/office/powerpoint/2010/main" val="41741861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6_PPTMON slide">
    <p:spTree>
      <p:nvGrpSpPr>
        <p:cNvPr id="1" name=""/>
        <p:cNvGrpSpPr/>
        <p:nvPr/>
      </p:nvGrpSpPr>
      <p:grpSpPr>
        <a:xfrm>
          <a:off x="0" y="0"/>
          <a:ext cx="0" cy="0"/>
          <a:chOff x="0" y="0"/>
          <a:chExt cx="0" cy="0"/>
        </a:xfrm>
      </p:grpSpPr>
      <p:sp>
        <p:nvSpPr>
          <p:cNvPr id="18" name="그림 개체 틀 11">
            <a:extLst>
              <a:ext uri="{FF2B5EF4-FFF2-40B4-BE49-F238E27FC236}">
                <a16:creationId xmlns:a16="http://schemas.microsoft.com/office/drawing/2014/main" id="{FA4369BB-A53B-4B90-A2B4-71B94146EA8D}"/>
              </a:ext>
            </a:extLst>
          </p:cNvPr>
          <p:cNvSpPr>
            <a:spLocks noGrp="1"/>
          </p:cNvSpPr>
          <p:nvPr>
            <p:ph type="pic" sz="quarter" idx="10" hasCustomPrompt="1"/>
          </p:nvPr>
        </p:nvSpPr>
        <p:spPr>
          <a:xfrm>
            <a:off x="8047522" y="1036751"/>
            <a:ext cx="2252483" cy="4928738"/>
          </a:xfrm>
          <a:prstGeom prst="roundRect">
            <a:avLst>
              <a:gd name="adj" fmla="val 1345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D7A12FC9-B152-415A-B598-1368F94AD43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6042" t="13013" r="3255" b="24537"/>
          <a:stretch/>
        </p:blipFill>
        <p:spPr>
          <a:xfrm flipV="1">
            <a:off x="7391400" y="2730500"/>
            <a:ext cx="4800600" cy="4127500"/>
          </a:xfrm>
          <a:custGeom>
            <a:avLst/>
            <a:gdLst>
              <a:gd name="connsiteX0" fmla="*/ 4800600 w 4800600"/>
              <a:gd name="connsiteY0" fmla="*/ 0 h 4127500"/>
              <a:gd name="connsiteX1" fmla="*/ 0 w 4800600"/>
              <a:gd name="connsiteY1" fmla="*/ 0 h 4127500"/>
              <a:gd name="connsiteX2" fmla="*/ 0 w 4800600"/>
              <a:gd name="connsiteY2" fmla="*/ 1135781 h 4127500"/>
              <a:gd name="connsiteX3" fmla="*/ 3645568 w 4800600"/>
              <a:gd name="connsiteY3" fmla="*/ 1135781 h 4127500"/>
              <a:gd name="connsiteX4" fmla="*/ 3645568 w 4800600"/>
              <a:gd name="connsiteY4" fmla="*/ 4127500 h 4127500"/>
              <a:gd name="connsiteX5" fmla="*/ 4800600 w 4800600"/>
              <a:gd name="connsiteY5" fmla="*/ 4127500 h 412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00600" h="4127500">
                <a:moveTo>
                  <a:pt x="4800600" y="0"/>
                </a:moveTo>
                <a:lnTo>
                  <a:pt x="0" y="0"/>
                </a:lnTo>
                <a:lnTo>
                  <a:pt x="0" y="1135781"/>
                </a:lnTo>
                <a:lnTo>
                  <a:pt x="3645568" y="1135781"/>
                </a:lnTo>
                <a:lnTo>
                  <a:pt x="3645568" y="4127500"/>
                </a:lnTo>
                <a:lnTo>
                  <a:pt x="4800600" y="4127500"/>
                </a:lnTo>
                <a:close/>
              </a:path>
            </a:pathLst>
          </a:custGeom>
        </p:spPr>
      </p:pic>
      <p:pic>
        <p:nvPicPr>
          <p:cNvPr id="20" name="그림 19">
            <a:extLst>
              <a:ext uri="{FF2B5EF4-FFF2-40B4-BE49-F238E27FC236}">
                <a16:creationId xmlns:a16="http://schemas.microsoft.com/office/drawing/2014/main" id="{6CFCD931-0DEC-4BF7-BBB9-7BC5D6FC859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966" t="45930" r="48162" b="11924"/>
          <a:stretch/>
        </p:blipFill>
        <p:spPr>
          <a:xfrm flipV="1">
            <a:off x="0" y="0"/>
            <a:ext cx="5410200" cy="2785533"/>
          </a:xfrm>
          <a:prstGeom prst="rect">
            <a:avLst/>
          </a:prstGeom>
        </p:spPr>
      </p:pic>
    </p:spTree>
    <p:extLst>
      <p:ext uri="{BB962C8B-B14F-4D97-AF65-F5344CB8AC3E}">
        <p14:creationId xmlns:p14="http://schemas.microsoft.com/office/powerpoint/2010/main" val="12133048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0F7DD0"/>
        </a:solidFill>
        <a:effectLst/>
      </p:bgPr>
    </p:bg>
    <p:spTree>
      <p:nvGrpSpPr>
        <p:cNvPr id="1" name=""/>
        <p:cNvGrpSpPr/>
        <p:nvPr/>
      </p:nvGrpSpPr>
      <p:grpSpPr>
        <a:xfrm>
          <a:off x="0" y="0"/>
          <a:ext cx="0" cy="0"/>
          <a:chOff x="0" y="0"/>
          <a:chExt cx="0" cy="0"/>
        </a:xfrm>
      </p:grpSpPr>
      <p:sp>
        <p:nvSpPr>
          <p:cNvPr id="18" name="그림 개체 틀 5">
            <a:extLst>
              <a:ext uri="{FF2B5EF4-FFF2-40B4-BE49-F238E27FC236}">
                <a16:creationId xmlns:a16="http://schemas.microsoft.com/office/drawing/2014/main" id="{F9D88346-A66D-436C-8C34-40C3A4DF752F}"/>
              </a:ext>
            </a:extLst>
          </p:cNvPr>
          <p:cNvSpPr>
            <a:spLocks noGrp="1"/>
          </p:cNvSpPr>
          <p:nvPr>
            <p:ph type="pic" sz="quarter" idx="10" hasCustomPrompt="1"/>
          </p:nvPr>
        </p:nvSpPr>
        <p:spPr>
          <a:xfrm>
            <a:off x="7179468" y="866775"/>
            <a:ext cx="3779045" cy="5029200"/>
          </a:xfrm>
          <a:prstGeom prst="roundRect">
            <a:avLst>
              <a:gd name="adj" fmla="val 1926"/>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id="{145828BB-254A-449B-9F94-8A7B4A921B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397" t="14610" r="44646" b="48006"/>
          <a:stretch/>
        </p:blipFill>
        <p:spPr>
          <a:xfrm flipV="1">
            <a:off x="0" y="4387173"/>
            <a:ext cx="5066393" cy="2470827"/>
          </a:xfrm>
          <a:prstGeom prst="rect">
            <a:avLst/>
          </a:prstGeom>
        </p:spPr>
      </p:pic>
      <p:pic>
        <p:nvPicPr>
          <p:cNvPr id="14" name="그림 13">
            <a:extLst>
              <a:ext uri="{FF2B5EF4-FFF2-40B4-BE49-F238E27FC236}">
                <a16:creationId xmlns:a16="http://schemas.microsoft.com/office/drawing/2014/main" id="{2EEC9B92-86F6-4925-B5C8-DB246A51875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9233" t="29136" r="6031" b="15670"/>
          <a:stretch/>
        </p:blipFill>
        <p:spPr>
          <a:xfrm flipV="1">
            <a:off x="9274511" y="0"/>
            <a:ext cx="2917489" cy="3647872"/>
          </a:xfrm>
          <a:custGeom>
            <a:avLst/>
            <a:gdLst>
              <a:gd name="connsiteX0" fmla="*/ 2917489 w 2917489"/>
              <a:gd name="connsiteY0" fmla="*/ 0 h 3647872"/>
              <a:gd name="connsiteX1" fmla="*/ 2106217 w 2917489"/>
              <a:gd name="connsiteY1" fmla="*/ 0 h 3647872"/>
              <a:gd name="connsiteX2" fmla="*/ 2106217 w 2917489"/>
              <a:gd name="connsiteY2" fmla="*/ 2581072 h 3647872"/>
              <a:gd name="connsiteX3" fmla="*/ 0 w 2917489"/>
              <a:gd name="connsiteY3" fmla="*/ 2581072 h 3647872"/>
              <a:gd name="connsiteX4" fmla="*/ 0 w 2917489"/>
              <a:gd name="connsiteY4" fmla="*/ 3647872 h 3647872"/>
              <a:gd name="connsiteX5" fmla="*/ 2917489 w 2917489"/>
              <a:gd name="connsiteY5" fmla="*/ 3647872 h 3647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7489" h="3647872">
                <a:moveTo>
                  <a:pt x="2917489" y="0"/>
                </a:moveTo>
                <a:lnTo>
                  <a:pt x="2106217" y="0"/>
                </a:lnTo>
                <a:lnTo>
                  <a:pt x="2106217" y="2581072"/>
                </a:lnTo>
                <a:lnTo>
                  <a:pt x="0" y="2581072"/>
                </a:lnTo>
                <a:lnTo>
                  <a:pt x="0" y="3647872"/>
                </a:lnTo>
                <a:lnTo>
                  <a:pt x="2917489" y="3647872"/>
                </a:lnTo>
                <a:close/>
              </a:path>
            </a:pathLst>
          </a:custGeom>
        </p:spPr>
      </p:pic>
    </p:spTree>
    <p:extLst>
      <p:ext uri="{BB962C8B-B14F-4D97-AF65-F5344CB8AC3E}">
        <p14:creationId xmlns:p14="http://schemas.microsoft.com/office/powerpoint/2010/main" val="7294289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955E8C-5569-4871-AB1F-64022F345FF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1EDED3D-CCCF-41A1-B081-2EB4D413E0BB}"/>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B99B15B-095D-4410-9AE5-55B3666CFE8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FFF9EE8A-999C-4914-9849-31F9AFE144A1}"/>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2102775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8_PPTMON slide">
    <p:bg>
      <p:bgPr>
        <a:solidFill>
          <a:srgbClr val="FA3C3C"/>
        </a:solidFill>
        <a:effectLst/>
      </p:bgPr>
    </p:bg>
    <p:spTree>
      <p:nvGrpSpPr>
        <p:cNvPr id="1" name=""/>
        <p:cNvGrpSpPr/>
        <p:nvPr/>
      </p:nvGrpSpPr>
      <p:grpSpPr>
        <a:xfrm>
          <a:off x="0" y="0"/>
          <a:ext cx="0" cy="0"/>
          <a:chOff x="0" y="0"/>
          <a:chExt cx="0" cy="0"/>
        </a:xfrm>
      </p:grpSpPr>
      <p:sp>
        <p:nvSpPr>
          <p:cNvPr id="18" name="그림 개체 틀 8">
            <a:extLst>
              <a:ext uri="{FF2B5EF4-FFF2-40B4-BE49-F238E27FC236}">
                <a16:creationId xmlns:a16="http://schemas.microsoft.com/office/drawing/2014/main" id="{2BDE2AC8-378A-493F-8985-BCA062CB42FA}"/>
              </a:ext>
            </a:extLst>
          </p:cNvPr>
          <p:cNvSpPr>
            <a:spLocks noGrp="1"/>
          </p:cNvSpPr>
          <p:nvPr>
            <p:ph type="pic" sz="quarter" idx="10" hasCustomPrompt="1"/>
          </p:nvPr>
        </p:nvSpPr>
        <p:spPr>
          <a:xfrm>
            <a:off x="4294547" y="827437"/>
            <a:ext cx="6379412" cy="4347195"/>
          </a:xfrm>
          <a:prstGeom prst="roundRect">
            <a:avLst>
              <a:gd name="adj" fmla="val 1000"/>
            </a:avLst>
          </a:prstGeom>
          <a:pattFill prst="pct10">
            <a:fgClr>
              <a:schemeClr val="bg1">
                <a:lumMod val="75000"/>
              </a:schemeClr>
            </a:fgClr>
            <a:bgClr>
              <a:schemeClr val="bg1"/>
            </a:bgClr>
          </a:pattFill>
          <a:effectLst/>
        </p:spPr>
        <p:txBody>
          <a:bodyPr bIns="432000" anchor="b" anchorCtr="1"/>
          <a:lstStyle>
            <a:lvl1pPr>
              <a:defRPr lang="ko-KR" altLang="en-US" sz="1800" dirty="0"/>
            </a:lvl1pPr>
          </a:lstStyle>
          <a:p>
            <a:pPr marR="0" lvl="0" fontAlgn="auto">
              <a:spcAft>
                <a:spcPts val="0"/>
              </a:spcAft>
              <a:buClrTx/>
              <a:buSzTx/>
              <a:tabLst/>
            </a:pPr>
            <a:r>
              <a:rPr lang="en-US" altLang="ko-KR" dirty="0"/>
              <a:t>Click icon to add picture</a:t>
            </a:r>
            <a:endParaRPr lang="ko-KR" altLang="en-US" dirty="0"/>
          </a:p>
        </p:txBody>
      </p:sp>
      <p:pic>
        <p:nvPicPr>
          <p:cNvPr id="16" name="그림 15">
            <a:extLst>
              <a:ext uri="{FF2B5EF4-FFF2-40B4-BE49-F238E27FC236}">
                <a16:creationId xmlns:a16="http://schemas.microsoft.com/office/drawing/2014/main" id="{042D4EB4-D772-4E60-A6FC-9457FCC4882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9104" t="14404" r="75067"/>
          <a:stretch/>
        </p:blipFill>
        <p:spPr>
          <a:xfrm flipH="1" flipV="1">
            <a:off x="10325097" y="1200671"/>
            <a:ext cx="1866903" cy="5657329"/>
          </a:xfrm>
          <a:custGeom>
            <a:avLst/>
            <a:gdLst>
              <a:gd name="connsiteX0" fmla="*/ 0 w 1866903"/>
              <a:gd name="connsiteY0" fmla="*/ 5657329 h 5657329"/>
              <a:gd name="connsiteX1" fmla="*/ 0 w 1866903"/>
              <a:gd name="connsiteY1" fmla="*/ 0 h 5657329"/>
              <a:gd name="connsiteX2" fmla="*/ 1866903 w 1866903"/>
              <a:gd name="connsiteY2" fmla="*/ 0 h 5657329"/>
              <a:gd name="connsiteX3" fmla="*/ 1866903 w 1866903"/>
              <a:gd name="connsiteY3" fmla="*/ 1993901 h 5657329"/>
              <a:gd name="connsiteX4" fmla="*/ 558800 w 1866903"/>
              <a:gd name="connsiteY4" fmla="*/ 1993901 h 5657329"/>
              <a:gd name="connsiteX5" fmla="*/ 558800 w 1866903"/>
              <a:gd name="connsiteY5" fmla="*/ 5657329 h 5657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66903" h="5657329">
                <a:moveTo>
                  <a:pt x="0" y="5657329"/>
                </a:moveTo>
                <a:lnTo>
                  <a:pt x="0" y="0"/>
                </a:lnTo>
                <a:lnTo>
                  <a:pt x="1866903" y="0"/>
                </a:lnTo>
                <a:lnTo>
                  <a:pt x="1866903" y="1993901"/>
                </a:lnTo>
                <a:lnTo>
                  <a:pt x="558800" y="1993901"/>
                </a:lnTo>
                <a:lnTo>
                  <a:pt x="558800" y="5657329"/>
                </a:lnTo>
                <a:close/>
              </a:path>
            </a:pathLst>
          </a:custGeom>
        </p:spPr>
      </p:pic>
      <p:pic>
        <p:nvPicPr>
          <p:cNvPr id="17" name="그림 16">
            <a:extLst>
              <a:ext uri="{FF2B5EF4-FFF2-40B4-BE49-F238E27FC236}">
                <a16:creationId xmlns:a16="http://schemas.microsoft.com/office/drawing/2014/main" id="{5B40F9C2-E5A6-41F9-8435-D91398218BA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0392" t="10616" r="52005" b="35005"/>
          <a:stretch/>
        </p:blipFill>
        <p:spPr>
          <a:xfrm rot="16200000" flipH="1">
            <a:off x="-420438" y="420439"/>
            <a:ext cx="4434976" cy="3594099"/>
          </a:xfrm>
          <a:custGeom>
            <a:avLst/>
            <a:gdLst>
              <a:gd name="connsiteX0" fmla="*/ 0 w 4434976"/>
              <a:gd name="connsiteY0" fmla="*/ 3594099 h 3594099"/>
              <a:gd name="connsiteX1" fmla="*/ 729325 w 4434976"/>
              <a:gd name="connsiteY1" fmla="*/ 3594099 h 3594099"/>
              <a:gd name="connsiteX2" fmla="*/ 729325 w 4434976"/>
              <a:gd name="connsiteY2" fmla="*/ 1206498 h 3594099"/>
              <a:gd name="connsiteX3" fmla="*/ 4434976 w 4434976"/>
              <a:gd name="connsiteY3" fmla="*/ 1206498 h 3594099"/>
              <a:gd name="connsiteX4" fmla="*/ 4434976 w 4434976"/>
              <a:gd name="connsiteY4" fmla="*/ 0 h 3594099"/>
              <a:gd name="connsiteX5" fmla="*/ 0 w 4434976"/>
              <a:gd name="connsiteY5" fmla="*/ 0 h 3594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976" h="3594099">
                <a:moveTo>
                  <a:pt x="0" y="3594099"/>
                </a:moveTo>
                <a:lnTo>
                  <a:pt x="729325" y="3594099"/>
                </a:lnTo>
                <a:lnTo>
                  <a:pt x="729325" y="1206498"/>
                </a:lnTo>
                <a:lnTo>
                  <a:pt x="4434976" y="1206498"/>
                </a:lnTo>
                <a:lnTo>
                  <a:pt x="4434976" y="0"/>
                </a:lnTo>
                <a:lnTo>
                  <a:pt x="0" y="0"/>
                </a:lnTo>
                <a:close/>
              </a:path>
            </a:pathLst>
          </a:custGeom>
        </p:spPr>
      </p:pic>
    </p:spTree>
    <p:extLst>
      <p:ext uri="{BB962C8B-B14F-4D97-AF65-F5344CB8AC3E}">
        <p14:creationId xmlns:p14="http://schemas.microsoft.com/office/powerpoint/2010/main" val="1417376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89837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8142"/>
          <a:stretch/>
        </p:blipFill>
        <p:spPr>
          <a:xfrm>
            <a:off x="1757391" y="7139940"/>
            <a:ext cx="1824009" cy="2002485"/>
          </a:xfrm>
          <a:prstGeom prst="rect">
            <a:avLst/>
          </a:prstGeom>
        </p:spPr>
      </p:pic>
      <p:sp>
        <p:nvSpPr>
          <p:cNvPr id="3" name="TextBox 3">
            <a:extLst>
              <a:ext uri="{FF2B5EF4-FFF2-40B4-BE49-F238E27FC236}">
                <a16:creationId xmlns:a16="http://schemas.microsoft.com/office/drawing/2014/main" id="{29EA2F57-C96A-966D-50AE-CA599802F3D7}"/>
              </a:ext>
            </a:extLst>
          </p:cNvPr>
          <p:cNvSpPr txBox="1"/>
          <p:nvPr userDrawn="1"/>
        </p:nvSpPr>
        <p:spPr>
          <a:xfrm>
            <a:off x="3189261" y="844710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dirty="0" err="1">
                <a:latin typeface="Times New Roman" panose="02020603050405020304" pitchFamily="18" charset="0"/>
                <a:cs typeface="Times New Roman" panose="02020603050405020304" pitchFamily="18" charset="0"/>
              </a:rPr>
              <a:t>Mời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4" name="Title 1">
            <a:extLst>
              <a:ext uri="{FF2B5EF4-FFF2-40B4-BE49-F238E27FC236}">
                <a16:creationId xmlns:a16="http://schemas.microsoft.com/office/drawing/2014/main" id="{C2819393-8A5D-E722-6425-C1F457F21F4D}"/>
              </a:ext>
            </a:extLst>
          </p:cNvPr>
          <p:cNvSpPr txBox="1">
            <a:spLocks/>
          </p:cNvSpPr>
          <p:nvPr userDrawn="1"/>
        </p:nvSpPr>
        <p:spPr>
          <a:xfrm>
            <a:off x="1576273" y="881105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dirty="0" err="1">
                <a:solidFill>
                  <a:srgbClr val="2C9430"/>
                </a:solidFill>
                <a:latin typeface="#9Slide07 HoneyCream" pitchFamily="2" charset="0"/>
              </a:rPr>
              <a:t>Măng</a:t>
            </a:r>
            <a:r>
              <a:rPr lang="en-US" sz="3200" b="0" dirty="0">
                <a:solidFill>
                  <a:srgbClr val="2C9430"/>
                </a:solidFill>
                <a:latin typeface="#9Slide07 HoneyCream" pitchFamily="2" charset="0"/>
              </a:rPr>
              <a:t> Non</a:t>
            </a:r>
          </a:p>
        </p:txBody>
      </p:sp>
      <p:pic>
        <p:nvPicPr>
          <p:cNvPr id="5" name="Picture 4">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325"/>
          <a:stretch/>
        </p:blipFill>
        <p:spPr>
          <a:xfrm>
            <a:off x="-2733862" y="-834460"/>
            <a:ext cx="3167916" cy="3268627"/>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2607403" y="2254251"/>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267" b="0" dirty="0" err="1">
                <a:solidFill>
                  <a:schemeClr val="accent6">
                    <a:lumMod val="75000"/>
                  </a:schemeClr>
                </a:solidFill>
                <a:latin typeface="#9Slide07 HoneyCream" pitchFamily="2" charset="0"/>
              </a:rPr>
              <a:t>Măng</a:t>
            </a:r>
            <a:r>
              <a:rPr lang="en-US" sz="4267" b="0" dirty="0">
                <a:solidFill>
                  <a:schemeClr val="accent6">
                    <a:lumMod val="75000"/>
                  </a:schemeClr>
                </a:solidFill>
                <a:latin typeface="#9Slide07 HoneyCream" pitchFamily="2" charset="0"/>
              </a:rPr>
              <a:t> Non</a:t>
            </a:r>
          </a:p>
        </p:txBody>
      </p:sp>
      <p:sp>
        <p:nvSpPr>
          <p:cNvPr id="7" name="Title 1">
            <a:extLst>
              <a:ext uri="{FF2B5EF4-FFF2-40B4-BE49-F238E27FC236}">
                <a16:creationId xmlns:a16="http://schemas.microsoft.com/office/drawing/2014/main" id="{6108D78E-8090-455C-81F2-F57D8860EAC5}"/>
              </a:ext>
            </a:extLst>
          </p:cNvPr>
          <p:cNvSpPr txBox="1">
            <a:spLocks/>
          </p:cNvSpPr>
          <p:nvPr userDrawn="1"/>
        </p:nvSpPr>
        <p:spPr>
          <a:xfrm>
            <a:off x="8125428" y="-1049867"/>
            <a:ext cx="4727615"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0" dirty="0">
                <a:solidFill>
                  <a:schemeClr val="accent6">
                    <a:lumMod val="50000"/>
                  </a:schemeClr>
                </a:solidFill>
                <a:latin typeface="#9Slide07 SVNAppleberry" panose="02040603050506020204" pitchFamily="18" charset="0"/>
              </a:rPr>
              <a:t>By </a:t>
            </a:r>
            <a:r>
              <a:rPr lang="en-US" sz="2800" b="0" dirty="0" err="1">
                <a:solidFill>
                  <a:schemeClr val="accent6">
                    <a:lumMod val="50000"/>
                  </a:schemeClr>
                </a:solidFill>
                <a:latin typeface="#9Slide07 SVNAppleberry" panose="02040603050506020204" pitchFamily="18" charset="0"/>
              </a:rPr>
              <a:t>Phước</a:t>
            </a:r>
            <a:r>
              <a:rPr lang="en-US" sz="2800" b="0" baseline="0" dirty="0">
                <a:solidFill>
                  <a:schemeClr val="accent6">
                    <a:lumMod val="50000"/>
                  </a:schemeClr>
                </a:solidFill>
                <a:latin typeface="#9Slide07 SVNAppleberry" panose="02040603050506020204" pitchFamily="18" charset="0"/>
              </a:rPr>
              <a:t> </a:t>
            </a:r>
            <a:r>
              <a:rPr lang="en-US" sz="2800" b="0" baseline="0" dirty="0" err="1">
                <a:solidFill>
                  <a:schemeClr val="accent6">
                    <a:lumMod val="50000"/>
                  </a:schemeClr>
                </a:solidFill>
                <a:latin typeface="#9Slide07 SVNAppleberry" panose="02040603050506020204" pitchFamily="18" charset="0"/>
              </a:rPr>
              <a:t>Trang</a:t>
            </a:r>
            <a:endParaRPr lang="en-US" sz="2800" b="0" dirty="0">
              <a:solidFill>
                <a:schemeClr val="accent6">
                  <a:lumMod val="50000"/>
                </a:schemeClr>
              </a:solidFill>
              <a:latin typeface="#9Slide07 SVNAppleberry" panose="02040603050506020204" pitchFamily="18" charset="0"/>
            </a:endParaRPr>
          </a:p>
        </p:txBody>
      </p:sp>
      <p:sp>
        <p:nvSpPr>
          <p:cNvPr id="8" name="Title 1">
            <a:extLst>
              <a:ext uri="{FF2B5EF4-FFF2-40B4-BE49-F238E27FC236}">
                <a16:creationId xmlns:a16="http://schemas.microsoft.com/office/drawing/2014/main" id="{134C9EFF-C59B-47AD-BC67-24488957F3EB}"/>
              </a:ext>
            </a:extLst>
          </p:cNvPr>
          <p:cNvSpPr txBox="1">
            <a:spLocks/>
          </p:cNvSpPr>
          <p:nvPr userDrawn="1"/>
        </p:nvSpPr>
        <p:spPr>
          <a:xfrm>
            <a:off x="-772146"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bg2">
                    <a:lumMod val="75000"/>
                  </a:schemeClr>
                </a:solidFill>
                <a:latin typeface="#9Slide07 HoneyCream" pitchFamily="2" charset="0"/>
              </a:rPr>
              <a:t>Măng</a:t>
            </a:r>
            <a:r>
              <a:rPr lang="en-US" sz="1800" b="0" dirty="0">
                <a:solidFill>
                  <a:schemeClr val="bg2">
                    <a:lumMod val="75000"/>
                  </a:schemeClr>
                </a:solidFill>
                <a:latin typeface="#9Slide07 HoneyCream" pitchFamily="2" charset="0"/>
              </a:rPr>
              <a:t> Non</a:t>
            </a:r>
          </a:p>
        </p:txBody>
      </p:sp>
    </p:spTree>
    <p:extLst>
      <p:ext uri="{BB962C8B-B14F-4D97-AF65-F5344CB8AC3E}">
        <p14:creationId xmlns:p14="http://schemas.microsoft.com/office/powerpoint/2010/main" val="22787273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99F6F71-6481-4BCD-8437-839CC6E5AEDE}"/>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7ED1E033-33C1-48ED-B4F3-C586C9BB0D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847CE355-20F3-42A2-AE00-CF50FD68A215}"/>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6" name="图片 4">
            <a:extLst>
              <a:ext uri="{FF2B5EF4-FFF2-40B4-BE49-F238E27FC236}">
                <a16:creationId xmlns:a16="http://schemas.microsoft.com/office/drawing/2014/main" id="{34D0E137-BFAE-471A-B898-C3C1DEB1C27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46" y="0"/>
            <a:ext cx="12190710" cy="6858000"/>
          </a:xfrm>
          <a:prstGeom prst="rect">
            <a:avLst/>
          </a:prstGeom>
        </p:spPr>
      </p:pic>
      <p:pic>
        <p:nvPicPr>
          <p:cNvPr id="7" name="图片 6">
            <a:extLst>
              <a:ext uri="{FF2B5EF4-FFF2-40B4-BE49-F238E27FC236}">
                <a16:creationId xmlns:a16="http://schemas.microsoft.com/office/drawing/2014/main" id="{A3909A3E-39AE-4F56-8BDF-6BE9D97DBFC9}"/>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46" y="0"/>
            <a:ext cx="12190710" cy="6858000"/>
          </a:xfrm>
          <a:prstGeom prst="rect">
            <a:avLst/>
          </a:prstGeom>
        </p:spPr>
      </p:pic>
      <p:sp>
        <p:nvSpPr>
          <p:cNvPr id="8" name="矩形 17">
            <a:extLst>
              <a:ext uri="{FF2B5EF4-FFF2-40B4-BE49-F238E27FC236}">
                <a16:creationId xmlns:a16="http://schemas.microsoft.com/office/drawing/2014/main" id="{F0ADDAE2-E6E2-4CC2-8EC5-06536B71918A}"/>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图片 20">
            <a:extLst>
              <a:ext uri="{FF2B5EF4-FFF2-40B4-BE49-F238E27FC236}">
                <a16:creationId xmlns:a16="http://schemas.microsoft.com/office/drawing/2014/main" id="{164FCEA1-44E1-4F7F-9437-AC54BCA8855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a:xfrm rot="10800000" flipH="1">
            <a:off x="0" y="16630"/>
            <a:ext cx="1349184" cy="1518246"/>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0" name="图片 19">
            <a:extLst>
              <a:ext uri="{FF2B5EF4-FFF2-40B4-BE49-F238E27FC236}">
                <a16:creationId xmlns:a16="http://schemas.microsoft.com/office/drawing/2014/main" id="{836C9FAC-5360-4ED5-8AEB-5F518058F74E}"/>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a:xfrm rot="10800000" flipH="1">
            <a:off x="10304480" y="1663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spTree>
    <p:extLst>
      <p:ext uri="{BB962C8B-B14F-4D97-AF65-F5344CB8AC3E}">
        <p14:creationId xmlns:p14="http://schemas.microsoft.com/office/powerpoint/2010/main" val="1463105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28236B-3357-4BAD-936E-E9FEE795FA65}"/>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99F4979-D751-4098-A322-663B28A78D31}"/>
              </a:ext>
            </a:extLst>
          </p:cNvPr>
          <p:cNvSpPr>
            <a:spLocks noGrp="1"/>
          </p:cNvSpPr>
          <p:nvPr>
            <p:ph idx="1"/>
          </p:nvPr>
        </p:nvSpPr>
        <p:spPr>
          <a:xfrm>
            <a:off x="5183189" y="987428"/>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47B6FD5-279B-4FDE-BD3A-9F174EA16F89}"/>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5A4F6F5-EAC2-44B5-B846-AD8E473D26E3}"/>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A6A5F6C-2D87-4791-BA6B-68D6B6F567F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54088BE-631A-45B4-9A71-EF7361CDB227}"/>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56117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2156C2-EDB5-42CF-B183-A6685DA0DF50}"/>
              </a:ext>
            </a:extLst>
          </p:cNvPr>
          <p:cNvSpPr>
            <a:spLocks noGrp="1"/>
          </p:cNvSpPr>
          <p:nvPr>
            <p:ph type="title"/>
          </p:nvPr>
        </p:nvSpPr>
        <p:spPr>
          <a:xfrm>
            <a:off x="839789" y="457200"/>
            <a:ext cx="3932238"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71458D04-36ED-45A0-A4EF-AA3E2DE91442}"/>
              </a:ext>
            </a:extLst>
          </p:cNvPr>
          <p:cNvSpPr>
            <a:spLocks noGrp="1"/>
          </p:cNvSpPr>
          <p:nvPr>
            <p:ph type="pic" idx="1"/>
          </p:nvPr>
        </p:nvSpPr>
        <p:spPr>
          <a:xfrm>
            <a:off x="5183189" y="987428"/>
            <a:ext cx="617220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2879E1C-33EE-497F-A8A1-88EA97A73875}"/>
              </a:ext>
            </a:extLst>
          </p:cNvPr>
          <p:cNvSpPr>
            <a:spLocks noGrp="1"/>
          </p:cNvSpPr>
          <p:nvPr>
            <p:ph type="body" sz="half" idx="2"/>
          </p:nvPr>
        </p:nvSpPr>
        <p:spPr>
          <a:xfrm>
            <a:off x="839789" y="2057400"/>
            <a:ext cx="393223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8156269-0AB0-4BA4-BD43-CA721D87EE9C}"/>
              </a:ext>
            </a:extLst>
          </p:cNvPr>
          <p:cNvSpPr>
            <a:spLocks noGrp="1"/>
          </p:cNvSpPr>
          <p:nvPr>
            <p:ph type="dt" sz="half" idx="10"/>
          </p:nvPr>
        </p:nvSpPr>
        <p:spPr/>
        <p:txBody>
          <a:body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AB8EA65-99B5-44F3-843B-3FFC7C227C0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69D80DD-F03C-4F9C-A4F5-E894A3339573}"/>
              </a:ext>
            </a:extLst>
          </p:cNvPr>
          <p:cNvSpPr>
            <a:spLocks noGrp="1"/>
          </p:cNvSpPr>
          <p:nvPr>
            <p:ph type="sldNum" sz="quarter" idx="12"/>
          </p:nvPr>
        </p:nvSpPr>
        <p:spPr/>
        <p:txBody>
          <a:body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6835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5.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9" Type="http://schemas.openxmlformats.org/officeDocument/2006/relationships/slideLayout" Target="../slideLayouts/slideLayout61.xml"/><Relationship Id="rId21" Type="http://schemas.openxmlformats.org/officeDocument/2006/relationships/slideLayout" Target="../slideLayouts/slideLayout43.xml"/><Relationship Id="rId34" Type="http://schemas.openxmlformats.org/officeDocument/2006/relationships/slideLayout" Target="../slideLayouts/slideLayout56.xml"/><Relationship Id="rId42" Type="http://schemas.openxmlformats.org/officeDocument/2006/relationships/image" Target="../media/image6.png"/><Relationship Id="rId7" Type="http://schemas.openxmlformats.org/officeDocument/2006/relationships/slideLayout" Target="../slideLayouts/slideLayout2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41"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32" Type="http://schemas.openxmlformats.org/officeDocument/2006/relationships/slideLayout" Target="../slideLayouts/slideLayout54.xml"/><Relationship Id="rId37" Type="http://schemas.openxmlformats.org/officeDocument/2006/relationships/slideLayout" Target="../slideLayouts/slideLayout59.xml"/><Relationship Id="rId40" Type="http://schemas.openxmlformats.org/officeDocument/2006/relationships/slideLayout" Target="../slideLayouts/slideLayout6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36" Type="http://schemas.openxmlformats.org/officeDocument/2006/relationships/slideLayout" Target="../slideLayouts/slideLayout58.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slideLayout" Target="../slideLayouts/slideLayout5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 Id="rId35" Type="http://schemas.openxmlformats.org/officeDocument/2006/relationships/slideLayout" Target="../slideLayouts/slideLayout57.xml"/><Relationship Id="rId43" Type="http://schemas.openxmlformats.org/officeDocument/2006/relationships/image" Target="../media/image5.png"/><Relationship Id="rId8" Type="http://schemas.openxmlformats.org/officeDocument/2006/relationships/slideLayout" Target="../slideLayouts/slideLayout30.xml"/><Relationship Id="rId3" Type="http://schemas.openxmlformats.org/officeDocument/2006/relationships/slideLayout" Target="../slideLayouts/slideLayout25.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33" Type="http://schemas.openxmlformats.org/officeDocument/2006/relationships/slideLayout" Target="../slideLayouts/slideLayout55.xml"/><Relationship Id="rId38" Type="http://schemas.openxmlformats.org/officeDocument/2006/relationships/slideLayout" Target="../slideLayouts/slideLayout6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33C6F38-B414-4C9B-BDA8-4D418C8D372C}"/>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1DC0A02-A7C5-4B4D-B248-BACDFF6A4A21}"/>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FDC479-0AD8-4D60-A3B3-5C2D4542712B}"/>
              </a:ext>
            </a:extLst>
          </p:cNvPr>
          <p:cNvSpPr>
            <a:spLocks noGrp="1"/>
          </p:cNvSpPr>
          <p:nvPr>
            <p:ph type="dt" sz="half" idx="2"/>
          </p:nvPr>
        </p:nvSpPr>
        <p:spPr>
          <a:xfrm>
            <a:off x="838201" y="635635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BE4B9A-5FE1-41C6-A85A-9B353800DEA3}" type="datetimeFigureOut">
              <a:rPr lang="zh-CN" altLang="en-US" smtClean="0">
                <a:solidFill>
                  <a:prstClr val="black">
                    <a:tint val="75000"/>
                  </a:prstClr>
                </a:solidFill>
              </a:rPr>
              <a:pPr/>
              <a:t>2025/11/20</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F2BAC90-8029-4668-9B7E-61DF16B4B2A2}"/>
              </a:ext>
            </a:extLst>
          </p:cNvPr>
          <p:cNvSpPr>
            <a:spLocks noGrp="1"/>
          </p:cNvSpPr>
          <p:nvPr>
            <p:ph type="ftr" sz="quarter" idx="3"/>
          </p:nvPr>
        </p:nvSpPr>
        <p:spPr>
          <a:xfrm>
            <a:off x="4038601" y="635635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95DFBDD7-BA47-4953-8199-793876B9A86F}"/>
              </a:ext>
            </a:extLst>
          </p:cNvPr>
          <p:cNvSpPr>
            <a:spLocks noGrp="1"/>
          </p:cNvSpPr>
          <p:nvPr>
            <p:ph type="sldNum" sz="quarter" idx="4"/>
          </p:nvPr>
        </p:nvSpPr>
        <p:spPr>
          <a:xfrm>
            <a:off x="8610602" y="6356353"/>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579F0F-EE30-458B-B3E0-374930A59BBB}" type="slidenum">
              <a:rPr lang="zh-CN" altLang="en-US" smtClean="0">
                <a:solidFill>
                  <a:prstClr val="black">
                    <a:tint val="75000"/>
                  </a:prstClr>
                </a:solidFill>
              </a:rPr>
              <a:pPr/>
              <a:t>‹#›</a:t>
            </a:fld>
            <a:endParaRPr lang="zh-CN" altLang="en-US">
              <a:solidFill>
                <a:prstClr val="black">
                  <a:tint val="75000"/>
                </a:prstClr>
              </a:solidFill>
            </a:endParaRPr>
          </a:p>
        </p:txBody>
      </p:sp>
      <p:sp>
        <p:nvSpPr>
          <p:cNvPr id="8" name="矩形 17">
            <a:extLst>
              <a:ext uri="{FF2B5EF4-FFF2-40B4-BE49-F238E27FC236}">
                <a16:creationId xmlns:a16="http://schemas.microsoft.com/office/drawing/2014/main" id="{CDB951B4-AEF2-4BAF-903C-A2660639F3CD}"/>
              </a:ext>
            </a:extLst>
          </p:cNvPr>
          <p:cNvSpPr/>
          <p:nvPr userDrawn="1"/>
        </p:nvSpPr>
        <p:spPr>
          <a:xfrm>
            <a:off x="643031" y="646179"/>
            <a:ext cx="10905940" cy="5308283"/>
          </a:xfrm>
          <a:prstGeom prst="rect">
            <a:avLst/>
          </a:prstGeom>
          <a:solidFill>
            <a:schemeClr val="bg1"/>
          </a:solidFill>
          <a:ln>
            <a:noFill/>
          </a:ln>
          <a:effectLst>
            <a:outerShdw blurRad="63500" sx="102000" sy="102000" algn="ctr"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7333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AD685CF6-7A77-6631-DCEC-724DB409523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89235" y="0"/>
            <a:ext cx="1579539" cy="1579539"/>
          </a:xfrm>
          <a:prstGeom prst="rect">
            <a:avLst/>
          </a:prstGeom>
        </p:spPr>
      </p:pic>
    </p:spTree>
    <p:extLst>
      <p:ext uri="{BB962C8B-B14F-4D97-AF65-F5344CB8AC3E}">
        <p14:creationId xmlns:p14="http://schemas.microsoft.com/office/powerpoint/2010/main" val="411926975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73D7D2"/>
        </a:solidFill>
        <a:effectLst/>
      </p:bgPr>
    </p:bg>
    <p:spTree>
      <p:nvGrpSpPr>
        <p:cNvPr id="1" name=""/>
        <p:cNvGrpSpPr/>
        <p:nvPr/>
      </p:nvGrpSpPr>
      <p:grpSpPr>
        <a:xfrm>
          <a:off x="0" y="0"/>
          <a:ext cx="0" cy="0"/>
          <a:chOff x="0" y="0"/>
          <a:chExt cx="0" cy="0"/>
        </a:xfrm>
      </p:grpSpPr>
      <p:pic>
        <p:nvPicPr>
          <p:cNvPr id="4" name="그림 3">
            <a:extLst>
              <a:ext uri="{FF2B5EF4-FFF2-40B4-BE49-F238E27FC236}">
                <a16:creationId xmlns:a16="http://schemas.microsoft.com/office/drawing/2014/main" id="{023BC6E0-7619-453F-ADC5-B7532F9A4624}"/>
              </a:ext>
            </a:extLst>
          </p:cNvPr>
          <p:cNvPicPr>
            <a:picLocks noChangeAspect="1"/>
          </p:cNvPicPr>
          <p:nvPr userDrawn="1"/>
        </p:nvPicPr>
        <p:blipFill>
          <a:blip r:embed="rId42">
            <a:extLst>
              <a:ext uri="{28A0092B-C50C-407E-A947-70E740481C1C}">
                <a14:useLocalDpi xmlns:a14="http://schemas.microsoft.com/office/drawing/2010/main" val="0"/>
              </a:ext>
            </a:extLst>
          </a:blip>
          <a:stretch>
            <a:fillRect/>
          </a:stretch>
        </p:blipFill>
        <p:spPr>
          <a:xfrm>
            <a:off x="365760" y="372872"/>
            <a:ext cx="11460480" cy="6112256"/>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id="{FBFDDDAC-9050-470E-84F8-EAA38BD497D2}"/>
              </a:ext>
            </a:extLst>
          </p:cNvPr>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889235" y="0"/>
            <a:ext cx="1579539" cy="1579539"/>
          </a:xfrm>
          <a:prstGeom prst="rect">
            <a:avLst/>
          </a:prstGeom>
        </p:spPr>
      </p:pic>
    </p:spTree>
    <p:extLst>
      <p:ext uri="{BB962C8B-B14F-4D97-AF65-F5344CB8AC3E}">
        <p14:creationId xmlns:p14="http://schemas.microsoft.com/office/powerpoint/2010/main" val="2798486053"/>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1.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sv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tags" Target="../tags/tag7.xml"/><Relationship Id="rId7" Type="http://schemas.openxmlformats.org/officeDocument/2006/relationships/image" Target="../media/image65.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60.png"/><Relationship Id="rId5" Type="http://schemas.openxmlformats.org/officeDocument/2006/relationships/slideLayout" Target="../slideLayouts/slideLayout7.xml"/><Relationship Id="rId4" Type="http://schemas.openxmlformats.org/officeDocument/2006/relationships/tags" Target="../tags/tag8.xml"/></Relationships>
</file>

<file path=ppt/slides/_rels/slide14.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svg"/><Relationship Id="rId3" Type="http://schemas.openxmlformats.org/officeDocument/2006/relationships/slideLayout" Target="../slideLayouts/slideLayout18.xml"/><Relationship Id="rId7" Type="http://schemas.openxmlformats.org/officeDocument/2006/relationships/image" Target="../media/image69.png"/><Relationship Id="rId12" Type="http://schemas.openxmlformats.org/officeDocument/2006/relationships/image" Target="../media/image74.png"/><Relationship Id="rId17" Type="http://schemas.openxmlformats.org/officeDocument/2006/relationships/image" Target="../media/image79.png"/><Relationship Id="rId2" Type="http://schemas.openxmlformats.org/officeDocument/2006/relationships/audio" Target="../media/media1.mp3"/><Relationship Id="rId16" Type="http://schemas.openxmlformats.org/officeDocument/2006/relationships/image" Target="../media/image78.png"/><Relationship Id="rId1" Type="http://schemas.microsoft.com/office/2007/relationships/media" Target="../media/media1.mp3"/><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gif"/><Relationship Id="rId15" Type="http://schemas.openxmlformats.org/officeDocument/2006/relationships/image" Target="../media/image77.png"/><Relationship Id="rId10" Type="http://schemas.openxmlformats.org/officeDocument/2006/relationships/image" Target="../media/image72.png"/><Relationship Id="rId4" Type="http://schemas.openxmlformats.org/officeDocument/2006/relationships/image" Target="../media/image66.jpeg"/><Relationship Id="rId9" Type="http://schemas.openxmlformats.org/officeDocument/2006/relationships/image" Target="../media/image71.svg"/><Relationship Id="rId14" Type="http://schemas.openxmlformats.org/officeDocument/2006/relationships/image" Target="../media/image76.pn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18" Type="http://schemas.openxmlformats.org/officeDocument/2006/relationships/image" Target="../media/image81.png"/><Relationship Id="rId3" Type="http://schemas.openxmlformats.org/officeDocument/2006/relationships/image" Target="../media/image66.jpeg"/><Relationship Id="rId21" Type="http://schemas.openxmlformats.org/officeDocument/2006/relationships/slide" Target="slide20.xml"/><Relationship Id="rId7" Type="http://schemas.microsoft.com/office/2007/relationships/hdphoto" Target="../media/hdphoto5.wdp"/><Relationship Id="rId12" Type="http://schemas.openxmlformats.org/officeDocument/2006/relationships/image" Target="../media/image70.png"/><Relationship Id="rId17" Type="http://schemas.openxmlformats.org/officeDocument/2006/relationships/slide" Target="slide19.xml"/><Relationship Id="rId2" Type="http://schemas.openxmlformats.org/officeDocument/2006/relationships/audio" Target="../media/audio1.wav"/><Relationship Id="rId16" Type="http://schemas.openxmlformats.org/officeDocument/2006/relationships/image" Target="../media/image73.svg"/><Relationship Id="rId20" Type="http://schemas.openxmlformats.org/officeDocument/2006/relationships/image" Target="../media/image82.gif"/><Relationship Id="rId1" Type="http://schemas.openxmlformats.org/officeDocument/2006/relationships/slideLayout" Target="../slideLayouts/slideLayout18.xml"/><Relationship Id="rId6" Type="http://schemas.openxmlformats.org/officeDocument/2006/relationships/image" Target="../media/image80.png"/><Relationship Id="rId11" Type="http://schemas.openxmlformats.org/officeDocument/2006/relationships/slide" Target="slide17.xml"/><Relationship Id="rId5" Type="http://schemas.openxmlformats.org/officeDocument/2006/relationships/image" Target="../media/image78.png"/><Relationship Id="rId15" Type="http://schemas.openxmlformats.org/officeDocument/2006/relationships/image" Target="../media/image72.png"/><Relationship Id="rId10" Type="http://schemas.openxmlformats.org/officeDocument/2006/relationships/image" Target="../media/image69.png"/><Relationship Id="rId19" Type="http://schemas.microsoft.com/office/2007/relationships/hdphoto" Target="../media/hdphoto6.wdp"/><Relationship Id="rId4" Type="http://schemas.openxmlformats.org/officeDocument/2006/relationships/image" Target="../media/image67.gif"/><Relationship Id="rId9" Type="http://schemas.openxmlformats.org/officeDocument/2006/relationships/slide" Target="slide18.xml"/><Relationship Id="rId14" Type="http://schemas.openxmlformats.org/officeDocument/2006/relationships/slide" Target="slide16.xml"/></Relationships>
</file>

<file path=ppt/slides/_rels/slide1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37.xml"/><Relationship Id="rId5" Type="http://schemas.openxmlformats.org/officeDocument/2006/relationships/image" Target="../media/image85.png"/><Relationship Id="rId4" Type="http://schemas.openxmlformats.org/officeDocument/2006/relationships/slide" Target="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37.xml"/><Relationship Id="rId5" Type="http://schemas.openxmlformats.org/officeDocument/2006/relationships/image" Target="../media/image85.png"/><Relationship Id="rId4" Type="http://schemas.openxmlformats.org/officeDocument/2006/relationships/slide" Target="slide15.xml"/></Relationships>
</file>

<file path=ppt/slides/_rels/slide18.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87.png"/><Relationship Id="rId1" Type="http://schemas.openxmlformats.org/officeDocument/2006/relationships/slideLayout" Target="../slideLayouts/slideLayout37.xml"/><Relationship Id="rId4" Type="http://schemas.openxmlformats.org/officeDocument/2006/relationships/image" Target="../media/image85.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37.xml"/><Relationship Id="rId5" Type="http://schemas.openxmlformats.org/officeDocument/2006/relationships/image" Target="../media/image85.png"/><Relationship Id="rId4" Type="http://schemas.openxmlformats.org/officeDocument/2006/relationships/slide" Target="slide15.xml"/></Relationships>
</file>

<file path=ppt/slides/_rels/slide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sv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19.pn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image" Target="../media/image22.svg"/></Relationships>
</file>

<file path=ppt/slides/_rels/slide20.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6.svg"/><Relationship Id="rId7" Type="http://schemas.openxmlformats.org/officeDocument/2006/relationships/image" Target="../media/image9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89.svg"/><Relationship Id="rId5" Type="http://schemas.openxmlformats.org/officeDocument/2006/relationships/image" Target="../media/image88.png"/><Relationship Id="rId10" Type="http://schemas.microsoft.com/office/2007/relationships/hdphoto" Target="../media/hdphoto7.wdp"/><Relationship Id="rId4" Type="http://schemas.openxmlformats.org/officeDocument/2006/relationships/image" Target="../media/image23.png"/><Relationship Id="rId9"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91.svg"/><Relationship Id="rId3" Type="http://schemas.openxmlformats.org/officeDocument/2006/relationships/image" Target="../media/image16.svg"/><Relationship Id="rId7" Type="http://schemas.openxmlformats.org/officeDocument/2006/relationships/image" Target="../media/image90.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89.svg"/><Relationship Id="rId5" Type="http://schemas.openxmlformats.org/officeDocument/2006/relationships/image" Target="../media/image88.png"/><Relationship Id="rId10" Type="http://schemas.openxmlformats.org/officeDocument/2006/relationships/image" Target="../media/image5.png"/><Relationship Id="rId4" Type="http://schemas.openxmlformats.org/officeDocument/2006/relationships/image" Target="../media/image23.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6.sv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18.xml"/><Relationship Id="rId6" Type="http://schemas.openxmlformats.org/officeDocument/2006/relationships/image" Target="../media/image25.sv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3.sv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3.png"/><Relationship Id="rId9"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0.svg"/><Relationship Id="rId7" Type="http://schemas.openxmlformats.org/officeDocument/2006/relationships/image" Target="../media/image44.svg"/><Relationship Id="rId12" Type="http://schemas.openxmlformats.org/officeDocument/2006/relationships/image" Target="../media/image50.pn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11" Type="http://schemas.openxmlformats.org/officeDocument/2006/relationships/image" Target="../media/image49.png"/><Relationship Id="rId5" Type="http://schemas.openxmlformats.org/officeDocument/2006/relationships/image" Target="../media/image42.svg"/><Relationship Id="rId10" Type="http://schemas.openxmlformats.org/officeDocument/2006/relationships/image" Target="../media/image48.png"/><Relationship Id="rId4" Type="http://schemas.openxmlformats.org/officeDocument/2006/relationships/image" Target="../media/image41.png"/><Relationship Id="rId9"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svg"/><Relationship Id="rId4" Type="http://schemas.openxmlformats.org/officeDocument/2006/relationships/image" Target="../media/image41.png"/><Relationship Id="rId9" Type="http://schemas.microsoft.com/office/2007/relationships/hdphoto" Target="../media/hdphoto2.wdp"/></Relationships>
</file>

<file path=ppt/slides/_rels/slide9.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56.png"/><Relationship Id="rId4" Type="http://schemas.openxmlformats.org/officeDocument/2006/relationships/image" Target="../media/image5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59408" y="442172"/>
            <a:ext cx="11873185" cy="5973657"/>
          </a:xfrm>
          <a:custGeom>
            <a:avLst/>
            <a:gdLst/>
            <a:ahLst/>
            <a:cxnLst/>
            <a:rect l="l" t="t" r="r" b="b"/>
            <a:pathLst>
              <a:path w="17809777" h="8960486">
                <a:moveTo>
                  <a:pt x="0" y="0"/>
                </a:moveTo>
                <a:lnTo>
                  <a:pt x="17809776" y="0"/>
                </a:lnTo>
                <a:lnTo>
                  <a:pt x="17809776" y="8960486"/>
                </a:lnTo>
                <a:lnTo>
                  <a:pt x="0" y="89604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6" name="Picture 5" descr="A green and yellow text&#10;&#10;AI-generated content may be incorrect.">
            <a:extLst>
              <a:ext uri="{FF2B5EF4-FFF2-40B4-BE49-F238E27FC236}">
                <a16:creationId xmlns:a16="http://schemas.microsoft.com/office/drawing/2014/main" id="{FF6AE72B-071A-933D-6125-B77ED561A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5191" y="1722474"/>
            <a:ext cx="4822946" cy="406886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9" name="Rounded Rectangle 7">
            <a:extLst>
              <a:ext uri="{FF2B5EF4-FFF2-40B4-BE49-F238E27FC236}">
                <a16:creationId xmlns:a16="http://schemas.microsoft.com/office/drawing/2014/main" id="{CFEBE687-B92A-4A4A-BE83-CF062182E17E}"/>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pic>
        <p:nvPicPr>
          <p:cNvPr id="10" name="图片 6">
            <a:extLst>
              <a:ext uri="{FF2B5EF4-FFF2-40B4-BE49-F238E27FC236}">
                <a16:creationId xmlns:a16="http://schemas.microsoft.com/office/drawing/2014/main" id="{A46EEE93-5EE7-4554-912C-2CF52A8D3ED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6224" b="13559"/>
          <a:stretch/>
        </p:blipFill>
        <p:spPr>
          <a:xfrm>
            <a:off x="8961120" y="5748126"/>
            <a:ext cx="3449719" cy="1109874"/>
          </a:xfrm>
          <a:prstGeom prst="rect">
            <a:avLst/>
          </a:prstGeom>
        </p:spPr>
      </p:pic>
      <p:sp>
        <p:nvSpPr>
          <p:cNvPr id="11" name="Rectangle 10">
            <a:extLst>
              <a:ext uri="{FF2B5EF4-FFF2-40B4-BE49-F238E27FC236}">
                <a16:creationId xmlns:a16="http://schemas.microsoft.com/office/drawing/2014/main" id="{880FBCAE-A19A-4D88-A569-64D65E4778DE}"/>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trước</a:t>
            </a:r>
            <a:r>
              <a:rPr kumimoji="0" lang="en-US" altLang="zh-CN" sz="3200" b="1" i="0" u="none" strike="noStrike" kern="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lớp</a:t>
            </a:r>
            <a:endParaRPr kumimoji="0" lang="zh-CN" altLang="en-US" sz="3200" b="1" i="0" u="none" strike="noStrike" kern="0" cap="none" spc="0" normalizeH="0" baseline="0" noProof="0" dirty="0">
              <a:ln>
                <a:noFill/>
              </a:ln>
              <a:solidFill>
                <a:srgbClr val="0070C0"/>
              </a:solidFill>
              <a:effectLst/>
              <a:uLnTx/>
              <a:uFillTx/>
              <a:latin typeface="Cambria" panose="02040503050406030204" pitchFamily="18"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49826B20-6CED-4AC2-80CE-96682557118D}"/>
              </a:ext>
            </a:extLst>
          </p:cNvPr>
          <p:cNvSpPr/>
          <p:nvPr/>
        </p:nvSpPr>
        <p:spPr>
          <a:xfrm>
            <a:off x="4342182" y="1421739"/>
            <a:ext cx="3797835" cy="662746"/>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BE456AE5-8A67-4B30-9801-C00EAC247ED1}"/>
              </a:ext>
            </a:extLst>
          </p:cNvPr>
          <p:cNvSpPr/>
          <p:nvPr/>
        </p:nvSpPr>
        <p:spPr>
          <a:xfrm>
            <a:off x="3082295" y="2472331"/>
            <a:ext cx="1832553"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4" name="Oval 13">
            <a:extLst>
              <a:ext uri="{FF2B5EF4-FFF2-40B4-BE49-F238E27FC236}">
                <a16:creationId xmlns:a16="http://schemas.microsoft.com/office/drawing/2014/main" id="{8A041E88-56D0-4A69-9E64-20AE60B3C3E9}"/>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15" name="Rounded Rectangle 9">
            <a:extLst>
              <a:ext uri="{FF2B5EF4-FFF2-40B4-BE49-F238E27FC236}">
                <a16:creationId xmlns:a16="http://schemas.microsoft.com/office/drawing/2014/main" id="{215C2209-9832-4659-8CDD-A734F01F27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16" name="Rectangle 15">
            <a:extLst>
              <a:ext uri="{FF2B5EF4-FFF2-40B4-BE49-F238E27FC236}">
                <a16:creationId xmlns:a16="http://schemas.microsoft.com/office/drawing/2014/main" id="{5A5D90EB-6BBA-44BD-8ED4-EEDF4CB50552}"/>
              </a:ext>
            </a:extLst>
          </p:cNvPr>
          <p:cNvSpPr/>
          <p:nvPr/>
        </p:nvSpPr>
        <p:spPr>
          <a:xfrm>
            <a:off x="3082295" y="3449319"/>
            <a:ext cx="1856598" cy="599395"/>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endParaRPr>
          </a:p>
        </p:txBody>
      </p:sp>
      <p:sp>
        <p:nvSpPr>
          <p:cNvPr id="17" name="Oval 16">
            <a:extLst>
              <a:ext uri="{FF2B5EF4-FFF2-40B4-BE49-F238E27FC236}">
                <a16:creationId xmlns:a16="http://schemas.microsoft.com/office/drawing/2014/main" id="{60B59F6E-99B0-4930-9B6B-3E0CBDADA86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sp>
        <p:nvSpPr>
          <p:cNvPr id="18" name="Rounded Rectangle 12">
            <a:extLst>
              <a:ext uri="{FF2B5EF4-FFF2-40B4-BE49-F238E27FC236}">
                <a16:creationId xmlns:a16="http://schemas.microsoft.com/office/drawing/2014/main" id="{BA9DDA6B-FC01-422B-8933-318E651037E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sym typeface="Arial"/>
            </a:endParaRPr>
          </a:p>
        </p:txBody>
      </p:sp>
      <p:sp>
        <p:nvSpPr>
          <p:cNvPr id="19" name="Rectangle 18">
            <a:extLst>
              <a:ext uri="{FF2B5EF4-FFF2-40B4-BE49-F238E27FC236}">
                <a16:creationId xmlns:a16="http://schemas.microsoft.com/office/drawing/2014/main" id="{1E2ADE46-9A65-418E-967D-3F8DDF5E1273}"/>
              </a:ext>
            </a:extLst>
          </p:cNvPr>
          <p:cNvSpPr/>
          <p:nvPr/>
        </p:nvSpPr>
        <p:spPr>
          <a:xfrm>
            <a:off x="3082295" y="4515061"/>
            <a:ext cx="3554371"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cs typeface="Arial"/>
              <a:sym typeface="Arial"/>
            </a:endParaRPr>
          </a:p>
        </p:txBody>
      </p:sp>
      <p:sp>
        <p:nvSpPr>
          <p:cNvPr id="20" name="Oval 19">
            <a:extLst>
              <a:ext uri="{FF2B5EF4-FFF2-40B4-BE49-F238E27FC236}">
                <a16:creationId xmlns:a16="http://schemas.microsoft.com/office/drawing/2014/main" id="{F60A43D2-DD8E-4730-9DEF-3AA27D05DEAC}"/>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sym typeface="Arial"/>
            </a:endParaRPr>
          </a:p>
        </p:txBody>
      </p:sp>
      <p:pic>
        <p:nvPicPr>
          <p:cNvPr id="21" name="Picture 2" descr="Star Cartoon Images, Stock Photos &amp;amp; Vectors | Shutterstock">
            <a:extLst>
              <a:ext uri="{FF2B5EF4-FFF2-40B4-BE49-F238E27FC236}">
                <a16:creationId xmlns:a16="http://schemas.microsoft.com/office/drawing/2014/main" id="{A63CACDC-A988-422C-90FB-5841D02311E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FE8B9C33-154D-4ADC-AFC6-E7AB152BFE20}"/>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Star Cartoon Images, Stock Photos &amp;amp; Vectors | Shutterstock">
            <a:extLst>
              <a:ext uri="{FF2B5EF4-FFF2-40B4-BE49-F238E27FC236}">
                <a16:creationId xmlns:a16="http://schemas.microsoft.com/office/drawing/2014/main" id="{E2ED9662-7219-4AE4-8D0A-4BA780FA769F}"/>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68521D2E-581B-4AC2-888A-CDD67DA28717}"/>
              </a:ext>
            </a:extLst>
          </p:cNvPr>
          <p:cNvPicPr>
            <a:picLocks noChangeAspect="1"/>
          </p:cNvPicPr>
          <p:nvPr/>
        </p:nvPicPr>
        <p:blipFill>
          <a:blip r:embed="rId4"/>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36350225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图片 9">
            <a:extLst>
              <a:ext uri="{FF2B5EF4-FFF2-40B4-BE49-F238E27FC236}">
                <a16:creationId xmlns:a16="http://schemas.microsoft.com/office/drawing/2014/main" id="{77E92F04-E0AC-4E72-8241-094AFC5C379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sp>
        <p:nvSpPr>
          <p:cNvPr id="27" name="Rectangle 26">
            <a:extLst>
              <a:ext uri="{FF2B5EF4-FFF2-40B4-BE49-F238E27FC236}">
                <a16:creationId xmlns:a16="http://schemas.microsoft.com/office/drawing/2014/main" id="{6E2D3E28-3C30-4A7E-9646-A83908208194}"/>
              </a:ext>
            </a:extLst>
          </p:cNvPr>
          <p:cNvSpPr/>
          <p:nvPr/>
        </p:nvSpPr>
        <p:spPr>
          <a:xfrm>
            <a:off x="1030879" y="461559"/>
            <a:ext cx="4529911"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Luyện</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đọc</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nhóm</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sp>
        <p:nvSpPr>
          <p:cNvPr id="28" name="Rectangle 27">
            <a:extLst>
              <a:ext uri="{FF2B5EF4-FFF2-40B4-BE49-F238E27FC236}">
                <a16:creationId xmlns:a16="http://schemas.microsoft.com/office/drawing/2014/main" id="{A66084E5-EC05-40A3-93E7-61B0F6FA21A9}"/>
              </a:ext>
            </a:extLst>
          </p:cNvPr>
          <p:cNvSpPr/>
          <p:nvPr/>
        </p:nvSpPr>
        <p:spPr>
          <a:xfrm>
            <a:off x="918833" y="1107890"/>
            <a:ext cx="5599812" cy="2123658"/>
          </a:xfrm>
          <a:prstGeom prst="rect">
            <a:avLst/>
          </a:prstGeom>
        </p:spPr>
        <p:txBody>
          <a:bodyPr wrap="square">
            <a:spAutoFit/>
          </a:bodyPr>
          <a:lstStyle/>
          <a:p>
            <a:pPr algn="ct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Yêu</a:t>
            </a:r>
            <a:r>
              <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b="1"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cầu</a:t>
            </a:r>
            <a:endParaRPr lang="zh-CN" altLang="en-US" sz="3300" b="1"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Phân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công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theo</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đoạn</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Tất</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cả</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thành</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viên</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đều</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đọc</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a:p>
            <a:pPr>
              <a:buSzPts val="2800"/>
            </a:pPr>
            <a:r>
              <a:rPr lang="en-US" altLang="zh-CN" sz="3300" kern="1200" dirty="0">
                <a:solidFill>
                  <a:srgbClr val="00B050"/>
                </a:solidFill>
                <a:latin typeface="Cambria" panose="02040503050406030204" pitchFamily="18" charset="0"/>
                <a:ea typeface="Cambria" panose="02040503050406030204" pitchFamily="18"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Giải</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nghĩa</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từ</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cùng</a:t>
            </a:r>
            <a:r>
              <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rPr>
              <a:t> </a:t>
            </a:r>
            <a:r>
              <a:rPr lang="en-US" altLang="zh-CN" sz="3300" kern="1200" dirty="0" err="1">
                <a:solidFill>
                  <a:srgbClr val="00B050"/>
                </a:solidFill>
                <a:latin typeface="Cambria" panose="02040503050406030204" pitchFamily="18" charset="0"/>
                <a:ea typeface="Cambria" panose="02040503050406030204" pitchFamily="18" charset="0"/>
                <a:cs typeface="Arial-Rounded" panose="020B0500000000000000" pitchFamily="34" charset="0"/>
              </a:rPr>
              <a:t>nhau</a:t>
            </a:r>
            <a:endParaRPr lang="zh-CN" altLang="en-US" sz="3300" kern="1200" dirty="0">
              <a:solidFill>
                <a:srgbClr val="00B05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9" name="Picture 28">
            <a:extLst>
              <a:ext uri="{FF2B5EF4-FFF2-40B4-BE49-F238E27FC236}">
                <a16:creationId xmlns:a16="http://schemas.microsoft.com/office/drawing/2014/main" id="{A75205E5-D889-4D96-8F95-2A8E3444DBF3}"/>
              </a:ext>
            </a:extLst>
          </p:cNvPr>
          <p:cNvPicPr>
            <a:picLocks noChangeAspect="1"/>
          </p:cNvPicPr>
          <p:nvPr/>
        </p:nvPicPr>
        <p:blipFill>
          <a:blip r:embed="rId3"/>
          <a:stretch>
            <a:fillRect/>
          </a:stretch>
        </p:blipFill>
        <p:spPr>
          <a:xfrm rot="16200000">
            <a:off x="981247" y="518416"/>
            <a:ext cx="511318" cy="511318"/>
          </a:xfrm>
          <a:prstGeom prst="rect">
            <a:avLst/>
          </a:prstGeom>
        </p:spPr>
      </p:pic>
      <p:pic>
        <p:nvPicPr>
          <p:cNvPr id="30" name="Picture 29">
            <a:extLst>
              <a:ext uri="{FF2B5EF4-FFF2-40B4-BE49-F238E27FC236}">
                <a16:creationId xmlns:a16="http://schemas.microsoft.com/office/drawing/2014/main" id="{3BF3CFCE-26F3-47D9-8EEB-62E4C0BA4069}"/>
              </a:ext>
            </a:extLst>
          </p:cNvPr>
          <p:cNvPicPr>
            <a:picLocks noChangeAspect="1"/>
          </p:cNvPicPr>
          <p:nvPr/>
        </p:nvPicPr>
        <p:blipFill>
          <a:blip r:embed="rId4"/>
          <a:stretch>
            <a:fillRect/>
          </a:stretch>
        </p:blipFill>
        <p:spPr>
          <a:xfrm>
            <a:off x="6966697" y="952561"/>
            <a:ext cx="4637808" cy="2333262"/>
          </a:xfrm>
          <a:prstGeom prst="rect">
            <a:avLst/>
          </a:prstGeom>
        </p:spPr>
      </p:pic>
      <p:pic>
        <p:nvPicPr>
          <p:cNvPr id="31" name="Picture 30">
            <a:extLst>
              <a:ext uri="{FF2B5EF4-FFF2-40B4-BE49-F238E27FC236}">
                <a16:creationId xmlns:a16="http://schemas.microsoft.com/office/drawing/2014/main" id="{301271E0-7355-4606-AF0B-F54EF33B7799}"/>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093882" y="3633569"/>
            <a:ext cx="3629742" cy="1842094"/>
          </a:xfrm>
          <a:prstGeom prst="rect">
            <a:avLst/>
          </a:prstGeom>
        </p:spPr>
      </p:pic>
    </p:spTree>
    <p:extLst>
      <p:ext uri="{BB962C8B-B14F-4D97-AF65-F5344CB8AC3E}">
        <p14:creationId xmlns:p14="http://schemas.microsoft.com/office/powerpoint/2010/main" val="4502299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250"/>
                                        <p:tgtEl>
                                          <p:spTgt spid="24"/>
                                        </p:tgtEl>
                                      </p:cBhvr>
                                    </p:animEffect>
                                    <p:anim calcmode="lin" valueType="num">
                                      <p:cBhvr>
                                        <p:cTn id="8" dur="1250" fill="hold"/>
                                        <p:tgtEl>
                                          <p:spTgt spid="24"/>
                                        </p:tgtEl>
                                        <p:attrNameLst>
                                          <p:attrName>ppt_x</p:attrName>
                                        </p:attrNameLst>
                                      </p:cBhvr>
                                      <p:tavLst>
                                        <p:tav tm="0">
                                          <p:val>
                                            <p:strVal val="#ppt_x"/>
                                          </p:val>
                                        </p:tav>
                                        <p:tav tm="100000">
                                          <p:val>
                                            <p:strVal val="#ppt_x"/>
                                          </p:val>
                                        </p:tav>
                                      </p:tavLst>
                                    </p:anim>
                                    <p:anim calcmode="lin" valueType="num">
                                      <p:cBhvr>
                                        <p:cTn id="9" dur="125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04900" y="434340"/>
            <a:ext cx="9982200" cy="5989320"/>
          </a:xfrm>
          <a:custGeom>
            <a:avLst/>
            <a:gdLst/>
            <a:ahLst/>
            <a:cxnLst/>
            <a:rect l="l" t="t" r="r" b="b"/>
            <a:pathLst>
              <a:path w="14973300" h="8983980">
                <a:moveTo>
                  <a:pt x="0" y="0"/>
                </a:moveTo>
                <a:lnTo>
                  <a:pt x="14973300" y="0"/>
                </a:lnTo>
                <a:lnTo>
                  <a:pt x="14973300" y="8983980"/>
                </a:lnTo>
                <a:lnTo>
                  <a:pt x="0" y="89839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153738" y="2725102"/>
            <a:ext cx="2555367" cy="7397116"/>
          </a:xfrm>
          <a:custGeom>
            <a:avLst/>
            <a:gdLst/>
            <a:ahLst/>
            <a:cxnLst/>
            <a:rect l="l" t="t" r="r" b="b"/>
            <a:pathLst>
              <a:path w="3833051" h="11095674">
                <a:moveTo>
                  <a:pt x="0" y="0"/>
                </a:moveTo>
                <a:lnTo>
                  <a:pt x="3833051" y="0"/>
                </a:lnTo>
                <a:lnTo>
                  <a:pt x="3833051" y="11095674"/>
                </a:lnTo>
                <a:lnTo>
                  <a:pt x="0" y="11095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9483007" y="2725102"/>
            <a:ext cx="2317451" cy="7081101"/>
          </a:xfrm>
          <a:custGeom>
            <a:avLst/>
            <a:gdLst/>
            <a:ahLst/>
            <a:cxnLst/>
            <a:rect l="l" t="t" r="r" b="b"/>
            <a:pathLst>
              <a:path w="3476177" h="10621651">
                <a:moveTo>
                  <a:pt x="3476177" y="0"/>
                </a:moveTo>
                <a:lnTo>
                  <a:pt x="0" y="0"/>
                </a:lnTo>
                <a:lnTo>
                  <a:pt x="0" y="10621651"/>
                </a:lnTo>
                <a:lnTo>
                  <a:pt x="3476177" y="10621651"/>
                </a:lnTo>
                <a:lnTo>
                  <a:pt x="347617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17B9E1C-311D-0A2B-9CCD-1ABC395065BF}"/>
              </a:ext>
            </a:extLst>
          </p:cNvPr>
          <p:cNvPicPr>
            <a:picLocks noChangeAspect="1"/>
          </p:cNvPicPr>
          <p:nvPr/>
        </p:nvPicPr>
        <p:blipFill>
          <a:blip r:embed="rId9"/>
          <a:stretch>
            <a:fillRect/>
          </a:stretch>
        </p:blipFill>
        <p:spPr>
          <a:xfrm>
            <a:off x="1839433" y="2661152"/>
            <a:ext cx="8619460" cy="1278993"/>
          </a:xfrm>
          <a:prstGeom prst="rect">
            <a:avLst/>
          </a:prstGeom>
        </p:spPr>
      </p:pic>
    </p:spTree>
    <p:extLst>
      <p:ext uri="{BB962C8B-B14F-4D97-AF65-F5344CB8AC3E}">
        <p14:creationId xmlns:p14="http://schemas.microsoft.com/office/powerpoint/2010/main" val="183475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F5009BF-A320-4502-BD47-0254B5568431}"/>
              </a:ext>
            </a:extLst>
          </p:cNvPr>
          <p:cNvSpPr/>
          <p:nvPr/>
        </p:nvSpPr>
        <p:spPr>
          <a:xfrm>
            <a:off x="5002587" y="51756"/>
            <a:ext cx="3366143"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Cùng</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tìm</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hiểu</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F24B129A-BCDA-4643-B27C-CAC1B4F12672}"/>
              </a:ext>
            </a:extLst>
          </p:cNvPr>
          <p:cNvPicPr>
            <a:picLocks noChangeAspect="1"/>
          </p:cNvPicPr>
          <p:nvPr/>
        </p:nvPicPr>
        <p:blipFill>
          <a:blip r:embed="rId6"/>
          <a:stretch>
            <a:fillRect/>
          </a:stretch>
        </p:blipFill>
        <p:spPr>
          <a:xfrm rot="16200000">
            <a:off x="4591050" y="51756"/>
            <a:ext cx="626244" cy="626244"/>
          </a:xfrm>
          <a:prstGeom prst="rect">
            <a:avLst/>
          </a:prstGeom>
        </p:spPr>
      </p:pic>
      <p:grpSp>
        <p:nvGrpSpPr>
          <p:cNvPr id="40" name="PA_库_组合 5">
            <a:extLst>
              <a:ext uri="{FF2B5EF4-FFF2-40B4-BE49-F238E27FC236}">
                <a16:creationId xmlns:a16="http://schemas.microsoft.com/office/drawing/2014/main" id="{35C3526B-C960-4A8C-8551-F4F19DA7FA71}"/>
              </a:ext>
            </a:extLst>
          </p:cNvPr>
          <p:cNvGrpSpPr/>
          <p:nvPr>
            <p:custDataLst>
              <p:tags r:id="rId1"/>
            </p:custDataLst>
          </p:nvPr>
        </p:nvGrpSpPr>
        <p:grpSpPr>
          <a:xfrm>
            <a:off x="966613" y="1250814"/>
            <a:ext cx="587835" cy="671691"/>
            <a:chOff x="1836100" y="2332000"/>
            <a:chExt cx="1572829" cy="820060"/>
          </a:xfrm>
        </p:grpSpPr>
        <p:sp>
          <p:nvSpPr>
            <p:cNvPr id="47" name="任意多边形 10">
              <a:extLst>
                <a:ext uri="{FF2B5EF4-FFF2-40B4-BE49-F238E27FC236}">
                  <a16:creationId xmlns:a16="http://schemas.microsoft.com/office/drawing/2014/main" id="{4BCD7F64-40A6-4B19-920B-7295643D15B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BB468A68-F483-4109-AAC1-6DB82185F93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BDA13D51-DF25-4C4A-B621-D910881D0585}"/>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400C2D7F-4321-45E2-8523-8FC9B7164201}"/>
              </a:ext>
            </a:extLst>
          </p:cNvPr>
          <p:cNvSpPr/>
          <p:nvPr/>
        </p:nvSpPr>
        <p:spPr>
          <a:xfrm>
            <a:off x="1698806" y="1301377"/>
            <a:ext cx="9762841" cy="523220"/>
          </a:xfrm>
          <a:prstGeom prst="rect">
            <a:avLst/>
          </a:prstGeom>
        </p:spPr>
        <p:txBody>
          <a:bodyPr wrap="square">
            <a:spAutoFit/>
          </a:bodyPr>
          <a:lstStyle/>
          <a:p>
            <a:pPr algn="just" defTabSz="457200">
              <a:defRPr/>
            </a:pP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Vích-tô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Huy-gô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đã</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bộc</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lộ</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năng</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khiếu</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gì</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từ</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rất</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sớm</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75" name="PA_库_组合 5">
            <a:extLst>
              <a:ext uri="{FF2B5EF4-FFF2-40B4-BE49-F238E27FC236}">
                <a16:creationId xmlns:a16="http://schemas.microsoft.com/office/drawing/2014/main" id="{ADBCFBCD-DDCE-4BF3-B67D-5DB7199D58C7}"/>
              </a:ext>
            </a:extLst>
          </p:cNvPr>
          <p:cNvGrpSpPr/>
          <p:nvPr>
            <p:custDataLst>
              <p:tags r:id="rId2"/>
            </p:custDataLst>
          </p:nvPr>
        </p:nvGrpSpPr>
        <p:grpSpPr>
          <a:xfrm>
            <a:off x="978595" y="2233421"/>
            <a:ext cx="587835" cy="671691"/>
            <a:chOff x="1836100" y="2332000"/>
            <a:chExt cx="1572829" cy="820060"/>
          </a:xfrm>
        </p:grpSpPr>
        <p:sp>
          <p:nvSpPr>
            <p:cNvPr id="76" name="任意多边形 10">
              <a:extLst>
                <a:ext uri="{FF2B5EF4-FFF2-40B4-BE49-F238E27FC236}">
                  <a16:creationId xmlns:a16="http://schemas.microsoft.com/office/drawing/2014/main" id="{E0ECC29E-EF75-440E-81BE-1A83450E383C}"/>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7" name="任意多边形 11">
              <a:extLst>
                <a:ext uri="{FF2B5EF4-FFF2-40B4-BE49-F238E27FC236}">
                  <a16:creationId xmlns:a16="http://schemas.microsoft.com/office/drawing/2014/main" id="{475E2F01-6000-4C34-80BE-B468A00766F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78" name="文本框 12">
              <a:extLst>
                <a:ext uri="{FF2B5EF4-FFF2-40B4-BE49-F238E27FC236}">
                  <a16:creationId xmlns:a16="http://schemas.microsoft.com/office/drawing/2014/main" id="{E7AE4553-63B0-4A7C-A097-C2E3CCDD6431}"/>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2</a:t>
              </a:r>
            </a:p>
          </p:txBody>
        </p:sp>
      </p:grpSp>
      <p:sp>
        <p:nvSpPr>
          <p:cNvPr id="79" name="Rectangle 78">
            <a:extLst>
              <a:ext uri="{FF2B5EF4-FFF2-40B4-BE49-F238E27FC236}">
                <a16:creationId xmlns:a16="http://schemas.microsoft.com/office/drawing/2014/main" id="{2C0849B4-A21F-4F12-87A5-B575772403B3}"/>
              </a:ext>
            </a:extLst>
          </p:cNvPr>
          <p:cNvSpPr/>
          <p:nvPr/>
        </p:nvSpPr>
        <p:spPr>
          <a:xfrm>
            <a:off x="1710788" y="2283984"/>
            <a:ext cx="9762841" cy="954107"/>
          </a:xfrm>
          <a:prstGeom prst="rect">
            <a:avLst/>
          </a:prstGeom>
        </p:spPr>
        <p:txBody>
          <a:bodyPr wrap="square">
            <a:spAutoFit/>
          </a:bodyPr>
          <a:lstStyle/>
          <a:p>
            <a:pPr algn="just" defTabSz="457200">
              <a:defRPr/>
            </a:pP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Trong</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giờ</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kiểm</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tra</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Toán</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vì</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sao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thầy</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giáo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lại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rất</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lo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lắng</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cho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Vích</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-to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Huy-gô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80" name="PA_库_组合 5">
            <a:extLst>
              <a:ext uri="{FF2B5EF4-FFF2-40B4-BE49-F238E27FC236}">
                <a16:creationId xmlns:a16="http://schemas.microsoft.com/office/drawing/2014/main" id="{6B4CF087-E6EE-4616-9227-B06FB492E897}"/>
              </a:ext>
            </a:extLst>
          </p:cNvPr>
          <p:cNvGrpSpPr/>
          <p:nvPr>
            <p:custDataLst>
              <p:tags r:id="rId3"/>
            </p:custDataLst>
          </p:nvPr>
        </p:nvGrpSpPr>
        <p:grpSpPr>
          <a:xfrm>
            <a:off x="947754" y="3477931"/>
            <a:ext cx="587835" cy="671691"/>
            <a:chOff x="1836100" y="2332000"/>
            <a:chExt cx="1572829" cy="820060"/>
          </a:xfrm>
        </p:grpSpPr>
        <p:sp>
          <p:nvSpPr>
            <p:cNvPr id="81" name="任意多边形 10">
              <a:extLst>
                <a:ext uri="{FF2B5EF4-FFF2-40B4-BE49-F238E27FC236}">
                  <a16:creationId xmlns:a16="http://schemas.microsoft.com/office/drawing/2014/main" id="{0CBFE459-F918-4FAE-B92D-6D3D769C7C86}"/>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2" name="任意多边形 11">
              <a:extLst>
                <a:ext uri="{FF2B5EF4-FFF2-40B4-BE49-F238E27FC236}">
                  <a16:creationId xmlns:a16="http://schemas.microsoft.com/office/drawing/2014/main" id="{89D7B81C-204B-4770-AA25-07B4D8068D31}"/>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3" name="文本框 12">
              <a:extLst>
                <a:ext uri="{FF2B5EF4-FFF2-40B4-BE49-F238E27FC236}">
                  <a16:creationId xmlns:a16="http://schemas.microsoft.com/office/drawing/2014/main" id="{32BDADB6-2BE0-4839-9AD7-21CE85E8A2C2}"/>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sp>
        <p:nvSpPr>
          <p:cNvPr id="84" name="Rectangle 83">
            <a:extLst>
              <a:ext uri="{FF2B5EF4-FFF2-40B4-BE49-F238E27FC236}">
                <a16:creationId xmlns:a16="http://schemas.microsoft.com/office/drawing/2014/main" id="{E6E3B0E4-859D-41A9-99AB-E42F4B1F4E4E}"/>
              </a:ext>
            </a:extLst>
          </p:cNvPr>
          <p:cNvSpPr/>
          <p:nvPr/>
        </p:nvSpPr>
        <p:spPr>
          <a:xfrm>
            <a:off x="1679947" y="3528494"/>
            <a:ext cx="10340603" cy="523220"/>
          </a:xfrm>
          <a:prstGeom prst="rect">
            <a:avLst/>
          </a:prstGeom>
        </p:spPr>
        <p:txBody>
          <a:bodyPr wrap="square">
            <a:spAutoFit/>
          </a:bodyPr>
          <a:lstStyle/>
          <a:p>
            <a:pPr algn="just" defTabSz="457200">
              <a:defRPr/>
            </a:pP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Vì</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sao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thầy</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giáo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lại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reo</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lên</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khi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xem</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bài</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của</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Vích</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-to </a:t>
            </a:r>
            <a:r>
              <a:rPr lang="en-US" altLang="zh-CN" sz="28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Huy-gô</a:t>
            </a:r>
            <a:r>
              <a:rPr lang="en-US"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a:t>
            </a:r>
          </a:p>
        </p:txBody>
      </p:sp>
      <p:grpSp>
        <p:nvGrpSpPr>
          <p:cNvPr id="85" name="PA_库_组合 5">
            <a:extLst>
              <a:ext uri="{FF2B5EF4-FFF2-40B4-BE49-F238E27FC236}">
                <a16:creationId xmlns:a16="http://schemas.microsoft.com/office/drawing/2014/main" id="{970E8ADD-B3DD-4FFA-9A4B-29DD75B408A1}"/>
              </a:ext>
            </a:extLst>
          </p:cNvPr>
          <p:cNvGrpSpPr/>
          <p:nvPr>
            <p:custDataLst>
              <p:tags r:id="rId4"/>
            </p:custDataLst>
          </p:nvPr>
        </p:nvGrpSpPr>
        <p:grpSpPr>
          <a:xfrm>
            <a:off x="959736" y="4222824"/>
            <a:ext cx="587835" cy="671691"/>
            <a:chOff x="1836100" y="2332000"/>
            <a:chExt cx="1572829" cy="820060"/>
          </a:xfrm>
        </p:grpSpPr>
        <p:sp>
          <p:nvSpPr>
            <p:cNvPr id="86" name="任意多边形 10">
              <a:extLst>
                <a:ext uri="{FF2B5EF4-FFF2-40B4-BE49-F238E27FC236}">
                  <a16:creationId xmlns:a16="http://schemas.microsoft.com/office/drawing/2014/main" id="{1E867437-4D1E-4EC9-9D01-19D44D82DB72}"/>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7" name="任意多边形 11">
              <a:extLst>
                <a:ext uri="{FF2B5EF4-FFF2-40B4-BE49-F238E27FC236}">
                  <a16:creationId xmlns:a16="http://schemas.microsoft.com/office/drawing/2014/main" id="{B8DE391F-421B-4D35-9BF3-B00D065498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zh-CN" altLang="en-US" sz="1400" b="0" i="0" u="none" strike="noStrike" kern="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88" name="文本框 12">
              <a:extLst>
                <a:ext uri="{FF2B5EF4-FFF2-40B4-BE49-F238E27FC236}">
                  <a16:creationId xmlns:a16="http://schemas.microsoft.com/office/drawing/2014/main" id="{0C4AD4FD-4376-463C-B063-17AC61ACB66F}"/>
                </a:ext>
              </a:extLst>
            </p:cNvPr>
            <p:cNvSpPr txBox="1"/>
            <p:nvPr/>
          </p:nvSpPr>
          <p:spPr>
            <a:xfrm>
              <a:off x="2222349" y="2332000"/>
              <a:ext cx="756775" cy="790351"/>
            </a:xfrm>
            <a:prstGeom prst="rect">
              <a:avLst/>
            </a:prstGeom>
            <a:noFill/>
            <a:ln>
              <a:noFill/>
            </a:ln>
          </p:spPr>
          <p:txBody>
            <a:bodyPr wrap="square" rtlCol="0">
              <a:spAutoFit/>
            </a:bodyPr>
            <a:lstStyle/>
            <a:p>
              <a:pPr marL="0" marR="0" lvl="0" indent="0" algn="ctr" defTabSz="457200" eaLnBrk="1" fontAlgn="auto" latinLnBrk="0" hangingPunct="1">
                <a:lnSpc>
                  <a:spcPct val="125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59C1F"/>
                  </a:solidFill>
                  <a:effectLst/>
                  <a:uLnTx/>
                  <a:uFillTx/>
                  <a:latin typeface="Cambria" panose="02040503050406030204" pitchFamily="18" charset="0"/>
                  <a:ea typeface="Cambria" panose="02040503050406030204" pitchFamily="18" charset="0"/>
                  <a:cs typeface="Arial-Rounded" panose="020B0500000000000000" pitchFamily="34" charset="0"/>
                </a:rPr>
                <a:t>4</a:t>
              </a:r>
            </a:p>
          </p:txBody>
        </p:sp>
      </p:grpSp>
      <p:sp>
        <p:nvSpPr>
          <p:cNvPr id="89" name="Rectangle 88">
            <a:extLst>
              <a:ext uri="{FF2B5EF4-FFF2-40B4-BE49-F238E27FC236}">
                <a16:creationId xmlns:a16="http://schemas.microsoft.com/office/drawing/2014/main" id="{B40319E4-3435-4950-A154-0EBD9DD5EC02}"/>
              </a:ext>
            </a:extLst>
          </p:cNvPr>
          <p:cNvSpPr/>
          <p:nvPr/>
        </p:nvSpPr>
        <p:spPr>
          <a:xfrm>
            <a:off x="1691929" y="4273387"/>
            <a:ext cx="7985471" cy="954107"/>
          </a:xfrm>
          <a:prstGeom prst="rect">
            <a:avLst/>
          </a:prstGeom>
        </p:spPr>
        <p:txBody>
          <a:bodyPr wrap="square">
            <a:spAutoFit/>
          </a:bodyPr>
          <a:lstStyle/>
          <a:p>
            <a:pPr algn="just" defTabSz="457200">
              <a:defRPr/>
            </a:pPr>
            <a:r>
              <a:rPr lang="vi-VN" altLang="zh-CN" sz="2800" b="1" dirty="0">
                <a:solidFill>
                  <a:srgbClr val="0070C0"/>
                </a:solidFill>
                <a:latin typeface="Cambria" panose="02040503050406030204" pitchFamily="18" charset="0"/>
                <a:ea typeface="Cambria" panose="02040503050406030204" pitchFamily="18" charset="0"/>
                <a:cs typeface="Arial-Rounded" panose="020B0500000000000000" pitchFamily="34" charset="0"/>
              </a:rPr>
              <a:t>Qua giờ kiểm tra Toán, em thấy Huy-gô là người thế nào?</a:t>
            </a:r>
          </a:p>
        </p:txBody>
      </p:sp>
      <p:grpSp>
        <p:nvGrpSpPr>
          <p:cNvPr id="90" name="Group 89">
            <a:extLst>
              <a:ext uri="{FF2B5EF4-FFF2-40B4-BE49-F238E27FC236}">
                <a16:creationId xmlns:a16="http://schemas.microsoft.com/office/drawing/2014/main" id="{643C86E3-BB7C-4881-A777-02292F5C0C56}"/>
              </a:ext>
            </a:extLst>
          </p:cNvPr>
          <p:cNvGrpSpPr/>
          <p:nvPr/>
        </p:nvGrpSpPr>
        <p:grpSpPr>
          <a:xfrm>
            <a:off x="9422844" y="3578471"/>
            <a:ext cx="3104143" cy="3127647"/>
            <a:chOff x="7656474" y="831396"/>
            <a:chExt cx="3689350" cy="3269584"/>
          </a:xfrm>
        </p:grpSpPr>
        <p:pic>
          <p:nvPicPr>
            <p:cNvPr id="91" name="图片 2" descr="2">
              <a:extLst>
                <a:ext uri="{FF2B5EF4-FFF2-40B4-BE49-F238E27FC236}">
                  <a16:creationId xmlns:a16="http://schemas.microsoft.com/office/drawing/2014/main" id="{AAEA5DEF-4564-4DAC-BEE8-8A2A4C0EE27E}"/>
                </a:ext>
              </a:extLst>
            </p:cNvPr>
            <p:cNvPicPr>
              <a:picLocks noChangeAspect="1"/>
            </p:cNvPicPr>
            <p:nvPr/>
          </p:nvPicPr>
          <p:blipFill>
            <a:blip r:embed="rId7"/>
            <a:stretch>
              <a:fillRect/>
            </a:stretch>
          </p:blipFill>
          <p:spPr>
            <a:xfrm>
              <a:off x="7656474" y="831396"/>
              <a:ext cx="3689350" cy="3127375"/>
            </a:xfrm>
            <a:prstGeom prst="rect">
              <a:avLst/>
            </a:prstGeom>
          </p:spPr>
        </p:pic>
        <p:sp>
          <p:nvSpPr>
            <p:cNvPr id="92" name="Rounded Rectangle 52">
              <a:extLst>
                <a:ext uri="{FF2B5EF4-FFF2-40B4-BE49-F238E27FC236}">
                  <a16:creationId xmlns:a16="http://schemas.microsoft.com/office/drawing/2014/main" id="{71BA2ABD-F6FA-4676-ADBA-72D8262CF498}"/>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Thảo</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luận</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nhóm</a:t>
              </a:r>
              <a:r>
                <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8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đôi</a:t>
              </a:r>
              <a:endParaRPr kumimoji="0" lang="en-US" sz="28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Tree>
    <p:extLst>
      <p:ext uri="{BB962C8B-B14F-4D97-AF65-F5344CB8AC3E}">
        <p14:creationId xmlns:p14="http://schemas.microsoft.com/office/powerpoint/2010/main" val="41566280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750"/>
                                        <p:tgtEl>
                                          <p:spTgt spid="40"/>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0"/>
                                        </p:tgtEl>
                                        <p:attrNameLst>
                                          <p:attrName>style.visibility</p:attrName>
                                        </p:attrNameLst>
                                      </p:cBhvr>
                                      <p:to>
                                        <p:strVal val="visible"/>
                                      </p:to>
                                    </p:set>
                                    <p:animEffect transition="in" filter="fade">
                                      <p:cBhvr>
                                        <p:cTn id="10" dur="750"/>
                                        <p:tgtEl>
                                          <p:spTgt spid="50"/>
                                        </p:tgtEl>
                                      </p:cBhvr>
                                    </p:animEffect>
                                    <p:anim calcmode="lin" valueType="num">
                                      <p:cBhvr>
                                        <p:cTn id="11" dur="750" fill="hold"/>
                                        <p:tgtEl>
                                          <p:spTgt spid="50"/>
                                        </p:tgtEl>
                                        <p:attrNameLst>
                                          <p:attrName>ppt_x</p:attrName>
                                        </p:attrNameLst>
                                      </p:cBhvr>
                                      <p:tavLst>
                                        <p:tav tm="0">
                                          <p:val>
                                            <p:strVal val="#ppt_x"/>
                                          </p:val>
                                        </p:tav>
                                        <p:tav tm="100000">
                                          <p:val>
                                            <p:strVal val="#ppt_x"/>
                                          </p:val>
                                        </p:tav>
                                      </p:tavLst>
                                    </p:anim>
                                    <p:anim calcmode="lin" valueType="num">
                                      <p:cBhvr>
                                        <p:cTn id="12" dur="75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5"/>
                                        </p:tgtEl>
                                        <p:attrNameLst>
                                          <p:attrName>style.visibility</p:attrName>
                                        </p:attrNameLst>
                                      </p:cBhvr>
                                      <p:to>
                                        <p:strVal val="visible"/>
                                      </p:to>
                                    </p:set>
                                    <p:animEffect transition="in" filter="fade">
                                      <p:cBhvr>
                                        <p:cTn id="17" dur="750"/>
                                        <p:tgtEl>
                                          <p:spTgt spid="75"/>
                                        </p:tgtEl>
                                      </p:cBhvr>
                                    </p:animEffect>
                                    <p:anim calcmode="lin" valueType="num">
                                      <p:cBhvr>
                                        <p:cTn id="18" dur="750" fill="hold"/>
                                        <p:tgtEl>
                                          <p:spTgt spid="75"/>
                                        </p:tgtEl>
                                        <p:attrNameLst>
                                          <p:attrName>ppt_x</p:attrName>
                                        </p:attrNameLst>
                                      </p:cBhvr>
                                      <p:tavLst>
                                        <p:tav tm="0">
                                          <p:val>
                                            <p:strVal val="#ppt_x"/>
                                          </p:val>
                                        </p:tav>
                                        <p:tav tm="100000">
                                          <p:val>
                                            <p:strVal val="#ppt_x"/>
                                          </p:val>
                                        </p:tav>
                                      </p:tavLst>
                                    </p:anim>
                                    <p:anim calcmode="lin" valueType="num">
                                      <p:cBhvr>
                                        <p:cTn id="19" dur="750" fill="hold"/>
                                        <p:tgtEl>
                                          <p:spTgt spid="7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9"/>
                                        </p:tgtEl>
                                        <p:attrNameLst>
                                          <p:attrName>style.visibility</p:attrName>
                                        </p:attrNameLst>
                                      </p:cBhvr>
                                      <p:to>
                                        <p:strVal val="visible"/>
                                      </p:to>
                                    </p:set>
                                    <p:animEffect transition="in" filter="fade">
                                      <p:cBhvr>
                                        <p:cTn id="22" dur="750"/>
                                        <p:tgtEl>
                                          <p:spTgt spid="79"/>
                                        </p:tgtEl>
                                      </p:cBhvr>
                                    </p:animEffect>
                                    <p:anim calcmode="lin" valueType="num">
                                      <p:cBhvr>
                                        <p:cTn id="23" dur="750" fill="hold"/>
                                        <p:tgtEl>
                                          <p:spTgt spid="79"/>
                                        </p:tgtEl>
                                        <p:attrNameLst>
                                          <p:attrName>ppt_x</p:attrName>
                                        </p:attrNameLst>
                                      </p:cBhvr>
                                      <p:tavLst>
                                        <p:tav tm="0">
                                          <p:val>
                                            <p:strVal val="#ppt_x"/>
                                          </p:val>
                                        </p:tav>
                                        <p:tav tm="100000">
                                          <p:val>
                                            <p:strVal val="#ppt_x"/>
                                          </p:val>
                                        </p:tav>
                                      </p:tavLst>
                                    </p:anim>
                                    <p:anim calcmode="lin" valueType="num">
                                      <p:cBhvr>
                                        <p:cTn id="24" dur="75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Effect transition="in" filter="fade">
                                      <p:cBhvr>
                                        <p:cTn id="29" dur="750"/>
                                        <p:tgtEl>
                                          <p:spTgt spid="80"/>
                                        </p:tgtEl>
                                      </p:cBhvr>
                                    </p:animEffect>
                                    <p:anim calcmode="lin" valueType="num">
                                      <p:cBhvr>
                                        <p:cTn id="30" dur="750" fill="hold"/>
                                        <p:tgtEl>
                                          <p:spTgt spid="80"/>
                                        </p:tgtEl>
                                        <p:attrNameLst>
                                          <p:attrName>ppt_x</p:attrName>
                                        </p:attrNameLst>
                                      </p:cBhvr>
                                      <p:tavLst>
                                        <p:tav tm="0">
                                          <p:val>
                                            <p:strVal val="#ppt_x"/>
                                          </p:val>
                                        </p:tav>
                                        <p:tav tm="100000">
                                          <p:val>
                                            <p:strVal val="#ppt_x"/>
                                          </p:val>
                                        </p:tav>
                                      </p:tavLst>
                                    </p:anim>
                                    <p:anim calcmode="lin" valueType="num">
                                      <p:cBhvr>
                                        <p:cTn id="31" dur="750" fill="hold"/>
                                        <p:tgtEl>
                                          <p:spTgt spid="8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4"/>
                                        </p:tgtEl>
                                        <p:attrNameLst>
                                          <p:attrName>style.visibility</p:attrName>
                                        </p:attrNameLst>
                                      </p:cBhvr>
                                      <p:to>
                                        <p:strVal val="visible"/>
                                      </p:to>
                                    </p:set>
                                    <p:animEffect transition="in" filter="fade">
                                      <p:cBhvr>
                                        <p:cTn id="34" dur="750"/>
                                        <p:tgtEl>
                                          <p:spTgt spid="84"/>
                                        </p:tgtEl>
                                      </p:cBhvr>
                                    </p:animEffect>
                                    <p:anim calcmode="lin" valueType="num">
                                      <p:cBhvr>
                                        <p:cTn id="35" dur="750" fill="hold"/>
                                        <p:tgtEl>
                                          <p:spTgt spid="84"/>
                                        </p:tgtEl>
                                        <p:attrNameLst>
                                          <p:attrName>ppt_x</p:attrName>
                                        </p:attrNameLst>
                                      </p:cBhvr>
                                      <p:tavLst>
                                        <p:tav tm="0">
                                          <p:val>
                                            <p:strVal val="#ppt_x"/>
                                          </p:val>
                                        </p:tav>
                                        <p:tav tm="100000">
                                          <p:val>
                                            <p:strVal val="#ppt_x"/>
                                          </p:val>
                                        </p:tav>
                                      </p:tavLst>
                                    </p:anim>
                                    <p:anim calcmode="lin" valueType="num">
                                      <p:cBhvr>
                                        <p:cTn id="36" dur="750" fill="hold"/>
                                        <p:tgtEl>
                                          <p:spTgt spid="8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5"/>
                                        </p:tgtEl>
                                        <p:attrNameLst>
                                          <p:attrName>style.visibility</p:attrName>
                                        </p:attrNameLst>
                                      </p:cBhvr>
                                      <p:to>
                                        <p:strVal val="visible"/>
                                      </p:to>
                                    </p:set>
                                    <p:animEffect transition="in" filter="fade">
                                      <p:cBhvr>
                                        <p:cTn id="41" dur="750"/>
                                        <p:tgtEl>
                                          <p:spTgt spid="85"/>
                                        </p:tgtEl>
                                      </p:cBhvr>
                                    </p:animEffect>
                                    <p:anim calcmode="lin" valueType="num">
                                      <p:cBhvr>
                                        <p:cTn id="42" dur="750" fill="hold"/>
                                        <p:tgtEl>
                                          <p:spTgt spid="85"/>
                                        </p:tgtEl>
                                        <p:attrNameLst>
                                          <p:attrName>ppt_x</p:attrName>
                                        </p:attrNameLst>
                                      </p:cBhvr>
                                      <p:tavLst>
                                        <p:tav tm="0">
                                          <p:val>
                                            <p:strVal val="#ppt_x"/>
                                          </p:val>
                                        </p:tav>
                                        <p:tav tm="100000">
                                          <p:val>
                                            <p:strVal val="#ppt_x"/>
                                          </p:val>
                                        </p:tav>
                                      </p:tavLst>
                                    </p:anim>
                                    <p:anim calcmode="lin" valueType="num">
                                      <p:cBhvr>
                                        <p:cTn id="43" dur="750" fill="hold"/>
                                        <p:tgtEl>
                                          <p:spTgt spid="8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9"/>
                                        </p:tgtEl>
                                        <p:attrNameLst>
                                          <p:attrName>style.visibility</p:attrName>
                                        </p:attrNameLst>
                                      </p:cBhvr>
                                      <p:to>
                                        <p:strVal val="visible"/>
                                      </p:to>
                                    </p:set>
                                    <p:animEffect transition="in" filter="fade">
                                      <p:cBhvr>
                                        <p:cTn id="46" dur="750"/>
                                        <p:tgtEl>
                                          <p:spTgt spid="89"/>
                                        </p:tgtEl>
                                      </p:cBhvr>
                                    </p:animEffect>
                                    <p:anim calcmode="lin" valueType="num">
                                      <p:cBhvr>
                                        <p:cTn id="47" dur="750" fill="hold"/>
                                        <p:tgtEl>
                                          <p:spTgt spid="89"/>
                                        </p:tgtEl>
                                        <p:attrNameLst>
                                          <p:attrName>ppt_x</p:attrName>
                                        </p:attrNameLst>
                                      </p:cBhvr>
                                      <p:tavLst>
                                        <p:tav tm="0">
                                          <p:val>
                                            <p:strVal val="#ppt_x"/>
                                          </p:val>
                                        </p:tav>
                                        <p:tav tm="100000">
                                          <p:val>
                                            <p:strVal val="#ppt_x"/>
                                          </p:val>
                                        </p:tav>
                                      </p:tavLst>
                                    </p:anim>
                                    <p:anim calcmode="lin" valueType="num">
                                      <p:cBhvr>
                                        <p:cTn id="48" dur="75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0"/>
                                        </p:tgtEl>
                                        <p:attrNameLst>
                                          <p:attrName>style.visibility</p:attrName>
                                        </p:attrNameLst>
                                      </p:cBhvr>
                                      <p:to>
                                        <p:strVal val="visible"/>
                                      </p:to>
                                    </p:set>
                                    <p:anim calcmode="lin" valueType="num">
                                      <p:cBhvr additive="base">
                                        <p:cTn id="53" dur="500" fill="hold"/>
                                        <p:tgtEl>
                                          <p:spTgt spid="90"/>
                                        </p:tgtEl>
                                        <p:attrNameLst>
                                          <p:attrName>ppt_x</p:attrName>
                                        </p:attrNameLst>
                                      </p:cBhvr>
                                      <p:tavLst>
                                        <p:tav tm="0">
                                          <p:val>
                                            <p:strVal val="#ppt_x"/>
                                          </p:val>
                                        </p:tav>
                                        <p:tav tm="100000">
                                          <p:val>
                                            <p:strVal val="#ppt_x"/>
                                          </p:val>
                                        </p:tav>
                                      </p:tavLst>
                                    </p:anim>
                                    <p:anim calcmode="lin" valueType="num">
                                      <p:cBhvr additive="base">
                                        <p:cTn id="54" dur="500" fill="hold"/>
                                        <p:tgtEl>
                                          <p:spTgt spid="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79" grpId="0"/>
      <p:bldP spid="84" grpId="0"/>
      <p:bldP spid="8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5"/>
          <a:srcRect/>
          <a:stretch>
            <a:fillRect/>
          </a:stretch>
        </p:blipFill>
        <p:spPr>
          <a:xfrm>
            <a:off x="11023600" y="3022600"/>
            <a:ext cx="1259016" cy="931672"/>
          </a:xfrm>
          <a:prstGeom prst="rect">
            <a:avLst/>
          </a:prstGeom>
        </p:spPr>
      </p:pic>
      <p:pic>
        <p:nvPicPr>
          <p:cNvPr id="10" name="Hình ảnh 252"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Freeform 2">
            <a:extLst>
              <a:ext uri="{FF2B5EF4-FFF2-40B4-BE49-F238E27FC236}">
                <a16:creationId xmlns:a16="http://schemas.microsoft.com/office/drawing/2014/main" id="{C95A7120-35E8-EAD6-6F1F-883428795828}"/>
              </a:ext>
            </a:extLst>
          </p:cNvPr>
          <p:cNvSpPr/>
          <p:nvPr/>
        </p:nvSpPr>
        <p:spPr>
          <a:xfrm>
            <a:off x="558800" y="3835400"/>
            <a:ext cx="783341" cy="6096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3">
            <a:extLst>
              <a:ext uri="{FF2B5EF4-FFF2-40B4-BE49-F238E27FC236}">
                <a16:creationId xmlns:a16="http://schemas.microsoft.com/office/drawing/2014/main" id="{8862EFB0-FDEA-EA86-64AB-40DCA2C09B5D}"/>
              </a:ext>
            </a:extLst>
          </p:cNvPr>
          <p:cNvSpPr/>
          <p:nvPr/>
        </p:nvSpPr>
        <p:spPr>
          <a:xfrm rot="4122649">
            <a:off x="2594714" y="3715577"/>
            <a:ext cx="841609" cy="1128903"/>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7">
            <a:extLst>
              <a:ext uri="{FF2B5EF4-FFF2-40B4-BE49-F238E27FC236}">
                <a16:creationId xmlns:a16="http://schemas.microsoft.com/office/drawing/2014/main" id="{AFD68FCF-01EF-4EC4-0FAE-D100F10FA1D7}"/>
              </a:ext>
            </a:extLst>
          </p:cNvPr>
          <p:cNvSpPr/>
          <p:nvPr/>
        </p:nvSpPr>
        <p:spPr>
          <a:xfrm>
            <a:off x="9093200" y="4191000"/>
            <a:ext cx="609600" cy="881209"/>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7" name="Freeform 2">
            <a:extLst>
              <a:ext uri="{FF2B5EF4-FFF2-40B4-BE49-F238E27FC236}">
                <a16:creationId xmlns:a16="http://schemas.microsoft.com/office/drawing/2014/main" id="{30D551F7-D4B5-262E-437A-FC6F72473555}"/>
              </a:ext>
            </a:extLst>
          </p:cNvPr>
          <p:cNvSpPr/>
          <p:nvPr/>
        </p:nvSpPr>
        <p:spPr>
          <a:xfrm>
            <a:off x="5740400" y="5562600"/>
            <a:ext cx="1752783" cy="1066889"/>
          </a:xfrm>
          <a:custGeom>
            <a:avLst/>
            <a:gdLst/>
            <a:ahLst/>
            <a:cxnLst/>
            <a:rect l="l" t="t" r="r" b="b"/>
            <a:pathLst>
              <a:path w="5542028" h="3505333">
                <a:moveTo>
                  <a:pt x="0" y="0"/>
                </a:moveTo>
                <a:lnTo>
                  <a:pt x="5542028" y="0"/>
                </a:lnTo>
                <a:lnTo>
                  <a:pt x="5542028" y="3505333"/>
                </a:lnTo>
                <a:lnTo>
                  <a:pt x="0" y="350533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8" name="Freeform 4">
            <a:extLst>
              <a:ext uri="{FF2B5EF4-FFF2-40B4-BE49-F238E27FC236}">
                <a16:creationId xmlns:a16="http://schemas.microsoft.com/office/drawing/2014/main" id="{D6AF8008-691C-0D87-3835-8DFAB97686DC}"/>
              </a:ext>
            </a:extLst>
          </p:cNvPr>
          <p:cNvSpPr/>
          <p:nvPr/>
        </p:nvSpPr>
        <p:spPr>
          <a:xfrm>
            <a:off x="10160000" y="4597400"/>
            <a:ext cx="1412730" cy="1219200"/>
          </a:xfrm>
          <a:custGeom>
            <a:avLst/>
            <a:gdLst/>
            <a:ahLst/>
            <a:cxnLst/>
            <a:rect l="l" t="t" r="r" b="b"/>
            <a:pathLst>
              <a:path w="4862295" h="3754097">
                <a:moveTo>
                  <a:pt x="0" y="0"/>
                </a:moveTo>
                <a:lnTo>
                  <a:pt x="4862295" y="0"/>
                </a:lnTo>
                <a:lnTo>
                  <a:pt x="4862295" y="3754097"/>
                </a:lnTo>
                <a:lnTo>
                  <a:pt x="0" y="3754097"/>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9" name="Freeform 3">
            <a:extLst>
              <a:ext uri="{FF2B5EF4-FFF2-40B4-BE49-F238E27FC236}">
                <a16:creationId xmlns:a16="http://schemas.microsoft.com/office/drawing/2014/main" id="{8132BECF-16C5-90EA-B444-E41B7A2B7AF3}"/>
              </a:ext>
            </a:extLst>
          </p:cNvPr>
          <p:cNvSpPr/>
          <p:nvPr/>
        </p:nvSpPr>
        <p:spPr>
          <a:xfrm flipH="1">
            <a:off x="1066800" y="4851400"/>
            <a:ext cx="1219200" cy="1099327"/>
          </a:xfrm>
          <a:custGeom>
            <a:avLst/>
            <a:gdLst/>
            <a:ahLst/>
            <a:cxnLst/>
            <a:rect l="l" t="t" r="r" b="b"/>
            <a:pathLst>
              <a:path w="4563315" h="4392190">
                <a:moveTo>
                  <a:pt x="0" y="0"/>
                </a:moveTo>
                <a:lnTo>
                  <a:pt x="4563315" y="0"/>
                </a:lnTo>
                <a:lnTo>
                  <a:pt x="4563315" y="4392190"/>
                </a:lnTo>
                <a:lnTo>
                  <a:pt x="0" y="4392190"/>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0" name="Freeform 4">
            <a:extLst>
              <a:ext uri="{FF2B5EF4-FFF2-40B4-BE49-F238E27FC236}">
                <a16:creationId xmlns:a16="http://schemas.microsoft.com/office/drawing/2014/main" id="{D02268EA-AEBD-378D-6E95-498C23367B18}"/>
              </a:ext>
            </a:extLst>
          </p:cNvPr>
          <p:cNvSpPr/>
          <p:nvPr/>
        </p:nvSpPr>
        <p:spPr>
          <a:xfrm>
            <a:off x="4318000" y="2463800"/>
            <a:ext cx="4597329" cy="294640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pic>
        <p:nvPicPr>
          <p:cNvPr id="21" name="OMFG - OMFG - Hello.mp3">
            <a:hlinkClick r:id="" action="ppaction://media"/>
            <a:extLst>
              <a:ext uri="{FF2B5EF4-FFF2-40B4-BE49-F238E27FC236}">
                <a16:creationId xmlns:a16="http://schemas.microsoft.com/office/drawing/2014/main" id="{AA426715-9C29-081F-D173-2E541224960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406400" y="258725"/>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20"/>
                                        </p:tgtEl>
                                        <p:attrNameLst>
                                          <p:attrName>r</p:attrName>
                                        </p:attrNameLst>
                                      </p:cBhvr>
                                    </p:animRot>
                                    <p:animRot by="-240000">
                                      <p:cBhvr>
                                        <p:cTn id="11" dur="200" fill="hold">
                                          <p:stCondLst>
                                            <p:cond delay="200"/>
                                          </p:stCondLst>
                                        </p:cTn>
                                        <p:tgtEl>
                                          <p:spTgt spid="20"/>
                                        </p:tgtEl>
                                        <p:attrNameLst>
                                          <p:attrName>r</p:attrName>
                                        </p:attrNameLst>
                                      </p:cBhvr>
                                    </p:animRot>
                                    <p:animRot by="240000">
                                      <p:cBhvr>
                                        <p:cTn id="12" dur="200" fill="hold">
                                          <p:stCondLst>
                                            <p:cond delay="400"/>
                                          </p:stCondLst>
                                        </p:cTn>
                                        <p:tgtEl>
                                          <p:spTgt spid="20"/>
                                        </p:tgtEl>
                                        <p:attrNameLst>
                                          <p:attrName>r</p:attrName>
                                        </p:attrNameLst>
                                      </p:cBhvr>
                                    </p:animRot>
                                    <p:animRot by="-240000">
                                      <p:cBhvr>
                                        <p:cTn id="13" dur="200" fill="hold">
                                          <p:stCondLst>
                                            <p:cond delay="600"/>
                                          </p:stCondLst>
                                        </p:cTn>
                                        <p:tgtEl>
                                          <p:spTgt spid="20"/>
                                        </p:tgtEl>
                                        <p:attrNameLst>
                                          <p:attrName>r</p:attrName>
                                        </p:attrNameLst>
                                      </p:cBhvr>
                                    </p:animRot>
                                    <p:animRot by="120000">
                                      <p:cBhvr>
                                        <p:cTn id="14" dur="200" fill="hold">
                                          <p:stCondLst>
                                            <p:cond delay="800"/>
                                          </p:stCondLst>
                                        </p:cTn>
                                        <p:tgtEl>
                                          <p:spTgt spid="20"/>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7"/>
                                        </p:tgtEl>
                                        <p:attrNameLst>
                                          <p:attrName>r</p:attrName>
                                        </p:attrNameLst>
                                      </p:cBhvr>
                                    </p:animRot>
                                    <p:animRot by="-240000">
                                      <p:cBhvr>
                                        <p:cTn id="17" dur="200" fill="hold">
                                          <p:stCondLst>
                                            <p:cond delay="200"/>
                                          </p:stCondLst>
                                        </p:cTn>
                                        <p:tgtEl>
                                          <p:spTgt spid="17"/>
                                        </p:tgtEl>
                                        <p:attrNameLst>
                                          <p:attrName>r</p:attrName>
                                        </p:attrNameLst>
                                      </p:cBhvr>
                                    </p:animRot>
                                    <p:animRot by="240000">
                                      <p:cBhvr>
                                        <p:cTn id="18" dur="200" fill="hold">
                                          <p:stCondLst>
                                            <p:cond delay="400"/>
                                          </p:stCondLst>
                                        </p:cTn>
                                        <p:tgtEl>
                                          <p:spTgt spid="17"/>
                                        </p:tgtEl>
                                        <p:attrNameLst>
                                          <p:attrName>r</p:attrName>
                                        </p:attrNameLst>
                                      </p:cBhvr>
                                    </p:animRot>
                                    <p:animRot by="-240000">
                                      <p:cBhvr>
                                        <p:cTn id="19" dur="200" fill="hold">
                                          <p:stCondLst>
                                            <p:cond delay="600"/>
                                          </p:stCondLst>
                                        </p:cTn>
                                        <p:tgtEl>
                                          <p:spTgt spid="17"/>
                                        </p:tgtEl>
                                        <p:attrNameLst>
                                          <p:attrName>r</p:attrName>
                                        </p:attrNameLst>
                                      </p:cBhvr>
                                    </p:animRot>
                                    <p:animRot by="120000">
                                      <p:cBhvr>
                                        <p:cTn id="20" dur="200" fill="hold">
                                          <p:stCondLst>
                                            <p:cond delay="800"/>
                                          </p:stCondLst>
                                        </p:cTn>
                                        <p:tgtEl>
                                          <p:spTgt spid="17"/>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8"/>
                                        </p:tgtEl>
                                        <p:attrNameLst>
                                          <p:attrName>r</p:attrName>
                                        </p:attrNameLst>
                                      </p:cBhvr>
                                    </p:animRot>
                                    <p:animRot by="-240000">
                                      <p:cBhvr>
                                        <p:cTn id="23" dur="200" fill="hold">
                                          <p:stCondLst>
                                            <p:cond delay="200"/>
                                          </p:stCondLst>
                                        </p:cTn>
                                        <p:tgtEl>
                                          <p:spTgt spid="18"/>
                                        </p:tgtEl>
                                        <p:attrNameLst>
                                          <p:attrName>r</p:attrName>
                                        </p:attrNameLst>
                                      </p:cBhvr>
                                    </p:animRot>
                                    <p:animRot by="240000">
                                      <p:cBhvr>
                                        <p:cTn id="24" dur="200" fill="hold">
                                          <p:stCondLst>
                                            <p:cond delay="400"/>
                                          </p:stCondLst>
                                        </p:cTn>
                                        <p:tgtEl>
                                          <p:spTgt spid="18"/>
                                        </p:tgtEl>
                                        <p:attrNameLst>
                                          <p:attrName>r</p:attrName>
                                        </p:attrNameLst>
                                      </p:cBhvr>
                                    </p:animRot>
                                    <p:animRot by="-240000">
                                      <p:cBhvr>
                                        <p:cTn id="25" dur="200" fill="hold">
                                          <p:stCondLst>
                                            <p:cond delay="600"/>
                                          </p:stCondLst>
                                        </p:cTn>
                                        <p:tgtEl>
                                          <p:spTgt spid="18"/>
                                        </p:tgtEl>
                                        <p:attrNameLst>
                                          <p:attrName>r</p:attrName>
                                        </p:attrNameLst>
                                      </p:cBhvr>
                                    </p:animRot>
                                    <p:animRot by="120000">
                                      <p:cBhvr>
                                        <p:cTn id="26" dur="200" fill="hold">
                                          <p:stCondLst>
                                            <p:cond delay="800"/>
                                          </p:stCondLst>
                                        </p:cTn>
                                        <p:tgtEl>
                                          <p:spTgt spid="18"/>
                                        </p:tgtEl>
                                        <p:attrNameLst>
                                          <p:attrName>r</p:attrName>
                                        </p:attrNameLst>
                                      </p:cBhvr>
                                    </p:animRot>
                                  </p:childTnLst>
                                </p:cTn>
                              </p:par>
                              <p:par>
                                <p:cTn id="27" presetID="1" presetClass="mediacall" presetSubtype="0" fill="hold" nodeType="withEffect">
                                  <p:stCondLst>
                                    <p:cond delay="0"/>
                                  </p:stCondLst>
                                  <p:childTnLst>
                                    <p:cmd type="call" cmd="playFrom(0.0)">
                                      <p:cBhvr>
                                        <p:cTn id="28"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9" fill="hold" display="0">
                  <p:stCondLst>
                    <p:cond delay="indefinite"/>
                  </p:stCondLst>
                  <p:endCondLst>
                    <p:cond evt="onStopAudio" delay="0">
                      <p:tgtEl>
                        <p:sldTgt/>
                      </p:tgtEl>
                    </p:cond>
                  </p:endCondLst>
                </p:cTn>
                <p:tgtEl>
                  <p:spTgt spid="2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8C1D9"/>
        </a:solidFill>
        <a:effectLst/>
      </p:bgPr>
    </p:bg>
    <p:spTree>
      <p:nvGrpSpPr>
        <p:cNvPr id="1" name=""/>
        <p:cNvGrpSpPr/>
        <p:nvPr/>
      </p:nvGrpSpPr>
      <p:grpSpPr>
        <a:xfrm>
          <a:off x="0" y="0"/>
          <a:ext cx="0" cy="0"/>
          <a:chOff x="0" y="0"/>
          <a:chExt cx="0" cy="0"/>
        </a:xfrm>
      </p:grpSpPr>
      <p:sp>
        <p:nvSpPr>
          <p:cNvPr id="2" name="Freeform 2"/>
          <p:cNvSpPr/>
          <p:nvPr/>
        </p:nvSpPr>
        <p:spPr>
          <a:xfrm>
            <a:off x="0" y="0"/>
            <a:ext cx="12192000" cy="69342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2083" r="-2083"/>
            </a:stretch>
          </a:blipFill>
        </p:spPr>
        <p:txBody>
          <a:bodyPr/>
          <a:lstStyle/>
          <a:p>
            <a:pPr defTabSz="609630"/>
            <a:endParaRPr lang="en-US" sz="1200">
              <a:solidFill>
                <a:prstClr val="black"/>
              </a:solidFill>
              <a:latin typeface="Calibri"/>
            </a:endParaRPr>
          </a:p>
        </p:txBody>
      </p:sp>
      <p:pic>
        <p:nvPicPr>
          <p:cNvPr id="3" name="Picture 3"/>
          <p:cNvPicPr>
            <a:picLocks noChangeAspect="1"/>
          </p:cNvPicPr>
          <p:nvPr/>
        </p:nvPicPr>
        <p:blipFill>
          <a:blip r:embed="rId4"/>
          <a:srcRect/>
          <a:stretch>
            <a:fillRect/>
          </a:stretch>
        </p:blipFill>
        <p:spPr>
          <a:xfrm>
            <a:off x="11023600" y="3022600"/>
            <a:ext cx="1259016" cy="931672"/>
          </a:xfrm>
          <a:prstGeom prst="rect">
            <a:avLst/>
          </a:prstGeom>
        </p:spPr>
      </p:pic>
      <p:grpSp>
        <p:nvGrpSpPr>
          <p:cNvPr id="9" name="Group 8">
            <a:extLst>
              <a:ext uri="{FF2B5EF4-FFF2-40B4-BE49-F238E27FC236}">
                <a16:creationId xmlns:a16="http://schemas.microsoft.com/office/drawing/2014/main" id="{45734F80-F5DB-A505-0C11-F188E2B9DDFC}"/>
              </a:ext>
            </a:extLst>
          </p:cNvPr>
          <p:cNvGrpSpPr/>
          <p:nvPr/>
        </p:nvGrpSpPr>
        <p:grpSpPr>
          <a:xfrm rot="625082">
            <a:off x="8210852" y="3595485"/>
            <a:ext cx="3765461" cy="2616456"/>
            <a:chOff x="3733800" y="2628900"/>
            <a:chExt cx="11163193" cy="7943850"/>
          </a:xfrm>
        </p:grpSpPr>
        <p:sp>
          <p:nvSpPr>
            <p:cNvPr id="7" name="Freeform 4">
              <a:extLst>
                <a:ext uri="{FF2B5EF4-FFF2-40B4-BE49-F238E27FC236}">
                  <a16:creationId xmlns:a16="http://schemas.microsoft.com/office/drawing/2014/main" id="{F1E4C7C0-86C3-962E-AD38-5B221113A583}"/>
                </a:ext>
              </a:extLst>
            </p:cNvPr>
            <p:cNvSpPr/>
            <p:nvPr/>
          </p:nvSpPr>
          <p:spPr>
            <a:xfrm>
              <a:off x="5943600" y="2628900"/>
              <a:ext cx="8953393" cy="5338460"/>
            </a:xfrm>
            <a:custGeom>
              <a:avLst/>
              <a:gdLst/>
              <a:ahLst/>
              <a:cxnLst/>
              <a:rect l="l" t="t" r="r" b="b"/>
              <a:pathLst>
                <a:path w="8953393" h="5338460">
                  <a:moveTo>
                    <a:pt x="0" y="0"/>
                  </a:moveTo>
                  <a:lnTo>
                    <a:pt x="8953393" y="0"/>
                  </a:lnTo>
                  <a:lnTo>
                    <a:pt x="8953393" y="5338460"/>
                  </a:lnTo>
                  <a:lnTo>
                    <a:pt x="0" y="5338460"/>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pic>
          <p:nvPicPr>
            <p:cNvPr id="8" name="Picture 7">
              <a:extLst>
                <a:ext uri="{FF2B5EF4-FFF2-40B4-BE49-F238E27FC236}">
                  <a16:creationId xmlns:a16="http://schemas.microsoft.com/office/drawing/2014/main" id="{178508B0-B555-B57B-EEF8-8D3BF37BD7C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4829" b="96885" l="9817" r="89684">
                          <a14:foregroundMark x1="55907" y1="9346" x2="64693" y2="42967"/>
                          <a14:foregroundMark x1="56240" y1="4829" x2="65058" y2="4829"/>
                          <a14:foregroundMark x1="44260" y1="75545" x2="37770" y2="81776"/>
                          <a14:foregroundMark x1="37770" y1="81776" x2="39933" y2="93769"/>
                          <a14:foregroundMark x1="39933" y1="93769" x2="47088" y2="83022"/>
                          <a14:foregroundMark x1="47088" y1="83022" x2="48586" y2="75545"/>
                          <a14:foregroundMark x1="39434" y1="96885" x2="46755" y2="91900"/>
                          <a14:foregroundMark x1="46755" y1="91900" x2="52080" y2="85514"/>
                          <a14:foregroundMark x1="49917" y1="86137" x2="44426" y2="95794"/>
                          <a14:foregroundMark x1="44426" y1="95794" x2="35774" y2="90654"/>
                          <a14:foregroundMark x1="35774" y1="90654" x2="35607" y2="83801"/>
                          <a14:backgroundMark x1="59068" y1="48910" x2="76539" y2="47975"/>
                          <a14:backgroundMark x1="76539" y1="47975" x2="76872" y2="47975"/>
                          <a14:backgroundMark x1="57571" y1="52492" x2="78037" y2="52960"/>
                          <a14:backgroundMark x1="55574" y1="61994" x2="79368" y2="61994"/>
                          <a14:backgroundMark x1="55907" y1="70093" x2="87354" y2="66199"/>
                          <a14:backgroundMark x1="64226" y1="47196" x2="84859" y2="43458"/>
                          <a14:backgroundMark x1="63561" y1="45794" x2="69218" y2="44704"/>
                          <a14:backgroundMark x1="64725" y1="44237" x2="68220" y2="44237"/>
                          <a14:backgroundMark x1="54077" y1="63707" x2="70050" y2="64642"/>
                          <a14:backgroundMark x1="64226" y1="44548" x2="75541" y2="43925"/>
                          <a14:backgroundMark x1="75541" y1="43925" x2="75874" y2="43925"/>
                          <a14:backgroundMark x1="63561" y1="44704" x2="78203" y2="43769"/>
                        </a14:backgroundRemoval>
                      </a14:imgEffect>
                    </a14:imgLayer>
                  </a14:imgProps>
                </a:ext>
              </a:extLst>
            </a:blip>
            <a:stretch>
              <a:fillRect/>
            </a:stretch>
          </p:blipFill>
          <p:spPr>
            <a:xfrm>
              <a:off x="3733800" y="3238500"/>
              <a:ext cx="6865863" cy="7334250"/>
            </a:xfrm>
            <a:prstGeom prst="rect">
              <a:avLst/>
            </a:prstGeom>
          </p:spPr>
        </p:pic>
      </p:grpSp>
      <p:pic>
        <p:nvPicPr>
          <p:cNvPr id="10" name="11" descr="Ảnh có chứa hình mẫu, phim hoạt hình, cười, biểu tượng cảm xúc&#10;&#10;Mô tả được tạo tự động">
            <a:hlinkClick r:id="" action="ppaction://noaction"/>
            <a:extLst>
              <a:ext uri="{FF2B5EF4-FFF2-40B4-BE49-F238E27FC236}">
                <a16:creationId xmlns:a16="http://schemas.microsoft.com/office/drawing/2014/main" id="{45337C8A-AE5A-C037-AD92-A651578EC1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045951">
            <a:off x="222652" y="146452"/>
            <a:ext cx="1641261" cy="1641261"/>
          </a:xfrm>
          <a:prstGeom prst="rect">
            <a:avLst/>
          </a:prstGeom>
        </p:spPr>
      </p:pic>
      <p:grpSp>
        <p:nvGrpSpPr>
          <p:cNvPr id="13" name="Group 12">
            <a:extLst>
              <a:ext uri="{FF2B5EF4-FFF2-40B4-BE49-F238E27FC236}">
                <a16:creationId xmlns:a16="http://schemas.microsoft.com/office/drawing/2014/main" id="{DE5B7FCB-3DD0-E90D-96FB-3EC7C101D89F}"/>
              </a:ext>
            </a:extLst>
          </p:cNvPr>
          <p:cNvGrpSpPr/>
          <p:nvPr/>
        </p:nvGrpSpPr>
        <p:grpSpPr>
          <a:xfrm>
            <a:off x="1981200" y="635000"/>
            <a:ext cx="8940800" cy="995209"/>
            <a:chOff x="3048000" y="1028700"/>
            <a:chExt cx="13411200" cy="1492813"/>
          </a:xfrm>
        </p:grpSpPr>
        <p:sp>
          <p:nvSpPr>
            <p:cNvPr id="11" name="TextBox 10">
              <a:extLst>
                <a:ext uri="{FF2B5EF4-FFF2-40B4-BE49-F238E27FC236}">
                  <a16:creationId xmlns:a16="http://schemas.microsoft.com/office/drawing/2014/main" id="{6A254A53-46D8-E208-55EC-9DF856E81C0C}"/>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ln w="317500">
                    <a:solidFill>
                      <a:prstClr val="white"/>
                    </a:solidFill>
                  </a:ln>
                  <a:solidFill>
                    <a:srgbClr val="FF0066"/>
                  </a:solidFill>
                  <a:latin typeface="SVN-Ziclets" panose="02000603000000000000" pitchFamily="2" charset="0"/>
                </a:rPr>
                <a:t>GIẢI CỨU BIỂN XANH</a:t>
              </a:r>
            </a:p>
          </p:txBody>
        </p:sp>
        <p:sp>
          <p:nvSpPr>
            <p:cNvPr id="12" name="TextBox 11">
              <a:extLst>
                <a:ext uri="{FF2B5EF4-FFF2-40B4-BE49-F238E27FC236}">
                  <a16:creationId xmlns:a16="http://schemas.microsoft.com/office/drawing/2014/main" id="{2DCD54E5-B4D9-82B5-815C-F6F5BF44B2F1}"/>
                </a:ext>
              </a:extLst>
            </p:cNvPr>
            <p:cNvSpPr txBox="1"/>
            <p:nvPr/>
          </p:nvSpPr>
          <p:spPr>
            <a:xfrm>
              <a:off x="3048000" y="1028700"/>
              <a:ext cx="13411200" cy="1492813"/>
            </a:xfrm>
            <a:prstGeom prst="rect">
              <a:avLst/>
            </a:prstGeom>
            <a:noFill/>
          </p:spPr>
          <p:txBody>
            <a:bodyPr wrap="square" rtlCol="0">
              <a:spAutoFit/>
            </a:bodyPr>
            <a:lstStyle/>
            <a:p>
              <a:pPr algn="ctr" defTabSz="609630">
                <a:defRPr/>
              </a:pPr>
              <a:r>
                <a:rPr lang="en-US" sz="5867" dirty="0">
                  <a:solidFill>
                    <a:srgbClr val="FF0066"/>
                  </a:solidFill>
                  <a:latin typeface="SVN-Ziclets" panose="02000603000000000000" pitchFamily="2" charset="0"/>
                </a:rPr>
                <a:t>GIẢI </a:t>
              </a:r>
              <a:r>
                <a:rPr lang="en-US" sz="5867" dirty="0">
                  <a:solidFill>
                    <a:srgbClr val="00B050"/>
                  </a:solidFill>
                  <a:latin typeface="SVN-Ziclets" panose="02000603000000000000" pitchFamily="2" charset="0"/>
                </a:rPr>
                <a:t>CỨU</a:t>
              </a:r>
              <a:r>
                <a:rPr lang="en-US" sz="5867" dirty="0">
                  <a:solidFill>
                    <a:srgbClr val="FF0066"/>
                  </a:solidFill>
                  <a:latin typeface="SVN-Ziclets" panose="02000603000000000000" pitchFamily="2" charset="0"/>
                </a:rPr>
                <a:t> </a:t>
              </a:r>
              <a:r>
                <a:rPr lang="en-US" sz="5867" dirty="0">
                  <a:solidFill>
                    <a:srgbClr val="2390E1"/>
                  </a:solidFill>
                  <a:latin typeface="SVN-Ziclets" panose="02000603000000000000" pitchFamily="2" charset="0"/>
                </a:rPr>
                <a:t>BIỂN</a:t>
              </a:r>
              <a:r>
                <a:rPr lang="en-US" sz="5867" dirty="0">
                  <a:solidFill>
                    <a:srgbClr val="FF0066"/>
                  </a:solidFill>
                  <a:latin typeface="SVN-Ziclets" panose="02000603000000000000" pitchFamily="2" charset="0"/>
                </a:rPr>
                <a:t> </a:t>
              </a:r>
              <a:r>
                <a:rPr lang="en-US" sz="5867" dirty="0">
                  <a:solidFill>
                    <a:srgbClr val="FF3300"/>
                  </a:solidFill>
                  <a:latin typeface="SVN-Ziclets" panose="02000603000000000000" pitchFamily="2" charset="0"/>
                </a:rPr>
                <a:t>XANH</a:t>
              </a:r>
            </a:p>
          </p:txBody>
        </p:sp>
      </p:grpSp>
      <p:sp>
        <p:nvSpPr>
          <p:cNvPr id="14" name="3">
            <a:hlinkClick r:id="rId9" action="ppaction://hlinksldjump"/>
            <a:extLst>
              <a:ext uri="{FF2B5EF4-FFF2-40B4-BE49-F238E27FC236}">
                <a16:creationId xmlns:a16="http://schemas.microsoft.com/office/drawing/2014/main" id="{C95A7120-35E8-EAD6-6F1F-883428795828}"/>
              </a:ext>
            </a:extLst>
          </p:cNvPr>
          <p:cNvSpPr/>
          <p:nvPr/>
        </p:nvSpPr>
        <p:spPr>
          <a:xfrm>
            <a:off x="2387600" y="4902200"/>
            <a:ext cx="660400" cy="406400"/>
          </a:xfrm>
          <a:custGeom>
            <a:avLst/>
            <a:gdLst/>
            <a:ahLst/>
            <a:cxnLst/>
            <a:rect l="l" t="t" r="r" b="b"/>
            <a:pathLst>
              <a:path w="3003811" h="2185272">
                <a:moveTo>
                  <a:pt x="0" y="0"/>
                </a:moveTo>
                <a:lnTo>
                  <a:pt x="3003811" y="0"/>
                </a:lnTo>
                <a:lnTo>
                  <a:pt x="3003811" y="2185273"/>
                </a:lnTo>
                <a:lnTo>
                  <a:pt x="0" y="2185273"/>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15" name="2">
            <a:hlinkClick r:id="rId11" action="ppaction://hlinksldjump"/>
            <a:extLst>
              <a:ext uri="{FF2B5EF4-FFF2-40B4-BE49-F238E27FC236}">
                <a16:creationId xmlns:a16="http://schemas.microsoft.com/office/drawing/2014/main" id="{8862EFB0-FDEA-EA86-64AB-40DCA2C09B5D}"/>
              </a:ext>
            </a:extLst>
          </p:cNvPr>
          <p:cNvSpPr/>
          <p:nvPr/>
        </p:nvSpPr>
        <p:spPr>
          <a:xfrm rot="4122649">
            <a:off x="4297978" y="3520106"/>
            <a:ext cx="649645" cy="837265"/>
          </a:xfrm>
          <a:custGeom>
            <a:avLst/>
            <a:gdLst/>
            <a:ahLst/>
            <a:cxnLst/>
            <a:rect l="l" t="t" r="r" b="b"/>
            <a:pathLst>
              <a:path w="2728870" h="3002883">
                <a:moveTo>
                  <a:pt x="0" y="0"/>
                </a:moveTo>
                <a:lnTo>
                  <a:pt x="2728870" y="0"/>
                </a:lnTo>
                <a:lnTo>
                  <a:pt x="2728870" y="3002882"/>
                </a:lnTo>
                <a:lnTo>
                  <a:pt x="0" y="30028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6" name="1">
            <a:hlinkClick r:id="rId14" action="ppaction://hlinksldjump"/>
            <a:extLst>
              <a:ext uri="{FF2B5EF4-FFF2-40B4-BE49-F238E27FC236}">
                <a16:creationId xmlns:a16="http://schemas.microsoft.com/office/drawing/2014/main" id="{AFD68FCF-01EF-4EC4-0FAE-D100F10FA1D7}"/>
              </a:ext>
            </a:extLst>
          </p:cNvPr>
          <p:cNvSpPr/>
          <p:nvPr/>
        </p:nvSpPr>
        <p:spPr>
          <a:xfrm>
            <a:off x="6350000" y="3937001"/>
            <a:ext cx="508000" cy="711200"/>
          </a:xfrm>
          <a:custGeom>
            <a:avLst/>
            <a:gdLst/>
            <a:ahLst/>
            <a:cxnLst/>
            <a:rect l="l" t="t" r="r" b="b"/>
            <a:pathLst>
              <a:path w="1753732" h="2845813">
                <a:moveTo>
                  <a:pt x="0" y="0"/>
                </a:moveTo>
                <a:lnTo>
                  <a:pt x="1753732" y="0"/>
                </a:lnTo>
                <a:lnTo>
                  <a:pt x="1753732" y="2845814"/>
                </a:lnTo>
                <a:lnTo>
                  <a:pt x="0" y="28458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4" name="4" descr="Snack package icon cartoon style Royalty Free Vector Image">
            <a:hlinkClick r:id="rId17" action="ppaction://hlinksldjump"/>
            <a:extLst>
              <a:ext uri="{FF2B5EF4-FFF2-40B4-BE49-F238E27FC236}">
                <a16:creationId xmlns:a16="http://schemas.microsoft.com/office/drawing/2014/main" id="{D2ADDA20-B5CF-1718-6134-C619802C5742}"/>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0" b="90000" l="10000" r="90000"/>
                    </a14:imgEffect>
                  </a14:imgLayer>
                </a14:imgProps>
              </a:ext>
              <a:ext uri="{28A0092B-C50C-407E-A947-70E740481C1C}">
                <a14:useLocalDpi xmlns:a14="http://schemas.microsoft.com/office/drawing/2010/main" val="0"/>
              </a:ext>
            </a:extLst>
          </a:blip>
          <a:srcRect l="23167" r="23233" b="9784"/>
          <a:stretch/>
        </p:blipFill>
        <p:spPr bwMode="auto">
          <a:xfrm rot="4620586">
            <a:off x="701020" y="3801949"/>
            <a:ext cx="387572" cy="704522"/>
          </a:xfrm>
          <a:prstGeom prst="rect">
            <a:avLst/>
          </a:prstGeom>
          <a:noFill/>
          <a:extLst>
            <a:ext uri="{909E8E84-426E-40DD-AFC4-6F175D3DCCD1}">
              <a14:hiddenFill xmlns:a14="http://schemas.microsoft.com/office/drawing/2010/main">
                <a:solidFill>
                  <a:srgbClr val="FFFFFF"/>
                </a:solidFill>
              </a14:hiddenFill>
            </a:ext>
          </a:extLst>
        </p:spPr>
      </p:pic>
      <p:pic>
        <p:nvPicPr>
          <p:cNvPr id="5" name="0" descr="Káº¿t quáº£ hÃ¬nh áº£nh cho win text gif">
            <a:extLst>
              <a:ext uri="{FF2B5EF4-FFF2-40B4-BE49-F238E27FC236}">
                <a16:creationId xmlns:a16="http://schemas.microsoft.com/office/drawing/2014/main" id="{3D358F8C-5F58-C097-665E-5FD49438ECA8}"/>
              </a:ext>
            </a:extLst>
          </p:cNvPr>
          <p:cNvPicPr>
            <a:picLocks noChangeAspect="1" noChangeArrowheads="1" noCrop="1"/>
          </p:cNvPicPr>
          <p:nvPr/>
        </p:nvPicPr>
        <p:blipFill>
          <a:blip r:embed="rId20">
            <a:extLst>
              <a:ext uri="{28A0092B-C50C-407E-A947-70E740481C1C}">
                <a14:useLocalDpi xmlns:a14="http://schemas.microsoft.com/office/drawing/2010/main" val="0"/>
              </a:ext>
            </a:extLst>
          </a:blip>
          <a:srcRect/>
          <a:stretch>
            <a:fillRect/>
          </a:stretch>
        </p:blipFill>
        <p:spPr bwMode="auto">
          <a:xfrm>
            <a:off x="3610343" y="1627372"/>
            <a:ext cx="3595044" cy="35950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hlinkClick r:id="rId21" action="ppaction://hlinksldjump"/>
            <a:extLst>
              <a:ext uri="{FF2B5EF4-FFF2-40B4-BE49-F238E27FC236}">
                <a16:creationId xmlns:a16="http://schemas.microsoft.com/office/drawing/2014/main" id="{110DEEB5-8853-D206-484C-19B63786B22E}"/>
              </a:ext>
            </a:extLst>
          </p:cNvPr>
          <p:cNvSpPr/>
          <p:nvPr/>
        </p:nvSpPr>
        <p:spPr>
          <a:xfrm>
            <a:off x="10653823" y="170120"/>
            <a:ext cx="1031358" cy="32960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413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6"/>
                    </p:tgtEl>
                  </p:cond>
                </p:stCondLst>
                <p:endSync evt="end" delay="0">
                  <p:rtn val="all"/>
                </p:endSync>
                <p:childTnLst>
                  <p:par>
                    <p:cTn id="10" fill="hold">
                      <p:stCondLst>
                        <p:cond delay="0"/>
                      </p:stCondLst>
                      <p:childTnLst>
                        <p:par>
                          <p:cTn id="11" fill="hold">
                            <p:stCondLst>
                              <p:cond delay="0"/>
                            </p:stCondLst>
                            <p:childTnLst>
                              <p:par>
                                <p:cTn id="12" presetID="0" presetClass="path" presetSubtype="0" accel="50000" decel="50000" fill="hold" nodeType="clickEffect">
                                  <p:stCondLst>
                                    <p:cond delay="0"/>
                                  </p:stCondLst>
                                  <p:childTnLst>
                                    <p:animMotion origin="layout" path="M -0.06875 -0.0446 L -0.06875 -0.04445 C -0.07291 -0.04337 -0.07691 -0.04213 -0.0809 -0.0409 C -0.08211 -0.04043 -0.08342 -0.04043 -0.08463 -0.04028 C -0.08715 -0.03951 -0.08958 -0.03843 -0.09218 -0.03781 C -0.10078 -0.03549 -0.10954 -0.03411 -0.11796 -0.03164 C -0.12083 -0.03087 -0.12369 -0.02978 -0.12647 -0.02932 C -0.12942 -0.02855 -0.13263 -0.0284 -0.13567 -0.02762 C -0.15052 -0.02469 -0.13949 -0.02608 -0.15251 -0.02392 C -0.15434 -0.02346 -0.15625 -0.02346 -0.15798 -0.02315 C -0.16119 -0.02238 -0.16414 -0.02145 -0.16718 -0.02068 C -0.16909 -0.02022 -0.171 -0.02022 -0.17283 -0.01991 C -0.17387 -0.01975 -0.17473 -0.01945 -0.17569 -0.01929 C -0.18038 -0.01806 -0.18203 -0.01806 -0.18585 -0.01682 C -0.18741 -0.0162 -0.19036 -0.01528 -0.19036 -0.01497 " pathEditMode="relative" rAng="0" ptsTypes="AAAAAAAAAAAAAAA">
                                      <p:cBhvr>
                                        <p:cTn id="13" dur="2000" fill="hold"/>
                                        <p:tgtEl>
                                          <p:spTgt spid="9"/>
                                        </p:tgtEl>
                                        <p:attrNameLst>
                                          <p:attrName>ppt_x</p:attrName>
                                          <p:attrName>ppt_y</p:attrName>
                                        </p:attrNameLst>
                                      </p:cBhvr>
                                      <p:rCtr x="-6085" y="1481"/>
                                    </p:animMotion>
                                  </p:childTnLst>
                                </p:cTn>
                              </p:par>
                            </p:childTnLst>
                          </p:cTn>
                        </p:par>
                        <p:par>
                          <p:cTn id="14" fill="hold">
                            <p:stCondLst>
                              <p:cond delay="2000"/>
                            </p:stCondLst>
                            <p:childTnLst>
                              <p:par>
                                <p:cTn id="15" presetID="53" presetClass="exit" presetSubtype="32" fill="hold" nodeType="afterEffect">
                                  <p:stCondLst>
                                    <p:cond delay="0"/>
                                  </p:stCondLst>
                                  <p:childTnLst>
                                    <p:anim calcmode="lin" valueType="num">
                                      <p:cBhvr>
                                        <p:cTn id="16" dur="500"/>
                                        <p:tgtEl>
                                          <p:spTgt spid="16"/>
                                        </p:tgtEl>
                                        <p:attrNameLst>
                                          <p:attrName>ppt_w</p:attrName>
                                        </p:attrNameLst>
                                      </p:cBhvr>
                                      <p:tavLst>
                                        <p:tav tm="0">
                                          <p:val>
                                            <p:strVal val="ppt_w"/>
                                          </p:val>
                                        </p:tav>
                                        <p:tav tm="100000">
                                          <p:val>
                                            <p:fltVal val="0"/>
                                          </p:val>
                                        </p:tav>
                                      </p:tavLst>
                                    </p:anim>
                                    <p:anim calcmode="lin" valueType="num">
                                      <p:cBhvr>
                                        <p:cTn id="17" dur="500"/>
                                        <p:tgtEl>
                                          <p:spTgt spid="16"/>
                                        </p:tgtEl>
                                        <p:attrNameLst>
                                          <p:attrName>ppt_h</p:attrName>
                                        </p:attrNameLst>
                                      </p:cBhvr>
                                      <p:tavLst>
                                        <p:tav tm="0">
                                          <p:val>
                                            <p:strVal val="ppt_h"/>
                                          </p:val>
                                        </p:tav>
                                        <p:tav tm="100000">
                                          <p:val>
                                            <p:fltVal val="0"/>
                                          </p:val>
                                        </p:tav>
                                      </p:tavLst>
                                    </p:anim>
                                    <p:animEffect transition="out" filter="fade">
                                      <p:cBhvr>
                                        <p:cTn id="18" dur="500"/>
                                        <p:tgtEl>
                                          <p:spTgt spid="16"/>
                                        </p:tgtEl>
                                      </p:cBhvr>
                                    </p:animEffect>
                                    <p:set>
                                      <p:cBhvr>
                                        <p:cTn id="1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19618 -0.03056 L -0.19618 -0.03056 C -0.20208 -0.03164 -0.20789 -0.0321 -0.21371 -0.03364 C -0.22083 -0.03534 -0.23185 -0.04028 -0.23871 -0.04398 C -0.2421 -0.04568 -0.24548 -0.04722 -0.24869 -0.04985 C -0.25234 -0.05278 -0.25607 -0.0554 -0.25954 -0.0588 C -0.26718 -0.0659 -0.25876 -0.06142 -0.26623 -0.06466 C -0.26701 -0.06574 -0.26779 -0.06698 -0.26875 -0.06759 C -0.26979 -0.06837 -0.27118 -0.0679 -0.27204 -0.06914 C -0.28116 -0.08179 -0.27013 -0.07639 -0.28368 -0.08395 C -0.28559 -0.08503 -0.28758 -0.08472 -0.28958 -0.08534 C -0.2921 -0.08627 -0.29453 -0.0875 -0.29704 -0.08843 C -0.30295 -0.09028 -0.30338 -0.08951 -0.30954 -0.09136 C -0.32586 -0.09614 -0.30963 -0.0929 -0.32708 -0.09583 C -0.3414 -0.10432 -0.32717 -0.09707 -0.34618 -0.1017 C -0.34843 -0.10216 -0.3506 -0.10386 -0.35286 -0.10463 C -0.35477 -0.1054 -0.35677 -0.10556 -0.35868 -0.10617 C -0.36345 -0.10756 -0.36814 -0.10895 -0.37291 -0.11049 C -0.37569 -0.11157 -0.37847 -0.11235 -0.38125 -0.11358 C -0.38229 -0.11404 -0.38342 -0.11466 -0.38454 -0.11497 C -0.3848 -0.11512 -0.38506 -0.11497 -0.38533 -0.11497 " pathEditMode="relative" ptsTypes="AAAAAAAAAAAAAAAAAAAAA">
                                      <p:cBhvr>
                                        <p:cTn id="24" dur="2000" fill="hold"/>
                                        <p:tgtEl>
                                          <p:spTgt spid="9"/>
                                        </p:tgtEl>
                                        <p:attrNameLst>
                                          <p:attrName>ppt_x</p:attrName>
                                          <p:attrName>ppt_y</p:attrName>
                                        </p:attrNameLst>
                                      </p:cBhvr>
                                    </p:animMotion>
                                  </p:childTnLst>
                                </p:cTn>
                              </p:par>
                            </p:childTnLst>
                          </p:cTn>
                        </p:par>
                        <p:par>
                          <p:cTn id="25" fill="hold">
                            <p:stCondLst>
                              <p:cond delay="2000"/>
                            </p:stCondLst>
                            <p:childTnLst>
                              <p:par>
                                <p:cTn id="26" presetID="53" presetClass="exit" presetSubtype="32" fill="hold" nodeType="afterEffect">
                                  <p:stCondLst>
                                    <p:cond delay="0"/>
                                  </p:stCondLst>
                                  <p:childTnLst>
                                    <p:anim calcmode="lin" valueType="num">
                                      <p:cBhvr>
                                        <p:cTn id="27" dur="500"/>
                                        <p:tgtEl>
                                          <p:spTgt spid="15"/>
                                        </p:tgtEl>
                                        <p:attrNameLst>
                                          <p:attrName>ppt_w</p:attrName>
                                        </p:attrNameLst>
                                      </p:cBhvr>
                                      <p:tavLst>
                                        <p:tav tm="0">
                                          <p:val>
                                            <p:strVal val="ppt_w"/>
                                          </p:val>
                                        </p:tav>
                                        <p:tav tm="100000">
                                          <p:val>
                                            <p:fltVal val="0"/>
                                          </p:val>
                                        </p:tav>
                                      </p:tavLst>
                                    </p:anim>
                                    <p:anim calcmode="lin" valueType="num">
                                      <p:cBhvr>
                                        <p:cTn id="28" dur="500"/>
                                        <p:tgtEl>
                                          <p:spTgt spid="15"/>
                                        </p:tgtEl>
                                        <p:attrNameLst>
                                          <p:attrName>ppt_h</p:attrName>
                                        </p:attrNameLst>
                                      </p:cBhvr>
                                      <p:tavLst>
                                        <p:tav tm="0">
                                          <p:val>
                                            <p:strVal val="ppt_h"/>
                                          </p:val>
                                        </p:tav>
                                        <p:tav tm="100000">
                                          <p:val>
                                            <p:fltVal val="0"/>
                                          </p:val>
                                        </p:tav>
                                      </p:tavLst>
                                    </p:anim>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4"/>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nodeType="clickEffect">
                                  <p:stCondLst>
                                    <p:cond delay="0"/>
                                  </p:stCondLst>
                                  <p:childTnLst>
                                    <p:animMotion origin="layout" path="M -0.45373 -0.12531 L -0.45373 -0.12531 C -0.475 -0.11374 -0.45633 -0.12685 -0.47039 -0.11049 C -0.473 -0.10756 -0.47621 -0.10633 -0.47873 -0.10309 C -0.48177 -0.09938 -0.48914 -0.08318 -0.49123 -0.07948 C -0.49791 -0.06759 -0.49435 -0.07624 -0.5013 -0.06605 C -0.50277 -0.06389 -0.5039 -0.0608 -0.50546 -0.05864 C -0.51093 -0.05108 -0.51605 -0.04522 -0.52213 -0.03951 C -0.52369 -0.03781 -0.52543 -0.03642 -0.52708 -0.03503 C -0.52821 -0.03256 -0.52934 -0.03009 -0.53046 -0.02762 C -0.53515 -0.01605 -0.53211 -0.02161 -0.53454 -0.01713 " pathEditMode="relative" ptsTypes="AAAAAAAAAAA">
                                      <p:cBhvr>
                                        <p:cTn id="35" dur="2000" fill="hold"/>
                                        <p:tgtEl>
                                          <p:spTgt spid="9"/>
                                        </p:tgtEl>
                                        <p:attrNameLst>
                                          <p:attrName>ppt_x</p:attrName>
                                          <p:attrName>ppt_y</p:attrName>
                                        </p:attrNameLst>
                                      </p:cBhvr>
                                    </p:animMotion>
                                  </p:childTnLst>
                                </p:cTn>
                              </p:par>
                            </p:childTnLst>
                          </p:cTn>
                        </p:par>
                        <p:par>
                          <p:cTn id="36" fill="hold">
                            <p:stCondLst>
                              <p:cond delay="2000"/>
                            </p:stCondLst>
                            <p:childTnLst>
                              <p:par>
                                <p:cTn id="37" presetID="53" presetClass="exit" presetSubtype="32" fill="hold" nodeType="afterEffect">
                                  <p:stCondLst>
                                    <p:cond delay="0"/>
                                  </p:stCondLst>
                                  <p:childTnLst>
                                    <p:anim calcmode="lin" valueType="num">
                                      <p:cBhvr>
                                        <p:cTn id="38" dur="500"/>
                                        <p:tgtEl>
                                          <p:spTgt spid="14"/>
                                        </p:tgtEl>
                                        <p:attrNameLst>
                                          <p:attrName>ppt_w</p:attrName>
                                        </p:attrNameLst>
                                      </p:cBhvr>
                                      <p:tavLst>
                                        <p:tav tm="0">
                                          <p:val>
                                            <p:strVal val="ppt_w"/>
                                          </p:val>
                                        </p:tav>
                                        <p:tav tm="100000">
                                          <p:val>
                                            <p:fltVal val="0"/>
                                          </p:val>
                                        </p:tav>
                                      </p:tavLst>
                                    </p:anim>
                                    <p:anim calcmode="lin" valueType="num">
                                      <p:cBhvr>
                                        <p:cTn id="39" dur="500"/>
                                        <p:tgtEl>
                                          <p:spTgt spid="14"/>
                                        </p:tgtEl>
                                        <p:attrNameLst>
                                          <p:attrName>ppt_h</p:attrName>
                                        </p:attrNameLst>
                                      </p:cBhvr>
                                      <p:tavLst>
                                        <p:tav tm="0">
                                          <p:val>
                                            <p:strVal val="ppt_h"/>
                                          </p:val>
                                        </p:tav>
                                        <p:tav tm="100000">
                                          <p:val>
                                            <p:fltVal val="0"/>
                                          </p:val>
                                        </p:tav>
                                      </p:tavLst>
                                    </p:anim>
                                    <p:animEffect transition="out" filter="fade">
                                      <p:cBhvr>
                                        <p:cTn id="40" dur="500"/>
                                        <p:tgtEl>
                                          <p:spTgt spid="14"/>
                                        </p:tgtEl>
                                      </p:cBhvr>
                                    </p:animEffect>
                                    <p:set>
                                      <p:cBhvr>
                                        <p:cTn id="41"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53454 -0.01713 L -0.53454 -0.01698 C -0.53845 -0.01652 -0.5421 -0.01636 -0.54583 -0.01559 C -0.54869 -0.01497 -0.55156 -0.0125 -0.55451 -0.0125 C -0.56284 -0.01297 -0.57109 -0.01559 -0.57942 -0.01713 C -0.58567 -0.02531 -0.59175 -0.03272 -0.5973 -0.04383 C -0.59861 -0.0463 -0.59965 -0.04892 -0.60104 -0.05124 C -0.60199 -0.05294 -0.60321 -0.05386 -0.60416 -0.05571 C -0.60529 -0.05787 -0.60616 -0.06096 -0.6072 -0.06328 C -0.60789 -0.0642 -0.6085 -0.06497 -0.60911 -0.06621 C -0.60998 -0.06791 -0.61059 -0.07037 -0.61154 -0.07207 C -0.6125 -0.07392 -0.6138 -0.0747 -0.61475 -0.07655 C -0.61649 -0.0801 -0.61744 -0.08658 -0.61961 -0.08858 C -0.62031 -0.08889 -0.62092 -0.0892 -0.62152 -0.08982 C -0.62239 -0.09074 -0.62317 -0.09198 -0.62395 -0.09291 C -0.62482 -0.09352 -0.62569 -0.09352 -0.62647 -0.09445 C -0.62725 -0.09522 -0.62812 -0.09661 -0.62899 -0.09738 C -0.63524 -0.10309 -0.63281 -0.10062 -0.63767 -0.10324 C -0.63932 -0.10402 -0.64097 -0.10525 -0.6427 -0.10633 C -0.6434 -0.10679 -0.64427 -0.10679 -0.64513 -0.10772 C -0.648 -0.11111 -0.64661 -0.11065 -0.64869 -0.11065 " pathEditMode="relative" rAng="0" ptsTypes="AAAAAAAAAAAAAAAAAAAAA">
                                      <p:cBhvr>
                                        <p:cTn id="46" dur="2000" fill="hold"/>
                                        <p:tgtEl>
                                          <p:spTgt spid="9"/>
                                        </p:tgtEl>
                                        <p:attrNameLst>
                                          <p:attrName>ppt_x</p:attrName>
                                          <p:attrName>ppt_y</p:attrName>
                                        </p:attrNameLst>
                                      </p:cBhvr>
                                      <p:rCtr x="-5712" y="-4460"/>
                                    </p:animMotion>
                                  </p:childTnLst>
                                </p:cTn>
                              </p:par>
                            </p:childTnLst>
                          </p:cTn>
                        </p:par>
                        <p:par>
                          <p:cTn id="47" fill="hold">
                            <p:stCondLst>
                              <p:cond delay="2000"/>
                            </p:stCondLst>
                            <p:childTnLst>
                              <p:par>
                                <p:cTn id="48" presetID="53" presetClass="exit" presetSubtype="32" fill="hold" nodeType="afterEffect">
                                  <p:stCondLst>
                                    <p:cond delay="0"/>
                                  </p:stCondLst>
                                  <p:childTnLst>
                                    <p:anim calcmode="lin" valueType="num">
                                      <p:cBhvr>
                                        <p:cTn id="49" dur="500"/>
                                        <p:tgtEl>
                                          <p:spTgt spid="4"/>
                                        </p:tgtEl>
                                        <p:attrNameLst>
                                          <p:attrName>ppt_w</p:attrName>
                                        </p:attrNameLst>
                                      </p:cBhvr>
                                      <p:tavLst>
                                        <p:tav tm="0">
                                          <p:val>
                                            <p:strVal val="ppt_w"/>
                                          </p:val>
                                        </p:tav>
                                        <p:tav tm="100000">
                                          <p:val>
                                            <p:fltVal val="0"/>
                                          </p:val>
                                        </p:tav>
                                      </p:tavLst>
                                    </p:anim>
                                    <p:anim calcmode="lin" valueType="num">
                                      <p:cBhvr>
                                        <p:cTn id="50" dur="500"/>
                                        <p:tgtEl>
                                          <p:spTgt spid="4"/>
                                        </p:tgtEl>
                                        <p:attrNameLst>
                                          <p:attrName>ppt_h</p:attrName>
                                        </p:attrNameLst>
                                      </p:cBhvr>
                                      <p:tavLst>
                                        <p:tav tm="0">
                                          <p:val>
                                            <p:strVal val="ppt_h"/>
                                          </p:val>
                                        </p:tav>
                                        <p:tav tm="100000">
                                          <p:val>
                                            <p:fltVal val="0"/>
                                          </p:val>
                                        </p:tav>
                                      </p:tavLst>
                                    </p:anim>
                                    <p:animEffect transition="out" filter="fade">
                                      <p:cBhvr>
                                        <p:cTn id="51" dur="500"/>
                                        <p:tgtEl>
                                          <p:spTgt spid="4"/>
                                        </p:tgtEl>
                                      </p:cBhvr>
                                    </p:animEffect>
                                    <p:set>
                                      <p:cBhvr>
                                        <p:cTn id="52"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0"/>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subTnLst>
                                    <p:audio>
                                      <p:cMediaNode>
                                        <p:cTn display="0" masterRel="sameClick">
                                          <p:stCondLst>
                                            <p:cond evt="begin" delay="0">
                                              <p:tn val="5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370005" y="573751"/>
            <a:ext cx="9497040" cy="1194025"/>
            <a:chOff x="708116" y="1298396"/>
            <a:chExt cx="9497040" cy="1194025"/>
          </a:xfrm>
        </p:grpSpPr>
        <p:sp>
          <p:nvSpPr>
            <p:cNvPr id="12"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9497040"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5">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3" name="TextBox 12"/>
            <p:cNvSpPr txBox="1"/>
            <p:nvPr/>
          </p:nvSpPr>
          <p:spPr>
            <a:xfrm>
              <a:off x="1223250" y="1603020"/>
              <a:ext cx="898190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Vích-tô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bộc</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lộ</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năng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khiếu</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từ</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sớm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22" name="Group 21"/>
          <p:cNvGrpSpPr/>
          <p:nvPr/>
        </p:nvGrpSpPr>
        <p:grpSpPr>
          <a:xfrm>
            <a:off x="915527" y="430945"/>
            <a:ext cx="1322594" cy="825120"/>
            <a:chOff x="252152" y="1042337"/>
            <a:chExt cx="1322594" cy="825120"/>
          </a:xfrm>
        </p:grpSpPr>
        <p:pic>
          <p:nvPicPr>
            <p:cNvPr id="23" name="Graphic 14">
              <a:extLst>
                <a:ext uri="{FF2B5EF4-FFF2-40B4-BE49-F238E27FC236}">
                  <a16:creationId xmlns:a16="http://schemas.microsoft.com/office/drawing/2014/main" id="{9AD1F43E-F1EB-4290-B163-4F1DD6CDEFA9}"/>
                </a:ext>
              </a:extLst>
            </p:cNvPr>
            <p:cNvPicPr>
              <a:picLocks noChangeAspect="1"/>
            </p:cNvPicPr>
            <p:nvPr/>
          </p:nvPicPr>
          <p:blipFill>
            <a:blip r:embed="rId2"/>
            <a:stretch>
              <a:fillRect/>
            </a:stretch>
          </p:blipFill>
          <p:spPr>
            <a:xfrm rot="20714751">
              <a:off x="252152" y="1067611"/>
              <a:ext cx="1322594" cy="799846"/>
            </a:xfrm>
            <a:prstGeom prst="rect">
              <a:avLst/>
            </a:prstGeom>
          </p:spPr>
        </p:pic>
        <p:sp>
          <p:nvSpPr>
            <p:cNvPr id="24" name="TextBox 23">
              <a:extLst>
                <a:ext uri="{FF2B5EF4-FFF2-40B4-BE49-F238E27FC236}">
                  <a16:creationId xmlns:a16="http://schemas.microsoft.com/office/drawing/2014/main" id="{33D9F262-6CB3-48EE-B257-482DA0AC119B}"/>
                </a:ext>
              </a:extLst>
            </p:cNvPr>
            <p:cNvSpPr txBox="1"/>
            <p:nvPr/>
          </p:nvSpPr>
          <p:spPr>
            <a:xfrm rot="20962526">
              <a:off x="525768" y="1042337"/>
              <a:ext cx="637690"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95C9E1"/>
                  </a:solidFill>
                  <a:effectLst/>
                  <a:uLnTx/>
                  <a:uFillTx/>
                  <a:latin typeface="SVN-Poky's" panose="020B0606040200020203" pitchFamily="34" charset="0"/>
                  <a:cs typeface="Itim"/>
                </a:rPr>
                <a:t>1</a:t>
              </a:r>
            </a:p>
          </p:txBody>
        </p:sp>
      </p:grpSp>
      <p:grpSp>
        <p:nvGrpSpPr>
          <p:cNvPr id="4" name="Group 3"/>
          <p:cNvGrpSpPr/>
          <p:nvPr/>
        </p:nvGrpSpPr>
        <p:grpSpPr>
          <a:xfrm>
            <a:off x="47123" y="2269696"/>
            <a:ext cx="11146328" cy="2384405"/>
            <a:chOff x="47123" y="2269696"/>
            <a:chExt cx="11146328" cy="2384405"/>
          </a:xfrm>
        </p:grpSpPr>
        <p:sp>
          <p:nvSpPr>
            <p:cNvPr id="3" name="TextBox 2"/>
            <p:cNvSpPr txBox="1"/>
            <p:nvPr/>
          </p:nvSpPr>
          <p:spPr>
            <a:xfrm>
              <a:off x="2625184" y="2269696"/>
              <a:ext cx="8568267" cy="2384405"/>
            </a:xfrm>
            <a:prstGeom prst="wave">
              <a:avLst/>
            </a:prstGeom>
            <a:solidFill>
              <a:schemeClr val="accent5"/>
            </a:solidFill>
            <a:ln w="19050">
              <a:solidFill>
                <a:schemeClr val="accent4">
                  <a:lumMod val="75000"/>
                </a:schemeClr>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V</a:t>
              </a:r>
              <a:r>
                <a:rPr kumimoji="0" lang="en-US" sz="36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ích</a:t>
              </a: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-to Huy-gô đã bộc lộ năng khiếu thơ ca từ rất sớm.</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5" name="图片 74"/>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358970">
              <a:off x="47123" y="2476780"/>
              <a:ext cx="2897763" cy="1055607"/>
            </a:xfrm>
            <a:prstGeom prst="rect">
              <a:avLst/>
            </a:prstGeom>
          </p:spPr>
        </p:pic>
      </p:grpSp>
      <p:pic>
        <p:nvPicPr>
          <p:cNvPr id="6" name="Picture 5">
            <a:hlinkClick r:id="rId4" action="ppaction://hlinksldjump"/>
            <a:extLst>
              <a:ext uri="{FF2B5EF4-FFF2-40B4-BE49-F238E27FC236}">
                <a16:creationId xmlns:a16="http://schemas.microsoft.com/office/drawing/2014/main" id="{69AF9D44-EF7C-ED9D-802A-0011337B6905}"/>
              </a:ext>
            </a:extLst>
          </p:cNvPr>
          <p:cNvPicPr>
            <a:picLocks noChangeAspect="1"/>
          </p:cNvPicPr>
          <p:nvPr/>
        </p:nvPicPr>
        <p:blipFill>
          <a:blip r:embed="rId5"/>
          <a:stretch>
            <a:fillRect/>
          </a:stretch>
        </p:blipFill>
        <p:spPr>
          <a:xfrm>
            <a:off x="84022" y="4981419"/>
            <a:ext cx="2688569" cy="1743607"/>
          </a:xfrm>
          <a:prstGeom prst="rect">
            <a:avLst/>
          </a:prstGeom>
        </p:spPr>
      </p:pic>
    </p:spTree>
    <p:extLst>
      <p:ext uri="{BB962C8B-B14F-4D97-AF65-F5344CB8AC3E}">
        <p14:creationId xmlns:p14="http://schemas.microsoft.com/office/powerpoint/2010/main" val="6485116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426450" y="844070"/>
            <a:ext cx="9497040" cy="1194025"/>
            <a:chOff x="708116" y="1298396"/>
            <a:chExt cx="9497040" cy="1194025"/>
          </a:xfrm>
        </p:grpSpPr>
        <p:sp>
          <p:nvSpPr>
            <p:cNvPr id="9"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9497040"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2">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0" name="TextBox 9"/>
            <p:cNvSpPr txBox="1"/>
            <p:nvPr/>
          </p:nvSpPr>
          <p:spPr>
            <a:xfrm>
              <a:off x="1223250" y="1415203"/>
              <a:ext cx="8981906"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giờ</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kiểm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Toán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lắng</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14" name="Group 13"/>
          <p:cNvGrpSpPr/>
          <p:nvPr/>
        </p:nvGrpSpPr>
        <p:grpSpPr>
          <a:xfrm>
            <a:off x="892832" y="698498"/>
            <a:ext cx="1313786" cy="847989"/>
            <a:chOff x="797212" y="2403120"/>
            <a:chExt cx="1313786" cy="847989"/>
          </a:xfrm>
        </p:grpSpPr>
        <p:pic>
          <p:nvPicPr>
            <p:cNvPr id="15" name="Graphic 20">
              <a:extLst>
                <a:ext uri="{FF2B5EF4-FFF2-40B4-BE49-F238E27FC236}">
                  <a16:creationId xmlns:a16="http://schemas.microsoft.com/office/drawing/2014/main" id="{6CE2BAD8-66D9-4EB1-A1D3-AF53A6B37F3F}"/>
                </a:ext>
              </a:extLst>
            </p:cNvPr>
            <p:cNvPicPr>
              <a:picLocks noChangeAspect="1"/>
            </p:cNvPicPr>
            <p:nvPr/>
          </p:nvPicPr>
          <p:blipFill>
            <a:blip r:embed="rId2"/>
            <a:stretch>
              <a:fillRect/>
            </a:stretch>
          </p:blipFill>
          <p:spPr>
            <a:xfrm rot="20674720">
              <a:off x="797212" y="2403120"/>
              <a:ext cx="1313786" cy="847989"/>
            </a:xfrm>
            <a:prstGeom prst="rect">
              <a:avLst/>
            </a:prstGeom>
          </p:spPr>
        </p:pic>
        <p:sp>
          <p:nvSpPr>
            <p:cNvPr id="16" name="TextBox 15">
              <a:extLst>
                <a:ext uri="{FF2B5EF4-FFF2-40B4-BE49-F238E27FC236}">
                  <a16:creationId xmlns:a16="http://schemas.microsoft.com/office/drawing/2014/main" id="{99E38401-4102-400D-BFBB-34B92C7AE3B9}"/>
                </a:ext>
              </a:extLst>
            </p:cNvPr>
            <p:cNvSpPr txBox="1"/>
            <p:nvPr/>
          </p:nvSpPr>
          <p:spPr>
            <a:xfrm rot="20674720">
              <a:off x="1048543" y="2404218"/>
              <a:ext cx="811124"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F9B2C2"/>
                  </a:solidFill>
                  <a:effectLst/>
                  <a:uLnTx/>
                  <a:uFillTx/>
                  <a:latin typeface="SVN-Poky's" panose="020B0606040200020203" pitchFamily="34" charset="0"/>
                  <a:cs typeface="Itim"/>
                </a:rPr>
                <a:t>2</a:t>
              </a:r>
            </a:p>
          </p:txBody>
        </p:sp>
      </p:grpSp>
      <p:grpSp>
        <p:nvGrpSpPr>
          <p:cNvPr id="20" name="Group 19"/>
          <p:cNvGrpSpPr/>
          <p:nvPr/>
        </p:nvGrpSpPr>
        <p:grpSpPr>
          <a:xfrm>
            <a:off x="678747" y="2583166"/>
            <a:ext cx="11264544" cy="3102992"/>
            <a:chOff x="877406" y="2173515"/>
            <a:chExt cx="11264544" cy="3102992"/>
          </a:xfrm>
        </p:grpSpPr>
        <p:sp>
          <p:nvSpPr>
            <p:cNvPr id="21" name="TextBox 20"/>
            <p:cNvSpPr txBox="1"/>
            <p:nvPr/>
          </p:nvSpPr>
          <p:spPr>
            <a:xfrm>
              <a:off x="877406" y="2173515"/>
              <a:ext cx="8568267" cy="3102992"/>
            </a:xfrm>
            <a:custGeom>
              <a:avLst/>
              <a:gdLst>
                <a:gd name="connsiteX0" fmla="*/ 0 w 8568267"/>
                <a:gd name="connsiteY0" fmla="*/ 573174 h 4585395"/>
                <a:gd name="connsiteX1" fmla="*/ 8568267 w 8568267"/>
                <a:gd name="connsiteY1" fmla="*/ 573174 h 4585395"/>
                <a:gd name="connsiteX2" fmla="*/ 8568267 w 8568267"/>
                <a:gd name="connsiteY2" fmla="*/ 4012221 h 4585395"/>
                <a:gd name="connsiteX3" fmla="*/ 0 w 8568267"/>
                <a:gd name="connsiteY3" fmla="*/ 4012221 h 4585395"/>
                <a:gd name="connsiteX4" fmla="*/ 0 w 8568267"/>
                <a:gd name="connsiteY4" fmla="*/ 573174 h 4585395"/>
                <a:gd name="connsiteX0" fmla="*/ 0 w 8568267"/>
                <a:gd name="connsiteY0" fmla="*/ 551538 h 4206709"/>
                <a:gd name="connsiteX1" fmla="*/ 8568267 w 8568267"/>
                <a:gd name="connsiteY1" fmla="*/ 551538 h 4206709"/>
                <a:gd name="connsiteX2" fmla="*/ 8568267 w 8568267"/>
                <a:gd name="connsiteY2" fmla="*/ 3990585 h 4206709"/>
                <a:gd name="connsiteX3" fmla="*/ 6682752 w 8568267"/>
                <a:gd name="connsiteY3" fmla="*/ 3564598 h 4206709"/>
                <a:gd name="connsiteX4" fmla="*/ 0 w 8568267"/>
                <a:gd name="connsiteY4" fmla="*/ 3990585 h 4206709"/>
                <a:gd name="connsiteX5" fmla="*/ 0 w 8568267"/>
                <a:gd name="connsiteY5" fmla="*/ 551538 h 4206709"/>
                <a:gd name="connsiteX0" fmla="*/ 0 w 8568267"/>
                <a:gd name="connsiteY0" fmla="*/ 243703 h 3898874"/>
                <a:gd name="connsiteX1" fmla="*/ 2504291 w 8568267"/>
                <a:gd name="connsiteY1" fmla="*/ 467264 h 3898874"/>
                <a:gd name="connsiteX2" fmla="*/ 8568267 w 8568267"/>
                <a:gd name="connsiteY2" fmla="*/ 243703 h 3898874"/>
                <a:gd name="connsiteX3" fmla="*/ 8568267 w 8568267"/>
                <a:gd name="connsiteY3" fmla="*/ 3682750 h 3898874"/>
                <a:gd name="connsiteX4" fmla="*/ 6682752 w 8568267"/>
                <a:gd name="connsiteY4" fmla="*/ 3256763 h 3898874"/>
                <a:gd name="connsiteX5" fmla="*/ 0 w 8568267"/>
                <a:gd name="connsiteY5" fmla="*/ 3682750 h 3898874"/>
                <a:gd name="connsiteX6" fmla="*/ 0 w 8568267"/>
                <a:gd name="connsiteY6" fmla="*/ 243703 h 3898874"/>
                <a:gd name="connsiteX0" fmla="*/ 0 w 8568267"/>
                <a:gd name="connsiteY0" fmla="*/ 207831 h 3863002"/>
                <a:gd name="connsiteX1" fmla="*/ 2504291 w 8568267"/>
                <a:gd name="connsiteY1" fmla="*/ 662886 h 3863002"/>
                <a:gd name="connsiteX2" fmla="*/ 8568267 w 8568267"/>
                <a:gd name="connsiteY2" fmla="*/ 207831 h 3863002"/>
                <a:gd name="connsiteX3" fmla="*/ 8568267 w 8568267"/>
                <a:gd name="connsiteY3" fmla="*/ 3646878 h 3863002"/>
                <a:gd name="connsiteX4" fmla="*/ 6682752 w 8568267"/>
                <a:gd name="connsiteY4" fmla="*/ 3220891 h 3863002"/>
                <a:gd name="connsiteX5" fmla="*/ 0 w 8568267"/>
                <a:gd name="connsiteY5" fmla="*/ 3646878 h 3863002"/>
                <a:gd name="connsiteX6" fmla="*/ 0 w 8568267"/>
                <a:gd name="connsiteY6" fmla="*/ 207831 h 3863002"/>
                <a:gd name="connsiteX0" fmla="*/ 0 w 8568267"/>
                <a:gd name="connsiteY0" fmla="*/ 174375 h 3829546"/>
                <a:gd name="connsiteX1" fmla="*/ 2573739 w 8568267"/>
                <a:gd name="connsiteY1" fmla="*/ 930372 h 3829546"/>
                <a:gd name="connsiteX2" fmla="*/ 8568267 w 8568267"/>
                <a:gd name="connsiteY2" fmla="*/ 174375 h 3829546"/>
                <a:gd name="connsiteX3" fmla="*/ 8568267 w 8568267"/>
                <a:gd name="connsiteY3" fmla="*/ 3613422 h 3829546"/>
                <a:gd name="connsiteX4" fmla="*/ 6682752 w 8568267"/>
                <a:gd name="connsiteY4" fmla="*/ 3187435 h 3829546"/>
                <a:gd name="connsiteX5" fmla="*/ 0 w 8568267"/>
                <a:gd name="connsiteY5" fmla="*/ 3613422 h 3829546"/>
                <a:gd name="connsiteX6" fmla="*/ 0 w 8568267"/>
                <a:gd name="connsiteY6" fmla="*/ 174375 h 3829546"/>
                <a:gd name="connsiteX0" fmla="*/ 0 w 8568267"/>
                <a:gd name="connsiteY0" fmla="*/ 244763 h 3899934"/>
                <a:gd name="connsiteX1" fmla="*/ 2666337 w 8568267"/>
                <a:gd name="connsiteY1" fmla="*/ 462505 h 3899934"/>
                <a:gd name="connsiteX2" fmla="*/ 8568267 w 8568267"/>
                <a:gd name="connsiteY2" fmla="*/ 244763 h 3899934"/>
                <a:gd name="connsiteX3" fmla="*/ 8568267 w 8568267"/>
                <a:gd name="connsiteY3" fmla="*/ 3683810 h 3899934"/>
                <a:gd name="connsiteX4" fmla="*/ 6682752 w 8568267"/>
                <a:gd name="connsiteY4" fmla="*/ 3257823 h 3899934"/>
                <a:gd name="connsiteX5" fmla="*/ 0 w 8568267"/>
                <a:gd name="connsiteY5" fmla="*/ 3683810 h 3899934"/>
                <a:gd name="connsiteX6" fmla="*/ 0 w 8568267"/>
                <a:gd name="connsiteY6" fmla="*/ 244763 h 389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8267" h="3899934">
                  <a:moveTo>
                    <a:pt x="0" y="244763"/>
                  </a:moveTo>
                  <a:cubicBezTo>
                    <a:pt x="392303" y="-412685"/>
                    <a:pt x="1238293" y="462505"/>
                    <a:pt x="2666337" y="462505"/>
                  </a:cubicBezTo>
                  <a:cubicBezTo>
                    <a:pt x="4094381" y="462505"/>
                    <a:pt x="7532526" y="-412685"/>
                    <a:pt x="8568267" y="244763"/>
                  </a:cubicBezTo>
                  <a:lnTo>
                    <a:pt x="8568267" y="3683810"/>
                  </a:lnTo>
                  <a:cubicBezTo>
                    <a:pt x="8273306" y="4351890"/>
                    <a:pt x="8110796" y="3257823"/>
                    <a:pt x="6682752" y="3257823"/>
                  </a:cubicBezTo>
                  <a:cubicBezTo>
                    <a:pt x="5254708" y="3257823"/>
                    <a:pt x="1133083" y="4351890"/>
                    <a:pt x="0" y="3683810"/>
                  </a:cubicBezTo>
                  <a:lnTo>
                    <a:pt x="0" y="244763"/>
                  </a:lnTo>
                  <a:close/>
                </a:path>
              </a:pathLst>
            </a:custGeom>
            <a:solidFill>
              <a:schemeClr val="accent2"/>
            </a:solidFill>
            <a:ln w="19050">
              <a:solidFill>
                <a:schemeClr val="accent4">
                  <a:lumMod val="75000"/>
                </a:schemeClr>
              </a:solidFill>
              <a:prstDash val="dash"/>
            </a:ln>
          </p:spPr>
          <p:txBody>
            <a:bodyPr wrap="square" tIns="365760" bIns="4572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Trong giờ kiểm tra Toán, thầy giáo rất lo lắng cho Vich-to Huy-gô vì trong khi các bạn khác mải miết làm bài thì không hiểu sao Huy-gô lại ngồi cắn bút từ đầu giờ.</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25" name="图片 74"/>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20399510" flipH="1">
              <a:off x="8930157" y="2382177"/>
              <a:ext cx="3211793" cy="1170003"/>
            </a:xfrm>
            <a:prstGeom prst="rect">
              <a:avLst/>
            </a:prstGeom>
          </p:spPr>
        </p:pic>
      </p:grpSp>
      <p:pic>
        <p:nvPicPr>
          <p:cNvPr id="2" name="Picture 1">
            <a:hlinkClick r:id="rId4" action="ppaction://hlinksldjump"/>
            <a:extLst>
              <a:ext uri="{FF2B5EF4-FFF2-40B4-BE49-F238E27FC236}">
                <a16:creationId xmlns:a16="http://schemas.microsoft.com/office/drawing/2014/main" id="{58EBB1EA-AADB-3137-0D9B-0A58FFD8B153}"/>
              </a:ext>
            </a:extLst>
          </p:cNvPr>
          <p:cNvPicPr>
            <a:picLocks noChangeAspect="1"/>
          </p:cNvPicPr>
          <p:nvPr/>
        </p:nvPicPr>
        <p:blipFill>
          <a:blip r:embed="rId5"/>
          <a:stretch>
            <a:fillRect/>
          </a:stretch>
        </p:blipFill>
        <p:spPr>
          <a:xfrm>
            <a:off x="9281185" y="4917623"/>
            <a:ext cx="2688569" cy="1743607"/>
          </a:xfrm>
          <a:prstGeom prst="rect">
            <a:avLst/>
          </a:prstGeom>
        </p:spPr>
      </p:pic>
    </p:spTree>
    <p:extLst>
      <p:ext uri="{BB962C8B-B14F-4D97-AF65-F5344CB8AC3E}">
        <p14:creationId xmlns:p14="http://schemas.microsoft.com/office/powerpoint/2010/main" val="984510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300" fill="hold"/>
                                        <p:tgtEl>
                                          <p:spTgt spid="20"/>
                                        </p:tgtEl>
                                        <p:attrNameLst>
                                          <p:attrName>ppt_x</p:attrName>
                                        </p:attrNameLst>
                                      </p:cBhvr>
                                      <p:tavLst>
                                        <p:tav tm="0">
                                          <p:val>
                                            <p:strVal val="0-#ppt_w/2"/>
                                          </p:val>
                                        </p:tav>
                                        <p:tav tm="100000">
                                          <p:val>
                                            <p:strVal val="#ppt_x"/>
                                          </p:val>
                                        </p:tav>
                                      </p:tavLst>
                                    </p:anim>
                                    <p:anim calcmode="lin" valueType="num">
                                      <p:cBhvr additive="base">
                                        <p:cTn id="8" dur="13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9" name="Group 58"/>
          <p:cNvGrpSpPr/>
          <p:nvPr/>
        </p:nvGrpSpPr>
        <p:grpSpPr>
          <a:xfrm>
            <a:off x="1277451" y="700845"/>
            <a:ext cx="9559882" cy="1194025"/>
            <a:chOff x="498702" y="1298396"/>
            <a:chExt cx="7866365" cy="1194025"/>
          </a:xfrm>
        </p:grpSpPr>
        <p:sp>
          <p:nvSpPr>
            <p:cNvPr id="60"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6">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61" name="TextBox 60"/>
            <p:cNvSpPr txBox="1"/>
            <p:nvPr/>
          </p:nvSpPr>
          <p:spPr>
            <a:xfrm>
              <a:off x="498702" y="1356799"/>
              <a:ext cx="777347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thầy</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giáo</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reo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lên</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xem</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-to </a:t>
              </a:r>
              <a:r>
                <a:rPr kumimoji="0" lang="en-US" sz="32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62" name="Group 61"/>
          <p:cNvGrpSpPr/>
          <p:nvPr/>
        </p:nvGrpSpPr>
        <p:grpSpPr>
          <a:xfrm>
            <a:off x="1028520" y="651054"/>
            <a:ext cx="1407233" cy="908305"/>
            <a:chOff x="1276876" y="3843600"/>
            <a:chExt cx="1407233" cy="908305"/>
          </a:xfrm>
        </p:grpSpPr>
        <p:pic>
          <p:nvPicPr>
            <p:cNvPr id="63" name="Graphic 17">
              <a:extLst>
                <a:ext uri="{FF2B5EF4-FFF2-40B4-BE49-F238E27FC236}">
                  <a16:creationId xmlns:a16="http://schemas.microsoft.com/office/drawing/2014/main" id="{4053D95B-0605-4169-BB99-26CBD6E130F1}"/>
                </a:ext>
              </a:extLst>
            </p:cNvPr>
            <p:cNvPicPr>
              <a:picLocks noChangeAspect="1"/>
            </p:cNvPicPr>
            <p:nvPr/>
          </p:nvPicPr>
          <p:blipFill>
            <a:blip r:embed="rId2"/>
            <a:stretch>
              <a:fillRect/>
            </a:stretch>
          </p:blipFill>
          <p:spPr>
            <a:xfrm rot="19920524">
              <a:off x="1276876" y="3843600"/>
              <a:ext cx="1407233" cy="908305"/>
            </a:xfrm>
            <a:prstGeom prst="rect">
              <a:avLst/>
            </a:prstGeom>
          </p:spPr>
        </p:pic>
        <p:sp>
          <p:nvSpPr>
            <p:cNvPr id="64" name="TextBox 63">
              <a:extLst>
                <a:ext uri="{FF2B5EF4-FFF2-40B4-BE49-F238E27FC236}">
                  <a16:creationId xmlns:a16="http://schemas.microsoft.com/office/drawing/2014/main" id="{C7ED4BC4-66B9-4789-94CD-73481CF48216}"/>
                </a:ext>
              </a:extLst>
            </p:cNvPr>
            <p:cNvSpPr txBox="1"/>
            <p:nvPr/>
          </p:nvSpPr>
          <p:spPr>
            <a:xfrm rot="19920524">
              <a:off x="1581728" y="3888467"/>
              <a:ext cx="79752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C1C3F3"/>
                  </a:solidFill>
                  <a:effectLst/>
                  <a:uLnTx/>
                  <a:uFillTx/>
                  <a:latin typeface="SVN-Poky's" panose="020B0606040200020203" pitchFamily="34" charset="0"/>
                  <a:cs typeface="Itim"/>
                </a:rPr>
                <a:t>3</a:t>
              </a:r>
            </a:p>
          </p:txBody>
        </p:sp>
      </p:grpSp>
      <p:grpSp>
        <p:nvGrpSpPr>
          <p:cNvPr id="6" name="Group 5"/>
          <p:cNvGrpSpPr/>
          <p:nvPr/>
        </p:nvGrpSpPr>
        <p:grpSpPr>
          <a:xfrm>
            <a:off x="1988296" y="2456557"/>
            <a:ext cx="2619375" cy="3676650"/>
            <a:chOff x="1977007" y="2400113"/>
            <a:chExt cx="2619375" cy="3676650"/>
          </a:xfrm>
        </p:grpSpPr>
        <p:grpSp>
          <p:nvGrpSpPr>
            <p:cNvPr id="3" name="Group 2"/>
            <p:cNvGrpSpPr/>
            <p:nvPr/>
          </p:nvGrpSpPr>
          <p:grpSpPr>
            <a:xfrm>
              <a:off x="1977007" y="2400113"/>
              <a:ext cx="2619375" cy="3676650"/>
              <a:chOff x="1977007" y="2400113"/>
              <a:chExt cx="2619375" cy="3676650"/>
            </a:xfrm>
          </p:grpSpPr>
          <p:grpSp>
            <p:nvGrpSpPr>
              <p:cNvPr id="29" name="图形 2"/>
              <p:cNvGrpSpPr/>
              <p:nvPr/>
            </p:nvGrpSpPr>
            <p:grpSpPr>
              <a:xfrm rot="21410303">
                <a:off x="1977007" y="2400113"/>
                <a:ext cx="2619375" cy="3676650"/>
                <a:chOff x="4783931" y="1588293"/>
                <a:chExt cx="2619375" cy="3676650"/>
              </a:xfrm>
            </p:grpSpPr>
            <p:sp>
              <p:nvSpPr>
                <p:cNvPr id="30" name="任意多边形: 形状 25"/>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1" name="任意多边形: 形状 26"/>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2" name="任意多边形: 形状 27"/>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3" name="任意多边形: 形状 28"/>
                <p:cNvSpPr/>
                <p:nvPr/>
              </p:nvSpPr>
              <p:spPr>
                <a:xfrm>
                  <a:off x="5230876" y="47140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4" name="任意多边形: 形状 29"/>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5" name="任意多边形: 形状 30"/>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6" name="任意多边形: 形状 31"/>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7" name="任意多边形: 形状 32"/>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8" name="任意多边形: 形状 33"/>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39" name="任意多边形: 形状 34"/>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0" name="任意多边形: 形状 35"/>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1" name="任意多边形: 形状 36"/>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2" name="任意多边形: 形状 37"/>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3" name="任意多边形: 形状 38"/>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5" name="任意多边形: 形状 27"/>
              <p:cNvSpPr/>
              <p:nvPr/>
            </p:nvSpPr>
            <p:spPr>
              <a:xfrm rot="21410303">
                <a:off x="2476098" y="5133089"/>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2" name="TextBox 1"/>
            <p:cNvSpPr txBox="1"/>
            <p:nvPr/>
          </p:nvSpPr>
          <p:spPr>
            <a:xfrm rot="21394081">
              <a:off x="2342147" y="4398589"/>
              <a:ext cx="1901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giờ</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7" name="Group 6"/>
          <p:cNvGrpSpPr/>
          <p:nvPr/>
        </p:nvGrpSpPr>
        <p:grpSpPr>
          <a:xfrm>
            <a:off x="4827392" y="2432298"/>
            <a:ext cx="2609850" cy="3667125"/>
            <a:chOff x="4816103" y="2375854"/>
            <a:chExt cx="2609850" cy="3667125"/>
          </a:xfrm>
        </p:grpSpPr>
        <p:grpSp>
          <p:nvGrpSpPr>
            <p:cNvPr id="4" name="Group 3"/>
            <p:cNvGrpSpPr/>
            <p:nvPr/>
          </p:nvGrpSpPr>
          <p:grpSpPr>
            <a:xfrm>
              <a:off x="4816103" y="2375854"/>
              <a:ext cx="2609850" cy="3667125"/>
              <a:chOff x="4816103" y="2375854"/>
              <a:chExt cx="2609850" cy="3667125"/>
            </a:xfrm>
          </p:grpSpPr>
          <p:grpSp>
            <p:nvGrpSpPr>
              <p:cNvPr id="8" name="图形 2"/>
              <p:cNvGrpSpPr/>
              <p:nvPr/>
            </p:nvGrpSpPr>
            <p:grpSpPr>
              <a:xfrm rot="234961">
                <a:off x="4816103" y="2375854"/>
                <a:ext cx="2609850" cy="3667125"/>
                <a:chOff x="4791075" y="1595437"/>
                <a:chExt cx="2609850" cy="3667125"/>
              </a:xfrm>
            </p:grpSpPr>
            <p:sp>
              <p:nvSpPr>
                <p:cNvPr id="9" name="任意多边形: 形状 4"/>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0" name="任意多边形: 形状 5"/>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4" name="任意多边形: 形状 6"/>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5" name="任意多边形: 形状 11"/>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6" name="任意多边形: 形状 12"/>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任意多边形: 形状 13"/>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8" name="任意多边形: 形状 14"/>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9" name="任意多边形: 形状 15"/>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任意多边形: 形状 16"/>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1" name="任意多边形: 形状 17"/>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5" name="任意多边形: 形状 18"/>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6" name="任意多边形: 形状 19"/>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7" name="任意多边形: 形状 20"/>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8" name="任意多边形: 形状 21"/>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7" name="任意多边形: 形状 27"/>
              <p:cNvSpPr/>
              <p:nvPr/>
            </p:nvSpPr>
            <p:spPr>
              <a:xfrm rot="234606">
                <a:off x="5204374" y="5073442"/>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6" name="TextBox 65"/>
            <p:cNvSpPr txBox="1"/>
            <p:nvPr/>
          </p:nvSpPr>
          <p:spPr>
            <a:xfrm rot="228446">
              <a:off x="5162029" y="4330099"/>
              <a:ext cx="19018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làm</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đúng</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đáp</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số</a:t>
              </a:r>
              <a:r>
                <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grpSp>
        <p:nvGrpSpPr>
          <p:cNvPr id="70" name="Group 69"/>
          <p:cNvGrpSpPr/>
          <p:nvPr/>
        </p:nvGrpSpPr>
        <p:grpSpPr>
          <a:xfrm>
            <a:off x="7621685" y="2444921"/>
            <a:ext cx="2609850" cy="3667125"/>
            <a:chOff x="7610396" y="2388477"/>
            <a:chExt cx="2609850" cy="3667125"/>
          </a:xfrm>
        </p:grpSpPr>
        <p:grpSp>
          <p:nvGrpSpPr>
            <p:cNvPr id="5" name="Group 4"/>
            <p:cNvGrpSpPr/>
            <p:nvPr/>
          </p:nvGrpSpPr>
          <p:grpSpPr>
            <a:xfrm>
              <a:off x="7610396" y="2388477"/>
              <a:ext cx="2609850" cy="3667125"/>
              <a:chOff x="7610396" y="2388477"/>
              <a:chExt cx="2609850" cy="3667125"/>
            </a:xfrm>
          </p:grpSpPr>
          <p:grpSp>
            <p:nvGrpSpPr>
              <p:cNvPr id="44" name="图形 2"/>
              <p:cNvGrpSpPr/>
              <p:nvPr/>
            </p:nvGrpSpPr>
            <p:grpSpPr>
              <a:xfrm rot="21241204">
                <a:off x="7610396" y="2388477"/>
                <a:ext cx="2609850" cy="3667125"/>
                <a:chOff x="4791075" y="1595437"/>
                <a:chExt cx="2609850" cy="3667125"/>
              </a:xfrm>
            </p:grpSpPr>
            <p:sp>
              <p:nvSpPr>
                <p:cNvPr id="45" name="任意多边形: 形状 59"/>
                <p:cNvSpPr/>
                <p:nvPr/>
              </p:nvSpPr>
              <p:spPr>
                <a:xfrm>
                  <a:off x="4783931" y="1588293"/>
                  <a:ext cx="2619375" cy="3676650"/>
                </a:xfrm>
                <a:custGeom>
                  <a:avLst/>
                  <a:gdLst>
                    <a:gd name="connsiteX0" fmla="*/ 2214086 w 2619375"/>
                    <a:gd name="connsiteY0" fmla="*/ 3672364 h 3676650"/>
                    <a:gd name="connsiteX1" fmla="*/ 407194 w 2619375"/>
                    <a:gd name="connsiteY1" fmla="*/ 3672364 h 3676650"/>
                    <a:gd name="connsiteX2" fmla="*/ 7144 w 2619375"/>
                    <a:gd name="connsiteY2" fmla="*/ 3272314 h 3676650"/>
                    <a:gd name="connsiteX3" fmla="*/ 7144 w 2619375"/>
                    <a:gd name="connsiteY3" fmla="*/ 407194 h 3676650"/>
                    <a:gd name="connsiteX4" fmla="*/ 407194 w 2619375"/>
                    <a:gd name="connsiteY4" fmla="*/ 7144 h 3676650"/>
                    <a:gd name="connsiteX5" fmla="*/ 2214086 w 2619375"/>
                    <a:gd name="connsiteY5" fmla="*/ 7144 h 3676650"/>
                    <a:gd name="connsiteX6" fmla="*/ 2614136 w 2619375"/>
                    <a:gd name="connsiteY6" fmla="*/ 407194 h 3676650"/>
                    <a:gd name="connsiteX7" fmla="*/ 2614136 w 2619375"/>
                    <a:gd name="connsiteY7" fmla="*/ 3272314 h 3676650"/>
                    <a:gd name="connsiteX8" fmla="*/ 2214086 w 2619375"/>
                    <a:gd name="connsiteY8" fmla="*/ 3672364 h 367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9375" h="3676650">
                      <a:moveTo>
                        <a:pt x="2214086" y="3672364"/>
                      </a:moveTo>
                      <a:lnTo>
                        <a:pt x="407194" y="3672364"/>
                      </a:lnTo>
                      <a:cubicBezTo>
                        <a:pt x="187166" y="3672364"/>
                        <a:pt x="7144" y="3492341"/>
                        <a:pt x="7144" y="3272314"/>
                      </a:cubicBezTo>
                      <a:lnTo>
                        <a:pt x="7144" y="407194"/>
                      </a:lnTo>
                      <a:cubicBezTo>
                        <a:pt x="7144" y="187166"/>
                        <a:pt x="187166" y="7144"/>
                        <a:pt x="407194" y="7144"/>
                      </a:cubicBezTo>
                      <a:lnTo>
                        <a:pt x="2214086" y="7144"/>
                      </a:lnTo>
                      <a:cubicBezTo>
                        <a:pt x="2434114" y="7144"/>
                        <a:pt x="2614136" y="187166"/>
                        <a:pt x="2614136" y="407194"/>
                      </a:cubicBezTo>
                      <a:lnTo>
                        <a:pt x="2614136" y="3272314"/>
                      </a:lnTo>
                      <a:cubicBezTo>
                        <a:pt x="2614136" y="3492341"/>
                        <a:pt x="2434114" y="3672364"/>
                        <a:pt x="2214086" y="3672364"/>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任意多边形: 形状 60"/>
                <p:cNvSpPr/>
                <p:nvPr/>
              </p:nvSpPr>
              <p:spPr>
                <a:xfrm>
                  <a:off x="4988719" y="3324701"/>
                  <a:ext cx="2190750" cy="1733550"/>
                </a:xfrm>
                <a:custGeom>
                  <a:avLst/>
                  <a:gdLst>
                    <a:gd name="connsiteX0" fmla="*/ 1997869 w 2190750"/>
                    <a:gd name="connsiteY0" fmla="*/ 7144 h 1733550"/>
                    <a:gd name="connsiteX1" fmla="*/ 197644 w 2190750"/>
                    <a:gd name="connsiteY1" fmla="*/ 7144 h 1733550"/>
                    <a:gd name="connsiteX2" fmla="*/ 7144 w 2190750"/>
                    <a:gd name="connsiteY2" fmla="*/ 197644 h 1733550"/>
                    <a:gd name="connsiteX3" fmla="*/ 7144 w 2190750"/>
                    <a:gd name="connsiteY3" fmla="*/ 1540669 h 1733550"/>
                    <a:gd name="connsiteX4" fmla="*/ 197644 w 2190750"/>
                    <a:gd name="connsiteY4" fmla="*/ 1731169 h 1733550"/>
                    <a:gd name="connsiteX5" fmla="*/ 1997869 w 2190750"/>
                    <a:gd name="connsiteY5" fmla="*/ 1731169 h 1733550"/>
                    <a:gd name="connsiteX6" fmla="*/ 2188369 w 2190750"/>
                    <a:gd name="connsiteY6" fmla="*/ 1540669 h 1733550"/>
                    <a:gd name="connsiteX7" fmla="*/ 2188369 w 2190750"/>
                    <a:gd name="connsiteY7" fmla="*/ 197644 h 1733550"/>
                    <a:gd name="connsiteX8" fmla="*/ 1997869 w 2190750"/>
                    <a:gd name="connsiteY8" fmla="*/ 7144 h 173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90750" h="1733550">
                      <a:moveTo>
                        <a:pt x="1997869" y="7144"/>
                      </a:moveTo>
                      <a:lnTo>
                        <a:pt x="197644" y="7144"/>
                      </a:lnTo>
                      <a:cubicBezTo>
                        <a:pt x="92869" y="7144"/>
                        <a:pt x="7144" y="92869"/>
                        <a:pt x="7144" y="197644"/>
                      </a:cubicBezTo>
                      <a:lnTo>
                        <a:pt x="7144" y="1540669"/>
                      </a:lnTo>
                      <a:cubicBezTo>
                        <a:pt x="7144" y="1645444"/>
                        <a:pt x="92869" y="1731169"/>
                        <a:pt x="197644" y="1731169"/>
                      </a:cubicBezTo>
                      <a:lnTo>
                        <a:pt x="1997869" y="1731169"/>
                      </a:lnTo>
                      <a:cubicBezTo>
                        <a:pt x="2102644" y="1731169"/>
                        <a:pt x="2188369" y="1645444"/>
                        <a:pt x="2188369" y="1540669"/>
                      </a:cubicBezTo>
                      <a:lnTo>
                        <a:pt x="2188369" y="197644"/>
                      </a:lnTo>
                      <a:cubicBezTo>
                        <a:pt x="2188369" y="92869"/>
                        <a:pt x="2102644" y="7144"/>
                        <a:pt x="1997869" y="7144"/>
                      </a:cubicBezTo>
                      <a:close/>
                    </a:path>
                  </a:pathLst>
                </a:custGeom>
                <a:solidFill>
                  <a:srgbClr val="FFFFFF"/>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7" name="任意多边形: 形状 61"/>
                <p:cNvSpPr/>
                <p:nvPr/>
              </p:nvSpPr>
              <p:spPr>
                <a:xfrm>
                  <a:off x="5233988" y="395287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8" name="任意多边形: 形状 62"/>
                <p:cNvSpPr/>
                <p:nvPr/>
              </p:nvSpPr>
              <p:spPr>
                <a:xfrm>
                  <a:off x="5233988" y="4657725"/>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9" name="任意多边形: 形状 63"/>
                <p:cNvSpPr/>
                <p:nvPr/>
              </p:nvSpPr>
              <p:spPr>
                <a:xfrm>
                  <a:off x="5142813" y="1837109"/>
                  <a:ext cx="2057400" cy="1133475"/>
                </a:xfrm>
                <a:custGeom>
                  <a:avLst/>
                  <a:gdLst>
                    <a:gd name="connsiteX0" fmla="*/ 1858062 w 2057400"/>
                    <a:gd name="connsiteY0" fmla="*/ 86941 h 1133475"/>
                    <a:gd name="connsiteX1" fmla="*/ 2046657 w 2057400"/>
                    <a:gd name="connsiteY1" fmla="*/ 684158 h 1133475"/>
                    <a:gd name="connsiteX2" fmla="*/ 1647559 w 2057400"/>
                    <a:gd name="connsiteY2" fmla="*/ 1120403 h 1133475"/>
                    <a:gd name="connsiteX3" fmla="*/ 1304659 w 2057400"/>
                    <a:gd name="connsiteY3" fmla="*/ 1092781 h 1133475"/>
                    <a:gd name="connsiteX4" fmla="*/ 997954 w 2057400"/>
                    <a:gd name="connsiteY4" fmla="*/ 832748 h 1133475"/>
                    <a:gd name="connsiteX5" fmla="*/ 988429 w 2057400"/>
                    <a:gd name="connsiteY5" fmla="*/ 824176 h 1133475"/>
                    <a:gd name="connsiteX6" fmla="*/ 976047 w 2057400"/>
                    <a:gd name="connsiteY6" fmla="*/ 820366 h 1133475"/>
                    <a:gd name="connsiteX7" fmla="*/ 973189 w 2057400"/>
                    <a:gd name="connsiteY7" fmla="*/ 827033 h 1133475"/>
                    <a:gd name="connsiteX8" fmla="*/ 969379 w 2057400"/>
                    <a:gd name="connsiteY8" fmla="*/ 834653 h 1133475"/>
                    <a:gd name="connsiteX9" fmla="*/ 467412 w 2057400"/>
                    <a:gd name="connsiteY9" fmla="*/ 1091828 h 1133475"/>
                    <a:gd name="connsiteX10" fmla="*/ 29262 w 2057400"/>
                    <a:gd name="connsiteY10" fmla="*/ 700351 h 1133475"/>
                    <a:gd name="connsiteX11" fmla="*/ 175947 w 2057400"/>
                    <a:gd name="connsiteY11" fmla="*/ 183143 h 1133475"/>
                    <a:gd name="connsiteX12" fmla="*/ 706489 w 2057400"/>
                    <a:gd name="connsiteY12" fmla="*/ 96466 h 1133475"/>
                    <a:gd name="connsiteX13" fmla="*/ 1000812 w 2057400"/>
                    <a:gd name="connsiteY13" fmla="*/ 604148 h 1133475"/>
                    <a:gd name="connsiteX14" fmla="*/ 1024624 w 2057400"/>
                    <a:gd name="connsiteY14" fmla="*/ 610816 h 1133475"/>
                    <a:gd name="connsiteX15" fmla="*/ 1036054 w 2057400"/>
                    <a:gd name="connsiteY15" fmla="*/ 604148 h 1133475"/>
                    <a:gd name="connsiteX16" fmla="*/ 1323709 w 2057400"/>
                    <a:gd name="connsiteY16" fmla="*/ 86941 h 1133475"/>
                    <a:gd name="connsiteX17" fmla="*/ 1858062 w 2057400"/>
                    <a:gd name="connsiteY17" fmla="*/ 86941 h 1133475"/>
                    <a:gd name="connsiteX18" fmla="*/ 1589457 w 2057400"/>
                    <a:gd name="connsiteY18" fmla="*/ 951811 h 1133475"/>
                    <a:gd name="connsiteX19" fmla="*/ 1708519 w 2057400"/>
                    <a:gd name="connsiteY19" fmla="*/ 764168 h 1133475"/>
                    <a:gd name="connsiteX20" fmla="*/ 1692327 w 2057400"/>
                    <a:gd name="connsiteY20" fmla="*/ 278393 h 1133475"/>
                    <a:gd name="connsiteX21" fmla="*/ 1666609 w 2057400"/>
                    <a:gd name="connsiteY21" fmla="*/ 278393 h 1133475"/>
                    <a:gd name="connsiteX22" fmla="*/ 1676134 w 2057400"/>
                    <a:gd name="connsiteY22" fmla="*/ 629866 h 1133475"/>
                    <a:gd name="connsiteX23" fmla="*/ 1600887 w 2057400"/>
                    <a:gd name="connsiteY23" fmla="*/ 921331 h 1133475"/>
                    <a:gd name="connsiteX24" fmla="*/ 1411339 w 2057400"/>
                    <a:gd name="connsiteY24" fmla="*/ 666061 h 1133475"/>
                    <a:gd name="connsiteX25" fmla="*/ 1399909 w 2057400"/>
                    <a:gd name="connsiteY25" fmla="*/ 313636 h 1133475"/>
                    <a:gd name="connsiteX26" fmla="*/ 1379907 w 2057400"/>
                    <a:gd name="connsiteY26" fmla="*/ 313636 h 1133475"/>
                    <a:gd name="connsiteX27" fmla="*/ 1398957 w 2057400"/>
                    <a:gd name="connsiteY27" fmla="*/ 764168 h 1133475"/>
                    <a:gd name="connsiteX28" fmla="*/ 1589457 w 2057400"/>
                    <a:gd name="connsiteY28" fmla="*/ 951811 h 1133475"/>
                    <a:gd name="connsiteX29" fmla="*/ 652197 w 2057400"/>
                    <a:gd name="connsiteY29" fmla="*/ 520328 h 1133475"/>
                    <a:gd name="connsiteX30" fmla="*/ 651244 w 2057400"/>
                    <a:gd name="connsiteY30" fmla="*/ 311731 h 1133475"/>
                    <a:gd name="connsiteX31" fmla="*/ 629337 w 2057400"/>
                    <a:gd name="connsiteY31" fmla="*/ 311731 h 1133475"/>
                    <a:gd name="connsiteX32" fmla="*/ 624574 w 2057400"/>
                    <a:gd name="connsiteY32" fmla="*/ 578431 h 1133475"/>
                    <a:gd name="connsiteX33" fmla="*/ 505512 w 2057400"/>
                    <a:gd name="connsiteY33" fmla="*/ 834653 h 1133475"/>
                    <a:gd name="connsiteX34" fmla="*/ 375019 w 2057400"/>
                    <a:gd name="connsiteY34" fmla="*/ 587956 h 1133475"/>
                    <a:gd name="connsiteX35" fmla="*/ 371209 w 2057400"/>
                    <a:gd name="connsiteY35" fmla="*/ 302206 h 1133475"/>
                    <a:gd name="connsiteX36" fmla="*/ 354064 w 2057400"/>
                    <a:gd name="connsiteY36" fmla="*/ 302206 h 1133475"/>
                    <a:gd name="connsiteX37" fmla="*/ 356922 w 2057400"/>
                    <a:gd name="connsiteY37" fmla="*/ 688921 h 1133475"/>
                    <a:gd name="connsiteX38" fmla="*/ 504559 w 2057400"/>
                    <a:gd name="connsiteY38" fmla="*/ 860371 h 1133475"/>
                    <a:gd name="connsiteX39" fmla="*/ 645529 w 2057400"/>
                    <a:gd name="connsiteY39" fmla="*/ 702256 h 1133475"/>
                    <a:gd name="connsiteX40" fmla="*/ 652197 w 2057400"/>
                    <a:gd name="connsiteY40" fmla="*/ 520328 h 1133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57400" h="1133475">
                      <a:moveTo>
                        <a:pt x="1858062" y="86941"/>
                      </a:moveTo>
                      <a:cubicBezTo>
                        <a:pt x="2025702" y="212671"/>
                        <a:pt x="2076184" y="486991"/>
                        <a:pt x="2046657" y="684158"/>
                      </a:cubicBezTo>
                      <a:cubicBezTo>
                        <a:pt x="2014272" y="900376"/>
                        <a:pt x="1860919" y="1069921"/>
                        <a:pt x="1647559" y="1120403"/>
                      </a:cubicBezTo>
                      <a:cubicBezTo>
                        <a:pt x="1533259" y="1147073"/>
                        <a:pt x="1413244" y="1135643"/>
                        <a:pt x="1304659" y="1092781"/>
                      </a:cubicBezTo>
                      <a:cubicBezTo>
                        <a:pt x="1190359" y="1048013"/>
                        <a:pt x="1039864" y="953716"/>
                        <a:pt x="997954" y="832748"/>
                      </a:cubicBezTo>
                      <a:cubicBezTo>
                        <a:pt x="996049" y="827986"/>
                        <a:pt x="993192" y="825128"/>
                        <a:pt x="988429" y="824176"/>
                      </a:cubicBezTo>
                      <a:cubicBezTo>
                        <a:pt x="988429" y="818461"/>
                        <a:pt x="978904" y="814651"/>
                        <a:pt x="976047" y="820366"/>
                      </a:cubicBezTo>
                      <a:cubicBezTo>
                        <a:pt x="975094" y="822271"/>
                        <a:pt x="974142" y="825128"/>
                        <a:pt x="973189" y="827033"/>
                      </a:cubicBezTo>
                      <a:cubicBezTo>
                        <a:pt x="971284" y="828938"/>
                        <a:pt x="969379" y="831796"/>
                        <a:pt x="969379" y="834653"/>
                      </a:cubicBezTo>
                      <a:cubicBezTo>
                        <a:pt x="876987" y="1023248"/>
                        <a:pt x="676962" y="1127071"/>
                        <a:pt x="467412" y="1091828"/>
                      </a:cubicBezTo>
                      <a:cubicBezTo>
                        <a:pt x="260719" y="1055633"/>
                        <a:pt x="90222" y="900376"/>
                        <a:pt x="29262" y="700351"/>
                      </a:cubicBezTo>
                      <a:cubicBezTo>
                        <a:pt x="-27888" y="510803"/>
                        <a:pt x="27357" y="312683"/>
                        <a:pt x="175947" y="183143"/>
                      </a:cubicBezTo>
                      <a:cubicBezTo>
                        <a:pt x="320727" y="57413"/>
                        <a:pt x="530277" y="12646"/>
                        <a:pt x="706489" y="96466"/>
                      </a:cubicBezTo>
                      <a:cubicBezTo>
                        <a:pt x="896037" y="186953"/>
                        <a:pt x="1018909" y="394598"/>
                        <a:pt x="1000812" y="604148"/>
                      </a:cubicBezTo>
                      <a:cubicBezTo>
                        <a:pt x="999859" y="618436"/>
                        <a:pt x="1017004" y="620341"/>
                        <a:pt x="1024624" y="610816"/>
                      </a:cubicBezTo>
                      <a:cubicBezTo>
                        <a:pt x="1029387" y="613673"/>
                        <a:pt x="1036054" y="610816"/>
                        <a:pt x="1036054" y="604148"/>
                      </a:cubicBezTo>
                      <a:cubicBezTo>
                        <a:pt x="1047484" y="398408"/>
                        <a:pt x="1146544" y="199336"/>
                        <a:pt x="1323709" y="86941"/>
                      </a:cubicBezTo>
                      <a:cubicBezTo>
                        <a:pt x="1480872" y="-10214"/>
                        <a:pt x="1705662" y="-28312"/>
                        <a:pt x="1858062" y="86941"/>
                      </a:cubicBezTo>
                      <a:close/>
                      <a:moveTo>
                        <a:pt x="1589457" y="951811"/>
                      </a:moveTo>
                      <a:cubicBezTo>
                        <a:pt x="1687564" y="945143"/>
                        <a:pt x="1708519" y="845131"/>
                        <a:pt x="1708519" y="764168"/>
                      </a:cubicBezTo>
                      <a:cubicBezTo>
                        <a:pt x="1707567" y="603196"/>
                        <a:pt x="1706614" y="438413"/>
                        <a:pt x="1692327" y="278393"/>
                      </a:cubicBezTo>
                      <a:cubicBezTo>
                        <a:pt x="1691374" y="262201"/>
                        <a:pt x="1667562" y="262201"/>
                        <a:pt x="1666609" y="278393"/>
                      </a:cubicBezTo>
                      <a:cubicBezTo>
                        <a:pt x="1663752" y="395551"/>
                        <a:pt x="1672324" y="513661"/>
                        <a:pt x="1676134" y="629866"/>
                      </a:cubicBezTo>
                      <a:cubicBezTo>
                        <a:pt x="1678992" y="710828"/>
                        <a:pt x="1714234" y="897518"/>
                        <a:pt x="1600887" y="921331"/>
                      </a:cubicBezTo>
                      <a:cubicBezTo>
                        <a:pt x="1459917" y="951811"/>
                        <a:pt x="1422769" y="766073"/>
                        <a:pt x="1411339" y="666061"/>
                      </a:cubicBezTo>
                      <a:cubicBezTo>
                        <a:pt x="1398004" y="548903"/>
                        <a:pt x="1401814" y="431746"/>
                        <a:pt x="1399909" y="313636"/>
                      </a:cubicBezTo>
                      <a:cubicBezTo>
                        <a:pt x="1399909" y="300301"/>
                        <a:pt x="1379907" y="300301"/>
                        <a:pt x="1379907" y="313636"/>
                      </a:cubicBezTo>
                      <a:cubicBezTo>
                        <a:pt x="1372287" y="462226"/>
                        <a:pt x="1366572" y="617483"/>
                        <a:pt x="1398957" y="764168"/>
                      </a:cubicBezTo>
                      <a:cubicBezTo>
                        <a:pt x="1418959" y="857513"/>
                        <a:pt x="1480872" y="959431"/>
                        <a:pt x="1589457" y="951811"/>
                      </a:cubicBezTo>
                      <a:close/>
                      <a:moveTo>
                        <a:pt x="652197" y="520328"/>
                      </a:moveTo>
                      <a:cubicBezTo>
                        <a:pt x="653149" y="451748"/>
                        <a:pt x="658864" y="380311"/>
                        <a:pt x="651244" y="311731"/>
                      </a:cubicBezTo>
                      <a:cubicBezTo>
                        <a:pt x="649339" y="297443"/>
                        <a:pt x="631242" y="297443"/>
                        <a:pt x="629337" y="311731"/>
                      </a:cubicBezTo>
                      <a:cubicBezTo>
                        <a:pt x="618859" y="398408"/>
                        <a:pt x="625527" y="490801"/>
                        <a:pt x="624574" y="578431"/>
                      </a:cubicBezTo>
                      <a:cubicBezTo>
                        <a:pt x="623622" y="662251"/>
                        <a:pt x="628384" y="832748"/>
                        <a:pt x="505512" y="834653"/>
                      </a:cubicBezTo>
                      <a:cubicBezTo>
                        <a:pt x="385497" y="835606"/>
                        <a:pt x="379782" y="669871"/>
                        <a:pt x="375019" y="587956"/>
                      </a:cubicBezTo>
                      <a:cubicBezTo>
                        <a:pt x="370257" y="492706"/>
                        <a:pt x="370257" y="397456"/>
                        <a:pt x="371209" y="302206"/>
                      </a:cubicBezTo>
                      <a:cubicBezTo>
                        <a:pt x="371209" y="291728"/>
                        <a:pt x="355969" y="291728"/>
                        <a:pt x="354064" y="302206"/>
                      </a:cubicBezTo>
                      <a:cubicBezTo>
                        <a:pt x="341682" y="428888"/>
                        <a:pt x="338824" y="562238"/>
                        <a:pt x="356922" y="688921"/>
                      </a:cubicBezTo>
                      <a:cubicBezTo>
                        <a:pt x="368352" y="766073"/>
                        <a:pt x="413119" y="861323"/>
                        <a:pt x="504559" y="860371"/>
                      </a:cubicBezTo>
                      <a:cubicBezTo>
                        <a:pt x="588379" y="859418"/>
                        <a:pt x="635052" y="774646"/>
                        <a:pt x="645529" y="702256"/>
                      </a:cubicBezTo>
                      <a:cubicBezTo>
                        <a:pt x="655054" y="643201"/>
                        <a:pt x="651244" y="580336"/>
                        <a:pt x="652197" y="520328"/>
                      </a:cubicBezTo>
                      <a:close/>
                    </a:path>
                  </a:pathLst>
                </a:custGeom>
                <a:solidFill>
                  <a:schemeClr val="accent1">
                    <a:lumMod val="60000"/>
                    <a:lumOff val="40000"/>
                  </a:schemeClr>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0" name="任意多边形: 形状 64"/>
                <p:cNvSpPr/>
                <p:nvPr/>
              </p:nvSpPr>
              <p:spPr>
                <a:xfrm>
                  <a:off x="5924074" y="2686526"/>
                  <a:ext cx="409575" cy="514350"/>
                </a:xfrm>
                <a:custGeom>
                  <a:avLst/>
                  <a:gdLst>
                    <a:gd name="connsiteX0" fmla="*/ 195739 w 409575"/>
                    <a:gd name="connsiteY0" fmla="*/ 7144 h 514350"/>
                    <a:gd name="connsiteX1" fmla="*/ 410051 w 409575"/>
                    <a:gd name="connsiteY1" fmla="*/ 219551 h 514350"/>
                    <a:gd name="connsiteX2" fmla="*/ 404336 w 409575"/>
                    <a:gd name="connsiteY2" fmla="*/ 225266 h 514350"/>
                    <a:gd name="connsiteX3" fmla="*/ 223361 w 409575"/>
                    <a:gd name="connsiteY3" fmla="*/ 512921 h 514350"/>
                    <a:gd name="connsiteX4" fmla="*/ 7144 w 409575"/>
                    <a:gd name="connsiteY4" fmla="*/ 212884 h 514350"/>
                    <a:gd name="connsiteX5" fmla="*/ 195739 w 409575"/>
                    <a:gd name="connsiteY5" fmla="*/ 7144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9575" h="514350">
                      <a:moveTo>
                        <a:pt x="195739" y="7144"/>
                      </a:moveTo>
                      <a:cubicBezTo>
                        <a:pt x="234791" y="97631"/>
                        <a:pt x="326231" y="170021"/>
                        <a:pt x="410051" y="219551"/>
                      </a:cubicBezTo>
                      <a:cubicBezTo>
                        <a:pt x="408146" y="220504"/>
                        <a:pt x="405289" y="222409"/>
                        <a:pt x="404336" y="225266"/>
                      </a:cubicBezTo>
                      <a:cubicBezTo>
                        <a:pt x="355759" y="334804"/>
                        <a:pt x="311944" y="429101"/>
                        <a:pt x="223361" y="512921"/>
                      </a:cubicBezTo>
                      <a:cubicBezTo>
                        <a:pt x="142399" y="418624"/>
                        <a:pt x="75724" y="316706"/>
                        <a:pt x="7144" y="212884"/>
                      </a:cubicBezTo>
                      <a:cubicBezTo>
                        <a:pt x="90011" y="169069"/>
                        <a:pt x="158591" y="99536"/>
                        <a:pt x="195739" y="7144"/>
                      </a:cubicBezTo>
                      <a:close/>
                    </a:path>
                  </a:pathLst>
                </a:custGeom>
                <a:solidFill>
                  <a:srgbClr val="FBB03B"/>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1" name="任意多边形: 形状 65"/>
                <p:cNvSpPr/>
                <p:nvPr/>
              </p:nvSpPr>
              <p:spPr>
                <a:xfrm>
                  <a:off x="6945101" y="3078480"/>
                  <a:ext cx="180975" cy="114300"/>
                </a:xfrm>
                <a:custGeom>
                  <a:avLst/>
                  <a:gdLst>
                    <a:gd name="connsiteX0" fmla="*/ 178646 w 180975"/>
                    <a:gd name="connsiteY0" fmla="*/ 17145 h 114300"/>
                    <a:gd name="connsiteX1" fmla="*/ 96731 w 180975"/>
                    <a:gd name="connsiteY1" fmla="*/ 108585 h 114300"/>
                    <a:gd name="connsiteX2" fmla="*/ 7196 w 180975"/>
                    <a:gd name="connsiteY2" fmla="*/ 28575 h 114300"/>
                    <a:gd name="connsiteX3" fmla="*/ 19578 w 180975"/>
                    <a:gd name="connsiteY3" fmla="*/ 26670 h 114300"/>
                    <a:gd name="connsiteX4" fmla="*/ 94826 w 180975"/>
                    <a:gd name="connsiteY4" fmla="*/ 87630 h 114300"/>
                    <a:gd name="connsiteX5" fmla="*/ 156739 w 180975"/>
                    <a:gd name="connsiteY5" fmla="*/ 17145 h 114300"/>
                    <a:gd name="connsiteX6" fmla="*/ 178646 w 180975"/>
                    <a:gd name="connsiteY6" fmla="*/ 17145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0975" h="114300">
                      <a:moveTo>
                        <a:pt x="178646" y="17145"/>
                      </a:moveTo>
                      <a:cubicBezTo>
                        <a:pt x="179599" y="61912"/>
                        <a:pt x="143403" y="106680"/>
                        <a:pt x="96731" y="108585"/>
                      </a:cubicBezTo>
                      <a:cubicBezTo>
                        <a:pt x="50058" y="110490"/>
                        <a:pt x="11958" y="73342"/>
                        <a:pt x="7196" y="28575"/>
                      </a:cubicBezTo>
                      <a:cubicBezTo>
                        <a:pt x="6244" y="20955"/>
                        <a:pt x="18626" y="20002"/>
                        <a:pt x="19578" y="26670"/>
                      </a:cubicBezTo>
                      <a:cubicBezTo>
                        <a:pt x="27199" y="61912"/>
                        <a:pt x="56726" y="89535"/>
                        <a:pt x="94826" y="87630"/>
                      </a:cubicBezTo>
                      <a:cubicBezTo>
                        <a:pt x="131974" y="84773"/>
                        <a:pt x="155786" y="52387"/>
                        <a:pt x="156739" y="17145"/>
                      </a:cubicBezTo>
                      <a:cubicBezTo>
                        <a:pt x="157691" y="3810"/>
                        <a:pt x="177694" y="3810"/>
                        <a:pt x="178646" y="17145"/>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2" name="任意多边形: 形状 66"/>
                <p:cNvSpPr/>
                <p:nvPr/>
              </p:nvSpPr>
              <p:spPr>
                <a:xfrm>
                  <a:off x="6529807" y="3082823"/>
                  <a:ext cx="200025" cy="104775"/>
                </a:xfrm>
                <a:custGeom>
                  <a:avLst/>
                  <a:gdLst>
                    <a:gd name="connsiteX0" fmla="*/ 199605 w 200025"/>
                    <a:gd name="connsiteY0" fmla="*/ 26136 h 104775"/>
                    <a:gd name="connsiteX1" fmla="*/ 7200 w 200025"/>
                    <a:gd name="connsiteY1" fmla="*/ 12801 h 104775"/>
                    <a:gd name="connsiteX2" fmla="*/ 18630 w 200025"/>
                    <a:gd name="connsiteY2" fmla="*/ 10896 h 104775"/>
                    <a:gd name="connsiteX3" fmla="*/ 180555 w 200025"/>
                    <a:gd name="connsiteY3" fmla="*/ 20421 h 104775"/>
                    <a:gd name="connsiteX4" fmla="*/ 199605 w 200025"/>
                    <a:gd name="connsiteY4" fmla="*/ 26136 h 104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025" h="104775">
                      <a:moveTo>
                        <a:pt x="199605" y="26136"/>
                      </a:moveTo>
                      <a:cubicBezTo>
                        <a:pt x="172935" y="134721"/>
                        <a:pt x="19583" y="123291"/>
                        <a:pt x="7200" y="12801"/>
                      </a:cubicBezTo>
                      <a:cubicBezTo>
                        <a:pt x="6248" y="6134"/>
                        <a:pt x="17677" y="5181"/>
                        <a:pt x="18630" y="10896"/>
                      </a:cubicBezTo>
                      <a:cubicBezTo>
                        <a:pt x="34823" y="100431"/>
                        <a:pt x="154838" y="109004"/>
                        <a:pt x="180555" y="20421"/>
                      </a:cubicBezTo>
                      <a:cubicBezTo>
                        <a:pt x="184365" y="8991"/>
                        <a:pt x="202463" y="13754"/>
                        <a:pt x="199605" y="26136"/>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3" name="任意多边形: 形状 67"/>
                <p:cNvSpPr/>
                <p:nvPr/>
              </p:nvSpPr>
              <p:spPr>
                <a:xfrm>
                  <a:off x="6509659" y="2097166"/>
                  <a:ext cx="342900" cy="695325"/>
                </a:xfrm>
                <a:custGeom>
                  <a:avLst/>
                  <a:gdLst>
                    <a:gd name="connsiteX0" fmla="*/ 222611 w 342900"/>
                    <a:gd name="connsiteY0" fmla="*/ 691753 h 695325"/>
                    <a:gd name="connsiteX1" fmla="*/ 32111 w 342900"/>
                    <a:gd name="connsiteY1" fmla="*/ 505063 h 695325"/>
                    <a:gd name="connsiteX2" fmla="*/ 13061 w 342900"/>
                    <a:gd name="connsiteY2" fmla="*/ 54531 h 695325"/>
                    <a:gd name="connsiteX3" fmla="*/ 33064 w 342900"/>
                    <a:gd name="connsiteY3" fmla="*/ 54531 h 695325"/>
                    <a:gd name="connsiteX4" fmla="*/ 44494 w 342900"/>
                    <a:gd name="connsiteY4" fmla="*/ 406956 h 695325"/>
                    <a:gd name="connsiteX5" fmla="*/ 234041 w 342900"/>
                    <a:gd name="connsiteY5" fmla="*/ 662226 h 695325"/>
                    <a:gd name="connsiteX6" fmla="*/ 309289 w 342900"/>
                    <a:gd name="connsiteY6" fmla="*/ 370761 h 695325"/>
                    <a:gd name="connsiteX7" fmla="*/ 299764 w 342900"/>
                    <a:gd name="connsiteY7" fmla="*/ 19288 h 695325"/>
                    <a:gd name="connsiteX8" fmla="*/ 325481 w 342900"/>
                    <a:gd name="connsiteY8" fmla="*/ 19288 h 695325"/>
                    <a:gd name="connsiteX9" fmla="*/ 341674 w 342900"/>
                    <a:gd name="connsiteY9" fmla="*/ 505063 h 695325"/>
                    <a:gd name="connsiteX10" fmla="*/ 222611 w 342900"/>
                    <a:gd name="connsiteY10" fmla="*/ 691753 h 69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2900" h="695325">
                      <a:moveTo>
                        <a:pt x="222611" y="691753"/>
                      </a:moveTo>
                      <a:cubicBezTo>
                        <a:pt x="114026" y="699373"/>
                        <a:pt x="52114" y="597456"/>
                        <a:pt x="32111" y="505063"/>
                      </a:cubicBezTo>
                      <a:cubicBezTo>
                        <a:pt x="-274" y="359331"/>
                        <a:pt x="5441" y="203121"/>
                        <a:pt x="13061" y="54531"/>
                      </a:cubicBezTo>
                      <a:cubicBezTo>
                        <a:pt x="14014" y="41196"/>
                        <a:pt x="33064" y="41196"/>
                        <a:pt x="33064" y="54531"/>
                      </a:cubicBezTo>
                      <a:cubicBezTo>
                        <a:pt x="34969" y="171688"/>
                        <a:pt x="31159" y="289798"/>
                        <a:pt x="44494" y="406956"/>
                      </a:cubicBezTo>
                      <a:cubicBezTo>
                        <a:pt x="55924" y="506968"/>
                        <a:pt x="93071" y="692706"/>
                        <a:pt x="234041" y="662226"/>
                      </a:cubicBezTo>
                      <a:cubicBezTo>
                        <a:pt x="347389" y="637461"/>
                        <a:pt x="312146" y="450771"/>
                        <a:pt x="309289" y="370761"/>
                      </a:cubicBezTo>
                      <a:cubicBezTo>
                        <a:pt x="305479" y="253603"/>
                        <a:pt x="296906" y="135493"/>
                        <a:pt x="299764" y="19288"/>
                      </a:cubicBezTo>
                      <a:cubicBezTo>
                        <a:pt x="300716" y="3096"/>
                        <a:pt x="323576" y="3096"/>
                        <a:pt x="325481" y="19288"/>
                      </a:cubicBezTo>
                      <a:cubicBezTo>
                        <a:pt x="339769" y="179308"/>
                        <a:pt x="339769" y="344091"/>
                        <a:pt x="341674" y="505063"/>
                      </a:cubicBezTo>
                      <a:cubicBezTo>
                        <a:pt x="341674" y="585073"/>
                        <a:pt x="320719" y="684133"/>
                        <a:pt x="222611" y="69175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4" name="任意多边形: 形状 68"/>
                <p:cNvSpPr/>
                <p:nvPr/>
              </p:nvSpPr>
              <p:spPr>
                <a:xfrm>
                  <a:off x="5912644" y="2892266"/>
                  <a:ext cx="438150" cy="342900"/>
                </a:xfrm>
                <a:custGeom>
                  <a:avLst/>
                  <a:gdLst>
                    <a:gd name="connsiteX0" fmla="*/ 235744 w 438150"/>
                    <a:gd name="connsiteY0" fmla="*/ 307181 h 342900"/>
                    <a:gd name="connsiteX1" fmla="*/ 416719 w 438150"/>
                    <a:gd name="connsiteY1" fmla="*/ 19526 h 342900"/>
                    <a:gd name="connsiteX2" fmla="*/ 435769 w 438150"/>
                    <a:gd name="connsiteY2" fmla="*/ 22384 h 342900"/>
                    <a:gd name="connsiteX3" fmla="*/ 436721 w 438150"/>
                    <a:gd name="connsiteY3" fmla="*/ 28099 h 342900"/>
                    <a:gd name="connsiteX4" fmla="*/ 244316 w 438150"/>
                    <a:gd name="connsiteY4" fmla="*/ 334804 h 342900"/>
                    <a:gd name="connsiteX5" fmla="*/ 226219 w 438150"/>
                    <a:gd name="connsiteY5" fmla="*/ 334804 h 342900"/>
                    <a:gd name="connsiteX6" fmla="*/ 7144 w 438150"/>
                    <a:gd name="connsiteY6" fmla="*/ 13811 h 342900"/>
                    <a:gd name="connsiteX7" fmla="*/ 20479 w 438150"/>
                    <a:gd name="connsiteY7" fmla="*/ 7144 h 342900"/>
                    <a:gd name="connsiteX8" fmla="*/ 235744 w 438150"/>
                    <a:gd name="connsiteY8" fmla="*/ 307181 h 34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8150" h="342900">
                      <a:moveTo>
                        <a:pt x="235744" y="307181"/>
                      </a:moveTo>
                      <a:cubicBezTo>
                        <a:pt x="323374" y="223361"/>
                        <a:pt x="368141" y="130016"/>
                        <a:pt x="416719" y="19526"/>
                      </a:cubicBezTo>
                      <a:lnTo>
                        <a:pt x="435769" y="22384"/>
                      </a:lnTo>
                      <a:cubicBezTo>
                        <a:pt x="436721" y="24289"/>
                        <a:pt x="436721" y="26194"/>
                        <a:pt x="436721" y="28099"/>
                      </a:cubicBezTo>
                      <a:cubicBezTo>
                        <a:pt x="415766" y="146209"/>
                        <a:pt x="330994" y="257651"/>
                        <a:pt x="244316" y="334804"/>
                      </a:cubicBezTo>
                      <a:cubicBezTo>
                        <a:pt x="239554" y="339566"/>
                        <a:pt x="230981" y="340519"/>
                        <a:pt x="226219" y="334804"/>
                      </a:cubicBezTo>
                      <a:cubicBezTo>
                        <a:pt x="141446" y="236696"/>
                        <a:pt x="61436" y="131921"/>
                        <a:pt x="7144" y="13811"/>
                      </a:cubicBezTo>
                      <a:lnTo>
                        <a:pt x="20479" y="7144"/>
                      </a:lnTo>
                      <a:cubicBezTo>
                        <a:pt x="87154" y="110966"/>
                        <a:pt x="154781" y="212884"/>
                        <a:pt x="235744" y="307181"/>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5" name="任意多边形: 形状 69"/>
                <p:cNvSpPr/>
                <p:nvPr/>
              </p:nvSpPr>
              <p:spPr>
                <a:xfrm>
                  <a:off x="5495235" y="3053951"/>
                  <a:ext cx="190500" cy="133350"/>
                </a:xfrm>
                <a:custGeom>
                  <a:avLst/>
                  <a:gdLst>
                    <a:gd name="connsiteX0" fmla="*/ 21645 w 190500"/>
                    <a:gd name="connsiteY0" fmla="*/ 28339 h 133350"/>
                    <a:gd name="connsiteX1" fmla="*/ 100703 w 190500"/>
                    <a:gd name="connsiteY1" fmla="*/ 107396 h 133350"/>
                    <a:gd name="connsiteX2" fmla="*/ 164520 w 190500"/>
                    <a:gd name="connsiteY2" fmla="*/ 19766 h 133350"/>
                    <a:gd name="connsiteX3" fmla="*/ 183570 w 190500"/>
                    <a:gd name="connsiteY3" fmla="*/ 14051 h 133350"/>
                    <a:gd name="connsiteX4" fmla="*/ 108323 w 190500"/>
                    <a:gd name="connsiteY4" fmla="*/ 125494 h 133350"/>
                    <a:gd name="connsiteX5" fmla="*/ 7358 w 190500"/>
                    <a:gd name="connsiteY5" fmla="*/ 27386 h 133350"/>
                    <a:gd name="connsiteX6" fmla="*/ 21645 w 190500"/>
                    <a:gd name="connsiteY6" fmla="*/ 28339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500" h="133350">
                      <a:moveTo>
                        <a:pt x="21645" y="28339"/>
                      </a:moveTo>
                      <a:cubicBezTo>
                        <a:pt x="20693" y="70249"/>
                        <a:pt x="56888" y="111206"/>
                        <a:pt x="100703" y="107396"/>
                      </a:cubicBezTo>
                      <a:cubicBezTo>
                        <a:pt x="143565" y="104539"/>
                        <a:pt x="171188" y="59771"/>
                        <a:pt x="164520" y="19766"/>
                      </a:cubicBezTo>
                      <a:cubicBezTo>
                        <a:pt x="162615" y="7384"/>
                        <a:pt x="181665" y="1669"/>
                        <a:pt x="183570" y="14051"/>
                      </a:cubicBezTo>
                      <a:cubicBezTo>
                        <a:pt x="194048" y="63581"/>
                        <a:pt x="159758" y="117874"/>
                        <a:pt x="108323" y="125494"/>
                      </a:cubicBezTo>
                      <a:cubicBezTo>
                        <a:pt x="51173" y="135019"/>
                        <a:pt x="3548" y="81679"/>
                        <a:pt x="7358" y="27386"/>
                      </a:cubicBezTo>
                      <a:cubicBezTo>
                        <a:pt x="9263" y="20719"/>
                        <a:pt x="21645" y="20719"/>
                        <a:pt x="21645" y="2833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6" name="任意多边形: 形状 70"/>
                <p:cNvSpPr/>
                <p:nvPr/>
              </p:nvSpPr>
              <p:spPr>
                <a:xfrm>
                  <a:off x="5480685" y="2124313"/>
                  <a:ext cx="323850" cy="571500"/>
                </a:xfrm>
                <a:custGeom>
                  <a:avLst/>
                  <a:gdLst>
                    <a:gd name="connsiteX0" fmla="*/ 33338 w 323850"/>
                    <a:gd name="connsiteY0" fmla="*/ 15002 h 571500"/>
                    <a:gd name="connsiteX1" fmla="*/ 37148 w 323850"/>
                    <a:gd name="connsiteY1" fmla="*/ 300752 h 571500"/>
                    <a:gd name="connsiteX2" fmla="*/ 167640 w 323850"/>
                    <a:gd name="connsiteY2" fmla="*/ 547449 h 571500"/>
                    <a:gd name="connsiteX3" fmla="*/ 286703 w 323850"/>
                    <a:gd name="connsiteY3" fmla="*/ 291227 h 571500"/>
                    <a:gd name="connsiteX4" fmla="*/ 291465 w 323850"/>
                    <a:gd name="connsiteY4" fmla="*/ 24527 h 571500"/>
                    <a:gd name="connsiteX5" fmla="*/ 313373 w 323850"/>
                    <a:gd name="connsiteY5" fmla="*/ 24527 h 571500"/>
                    <a:gd name="connsiteX6" fmla="*/ 314325 w 323850"/>
                    <a:gd name="connsiteY6" fmla="*/ 233124 h 571500"/>
                    <a:gd name="connsiteX7" fmla="*/ 308610 w 323850"/>
                    <a:gd name="connsiteY7" fmla="*/ 415052 h 571500"/>
                    <a:gd name="connsiteX8" fmla="*/ 167640 w 323850"/>
                    <a:gd name="connsiteY8" fmla="*/ 573167 h 571500"/>
                    <a:gd name="connsiteX9" fmla="*/ 20003 w 323850"/>
                    <a:gd name="connsiteY9" fmla="*/ 401717 h 571500"/>
                    <a:gd name="connsiteX10" fmla="*/ 17145 w 323850"/>
                    <a:gd name="connsiteY10" fmla="*/ 15002 h 571500"/>
                    <a:gd name="connsiteX11" fmla="*/ 33338 w 323850"/>
                    <a:gd name="connsiteY11" fmla="*/ 15002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3850" h="571500">
                      <a:moveTo>
                        <a:pt x="33338" y="15002"/>
                      </a:moveTo>
                      <a:cubicBezTo>
                        <a:pt x="32385" y="110252"/>
                        <a:pt x="32385" y="205502"/>
                        <a:pt x="37148" y="300752"/>
                      </a:cubicBezTo>
                      <a:cubicBezTo>
                        <a:pt x="41910" y="382667"/>
                        <a:pt x="47625" y="548402"/>
                        <a:pt x="167640" y="547449"/>
                      </a:cubicBezTo>
                      <a:cubicBezTo>
                        <a:pt x="290513" y="545544"/>
                        <a:pt x="286703" y="375047"/>
                        <a:pt x="286703" y="291227"/>
                      </a:cubicBezTo>
                      <a:cubicBezTo>
                        <a:pt x="287655" y="203597"/>
                        <a:pt x="280988" y="112157"/>
                        <a:pt x="291465" y="24527"/>
                      </a:cubicBezTo>
                      <a:cubicBezTo>
                        <a:pt x="293370" y="10239"/>
                        <a:pt x="311468" y="10239"/>
                        <a:pt x="313373" y="24527"/>
                      </a:cubicBezTo>
                      <a:cubicBezTo>
                        <a:pt x="320993" y="93107"/>
                        <a:pt x="314325" y="164544"/>
                        <a:pt x="314325" y="233124"/>
                      </a:cubicBezTo>
                      <a:cubicBezTo>
                        <a:pt x="313373" y="293132"/>
                        <a:pt x="317182" y="355997"/>
                        <a:pt x="308610" y="415052"/>
                      </a:cubicBezTo>
                      <a:cubicBezTo>
                        <a:pt x="298132" y="487442"/>
                        <a:pt x="251460" y="572214"/>
                        <a:pt x="167640" y="573167"/>
                      </a:cubicBezTo>
                      <a:cubicBezTo>
                        <a:pt x="76200" y="574119"/>
                        <a:pt x="30480" y="478869"/>
                        <a:pt x="20003" y="401717"/>
                      </a:cubicBezTo>
                      <a:cubicBezTo>
                        <a:pt x="1905" y="275034"/>
                        <a:pt x="4763" y="141684"/>
                        <a:pt x="17145" y="15002"/>
                      </a:cubicBezTo>
                      <a:cubicBezTo>
                        <a:pt x="18098" y="4524"/>
                        <a:pt x="33338" y="4524"/>
                        <a:pt x="33338" y="15002"/>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7" name="任意多边形: 形状 71"/>
                <p:cNvSpPr/>
                <p:nvPr/>
              </p:nvSpPr>
              <p:spPr>
                <a:xfrm>
                  <a:off x="5205726" y="3043644"/>
                  <a:ext cx="161925" cy="104775"/>
                </a:xfrm>
                <a:custGeom>
                  <a:avLst/>
                  <a:gdLst>
                    <a:gd name="connsiteX0" fmla="*/ 152086 w 161925"/>
                    <a:gd name="connsiteY0" fmla="*/ 14833 h 104775"/>
                    <a:gd name="connsiteX1" fmla="*/ 74934 w 161925"/>
                    <a:gd name="connsiteY1" fmla="*/ 106273 h 104775"/>
                    <a:gd name="connsiteX2" fmla="*/ 9211 w 161925"/>
                    <a:gd name="connsiteY2" fmla="*/ 11976 h 104775"/>
                    <a:gd name="connsiteX3" fmla="*/ 21594 w 161925"/>
                    <a:gd name="connsiteY3" fmla="*/ 15786 h 104775"/>
                    <a:gd name="connsiteX4" fmla="*/ 77791 w 161925"/>
                    <a:gd name="connsiteY4" fmla="*/ 88176 h 104775"/>
                    <a:gd name="connsiteX5" fmla="*/ 136846 w 161925"/>
                    <a:gd name="connsiteY5" fmla="*/ 16738 h 104775"/>
                    <a:gd name="connsiteX6" fmla="*/ 152086 w 161925"/>
                    <a:gd name="connsiteY6" fmla="*/ 14833 h 10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925" h="104775">
                      <a:moveTo>
                        <a:pt x="152086" y="14833"/>
                      </a:moveTo>
                      <a:cubicBezTo>
                        <a:pt x="169231" y="60553"/>
                        <a:pt x="118749" y="109131"/>
                        <a:pt x="74934" y="106273"/>
                      </a:cubicBezTo>
                      <a:cubicBezTo>
                        <a:pt x="29214" y="103416"/>
                        <a:pt x="-1266" y="54838"/>
                        <a:pt x="9211" y="11976"/>
                      </a:cubicBezTo>
                      <a:cubicBezTo>
                        <a:pt x="11116" y="3403"/>
                        <a:pt x="23499" y="7213"/>
                        <a:pt x="21594" y="15786"/>
                      </a:cubicBezTo>
                      <a:cubicBezTo>
                        <a:pt x="15879" y="50076"/>
                        <a:pt x="41596" y="87223"/>
                        <a:pt x="77791" y="88176"/>
                      </a:cubicBezTo>
                      <a:cubicBezTo>
                        <a:pt x="118749" y="89128"/>
                        <a:pt x="134941" y="50076"/>
                        <a:pt x="136846" y="16738"/>
                      </a:cubicBezTo>
                      <a:cubicBezTo>
                        <a:pt x="136846" y="8166"/>
                        <a:pt x="149229" y="7213"/>
                        <a:pt x="152086" y="14833"/>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58" name="任意多边形: 形状 72"/>
                <p:cNvSpPr/>
                <p:nvPr/>
              </p:nvSpPr>
              <p:spPr>
                <a:xfrm>
                  <a:off x="5116216" y="1810083"/>
                  <a:ext cx="2114550" cy="1190625"/>
                </a:xfrm>
                <a:custGeom>
                  <a:avLst/>
                  <a:gdLst>
                    <a:gd name="connsiteX0" fmla="*/ 15854 w 2114550"/>
                    <a:gd name="connsiteY0" fmla="*/ 673084 h 1190625"/>
                    <a:gd name="connsiteX1" fmla="*/ 226356 w 2114550"/>
                    <a:gd name="connsiteY1" fmla="*/ 157782 h 1190625"/>
                    <a:gd name="connsiteX2" fmla="*/ 791189 w 2114550"/>
                    <a:gd name="connsiteY2" fmla="*/ 124444 h 1190625"/>
                    <a:gd name="connsiteX3" fmla="*/ 1053126 w 2114550"/>
                    <a:gd name="connsiteY3" fmla="*/ 532114 h 1190625"/>
                    <a:gd name="connsiteX4" fmla="*/ 1414124 w 2114550"/>
                    <a:gd name="connsiteY4" fmla="*/ 51102 h 1190625"/>
                    <a:gd name="connsiteX5" fmla="*/ 1978004 w 2114550"/>
                    <a:gd name="connsiteY5" fmla="*/ 167307 h 1190625"/>
                    <a:gd name="connsiteX6" fmla="*/ 2075159 w 2114550"/>
                    <a:gd name="connsiteY6" fmla="*/ 824532 h 1190625"/>
                    <a:gd name="connsiteX7" fmla="*/ 1568429 w 2114550"/>
                    <a:gd name="connsiteY7" fmla="*/ 1189339 h 1190625"/>
                    <a:gd name="connsiteX8" fmla="*/ 1234101 w 2114550"/>
                    <a:gd name="connsiteY8" fmla="*/ 1104567 h 1190625"/>
                    <a:gd name="connsiteX9" fmla="*/ 1232196 w 2114550"/>
                    <a:gd name="connsiteY9" fmla="*/ 1103614 h 1190625"/>
                    <a:gd name="connsiteX10" fmla="*/ 1213146 w 2114550"/>
                    <a:gd name="connsiteY10" fmla="*/ 1100757 h 1190625"/>
                    <a:gd name="connsiteX11" fmla="*/ 1218861 w 2114550"/>
                    <a:gd name="connsiteY11" fmla="*/ 1095042 h 1190625"/>
                    <a:gd name="connsiteX12" fmla="*/ 1004549 w 2114550"/>
                    <a:gd name="connsiteY12" fmla="*/ 882634 h 1190625"/>
                    <a:gd name="connsiteX13" fmla="*/ 815954 w 2114550"/>
                    <a:gd name="connsiteY13" fmla="*/ 1088374 h 1190625"/>
                    <a:gd name="connsiteX14" fmla="*/ 802619 w 2114550"/>
                    <a:gd name="connsiteY14" fmla="*/ 1095042 h 1190625"/>
                    <a:gd name="connsiteX15" fmla="*/ 428286 w 2114550"/>
                    <a:gd name="connsiteY15" fmla="*/ 1128379 h 1190625"/>
                    <a:gd name="connsiteX16" fmla="*/ 15854 w 2114550"/>
                    <a:gd name="connsiteY16" fmla="*/ 673084 h 1190625"/>
                    <a:gd name="connsiteX17" fmla="*/ 202544 w 2114550"/>
                    <a:gd name="connsiteY17" fmla="*/ 210169 h 1190625"/>
                    <a:gd name="connsiteX18" fmla="*/ 55859 w 2114550"/>
                    <a:gd name="connsiteY18" fmla="*/ 726424 h 1190625"/>
                    <a:gd name="connsiteX19" fmla="*/ 494009 w 2114550"/>
                    <a:gd name="connsiteY19" fmla="*/ 1117902 h 1190625"/>
                    <a:gd name="connsiteX20" fmla="*/ 996929 w 2114550"/>
                    <a:gd name="connsiteY20" fmla="*/ 860727 h 1190625"/>
                    <a:gd name="connsiteX21" fmla="*/ 1000739 w 2114550"/>
                    <a:gd name="connsiteY21" fmla="*/ 853107 h 1190625"/>
                    <a:gd name="connsiteX22" fmla="*/ 1003596 w 2114550"/>
                    <a:gd name="connsiteY22" fmla="*/ 846439 h 1190625"/>
                    <a:gd name="connsiteX23" fmla="*/ 1015979 w 2114550"/>
                    <a:gd name="connsiteY23" fmla="*/ 850249 h 1190625"/>
                    <a:gd name="connsiteX24" fmla="*/ 1025504 w 2114550"/>
                    <a:gd name="connsiteY24" fmla="*/ 858822 h 1190625"/>
                    <a:gd name="connsiteX25" fmla="*/ 1332209 w 2114550"/>
                    <a:gd name="connsiteY25" fmla="*/ 1118854 h 1190625"/>
                    <a:gd name="connsiteX26" fmla="*/ 1675109 w 2114550"/>
                    <a:gd name="connsiteY26" fmla="*/ 1146477 h 1190625"/>
                    <a:gd name="connsiteX27" fmla="*/ 2074206 w 2114550"/>
                    <a:gd name="connsiteY27" fmla="*/ 710232 h 1190625"/>
                    <a:gd name="connsiteX28" fmla="*/ 1885611 w 2114550"/>
                    <a:gd name="connsiteY28" fmla="*/ 113014 h 1190625"/>
                    <a:gd name="connsiteX29" fmla="*/ 1351259 w 2114550"/>
                    <a:gd name="connsiteY29" fmla="*/ 115872 h 1190625"/>
                    <a:gd name="connsiteX30" fmla="*/ 1063604 w 2114550"/>
                    <a:gd name="connsiteY30" fmla="*/ 633079 h 1190625"/>
                    <a:gd name="connsiteX31" fmla="*/ 1052174 w 2114550"/>
                    <a:gd name="connsiteY31" fmla="*/ 639747 h 1190625"/>
                    <a:gd name="connsiteX32" fmla="*/ 1028361 w 2114550"/>
                    <a:gd name="connsiteY32" fmla="*/ 633079 h 1190625"/>
                    <a:gd name="connsiteX33" fmla="*/ 734039 w 2114550"/>
                    <a:gd name="connsiteY33" fmla="*/ 125397 h 1190625"/>
                    <a:gd name="connsiteX34" fmla="*/ 202544 w 2114550"/>
                    <a:gd name="connsiteY34" fmla="*/ 210169 h 1190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114550" h="1190625">
                      <a:moveTo>
                        <a:pt x="15854" y="673084"/>
                      </a:moveTo>
                      <a:cubicBezTo>
                        <a:pt x="-21294" y="472107"/>
                        <a:pt x="62526" y="276844"/>
                        <a:pt x="226356" y="157782"/>
                      </a:cubicBezTo>
                      <a:cubicBezTo>
                        <a:pt x="392091" y="37767"/>
                        <a:pt x="614024" y="16812"/>
                        <a:pt x="791189" y="124444"/>
                      </a:cubicBezTo>
                      <a:cubicBezTo>
                        <a:pt x="935016" y="212074"/>
                        <a:pt x="1034076" y="366379"/>
                        <a:pt x="1053126" y="532114"/>
                      </a:cubicBezTo>
                      <a:cubicBezTo>
                        <a:pt x="1081701" y="325422"/>
                        <a:pt x="1220766" y="133017"/>
                        <a:pt x="1414124" y="51102"/>
                      </a:cubicBezTo>
                      <a:cubicBezTo>
                        <a:pt x="1603671" y="-28908"/>
                        <a:pt x="1847511" y="-5096"/>
                        <a:pt x="1978004" y="167307"/>
                      </a:cubicBezTo>
                      <a:cubicBezTo>
                        <a:pt x="2110401" y="342567"/>
                        <a:pt x="2145644" y="619744"/>
                        <a:pt x="2075159" y="824532"/>
                      </a:cubicBezTo>
                      <a:cubicBezTo>
                        <a:pt x="2000864" y="1040749"/>
                        <a:pt x="1794171" y="1180767"/>
                        <a:pt x="1568429" y="1189339"/>
                      </a:cubicBezTo>
                      <a:cubicBezTo>
                        <a:pt x="1452224" y="1194102"/>
                        <a:pt x="1335066" y="1161717"/>
                        <a:pt x="1234101" y="1104567"/>
                      </a:cubicBezTo>
                      <a:cubicBezTo>
                        <a:pt x="1233149" y="1104567"/>
                        <a:pt x="1233149" y="1103614"/>
                        <a:pt x="1232196" y="1103614"/>
                      </a:cubicBezTo>
                      <a:lnTo>
                        <a:pt x="1213146" y="1100757"/>
                      </a:lnTo>
                      <a:cubicBezTo>
                        <a:pt x="1214099" y="1097899"/>
                        <a:pt x="1216956" y="1095994"/>
                        <a:pt x="1218861" y="1095042"/>
                      </a:cubicBezTo>
                      <a:cubicBezTo>
                        <a:pt x="1135041" y="1045512"/>
                        <a:pt x="1042649" y="973122"/>
                        <a:pt x="1004549" y="882634"/>
                      </a:cubicBezTo>
                      <a:cubicBezTo>
                        <a:pt x="967401" y="975027"/>
                        <a:pt x="898821" y="1043607"/>
                        <a:pt x="815954" y="1088374"/>
                      </a:cubicBezTo>
                      <a:lnTo>
                        <a:pt x="802619" y="1095042"/>
                      </a:lnTo>
                      <a:cubicBezTo>
                        <a:pt x="690224" y="1151239"/>
                        <a:pt x="552111" y="1163622"/>
                        <a:pt x="428286" y="1128379"/>
                      </a:cubicBezTo>
                      <a:cubicBezTo>
                        <a:pt x="217784" y="1068372"/>
                        <a:pt x="55859" y="888349"/>
                        <a:pt x="15854" y="673084"/>
                      </a:cubicBezTo>
                      <a:close/>
                      <a:moveTo>
                        <a:pt x="202544" y="210169"/>
                      </a:moveTo>
                      <a:cubicBezTo>
                        <a:pt x="53954" y="339709"/>
                        <a:pt x="-1291" y="537829"/>
                        <a:pt x="55859" y="726424"/>
                      </a:cubicBezTo>
                      <a:cubicBezTo>
                        <a:pt x="116819" y="926449"/>
                        <a:pt x="286364" y="1082659"/>
                        <a:pt x="494009" y="1117902"/>
                      </a:cubicBezTo>
                      <a:cubicBezTo>
                        <a:pt x="703559" y="1154097"/>
                        <a:pt x="903584" y="1049322"/>
                        <a:pt x="996929" y="860727"/>
                      </a:cubicBezTo>
                      <a:cubicBezTo>
                        <a:pt x="996929" y="857869"/>
                        <a:pt x="998834" y="855012"/>
                        <a:pt x="1000739" y="853107"/>
                      </a:cubicBezTo>
                      <a:cubicBezTo>
                        <a:pt x="1001691" y="851202"/>
                        <a:pt x="1002644" y="848344"/>
                        <a:pt x="1003596" y="846439"/>
                      </a:cubicBezTo>
                      <a:cubicBezTo>
                        <a:pt x="1006454" y="840724"/>
                        <a:pt x="1015979" y="843582"/>
                        <a:pt x="1015979" y="850249"/>
                      </a:cubicBezTo>
                      <a:cubicBezTo>
                        <a:pt x="1019789" y="851202"/>
                        <a:pt x="1023599" y="854059"/>
                        <a:pt x="1025504" y="858822"/>
                      </a:cubicBezTo>
                      <a:cubicBezTo>
                        <a:pt x="1067414" y="980742"/>
                        <a:pt x="1217909" y="1075039"/>
                        <a:pt x="1332209" y="1118854"/>
                      </a:cubicBezTo>
                      <a:cubicBezTo>
                        <a:pt x="1440794" y="1161717"/>
                        <a:pt x="1560809" y="1173147"/>
                        <a:pt x="1675109" y="1146477"/>
                      </a:cubicBezTo>
                      <a:cubicBezTo>
                        <a:pt x="1889421" y="1095994"/>
                        <a:pt x="2041821" y="927402"/>
                        <a:pt x="2074206" y="710232"/>
                      </a:cubicBezTo>
                      <a:cubicBezTo>
                        <a:pt x="2103734" y="513064"/>
                        <a:pt x="2053251" y="239697"/>
                        <a:pt x="1885611" y="113014"/>
                      </a:cubicBezTo>
                      <a:cubicBezTo>
                        <a:pt x="1732259" y="-1286"/>
                        <a:pt x="1507469" y="16812"/>
                        <a:pt x="1351259" y="115872"/>
                      </a:cubicBezTo>
                      <a:cubicBezTo>
                        <a:pt x="1174094" y="227314"/>
                        <a:pt x="1075034" y="427339"/>
                        <a:pt x="1063604" y="633079"/>
                      </a:cubicBezTo>
                      <a:cubicBezTo>
                        <a:pt x="1063604" y="639747"/>
                        <a:pt x="1056936" y="641652"/>
                        <a:pt x="1052174" y="639747"/>
                      </a:cubicBezTo>
                      <a:cubicBezTo>
                        <a:pt x="1045506" y="649272"/>
                        <a:pt x="1027409" y="646414"/>
                        <a:pt x="1028361" y="633079"/>
                      </a:cubicBezTo>
                      <a:cubicBezTo>
                        <a:pt x="1046459" y="423529"/>
                        <a:pt x="923586" y="216837"/>
                        <a:pt x="734039" y="125397"/>
                      </a:cubicBezTo>
                      <a:cubicBezTo>
                        <a:pt x="556874" y="39672"/>
                        <a:pt x="347324" y="84439"/>
                        <a:pt x="202544" y="210169"/>
                      </a:cubicBezTo>
                      <a:close/>
                    </a:path>
                  </a:pathLst>
                </a:custGeom>
                <a:solidFill>
                  <a:srgbClr val="000000"/>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8" name="任意多边形: 形状 61"/>
              <p:cNvSpPr/>
              <p:nvPr/>
            </p:nvSpPr>
            <p:spPr>
              <a:xfrm rot="21241204">
                <a:off x="8150148" y="5092984"/>
                <a:ext cx="1638300" cy="28575"/>
              </a:xfrm>
              <a:custGeom>
                <a:avLst/>
                <a:gdLst>
                  <a:gd name="connsiteX0" fmla="*/ 14288 w 1638300"/>
                  <a:gd name="connsiteY0" fmla="*/ 14288 h 28575"/>
                  <a:gd name="connsiteX1" fmla="*/ 1624013 w 1638300"/>
                  <a:gd name="connsiteY1" fmla="*/ 14288 h 28575"/>
                </a:gdLst>
                <a:ahLst/>
                <a:cxnLst>
                  <a:cxn ang="0">
                    <a:pos x="connsiteX0" y="connsiteY0"/>
                  </a:cxn>
                  <a:cxn ang="0">
                    <a:pos x="connsiteX1" y="connsiteY1"/>
                  </a:cxn>
                </a:cxnLst>
                <a:rect l="l" t="t" r="r" b="b"/>
                <a:pathLst>
                  <a:path w="1638300" h="28575">
                    <a:moveTo>
                      <a:pt x="14288" y="14288"/>
                    </a:moveTo>
                    <a:lnTo>
                      <a:pt x="1624013" y="14288"/>
                    </a:lnTo>
                  </a:path>
                </a:pathLst>
              </a:custGeom>
              <a:ln w="19050" cap="rnd">
                <a:solidFill>
                  <a:srgbClr val="99999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1" i="0" u="none" strike="noStrike" kern="1200" cap="none" spc="0" normalizeH="0" baseline="0" noProof="0">
                  <a:ln>
                    <a:noFill/>
                  </a:ln>
                  <a:solidFill>
                    <a:prstClr val="black"/>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69" name="TextBox 68"/>
            <p:cNvSpPr txBox="1"/>
            <p:nvPr/>
          </p:nvSpPr>
          <p:spPr>
            <a:xfrm rot="21229612">
              <a:off x="8068626" y="4323408"/>
              <a:ext cx="190181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lời giải toán được Huy-gô viết bằng thơ.</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11" name="Picture 10">
            <a:hlinkClick r:id="rId3" action="ppaction://hlinksldjump"/>
            <a:extLst>
              <a:ext uri="{FF2B5EF4-FFF2-40B4-BE49-F238E27FC236}">
                <a16:creationId xmlns:a16="http://schemas.microsoft.com/office/drawing/2014/main" id="{E3E470E3-7B52-AFC1-30E6-92574B9FDD51}"/>
              </a:ext>
            </a:extLst>
          </p:cNvPr>
          <p:cNvPicPr>
            <a:picLocks noChangeAspect="1"/>
          </p:cNvPicPr>
          <p:nvPr/>
        </p:nvPicPr>
        <p:blipFill>
          <a:blip r:embed="rId4"/>
          <a:stretch>
            <a:fillRect/>
          </a:stretch>
        </p:blipFill>
        <p:spPr>
          <a:xfrm>
            <a:off x="84022" y="5407314"/>
            <a:ext cx="2031857" cy="1317712"/>
          </a:xfrm>
          <a:prstGeom prst="rect">
            <a:avLst/>
          </a:prstGeom>
        </p:spPr>
      </p:pic>
    </p:spTree>
    <p:extLst>
      <p:ext uri="{BB962C8B-B14F-4D97-AF65-F5344CB8AC3E}">
        <p14:creationId xmlns:p14="http://schemas.microsoft.com/office/powerpoint/2010/main" val="19356772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7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605454" y="826093"/>
            <a:ext cx="9107701" cy="1194025"/>
            <a:chOff x="708116" y="1298396"/>
            <a:chExt cx="7656951" cy="1194025"/>
          </a:xfrm>
        </p:grpSpPr>
        <p:sp>
          <p:nvSpPr>
            <p:cNvPr id="9" name="Freeform 2144">
              <a:extLst>
                <a:ext uri="{FF2B5EF4-FFF2-40B4-BE49-F238E27FC236}">
                  <a16:creationId xmlns:a16="http://schemas.microsoft.com/office/drawing/2014/main" id="{F305A729-D274-4BD2-952E-9B56A39183B4}"/>
                </a:ext>
              </a:extLst>
            </p:cNvPr>
            <p:cNvSpPr>
              <a:spLocks noChangeArrowheads="1"/>
            </p:cNvSpPr>
            <p:nvPr/>
          </p:nvSpPr>
          <p:spPr bwMode="auto">
            <a:xfrm>
              <a:off x="708116" y="1298396"/>
              <a:ext cx="7656951" cy="1194025"/>
            </a:xfrm>
            <a:custGeom>
              <a:avLst/>
              <a:gdLst>
                <a:gd name="T0" fmla="*/ 3860 w 3958"/>
                <a:gd name="T1" fmla="*/ 0 h 1134"/>
                <a:gd name="T2" fmla="*/ 3957 w 3958"/>
                <a:gd name="T3" fmla="*/ 97 h 1134"/>
                <a:gd name="T4" fmla="*/ 3957 w 3958"/>
                <a:gd name="T5" fmla="*/ 1036 h 1134"/>
                <a:gd name="T6" fmla="*/ 3860 w 3958"/>
                <a:gd name="T7" fmla="*/ 1133 h 1134"/>
                <a:gd name="T8" fmla="*/ 182 w 3958"/>
                <a:gd name="T9" fmla="*/ 1133 h 1134"/>
                <a:gd name="T10" fmla="*/ 182 w 3958"/>
                <a:gd name="T11" fmla="*/ 758 h 1134"/>
                <a:gd name="T12" fmla="*/ 0 w 3958"/>
                <a:gd name="T13" fmla="*/ 564 h 1134"/>
                <a:gd name="T14" fmla="*/ 182 w 3958"/>
                <a:gd name="T15" fmla="*/ 376 h 1134"/>
                <a:gd name="T16" fmla="*/ 182 w 3958"/>
                <a:gd name="T17" fmla="*/ 0 h 1134"/>
                <a:gd name="T18" fmla="*/ 3860 w 3958"/>
                <a:gd name="T19" fmla="*/ 0 h 1134"/>
                <a:gd name="T20" fmla="*/ 3860 w 3958"/>
                <a:gd name="T21" fmla="*/ 0 h 1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58" h="1134">
                  <a:moveTo>
                    <a:pt x="3860" y="0"/>
                  </a:moveTo>
                  <a:cubicBezTo>
                    <a:pt x="3915" y="0"/>
                    <a:pt x="3957" y="43"/>
                    <a:pt x="3957" y="97"/>
                  </a:cubicBezTo>
                  <a:cubicBezTo>
                    <a:pt x="3957" y="97"/>
                    <a:pt x="3957" y="97"/>
                    <a:pt x="3957" y="1036"/>
                  </a:cubicBezTo>
                  <a:cubicBezTo>
                    <a:pt x="3957" y="1091"/>
                    <a:pt x="3915" y="1133"/>
                    <a:pt x="3860" y="1133"/>
                  </a:cubicBezTo>
                  <a:cubicBezTo>
                    <a:pt x="3860" y="1133"/>
                    <a:pt x="3860" y="1133"/>
                    <a:pt x="182" y="1133"/>
                  </a:cubicBezTo>
                  <a:cubicBezTo>
                    <a:pt x="182" y="1133"/>
                    <a:pt x="182" y="1133"/>
                    <a:pt x="182" y="758"/>
                  </a:cubicBezTo>
                  <a:cubicBezTo>
                    <a:pt x="79" y="752"/>
                    <a:pt x="0" y="667"/>
                    <a:pt x="0" y="564"/>
                  </a:cubicBezTo>
                  <a:cubicBezTo>
                    <a:pt x="0" y="461"/>
                    <a:pt x="79" y="376"/>
                    <a:pt x="182" y="376"/>
                  </a:cubicBezTo>
                  <a:cubicBezTo>
                    <a:pt x="182" y="376"/>
                    <a:pt x="182" y="376"/>
                    <a:pt x="182" y="0"/>
                  </a:cubicBezTo>
                  <a:cubicBezTo>
                    <a:pt x="182" y="0"/>
                    <a:pt x="182" y="0"/>
                    <a:pt x="3860" y="0"/>
                  </a:cubicBezTo>
                  <a:lnTo>
                    <a:pt x="3860" y="0"/>
                  </a:lnTo>
                </a:path>
              </a:pathLst>
            </a:custGeom>
            <a:solidFill>
              <a:schemeClr val="accent4">
                <a:lumMod val="20000"/>
                <a:lumOff val="80000"/>
              </a:schemeClr>
            </a:solidFill>
            <a:ln>
              <a:noFill/>
            </a:ln>
            <a:effectLst>
              <a:outerShdw blurRad="50800" dist="50800" dir="5400000" sx="101000" sy="101000" algn="ctr" rotWithShape="0">
                <a:srgbClr val="000000">
                  <a:alpha val="43137"/>
                </a:srgbClr>
              </a:outerShdw>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0" b="0" i="0" u="none" strike="noStrike" kern="1200" cap="none" spc="0" normalizeH="0" baseline="0" noProof="0" dirty="0">
                <a:ln>
                  <a:noFill/>
                </a:ln>
                <a:solidFill>
                  <a:prstClr val="black"/>
                </a:solidFill>
                <a:effectLst/>
                <a:uLnTx/>
                <a:uFillTx/>
                <a:latin typeface="字魂59号-创粗黑" panose="00000500000000000000" pitchFamily="2" charset="-122"/>
                <a:ea typeface="字魂59号-创粗黑" panose="00000500000000000000" pitchFamily="2" charset="-122"/>
                <a:cs typeface="+mn-cs"/>
                <a:sym typeface="字魂59号-创粗黑" panose="00000500000000000000" pitchFamily="2" charset="-122"/>
              </a:endParaRPr>
            </a:p>
          </p:txBody>
        </p:sp>
        <p:sp>
          <p:nvSpPr>
            <p:cNvPr id="10" name="TextBox 9"/>
            <p:cNvSpPr txBox="1"/>
            <p:nvPr/>
          </p:nvSpPr>
          <p:spPr>
            <a:xfrm>
              <a:off x="1223250" y="1350350"/>
              <a:ext cx="7141817"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 giờ kiểm tra Toán, em thấy Huy-gô </a:t>
              </a:r>
              <a:endParaRPr kumimoji="0" lang="en-US"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là người thế nào?</a:t>
              </a:r>
            </a:p>
          </p:txBody>
        </p:sp>
      </p:grpSp>
      <p:grpSp>
        <p:nvGrpSpPr>
          <p:cNvPr id="14" name="Group 13"/>
          <p:cNvGrpSpPr/>
          <p:nvPr/>
        </p:nvGrpSpPr>
        <p:grpSpPr>
          <a:xfrm>
            <a:off x="1118721" y="607305"/>
            <a:ext cx="1476378" cy="1002181"/>
            <a:chOff x="2033121" y="5009971"/>
            <a:chExt cx="1476378" cy="1002181"/>
          </a:xfrm>
        </p:grpSpPr>
        <p:pic>
          <p:nvPicPr>
            <p:cNvPr id="15" name="Graphic 20">
              <a:extLst>
                <a:ext uri="{FF2B5EF4-FFF2-40B4-BE49-F238E27FC236}">
                  <a16:creationId xmlns:a16="http://schemas.microsoft.com/office/drawing/2014/main" id="{6CE2BAD8-66D9-4EB1-A1D3-AF53A6B37F3F}"/>
                </a:ext>
              </a:extLst>
            </p:cNvPr>
            <p:cNvPicPr>
              <a:picLocks noChangeAspect="1"/>
            </p:cNvPicPr>
            <p:nvPr/>
          </p:nvPicPr>
          <p:blipFill>
            <a:blip r:embed="rId2">
              <a:duotone>
                <a:schemeClr val="accent4">
                  <a:shade val="45000"/>
                  <a:satMod val="135000"/>
                </a:schemeClr>
                <a:prstClr val="white"/>
              </a:duotone>
            </a:blip>
            <a:stretch>
              <a:fillRect/>
            </a:stretch>
          </p:blipFill>
          <p:spPr>
            <a:xfrm rot="21018112">
              <a:off x="2033121" y="5009971"/>
              <a:ext cx="1476378" cy="1002181"/>
            </a:xfrm>
            <a:prstGeom prst="rect">
              <a:avLst/>
            </a:prstGeom>
          </p:spPr>
        </p:pic>
        <p:sp>
          <p:nvSpPr>
            <p:cNvPr id="16" name="TextBox 15">
              <a:extLst>
                <a:ext uri="{FF2B5EF4-FFF2-40B4-BE49-F238E27FC236}">
                  <a16:creationId xmlns:a16="http://schemas.microsoft.com/office/drawing/2014/main" id="{99E38401-4102-400D-BFBB-34B92C7AE3B9}"/>
                </a:ext>
              </a:extLst>
            </p:cNvPr>
            <p:cNvSpPr txBox="1"/>
            <p:nvPr/>
          </p:nvSpPr>
          <p:spPr>
            <a:xfrm rot="21018112">
              <a:off x="2246711" y="5071330"/>
              <a:ext cx="1014859" cy="707886"/>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w="25400">
                    <a:solidFill>
                      <a:srgbClr val="715D55"/>
                    </a:solidFill>
                  </a:ln>
                  <a:solidFill>
                    <a:srgbClr val="F9B2C2"/>
                  </a:solidFill>
                  <a:effectLst/>
                  <a:uLnTx/>
                  <a:uFillTx/>
                  <a:latin typeface="SVN-Poky's" panose="020B0606040200020203" pitchFamily="34" charset="0"/>
                  <a:cs typeface="Itim"/>
                </a:rPr>
                <a:t>4</a:t>
              </a:r>
            </a:p>
          </p:txBody>
        </p:sp>
      </p:grpSp>
      <p:grpSp>
        <p:nvGrpSpPr>
          <p:cNvPr id="17" name="Group 16"/>
          <p:cNvGrpSpPr/>
          <p:nvPr/>
        </p:nvGrpSpPr>
        <p:grpSpPr>
          <a:xfrm>
            <a:off x="833400" y="2356099"/>
            <a:ext cx="11264544" cy="2492990"/>
            <a:chOff x="877406" y="2173515"/>
            <a:chExt cx="11264544" cy="2492990"/>
          </a:xfrm>
        </p:grpSpPr>
        <p:sp>
          <p:nvSpPr>
            <p:cNvPr id="18" name="TextBox 17"/>
            <p:cNvSpPr txBox="1"/>
            <p:nvPr/>
          </p:nvSpPr>
          <p:spPr>
            <a:xfrm>
              <a:off x="877406" y="2173515"/>
              <a:ext cx="8568267" cy="2492990"/>
            </a:xfrm>
            <a:custGeom>
              <a:avLst/>
              <a:gdLst>
                <a:gd name="connsiteX0" fmla="*/ 0 w 8568267"/>
                <a:gd name="connsiteY0" fmla="*/ 573174 h 4585395"/>
                <a:gd name="connsiteX1" fmla="*/ 8568267 w 8568267"/>
                <a:gd name="connsiteY1" fmla="*/ 573174 h 4585395"/>
                <a:gd name="connsiteX2" fmla="*/ 8568267 w 8568267"/>
                <a:gd name="connsiteY2" fmla="*/ 4012221 h 4585395"/>
                <a:gd name="connsiteX3" fmla="*/ 0 w 8568267"/>
                <a:gd name="connsiteY3" fmla="*/ 4012221 h 4585395"/>
                <a:gd name="connsiteX4" fmla="*/ 0 w 8568267"/>
                <a:gd name="connsiteY4" fmla="*/ 573174 h 4585395"/>
                <a:gd name="connsiteX0" fmla="*/ 0 w 8568267"/>
                <a:gd name="connsiteY0" fmla="*/ 551538 h 4206709"/>
                <a:gd name="connsiteX1" fmla="*/ 8568267 w 8568267"/>
                <a:gd name="connsiteY1" fmla="*/ 551538 h 4206709"/>
                <a:gd name="connsiteX2" fmla="*/ 8568267 w 8568267"/>
                <a:gd name="connsiteY2" fmla="*/ 3990585 h 4206709"/>
                <a:gd name="connsiteX3" fmla="*/ 6682752 w 8568267"/>
                <a:gd name="connsiteY3" fmla="*/ 3564598 h 4206709"/>
                <a:gd name="connsiteX4" fmla="*/ 0 w 8568267"/>
                <a:gd name="connsiteY4" fmla="*/ 3990585 h 4206709"/>
                <a:gd name="connsiteX5" fmla="*/ 0 w 8568267"/>
                <a:gd name="connsiteY5" fmla="*/ 551538 h 4206709"/>
                <a:gd name="connsiteX0" fmla="*/ 0 w 8568267"/>
                <a:gd name="connsiteY0" fmla="*/ 243703 h 3898874"/>
                <a:gd name="connsiteX1" fmla="*/ 2504291 w 8568267"/>
                <a:gd name="connsiteY1" fmla="*/ 467264 h 3898874"/>
                <a:gd name="connsiteX2" fmla="*/ 8568267 w 8568267"/>
                <a:gd name="connsiteY2" fmla="*/ 243703 h 3898874"/>
                <a:gd name="connsiteX3" fmla="*/ 8568267 w 8568267"/>
                <a:gd name="connsiteY3" fmla="*/ 3682750 h 3898874"/>
                <a:gd name="connsiteX4" fmla="*/ 6682752 w 8568267"/>
                <a:gd name="connsiteY4" fmla="*/ 3256763 h 3898874"/>
                <a:gd name="connsiteX5" fmla="*/ 0 w 8568267"/>
                <a:gd name="connsiteY5" fmla="*/ 3682750 h 3898874"/>
                <a:gd name="connsiteX6" fmla="*/ 0 w 8568267"/>
                <a:gd name="connsiteY6" fmla="*/ 243703 h 3898874"/>
                <a:gd name="connsiteX0" fmla="*/ 0 w 8568267"/>
                <a:gd name="connsiteY0" fmla="*/ 207831 h 3863002"/>
                <a:gd name="connsiteX1" fmla="*/ 2504291 w 8568267"/>
                <a:gd name="connsiteY1" fmla="*/ 662886 h 3863002"/>
                <a:gd name="connsiteX2" fmla="*/ 8568267 w 8568267"/>
                <a:gd name="connsiteY2" fmla="*/ 207831 h 3863002"/>
                <a:gd name="connsiteX3" fmla="*/ 8568267 w 8568267"/>
                <a:gd name="connsiteY3" fmla="*/ 3646878 h 3863002"/>
                <a:gd name="connsiteX4" fmla="*/ 6682752 w 8568267"/>
                <a:gd name="connsiteY4" fmla="*/ 3220891 h 3863002"/>
                <a:gd name="connsiteX5" fmla="*/ 0 w 8568267"/>
                <a:gd name="connsiteY5" fmla="*/ 3646878 h 3863002"/>
                <a:gd name="connsiteX6" fmla="*/ 0 w 8568267"/>
                <a:gd name="connsiteY6" fmla="*/ 207831 h 3863002"/>
                <a:gd name="connsiteX0" fmla="*/ 0 w 8568267"/>
                <a:gd name="connsiteY0" fmla="*/ 174375 h 3829546"/>
                <a:gd name="connsiteX1" fmla="*/ 2573739 w 8568267"/>
                <a:gd name="connsiteY1" fmla="*/ 930372 h 3829546"/>
                <a:gd name="connsiteX2" fmla="*/ 8568267 w 8568267"/>
                <a:gd name="connsiteY2" fmla="*/ 174375 h 3829546"/>
                <a:gd name="connsiteX3" fmla="*/ 8568267 w 8568267"/>
                <a:gd name="connsiteY3" fmla="*/ 3613422 h 3829546"/>
                <a:gd name="connsiteX4" fmla="*/ 6682752 w 8568267"/>
                <a:gd name="connsiteY4" fmla="*/ 3187435 h 3829546"/>
                <a:gd name="connsiteX5" fmla="*/ 0 w 8568267"/>
                <a:gd name="connsiteY5" fmla="*/ 3613422 h 3829546"/>
                <a:gd name="connsiteX6" fmla="*/ 0 w 8568267"/>
                <a:gd name="connsiteY6" fmla="*/ 174375 h 3829546"/>
                <a:gd name="connsiteX0" fmla="*/ 0 w 8568267"/>
                <a:gd name="connsiteY0" fmla="*/ 244763 h 3899934"/>
                <a:gd name="connsiteX1" fmla="*/ 2666337 w 8568267"/>
                <a:gd name="connsiteY1" fmla="*/ 462505 h 3899934"/>
                <a:gd name="connsiteX2" fmla="*/ 8568267 w 8568267"/>
                <a:gd name="connsiteY2" fmla="*/ 244763 h 3899934"/>
                <a:gd name="connsiteX3" fmla="*/ 8568267 w 8568267"/>
                <a:gd name="connsiteY3" fmla="*/ 3683810 h 3899934"/>
                <a:gd name="connsiteX4" fmla="*/ 6682752 w 8568267"/>
                <a:gd name="connsiteY4" fmla="*/ 3257823 h 3899934"/>
                <a:gd name="connsiteX5" fmla="*/ 0 w 8568267"/>
                <a:gd name="connsiteY5" fmla="*/ 3683810 h 3899934"/>
                <a:gd name="connsiteX6" fmla="*/ 0 w 8568267"/>
                <a:gd name="connsiteY6" fmla="*/ 244763 h 389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68267" h="3899934">
                  <a:moveTo>
                    <a:pt x="0" y="244763"/>
                  </a:moveTo>
                  <a:cubicBezTo>
                    <a:pt x="392303" y="-412685"/>
                    <a:pt x="1238293" y="462505"/>
                    <a:pt x="2666337" y="462505"/>
                  </a:cubicBezTo>
                  <a:cubicBezTo>
                    <a:pt x="4094381" y="462505"/>
                    <a:pt x="7532526" y="-412685"/>
                    <a:pt x="8568267" y="244763"/>
                  </a:cubicBezTo>
                  <a:lnTo>
                    <a:pt x="8568267" y="3683810"/>
                  </a:lnTo>
                  <a:cubicBezTo>
                    <a:pt x="8273306" y="4351890"/>
                    <a:pt x="8110796" y="3257823"/>
                    <a:pt x="6682752" y="3257823"/>
                  </a:cubicBezTo>
                  <a:cubicBezTo>
                    <a:pt x="5254708" y="3257823"/>
                    <a:pt x="1133083" y="4351890"/>
                    <a:pt x="0" y="3683810"/>
                  </a:cubicBezTo>
                  <a:lnTo>
                    <a:pt x="0" y="244763"/>
                  </a:lnTo>
                  <a:close/>
                </a:path>
              </a:pathLst>
            </a:custGeom>
            <a:solidFill>
              <a:schemeClr val="accent4"/>
            </a:solidFill>
            <a:ln w="19050">
              <a:solidFill>
                <a:schemeClr val="accent4">
                  <a:lumMod val="75000"/>
                </a:schemeClr>
              </a:solidFill>
              <a:prstDash val="dash"/>
            </a:ln>
          </p:spPr>
          <p:txBody>
            <a:bodyPr wrap="square" tIns="365760" bIns="45720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Qua giờ kiểm tra Toán, em thấy Huy-gô là người rất tài năng về thơ ca, có thể giải toán bằng thơ.</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9" name="图片 74"/>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rot="20399510" flipH="1">
              <a:off x="8930157" y="2382177"/>
              <a:ext cx="3211793" cy="1170003"/>
            </a:xfrm>
            <a:prstGeom prst="rect">
              <a:avLst/>
            </a:prstGeom>
          </p:spPr>
        </p:pic>
      </p:grpSp>
      <p:pic>
        <p:nvPicPr>
          <p:cNvPr id="2" name="Picture 1">
            <a:hlinkClick r:id="rId4" action="ppaction://hlinksldjump"/>
            <a:extLst>
              <a:ext uri="{FF2B5EF4-FFF2-40B4-BE49-F238E27FC236}">
                <a16:creationId xmlns:a16="http://schemas.microsoft.com/office/drawing/2014/main" id="{986797AF-D48B-D643-548C-29347DC9B3C5}"/>
              </a:ext>
            </a:extLst>
          </p:cNvPr>
          <p:cNvPicPr>
            <a:picLocks noChangeAspect="1"/>
          </p:cNvPicPr>
          <p:nvPr/>
        </p:nvPicPr>
        <p:blipFill>
          <a:blip r:embed="rId5"/>
          <a:stretch>
            <a:fillRect/>
          </a:stretch>
        </p:blipFill>
        <p:spPr>
          <a:xfrm>
            <a:off x="84022" y="5407314"/>
            <a:ext cx="2031857" cy="1317712"/>
          </a:xfrm>
          <a:prstGeom prst="rect">
            <a:avLst/>
          </a:prstGeom>
        </p:spPr>
      </p:pic>
    </p:spTree>
    <p:extLst>
      <p:ext uri="{BB962C8B-B14F-4D97-AF65-F5344CB8AC3E}">
        <p14:creationId xmlns:p14="http://schemas.microsoft.com/office/powerpoint/2010/main" val="296706339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300" fill="hold"/>
                                        <p:tgtEl>
                                          <p:spTgt spid="17"/>
                                        </p:tgtEl>
                                        <p:attrNameLst>
                                          <p:attrName>ppt_x</p:attrName>
                                        </p:attrNameLst>
                                      </p:cBhvr>
                                      <p:tavLst>
                                        <p:tav tm="0">
                                          <p:val>
                                            <p:strVal val="0-#ppt_w/2"/>
                                          </p:val>
                                        </p:tav>
                                        <p:tav tm="100000">
                                          <p:val>
                                            <p:strVal val="#ppt_x"/>
                                          </p:val>
                                        </p:tav>
                                      </p:tavLst>
                                    </p:anim>
                                    <p:anim calcmode="lin" valueType="num">
                                      <p:cBhvr additive="base">
                                        <p:cTn id="8" dur="13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3760483" y="452201"/>
            <a:ext cx="11652950" cy="5953598"/>
          </a:xfrm>
          <a:custGeom>
            <a:avLst/>
            <a:gdLst/>
            <a:ahLst/>
            <a:cxnLst/>
            <a:rect l="l" t="t" r="r" b="b"/>
            <a:pathLst>
              <a:path w="17479425" h="8930397">
                <a:moveTo>
                  <a:pt x="0" y="0"/>
                </a:moveTo>
                <a:lnTo>
                  <a:pt x="17479425" y="0"/>
                </a:lnTo>
                <a:lnTo>
                  <a:pt x="17479425" y="8930398"/>
                </a:lnTo>
                <a:lnTo>
                  <a:pt x="0" y="89303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265899" y="2695820"/>
            <a:ext cx="2633525" cy="8324359"/>
          </a:xfrm>
          <a:custGeom>
            <a:avLst/>
            <a:gdLst/>
            <a:ahLst/>
            <a:cxnLst/>
            <a:rect l="l" t="t" r="r" b="b"/>
            <a:pathLst>
              <a:path w="3950287" h="12486538">
                <a:moveTo>
                  <a:pt x="0" y="0"/>
                </a:moveTo>
                <a:lnTo>
                  <a:pt x="3950286" y="0"/>
                </a:lnTo>
                <a:lnTo>
                  <a:pt x="3950286" y="12486538"/>
                </a:lnTo>
                <a:lnTo>
                  <a:pt x="0" y="124865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8566923" y="5486400"/>
            <a:ext cx="4250028" cy="2743200"/>
          </a:xfrm>
          <a:custGeom>
            <a:avLst/>
            <a:gdLst/>
            <a:ahLst/>
            <a:cxnLst/>
            <a:rect l="l" t="t" r="r" b="b"/>
            <a:pathLst>
              <a:path w="6375042" h="4114800">
                <a:moveTo>
                  <a:pt x="0" y="0"/>
                </a:moveTo>
                <a:lnTo>
                  <a:pt x="6375042" y="0"/>
                </a:lnTo>
                <a:lnTo>
                  <a:pt x="637504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7778038" y="1517184"/>
            <a:ext cx="3728162" cy="8651853"/>
          </a:xfrm>
          <a:custGeom>
            <a:avLst/>
            <a:gdLst/>
            <a:ahLst/>
            <a:cxnLst/>
            <a:rect l="l" t="t" r="r" b="b"/>
            <a:pathLst>
              <a:path w="5592243" h="12977779">
                <a:moveTo>
                  <a:pt x="5592243" y="0"/>
                </a:moveTo>
                <a:lnTo>
                  <a:pt x="0" y="0"/>
                </a:lnTo>
                <a:lnTo>
                  <a:pt x="0" y="12977778"/>
                </a:lnTo>
                <a:lnTo>
                  <a:pt x="5592243" y="12977778"/>
                </a:lnTo>
                <a:lnTo>
                  <a:pt x="5592243"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483782" y="1155677"/>
            <a:ext cx="7188574" cy="1885516"/>
          </a:xfrm>
          <a:prstGeom prst="rect">
            <a:avLst/>
          </a:prstGeom>
        </p:spPr>
        <p:txBody>
          <a:bodyPr lIns="0" tIns="0" rIns="0" bIns="0" rtlCol="0" anchor="t">
            <a:spAutoFit/>
          </a:bodyPr>
          <a:lstStyle/>
          <a:p>
            <a:pPr algn="ctr" defTabSz="609630">
              <a:lnSpc>
                <a:spcPts val="7680"/>
              </a:lnSpc>
            </a:pPr>
            <a:r>
              <a:rPr lang="en-US" sz="5400" b="1" dirty="0">
                <a:solidFill>
                  <a:srgbClr val="FFFDB9"/>
                </a:solidFill>
                <a:latin typeface="Cambria" panose="02040503050406030204" pitchFamily="18" charset="0"/>
                <a:ea typeface="Cambria" panose="02040503050406030204" pitchFamily="18" charset="0"/>
                <a:cs typeface="Caveat Bold"/>
                <a:sym typeface="Caveat Bold"/>
              </a:rPr>
              <a:t>Em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thấy</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bài</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toán</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vừa</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xem</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có</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gì</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đặc</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 </a:t>
            </a:r>
            <a:r>
              <a:rPr lang="en-US" sz="5400" b="1" dirty="0" err="1">
                <a:solidFill>
                  <a:srgbClr val="FFFDB9"/>
                </a:solidFill>
                <a:latin typeface="Cambria" panose="02040503050406030204" pitchFamily="18" charset="0"/>
                <a:ea typeface="Cambria" panose="02040503050406030204" pitchFamily="18" charset="0"/>
                <a:cs typeface="Caveat Bold"/>
                <a:sym typeface="Caveat Bold"/>
              </a:rPr>
              <a:t>biệt</a:t>
            </a:r>
            <a:r>
              <a:rPr lang="en-US" sz="5400" b="1" dirty="0">
                <a:solidFill>
                  <a:srgbClr val="FFFDB9"/>
                </a:solidFill>
                <a:latin typeface="Cambria" panose="02040503050406030204" pitchFamily="18" charset="0"/>
                <a:ea typeface="Cambria" panose="02040503050406030204" pitchFamily="18" charset="0"/>
                <a:cs typeface="Caveat Bold"/>
                <a:sym typeface="Caveat Bold"/>
              </a:rPr>
              <a:t>?</a:t>
            </a:r>
          </a:p>
        </p:txBody>
      </p:sp>
      <p:sp>
        <p:nvSpPr>
          <p:cNvPr id="11" name="Rectangle 10">
            <a:extLst>
              <a:ext uri="{FF2B5EF4-FFF2-40B4-BE49-F238E27FC236}">
                <a16:creationId xmlns:a16="http://schemas.microsoft.com/office/drawing/2014/main" id="{FA28EB22-AD64-FE1B-10BE-56F4EEACC5B3}"/>
              </a:ext>
            </a:extLst>
          </p:cNvPr>
          <p:cNvSpPr/>
          <p:nvPr/>
        </p:nvSpPr>
        <p:spPr>
          <a:xfrm>
            <a:off x="1158949" y="3402419"/>
            <a:ext cx="1850065" cy="6698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Hóc</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búa</a:t>
            </a:r>
            <a:endParaRPr lang="en-US" sz="2800" b="1" dirty="0">
              <a:solidFill>
                <a:srgbClr val="FF0000"/>
              </a:solidFill>
              <a:latin typeface="Cambria" panose="02040503050406030204" pitchFamily="18" charset="0"/>
              <a:ea typeface="Cambria" panose="02040503050406030204" pitchFamily="18" charset="0"/>
            </a:endParaRPr>
          </a:p>
        </p:txBody>
      </p:sp>
      <p:sp>
        <p:nvSpPr>
          <p:cNvPr id="12" name="Rectangle 11">
            <a:extLst>
              <a:ext uri="{FF2B5EF4-FFF2-40B4-BE49-F238E27FC236}">
                <a16:creationId xmlns:a16="http://schemas.microsoft.com/office/drawing/2014/main" id="{8778F2E5-1498-BA20-A756-B4DD7BFE57DF}"/>
              </a:ext>
            </a:extLst>
          </p:cNvPr>
          <p:cNvSpPr/>
          <p:nvPr/>
        </p:nvSpPr>
        <p:spPr>
          <a:xfrm>
            <a:off x="3615070" y="3402419"/>
            <a:ext cx="2307265" cy="6698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Khó</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giải</a:t>
            </a:r>
            <a:endParaRPr lang="en-US" sz="2800" b="1" dirty="0">
              <a:solidFill>
                <a:srgbClr val="FF0000"/>
              </a:solidFill>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017C90A2-55E6-8D0F-F7F8-1AD996B10CD2}"/>
              </a:ext>
            </a:extLst>
          </p:cNvPr>
          <p:cNvSpPr/>
          <p:nvPr/>
        </p:nvSpPr>
        <p:spPr>
          <a:xfrm>
            <a:off x="1105787" y="4455043"/>
            <a:ext cx="2307265" cy="6698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Nghĩ</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nát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óc</a:t>
            </a:r>
            <a:endParaRPr lang="en-US" sz="2800" b="1" dirty="0">
              <a:solidFill>
                <a:srgbClr val="FF0000"/>
              </a:solidFill>
              <a:latin typeface="Cambria" panose="02040503050406030204" pitchFamily="18" charset="0"/>
              <a:ea typeface="Cambria" panose="02040503050406030204" pitchFamily="18" charset="0"/>
            </a:endParaRPr>
          </a:p>
        </p:txBody>
      </p:sp>
      <p:sp>
        <p:nvSpPr>
          <p:cNvPr id="14" name="Rectangle 13">
            <a:extLst>
              <a:ext uri="{FF2B5EF4-FFF2-40B4-BE49-F238E27FC236}">
                <a16:creationId xmlns:a16="http://schemas.microsoft.com/office/drawing/2014/main" id="{869FE544-2B7D-B141-6C69-8B6D23F9CC27}"/>
              </a:ext>
            </a:extLst>
          </p:cNvPr>
          <p:cNvSpPr/>
          <p:nvPr/>
        </p:nvSpPr>
        <p:spPr>
          <a:xfrm>
            <a:off x="3997842" y="4444410"/>
            <a:ext cx="1850065" cy="66985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Cắn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bút</a:t>
            </a:r>
            <a:endParaRPr lang="en-US" sz="2800" b="1"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additive="base">
                                        <p:cTn id="30" dur="500" fill="hold"/>
                                        <p:tgtEl>
                                          <p:spTgt spid="14"/>
                                        </p:tgtEl>
                                        <p:attrNameLst>
                                          <p:attrName>ppt_x</p:attrName>
                                        </p:attrNameLst>
                                      </p:cBhvr>
                                      <p:tavLst>
                                        <p:tav tm="0">
                                          <p:val>
                                            <p:strVal val="#ppt_x"/>
                                          </p:val>
                                        </p:tav>
                                        <p:tav tm="100000">
                                          <p:val>
                                            <p:strVal val="#ppt_x"/>
                                          </p:val>
                                        </p:tav>
                                      </p:tavLst>
                                    </p:anim>
                                    <p:anim calcmode="lin" valueType="num">
                                      <p:cBhvr additive="base">
                                        <p:cTn id="3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255181" y="287079"/>
            <a:ext cx="10782203" cy="5579715"/>
          </a:xfrm>
          <a:custGeom>
            <a:avLst/>
            <a:gdLst/>
            <a:ahLst/>
            <a:cxnLst/>
            <a:rect l="l" t="t" r="r" b="b"/>
            <a:pathLst>
              <a:path w="14824152" h="7573794">
                <a:moveTo>
                  <a:pt x="0" y="0"/>
                </a:moveTo>
                <a:lnTo>
                  <a:pt x="14824152" y="0"/>
                </a:lnTo>
                <a:lnTo>
                  <a:pt x="14824152" y="7573794"/>
                </a:lnTo>
                <a:lnTo>
                  <a:pt x="0" y="7573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899666" y="2196236"/>
            <a:ext cx="3975965" cy="7951929"/>
          </a:xfrm>
          <a:custGeom>
            <a:avLst/>
            <a:gdLst/>
            <a:ahLst/>
            <a:cxnLst/>
            <a:rect l="l" t="t" r="r" b="b"/>
            <a:pathLst>
              <a:path w="5963947" h="11927893">
                <a:moveTo>
                  <a:pt x="0" y="0"/>
                </a:moveTo>
                <a:lnTo>
                  <a:pt x="5963947" y="0"/>
                </a:lnTo>
                <a:lnTo>
                  <a:pt x="5963947" y="11927894"/>
                </a:lnTo>
                <a:lnTo>
                  <a:pt x="0" y="119278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51080" y="4603898"/>
            <a:ext cx="2179470" cy="2634496"/>
          </a:xfrm>
          <a:custGeom>
            <a:avLst/>
            <a:gdLst/>
            <a:ahLst/>
            <a:cxnLst/>
            <a:rect l="l" t="t" r="r" b="b"/>
            <a:pathLst>
              <a:path w="3707695" h="4775720">
                <a:moveTo>
                  <a:pt x="0" y="0"/>
                </a:moveTo>
                <a:lnTo>
                  <a:pt x="3707695" y="0"/>
                </a:lnTo>
                <a:lnTo>
                  <a:pt x="3707695" y="4775720"/>
                </a:lnTo>
                <a:lnTo>
                  <a:pt x="0" y="4775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0" name="TextBox 9">
            <a:extLst>
              <a:ext uri="{FF2B5EF4-FFF2-40B4-BE49-F238E27FC236}">
                <a16:creationId xmlns:a16="http://schemas.microsoft.com/office/drawing/2014/main" id="{F7BAD6AB-18C3-5C11-3C60-D84A625A19CB}"/>
              </a:ext>
            </a:extLst>
          </p:cNvPr>
          <p:cNvSpPr txBox="1"/>
          <p:nvPr/>
        </p:nvSpPr>
        <p:spPr>
          <a:xfrm>
            <a:off x="1084520" y="1594883"/>
            <a:ext cx="8941982" cy="3539430"/>
          </a:xfrm>
          <a:prstGeom prst="rect">
            <a:avLst/>
          </a:prstGeom>
          <a:noFill/>
        </p:spPr>
        <p:txBody>
          <a:bodyPr wrap="square" rtlCol="0">
            <a:spAutoFit/>
          </a:bodyPr>
          <a:lstStyle/>
          <a:p>
            <a:pPr algn="just"/>
            <a:r>
              <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baseline="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đọc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nói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về</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lời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giải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toán</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biệt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bằng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của</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Vich</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-to Huy-</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gô</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một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văn</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thơ</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nhà</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viết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kịch</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nổi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tiếng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người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Pháp</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thời</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ông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còn</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nhỏ. Qua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đó</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ở Huy-</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gô</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năng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lực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sáng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tạo</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phẩm</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chất</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chăm</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nghiêm</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túc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0" cap="none" spc="0" normalizeH="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0" cap="none" spc="0" normalizeH="0" noProof="0" dirty="0" err="1">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rPr>
              <a:t>tập</a:t>
            </a:r>
            <a:endParaRPr kumimoji="0" lang="en-US" sz="3200" b="1" i="0" u="none" strike="noStrike" kern="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algn="just"/>
            <a:endParaRPr lang="en-US" sz="3200" dirty="0">
              <a:solidFill>
                <a:schemeClr val="bg1"/>
              </a:solidFill>
              <a:latin typeface="Cambria" panose="02040503050406030204" pitchFamily="18" charset="0"/>
              <a:ea typeface="Cambria" panose="02040503050406030204" pitchFamily="18" charset="0"/>
            </a:endParaRPr>
          </a:p>
        </p:txBody>
      </p:sp>
      <p:grpSp>
        <p:nvGrpSpPr>
          <p:cNvPr id="12" name="Group 11">
            <a:extLst>
              <a:ext uri="{FF2B5EF4-FFF2-40B4-BE49-F238E27FC236}">
                <a16:creationId xmlns:a16="http://schemas.microsoft.com/office/drawing/2014/main" id="{B75D8DCB-46BB-4D3A-8151-4C3A4F06BA0F}"/>
              </a:ext>
            </a:extLst>
          </p:cNvPr>
          <p:cNvGrpSpPr/>
          <p:nvPr/>
        </p:nvGrpSpPr>
        <p:grpSpPr>
          <a:xfrm>
            <a:off x="3710762" y="-811355"/>
            <a:ext cx="4109706" cy="3405699"/>
            <a:chOff x="3825327" y="-288795"/>
            <a:chExt cx="3985173" cy="3985173"/>
          </a:xfrm>
        </p:grpSpPr>
        <p:pic>
          <p:nvPicPr>
            <p:cNvPr id="13" name="Picture 12">
              <a:extLst>
                <a:ext uri="{FF2B5EF4-FFF2-40B4-BE49-F238E27FC236}">
                  <a16:creationId xmlns:a16="http://schemas.microsoft.com/office/drawing/2014/main" id="{58529B26-3B74-4644-BDAC-BB25F2F752C3}"/>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B78D9CC-324F-4432-832C-DC3AF6772D46}"/>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pic>
        <p:nvPicPr>
          <p:cNvPr id="26" name="PA_库_图片 6">
            <a:extLst>
              <a:ext uri="{FF2B5EF4-FFF2-40B4-BE49-F238E27FC236}">
                <a16:creationId xmlns:a16="http://schemas.microsoft.com/office/drawing/2014/main" id="{573098C6-60F9-4AB3-97BA-0AC92D81127C}"/>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flipH="1">
            <a:off x="3706240" y="404869"/>
            <a:ext cx="6435852" cy="5011074"/>
          </a:xfrm>
          <a:prstGeom prst="rect">
            <a:avLst/>
          </a:prstGeom>
          <a:ln>
            <a:noFill/>
          </a:ln>
          <a:extLst>
            <a:ext uri="{91240B29-F687-4F45-9708-019B960494DF}">
              <a14:hiddenLine xmlns:a14="http://schemas.microsoft.com/office/drawing/2010/main">
                <a:solidFill>
                  <a:srgbClr val="FF0000"/>
                </a:solidFill>
              </a14:hiddenLine>
            </a:ext>
          </a:extLst>
        </p:spPr>
      </p:pic>
      <p:pic>
        <p:nvPicPr>
          <p:cNvPr id="2" name="Picture 1">
            <a:extLst>
              <a:ext uri="{FF2B5EF4-FFF2-40B4-BE49-F238E27FC236}">
                <a16:creationId xmlns:a16="http://schemas.microsoft.com/office/drawing/2014/main" id="{4F9B698F-A628-41D4-AF88-8FCB5329367C}"/>
              </a:ext>
            </a:extLst>
          </p:cNvPr>
          <p:cNvPicPr>
            <a:picLocks noChangeAspect="1"/>
          </p:cNvPicPr>
          <p:nvPr/>
        </p:nvPicPr>
        <p:blipFill>
          <a:blip r:embed="rId5"/>
          <a:stretch>
            <a:fillRect/>
          </a:stretch>
        </p:blipFill>
        <p:spPr>
          <a:xfrm>
            <a:off x="5072458" y="1912892"/>
            <a:ext cx="4066384" cy="2517866"/>
          </a:xfrm>
          <a:prstGeom prst="rect">
            <a:avLst/>
          </a:prstGeom>
        </p:spPr>
      </p:pic>
    </p:spTree>
    <p:extLst>
      <p:ext uri="{BB962C8B-B14F-4D97-AF65-F5344CB8AC3E}">
        <p14:creationId xmlns:p14="http://schemas.microsoft.com/office/powerpoint/2010/main" val="1299175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53" presetClass="entr" presetSubtype="16"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p:cTn id="10" dur="1000" fill="hold"/>
                                        <p:tgtEl>
                                          <p:spTgt spid="26"/>
                                        </p:tgtEl>
                                        <p:attrNameLst>
                                          <p:attrName>ppt_w</p:attrName>
                                        </p:attrNameLst>
                                      </p:cBhvr>
                                      <p:tavLst>
                                        <p:tav tm="0">
                                          <p:val>
                                            <p:fltVal val="0"/>
                                          </p:val>
                                        </p:tav>
                                        <p:tav tm="100000">
                                          <p:val>
                                            <p:strVal val="#ppt_w"/>
                                          </p:val>
                                        </p:tav>
                                      </p:tavLst>
                                    </p:anim>
                                    <p:anim calcmode="lin" valueType="num">
                                      <p:cBhvr>
                                        <p:cTn id="11" dur="1000" fill="hold"/>
                                        <p:tgtEl>
                                          <p:spTgt spid="26"/>
                                        </p:tgtEl>
                                        <p:attrNameLst>
                                          <p:attrName>ppt_h</p:attrName>
                                        </p:attrNameLst>
                                      </p:cBhvr>
                                      <p:tavLst>
                                        <p:tav tm="0">
                                          <p:val>
                                            <p:fltVal val="0"/>
                                          </p:val>
                                        </p:tav>
                                        <p:tav tm="100000">
                                          <p:val>
                                            <p:strVal val="#ppt_h"/>
                                          </p:val>
                                        </p:tav>
                                      </p:tavLst>
                                    </p:anim>
                                    <p:animEffect transition="in" filter="fade">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19" name="Rectangle 18">
            <a:extLst>
              <a:ext uri="{FF2B5EF4-FFF2-40B4-BE49-F238E27FC236}">
                <a16:creationId xmlns:a16="http://schemas.microsoft.com/office/drawing/2014/main" id="{2A2BC445-F9B0-399A-E619-4AA86750805B}"/>
              </a:ext>
            </a:extLst>
          </p:cNvPr>
          <p:cNvSpPr/>
          <p:nvPr/>
        </p:nvSpPr>
        <p:spPr>
          <a:xfrm>
            <a:off x="467831" y="969019"/>
            <a:ext cx="11366205" cy="537070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Vích-to Huy-gô bộc lộ tài năng thơ ca của mình từ rất sớm. Hồi còn là học sinh tiểu học, cậu học chăm, thông minh, giỏi đều các môn.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Huy-gô mải miết viết và may thay, khi tiếng trống báo hết giờ vang lên thì cậu cũng viết xong đáp số và mang bài lên nộp. Thầy giáo liếc nhìn bài của Huy-gô. Đáp số đúng rồi! Chợt thầy reo lên: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Lời giải bài toán được viết bằng thơ! À, ra thế!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Sau</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này</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Vích</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-to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Huy-gô</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trở</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thành</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nhà</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kịch</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nổi</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tiếng</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thế</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235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giới</a:t>
            </a:r>
            <a:r>
              <a:rPr kumimoji="0" lang="en-US" sz="235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100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5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35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Kể chuyện danh nhân thế giới)</a:t>
            </a:r>
            <a:endParaRPr kumimoji="0" lang="en-US" sz="2350" b="1"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 name="Picture 19">
            <a:extLst>
              <a:ext uri="{FF2B5EF4-FFF2-40B4-BE49-F238E27FC236}">
                <a16:creationId xmlns:a16="http://schemas.microsoft.com/office/drawing/2014/main" id="{2A562CA7-3C81-420E-F037-B81F4BBEC730}"/>
              </a:ext>
            </a:extLst>
          </p:cNvPr>
          <p:cNvPicPr>
            <a:picLocks noChangeAspect="1"/>
          </p:cNvPicPr>
          <p:nvPr/>
        </p:nvPicPr>
        <p:blipFill>
          <a:blip r:embed="rId8"/>
          <a:stretch>
            <a:fillRect/>
          </a:stretch>
        </p:blipFill>
        <p:spPr>
          <a:xfrm>
            <a:off x="3206970" y="128904"/>
            <a:ext cx="5942919" cy="872143"/>
          </a:xfrm>
          <a:prstGeom prst="rect">
            <a:avLst/>
          </a:prstGeom>
        </p:spPr>
      </p:pic>
    </p:spTree>
    <p:extLst>
      <p:ext uri="{BB962C8B-B14F-4D97-AF65-F5344CB8AC3E}">
        <p14:creationId xmlns:p14="http://schemas.microsoft.com/office/powerpoint/2010/main" val="3423914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54616" y="817598"/>
            <a:ext cx="9882768" cy="5049196"/>
          </a:xfrm>
          <a:custGeom>
            <a:avLst/>
            <a:gdLst/>
            <a:ahLst/>
            <a:cxnLst/>
            <a:rect l="l" t="t" r="r" b="b"/>
            <a:pathLst>
              <a:path w="14824152" h="7573794">
                <a:moveTo>
                  <a:pt x="0" y="0"/>
                </a:moveTo>
                <a:lnTo>
                  <a:pt x="14824152" y="0"/>
                </a:lnTo>
                <a:lnTo>
                  <a:pt x="14824152" y="7573794"/>
                </a:lnTo>
                <a:lnTo>
                  <a:pt x="0" y="7573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899666" y="2196236"/>
            <a:ext cx="3975965" cy="7951929"/>
          </a:xfrm>
          <a:custGeom>
            <a:avLst/>
            <a:gdLst/>
            <a:ahLst/>
            <a:cxnLst/>
            <a:rect l="l" t="t" r="r" b="b"/>
            <a:pathLst>
              <a:path w="5963947" h="11927893">
                <a:moveTo>
                  <a:pt x="0" y="0"/>
                </a:moveTo>
                <a:lnTo>
                  <a:pt x="5963947" y="0"/>
                </a:lnTo>
                <a:lnTo>
                  <a:pt x="5963947" y="11927894"/>
                </a:lnTo>
                <a:lnTo>
                  <a:pt x="0" y="119278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351079" y="4054581"/>
            <a:ext cx="2471797" cy="3183813"/>
          </a:xfrm>
          <a:custGeom>
            <a:avLst/>
            <a:gdLst/>
            <a:ahLst/>
            <a:cxnLst/>
            <a:rect l="l" t="t" r="r" b="b"/>
            <a:pathLst>
              <a:path w="3707695" h="4775720">
                <a:moveTo>
                  <a:pt x="0" y="0"/>
                </a:moveTo>
                <a:lnTo>
                  <a:pt x="3707695" y="0"/>
                </a:lnTo>
                <a:lnTo>
                  <a:pt x="3707695" y="4775720"/>
                </a:lnTo>
                <a:lnTo>
                  <a:pt x="0" y="477572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1" name="Picture 10" descr="A blue and orange text&#10;&#10;AI-generated content may be incorrect.">
            <a:extLst>
              <a:ext uri="{FF2B5EF4-FFF2-40B4-BE49-F238E27FC236}">
                <a16:creationId xmlns:a16="http://schemas.microsoft.com/office/drawing/2014/main" id="{041630BD-6382-7C18-35B2-46897897F0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8650" y="2002412"/>
            <a:ext cx="8254699" cy="2853175"/>
          </a:xfrm>
          <a:prstGeom prst="rect">
            <a:avLst/>
          </a:prstGeom>
        </p:spPr>
      </p:pic>
      <p:pic>
        <p:nvPicPr>
          <p:cNvPr id="6" name="Picture 5">
            <a:extLst>
              <a:ext uri="{FF2B5EF4-FFF2-40B4-BE49-F238E27FC236}">
                <a16:creationId xmlns:a16="http://schemas.microsoft.com/office/drawing/2014/main" id="{CBB74D33-B1D3-8E40-2FF2-E3F291E7738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0850" y="4982094"/>
            <a:ext cx="982771" cy="982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54616" y="817598"/>
            <a:ext cx="9882768" cy="5049196"/>
          </a:xfrm>
          <a:custGeom>
            <a:avLst/>
            <a:gdLst/>
            <a:ahLst/>
            <a:cxnLst/>
            <a:rect l="l" t="t" r="r" b="b"/>
            <a:pathLst>
              <a:path w="14824152" h="7573794">
                <a:moveTo>
                  <a:pt x="0" y="0"/>
                </a:moveTo>
                <a:lnTo>
                  <a:pt x="14824152" y="0"/>
                </a:lnTo>
                <a:lnTo>
                  <a:pt x="14824152" y="7573794"/>
                </a:lnTo>
                <a:lnTo>
                  <a:pt x="0" y="75737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9483277" y="2280813"/>
            <a:ext cx="2252476" cy="5555435"/>
          </a:xfrm>
          <a:custGeom>
            <a:avLst/>
            <a:gdLst/>
            <a:ahLst/>
            <a:cxnLst/>
            <a:rect l="l" t="t" r="r" b="b"/>
            <a:pathLst>
              <a:path w="3378714" h="8333152">
                <a:moveTo>
                  <a:pt x="0" y="0"/>
                </a:moveTo>
                <a:lnTo>
                  <a:pt x="3378714" y="0"/>
                </a:lnTo>
                <a:lnTo>
                  <a:pt x="3378714" y="8333152"/>
                </a:lnTo>
                <a:lnTo>
                  <a:pt x="0" y="833315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397772" y="3715662"/>
            <a:ext cx="5206679" cy="3938143"/>
          </a:xfrm>
          <a:custGeom>
            <a:avLst/>
            <a:gdLst/>
            <a:ahLst/>
            <a:cxnLst/>
            <a:rect l="l" t="t" r="r" b="b"/>
            <a:pathLst>
              <a:path w="7810018" h="5907214">
                <a:moveTo>
                  <a:pt x="0" y="0"/>
                </a:moveTo>
                <a:lnTo>
                  <a:pt x="7810018" y="0"/>
                </a:lnTo>
                <a:lnTo>
                  <a:pt x="7810018" y="5907214"/>
                </a:lnTo>
                <a:lnTo>
                  <a:pt x="0" y="59072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29793" y="491763"/>
            <a:ext cx="2084409" cy="2084409"/>
          </a:xfrm>
          <a:custGeom>
            <a:avLst/>
            <a:gdLst/>
            <a:ahLst/>
            <a:cxnLst/>
            <a:rect l="l" t="t" r="r" b="b"/>
            <a:pathLst>
              <a:path w="3126613" h="3126613">
                <a:moveTo>
                  <a:pt x="0" y="0"/>
                </a:moveTo>
                <a:lnTo>
                  <a:pt x="3126613" y="0"/>
                </a:lnTo>
                <a:lnTo>
                  <a:pt x="3126613" y="3126613"/>
                </a:lnTo>
                <a:lnTo>
                  <a:pt x="0" y="3126613"/>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00C398E9-8908-02C6-4334-3B5D404493B5}"/>
              </a:ext>
            </a:extLst>
          </p:cNvPr>
          <p:cNvPicPr>
            <a:picLocks noChangeAspect="1"/>
          </p:cNvPicPr>
          <p:nvPr/>
        </p:nvPicPr>
        <p:blipFill>
          <a:blip r:embed="rId10"/>
          <a:stretch>
            <a:fillRect/>
          </a:stretch>
        </p:blipFill>
        <p:spPr>
          <a:xfrm>
            <a:off x="4483322" y="1253749"/>
            <a:ext cx="3310415" cy="969348"/>
          </a:xfrm>
          <a:prstGeom prst="rect">
            <a:avLst/>
          </a:prstGeom>
        </p:spPr>
      </p:pic>
      <p:pic>
        <p:nvPicPr>
          <p:cNvPr id="11" name="Picture 10">
            <a:extLst>
              <a:ext uri="{FF2B5EF4-FFF2-40B4-BE49-F238E27FC236}">
                <a16:creationId xmlns:a16="http://schemas.microsoft.com/office/drawing/2014/main" id="{7761C80C-F186-80B9-A732-C8A9BA13768C}"/>
              </a:ext>
            </a:extLst>
          </p:cNvPr>
          <p:cNvPicPr>
            <a:picLocks noChangeAspect="1"/>
          </p:cNvPicPr>
          <p:nvPr/>
        </p:nvPicPr>
        <p:blipFill>
          <a:blip r:embed="rId11"/>
          <a:stretch>
            <a:fillRect/>
          </a:stretch>
        </p:blipFill>
        <p:spPr>
          <a:xfrm>
            <a:off x="2341954" y="2236037"/>
            <a:ext cx="7571888" cy="3023878"/>
          </a:xfrm>
          <a:prstGeom prst="rect">
            <a:avLst/>
          </a:prstGeom>
        </p:spPr>
      </p:pic>
      <p:pic>
        <p:nvPicPr>
          <p:cNvPr id="13" name="Picture 12" descr="A yellow circles with red lines&#10;&#10;AI-generated content may be incorrect.">
            <a:extLst>
              <a:ext uri="{FF2B5EF4-FFF2-40B4-BE49-F238E27FC236}">
                <a16:creationId xmlns:a16="http://schemas.microsoft.com/office/drawing/2014/main" id="{73481075-AA83-CB47-8EA6-A4B36B40C5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08493" y="1222744"/>
            <a:ext cx="2576698" cy="154249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2" name="Freeform 2"/>
          <p:cNvSpPr/>
          <p:nvPr/>
        </p:nvSpPr>
        <p:spPr>
          <a:xfrm>
            <a:off x="1104900" y="434340"/>
            <a:ext cx="9982200" cy="5989320"/>
          </a:xfrm>
          <a:custGeom>
            <a:avLst/>
            <a:gdLst/>
            <a:ahLst/>
            <a:cxnLst/>
            <a:rect l="l" t="t" r="r" b="b"/>
            <a:pathLst>
              <a:path w="14973300" h="8983980">
                <a:moveTo>
                  <a:pt x="0" y="0"/>
                </a:moveTo>
                <a:lnTo>
                  <a:pt x="14973300" y="0"/>
                </a:lnTo>
                <a:lnTo>
                  <a:pt x="14973300" y="8983980"/>
                </a:lnTo>
                <a:lnTo>
                  <a:pt x="0" y="898398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0" y="6495565"/>
            <a:ext cx="12192000" cy="2316480"/>
          </a:xfrm>
          <a:custGeom>
            <a:avLst/>
            <a:gdLst/>
            <a:ahLst/>
            <a:cxnLst/>
            <a:rect l="l" t="t" r="r" b="b"/>
            <a:pathLst>
              <a:path w="18288000" h="3474720">
                <a:moveTo>
                  <a:pt x="0" y="0"/>
                </a:moveTo>
                <a:lnTo>
                  <a:pt x="18288000" y="0"/>
                </a:lnTo>
                <a:lnTo>
                  <a:pt x="18288000" y="3474720"/>
                </a:lnTo>
                <a:lnTo>
                  <a:pt x="0" y="347472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53738" y="2725102"/>
            <a:ext cx="2555367" cy="7397116"/>
          </a:xfrm>
          <a:custGeom>
            <a:avLst/>
            <a:gdLst/>
            <a:ahLst/>
            <a:cxnLst/>
            <a:rect l="l" t="t" r="r" b="b"/>
            <a:pathLst>
              <a:path w="3833051" h="11095674">
                <a:moveTo>
                  <a:pt x="0" y="0"/>
                </a:moveTo>
                <a:lnTo>
                  <a:pt x="3833051" y="0"/>
                </a:lnTo>
                <a:lnTo>
                  <a:pt x="3833051" y="11095674"/>
                </a:lnTo>
                <a:lnTo>
                  <a:pt x="0" y="1109567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flipH="1">
            <a:off x="9483007" y="2725102"/>
            <a:ext cx="2317451" cy="7081101"/>
          </a:xfrm>
          <a:custGeom>
            <a:avLst/>
            <a:gdLst/>
            <a:ahLst/>
            <a:cxnLst/>
            <a:rect l="l" t="t" r="r" b="b"/>
            <a:pathLst>
              <a:path w="3476177" h="10621651">
                <a:moveTo>
                  <a:pt x="3476177" y="0"/>
                </a:moveTo>
                <a:lnTo>
                  <a:pt x="0" y="0"/>
                </a:lnTo>
                <a:lnTo>
                  <a:pt x="0" y="10621651"/>
                </a:lnTo>
                <a:lnTo>
                  <a:pt x="3476177" y="10621651"/>
                </a:lnTo>
                <a:lnTo>
                  <a:pt x="347617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16" name="Picture 15">
            <a:extLst>
              <a:ext uri="{FF2B5EF4-FFF2-40B4-BE49-F238E27FC236}">
                <a16:creationId xmlns:a16="http://schemas.microsoft.com/office/drawing/2014/main" id="{420B4791-B2A6-5A71-9ABD-687B2E6CF38E}"/>
              </a:ext>
            </a:extLst>
          </p:cNvPr>
          <p:cNvPicPr>
            <a:picLocks noChangeAspect="1"/>
          </p:cNvPicPr>
          <p:nvPr/>
        </p:nvPicPr>
        <p:blipFill>
          <a:blip r:embed="rId9"/>
          <a:stretch>
            <a:fillRect/>
          </a:stretch>
        </p:blipFill>
        <p:spPr>
          <a:xfrm>
            <a:off x="2190307" y="1648526"/>
            <a:ext cx="8010620" cy="31050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19" name="Rectangle 18">
            <a:extLst>
              <a:ext uri="{FF2B5EF4-FFF2-40B4-BE49-F238E27FC236}">
                <a16:creationId xmlns:a16="http://schemas.microsoft.com/office/drawing/2014/main" id="{2A2BC445-F9B0-399A-E619-4AA86750805B}"/>
              </a:ext>
            </a:extLst>
          </p:cNvPr>
          <p:cNvSpPr/>
          <p:nvPr/>
        </p:nvSpPr>
        <p:spPr>
          <a:xfrm>
            <a:off x="467831" y="969019"/>
            <a:ext cx="11366205" cy="5370701"/>
          </a:xfrm>
          <a:prstGeom prst="rect">
            <a:avLst/>
          </a:prstGeom>
        </p:spPr>
        <p:txBody>
          <a:bodyPr wrap="square">
            <a:spAutoFit/>
          </a:bodyPr>
          <a:lstStyle/>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Vích-to Huy-gô bộc lộ tài năng thơ ca của mình từ rất sớm. Hồi còn là học sinh tiểu học, cậu học chăm, thông minh, giỏi đều các môn.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 Lời giải bài toán được viết bằng thơ! À, ra thế!</a:t>
            </a:r>
          </a:p>
          <a:p>
            <a:pPr algn="just"/>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Sau</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này</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Vích</a:t>
            </a:r>
            <a:r>
              <a:rPr lang="en-US" sz="2350" dirty="0">
                <a:solidFill>
                  <a:srgbClr val="002060"/>
                </a:solidFill>
                <a:latin typeface="Cambria" panose="02040503050406030204" pitchFamily="18" charset="0"/>
                <a:ea typeface="Cambria" panose="02040503050406030204" pitchFamily="18" charset="0"/>
              </a:rPr>
              <a:t>-to </a:t>
            </a:r>
            <a:r>
              <a:rPr lang="en-US" sz="2350" dirty="0" err="1">
                <a:solidFill>
                  <a:srgbClr val="002060"/>
                </a:solidFill>
                <a:latin typeface="Cambria" panose="02040503050406030204" pitchFamily="18" charset="0"/>
                <a:ea typeface="Cambria" panose="02040503050406030204" pitchFamily="18" charset="0"/>
              </a:rPr>
              <a:t>Huy-gô</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đã</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trở</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thành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văn</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thơ</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viết</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kịch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nổi</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tiếng</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thế</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giới</a:t>
            </a:r>
            <a:r>
              <a:rPr lang="en-US" sz="2350" dirty="0">
                <a:solidFill>
                  <a:srgbClr val="002060"/>
                </a:solidFill>
                <a:latin typeface="Cambria" panose="02040503050406030204" pitchFamily="18" charset="0"/>
                <a:ea typeface="Cambria" panose="02040503050406030204" pitchFamily="18" charset="0"/>
              </a:rPr>
              <a:t>. </a:t>
            </a:r>
          </a:p>
          <a:p>
            <a:pPr algn="just"/>
            <a:r>
              <a:rPr lang="en-US" sz="1400" b="1" i="1" dirty="0">
                <a:solidFill>
                  <a:srgbClr val="002060"/>
                </a:solidFill>
                <a:latin typeface="Cambria" panose="02040503050406030204" pitchFamily="18" charset="0"/>
                <a:ea typeface="Cambria" panose="02040503050406030204" pitchFamily="18" charset="0"/>
              </a:rPr>
              <a:t>					</a:t>
            </a:r>
            <a:r>
              <a:rPr lang="en-US" sz="1000" b="1" i="1" dirty="0">
                <a:solidFill>
                  <a:srgbClr val="002060"/>
                </a:solidFill>
                <a:latin typeface="Cambria" panose="02040503050406030204" pitchFamily="18" charset="0"/>
                <a:ea typeface="Cambria" panose="02040503050406030204" pitchFamily="18" charset="0"/>
              </a:rPr>
              <a:t>	</a:t>
            </a:r>
          </a:p>
          <a:p>
            <a:pPr algn="just"/>
            <a:r>
              <a:rPr lang="en-US" sz="2350" b="1" i="1" dirty="0">
                <a:solidFill>
                  <a:srgbClr val="002060"/>
                </a:solidFill>
                <a:latin typeface="Cambria" panose="02040503050406030204" pitchFamily="18" charset="0"/>
                <a:ea typeface="Cambria" panose="02040503050406030204" pitchFamily="18" charset="0"/>
              </a:rPr>
              <a:t>						</a:t>
            </a:r>
            <a:r>
              <a:rPr lang="vi-VN" sz="2350" b="1" i="1" dirty="0">
                <a:solidFill>
                  <a:srgbClr val="002060"/>
                </a:solidFill>
                <a:latin typeface="Cambria" panose="02040503050406030204" pitchFamily="18" charset="0"/>
                <a:ea typeface="Cambria" panose="02040503050406030204" pitchFamily="18" charset="0"/>
              </a:rPr>
              <a:t>(Theo Kể chuyện danh nhân thế giới)</a:t>
            </a:r>
            <a:endParaRPr lang="en-US" sz="2350" b="1" i="1" dirty="0">
              <a:solidFill>
                <a:srgbClr val="00206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2A562CA7-3C81-420E-F037-B81F4BBEC730}"/>
              </a:ext>
            </a:extLst>
          </p:cNvPr>
          <p:cNvPicPr>
            <a:picLocks noChangeAspect="1"/>
          </p:cNvPicPr>
          <p:nvPr/>
        </p:nvPicPr>
        <p:blipFill>
          <a:blip r:embed="rId8"/>
          <a:stretch>
            <a:fillRect/>
          </a:stretch>
        </p:blipFill>
        <p:spPr>
          <a:xfrm>
            <a:off x="3206970" y="128904"/>
            <a:ext cx="5942919" cy="8721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0"/>
                                        </p:tgtEl>
                                        <p:attrNameLst>
                                          <p:attrName>r</p:attrName>
                                        </p:attrNameLst>
                                      </p:cBhvr>
                                    </p:animRot>
                                    <p:animRot by="-240000">
                                      <p:cBhvr>
                                        <p:cTn id="12" dur="200" fill="hold">
                                          <p:stCondLst>
                                            <p:cond delay="200"/>
                                          </p:stCondLst>
                                        </p:cTn>
                                        <p:tgtEl>
                                          <p:spTgt spid="20"/>
                                        </p:tgtEl>
                                        <p:attrNameLst>
                                          <p:attrName>r</p:attrName>
                                        </p:attrNameLst>
                                      </p:cBhvr>
                                    </p:animRot>
                                    <p:animRot by="240000">
                                      <p:cBhvr>
                                        <p:cTn id="13" dur="200" fill="hold">
                                          <p:stCondLst>
                                            <p:cond delay="400"/>
                                          </p:stCondLst>
                                        </p:cTn>
                                        <p:tgtEl>
                                          <p:spTgt spid="20"/>
                                        </p:tgtEl>
                                        <p:attrNameLst>
                                          <p:attrName>r</p:attrName>
                                        </p:attrNameLst>
                                      </p:cBhvr>
                                    </p:animRot>
                                    <p:animRot by="-240000">
                                      <p:cBhvr>
                                        <p:cTn id="14" dur="200" fill="hold">
                                          <p:stCondLst>
                                            <p:cond delay="600"/>
                                          </p:stCondLst>
                                        </p:cTn>
                                        <p:tgtEl>
                                          <p:spTgt spid="20"/>
                                        </p:tgtEl>
                                        <p:attrNameLst>
                                          <p:attrName>r</p:attrName>
                                        </p:attrNameLst>
                                      </p:cBhvr>
                                    </p:animRot>
                                    <p:animRot by="120000">
                                      <p:cBhvr>
                                        <p:cTn id="15" dur="200" fill="hold">
                                          <p:stCondLst>
                                            <p:cond delay="800"/>
                                          </p:stCondLst>
                                        </p:cTn>
                                        <p:tgtEl>
                                          <p:spTgt spid="20"/>
                                        </p:tgtEl>
                                        <p:attrNameLst>
                                          <p:attrName>r</p:attrName>
                                        </p:attrNameLst>
                                      </p:cBhvr>
                                    </p:animRo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2" name="Rounded Rectangle 5">
            <a:extLst>
              <a:ext uri="{FF2B5EF4-FFF2-40B4-BE49-F238E27FC236}">
                <a16:creationId xmlns:a16="http://schemas.microsoft.com/office/drawing/2014/main" id="{5614983F-EFCA-987A-8D90-96749F1D069F}"/>
              </a:ext>
            </a:extLst>
          </p:cNvPr>
          <p:cNvSpPr/>
          <p:nvPr/>
        </p:nvSpPr>
        <p:spPr>
          <a:xfrm>
            <a:off x="381740" y="5548764"/>
            <a:ext cx="11425561" cy="720645"/>
          </a:xfrm>
          <a:prstGeom prst="roundRect">
            <a:avLst/>
          </a:prstGeom>
          <a:solidFill>
            <a:srgbClr val="FF339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3" name="Rounded Rectangle 4">
            <a:extLst>
              <a:ext uri="{FF2B5EF4-FFF2-40B4-BE49-F238E27FC236}">
                <a16:creationId xmlns:a16="http://schemas.microsoft.com/office/drawing/2014/main" id="{C2FF7CBB-ED02-E44D-2256-3EBD5FF9BEEA}"/>
              </a:ext>
            </a:extLst>
          </p:cNvPr>
          <p:cNvSpPr/>
          <p:nvPr/>
        </p:nvSpPr>
        <p:spPr>
          <a:xfrm>
            <a:off x="381739" y="4154430"/>
            <a:ext cx="11425561" cy="1394334"/>
          </a:xfrm>
          <a:prstGeom prst="roundRect">
            <a:avLst/>
          </a:pr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4" name="Rounded Rectangle 3">
            <a:extLst>
              <a:ext uri="{FF2B5EF4-FFF2-40B4-BE49-F238E27FC236}">
                <a16:creationId xmlns:a16="http://schemas.microsoft.com/office/drawing/2014/main" id="{464A72E0-D0EF-DCA3-86D7-52337D9ACAF5}"/>
              </a:ext>
            </a:extLst>
          </p:cNvPr>
          <p:cNvSpPr/>
          <p:nvPr/>
        </p:nvSpPr>
        <p:spPr>
          <a:xfrm>
            <a:off x="381739" y="1579907"/>
            <a:ext cx="11425561" cy="2574524"/>
          </a:xfrm>
          <a:prstGeom prst="roundRect">
            <a:avLst/>
          </a:prstGeom>
          <a:solidFill>
            <a:srgbClr val="00B0F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6" name="Rounded Rectangle 1">
            <a:extLst>
              <a:ext uri="{FF2B5EF4-FFF2-40B4-BE49-F238E27FC236}">
                <a16:creationId xmlns:a16="http://schemas.microsoft.com/office/drawing/2014/main" id="{A362DAC5-4256-FC17-5D7C-A68EAE096830}"/>
              </a:ext>
            </a:extLst>
          </p:cNvPr>
          <p:cNvSpPr/>
          <p:nvPr/>
        </p:nvSpPr>
        <p:spPr>
          <a:xfrm>
            <a:off x="381739" y="762806"/>
            <a:ext cx="11425561" cy="817099"/>
          </a:xfrm>
          <a:prstGeom prst="roundRect">
            <a:avLst/>
          </a:prstGeom>
          <a:solidFill>
            <a:schemeClr val="accent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i="1" dirty="0">
              <a:solidFill>
                <a:srgbClr val="FFD479"/>
              </a:solidFill>
              <a:latin typeface="+mj-lt"/>
            </a:endParaRPr>
          </a:p>
        </p:txBody>
      </p:sp>
      <p:sp>
        <p:nvSpPr>
          <p:cNvPr id="11" name="Rectangle 10">
            <a:extLst>
              <a:ext uri="{FF2B5EF4-FFF2-40B4-BE49-F238E27FC236}">
                <a16:creationId xmlns:a16="http://schemas.microsoft.com/office/drawing/2014/main" id="{13BEC920-C5B7-F0EA-BCD1-550DBD027445}"/>
              </a:ext>
            </a:extLst>
          </p:cNvPr>
          <p:cNvSpPr/>
          <p:nvPr/>
        </p:nvSpPr>
        <p:spPr>
          <a:xfrm>
            <a:off x="776397" y="850485"/>
            <a:ext cx="10950684" cy="5824671"/>
          </a:xfrm>
          <a:prstGeom prst="rect">
            <a:avLst/>
          </a:prstGeom>
        </p:spPr>
        <p:txBody>
          <a:bodyPr wrap="square">
            <a:spAutoFit/>
          </a:bodyPr>
          <a:lstStyle/>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Vích-to Huy-gô bộc lộ tài năng thơ ca của mình từ rất sớm. Hồi còn là học sinh tiểu học, cậu học chăm, thông minh, giỏi đều các môn.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Một lần, vào giờ kiểm tra Toán cuối năm, trong khi các bạn khác mải miết làm bài thì không hiểu sao Huy-gô lại ngồi cắn bút từ đầu giờ. Thầy giáo cũng sốt ruột thay cho học trò của mình. Chỉ còn hai mươi phút nữa là phải nộp bài. Các bạn xung quanh đã có người làm xong, thế mà Huy-gô vẫn ngồi cắn bút, hai tai đỏ nhừ. Thầy giáo lại giơ đồng hồ ra xem và nhìn Huy-gô. Còn mười lăm phút nữa. Lúc này, Huy-gô bắt đầu đặt bút viết. Thầy giáo thở phào. Nhưng liệu có kịp không nhỉ? Ông lo lắng thay cho Huy-gô.</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Huy-gô mải miết viết và may thay, khi tiếng trống báo hết giờ vang lên thì cậu cũng viết xong đáp số và mang bài lên nộp. Thầy giáo liếc nhìn bài của Huy-gô. Đáp số đúng rồi! Chợt thầy reo lên:</a:t>
            </a:r>
          </a:p>
          <a:p>
            <a:pPr algn="just"/>
            <a:r>
              <a:rPr lang="en-US" sz="2350" dirty="0">
                <a:solidFill>
                  <a:srgbClr val="002060"/>
                </a:solidFill>
                <a:latin typeface="Cambria" panose="02040503050406030204" pitchFamily="18" charset="0"/>
                <a:ea typeface="Cambria" panose="02040503050406030204" pitchFamily="18" charset="0"/>
              </a:rPr>
              <a:t>     </a:t>
            </a:r>
            <a:r>
              <a:rPr lang="vi-VN" sz="2350" dirty="0">
                <a:solidFill>
                  <a:srgbClr val="002060"/>
                </a:solidFill>
                <a:latin typeface="Cambria" panose="02040503050406030204" pitchFamily="18" charset="0"/>
                <a:ea typeface="Cambria" panose="02040503050406030204" pitchFamily="18" charset="0"/>
              </a:rPr>
              <a:t>- Lời giải bài toán được viết bằng thơ! À, ra thế!</a:t>
            </a:r>
          </a:p>
          <a:p>
            <a:pPr algn="just"/>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Sau</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này</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Vích</a:t>
            </a:r>
            <a:r>
              <a:rPr lang="en-US" sz="2350" dirty="0">
                <a:solidFill>
                  <a:srgbClr val="002060"/>
                </a:solidFill>
                <a:latin typeface="Cambria" panose="02040503050406030204" pitchFamily="18" charset="0"/>
                <a:ea typeface="Cambria" panose="02040503050406030204" pitchFamily="18" charset="0"/>
              </a:rPr>
              <a:t>-to </a:t>
            </a:r>
            <a:r>
              <a:rPr lang="en-US" sz="2350" dirty="0" err="1">
                <a:solidFill>
                  <a:srgbClr val="002060"/>
                </a:solidFill>
                <a:latin typeface="Cambria" panose="02040503050406030204" pitchFamily="18" charset="0"/>
                <a:ea typeface="Cambria" panose="02040503050406030204" pitchFamily="18" charset="0"/>
              </a:rPr>
              <a:t>Huy-gô</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đã</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trở</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thành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văn</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thơ</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nhà</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viết</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kịch</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nổi</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tiếng</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thế</a:t>
            </a:r>
            <a:r>
              <a:rPr lang="en-US" sz="2350" dirty="0">
                <a:solidFill>
                  <a:srgbClr val="002060"/>
                </a:solidFill>
                <a:latin typeface="Cambria" panose="02040503050406030204" pitchFamily="18" charset="0"/>
                <a:ea typeface="Cambria" panose="02040503050406030204" pitchFamily="18" charset="0"/>
              </a:rPr>
              <a:t> </a:t>
            </a:r>
            <a:r>
              <a:rPr lang="en-US" sz="2350" dirty="0" err="1">
                <a:solidFill>
                  <a:srgbClr val="002060"/>
                </a:solidFill>
                <a:latin typeface="Cambria" panose="02040503050406030204" pitchFamily="18" charset="0"/>
                <a:ea typeface="Cambria" panose="02040503050406030204" pitchFamily="18" charset="0"/>
              </a:rPr>
              <a:t>giới</a:t>
            </a:r>
            <a:r>
              <a:rPr lang="en-US" sz="2350" dirty="0">
                <a:solidFill>
                  <a:srgbClr val="002060"/>
                </a:solidFill>
                <a:latin typeface="Cambria" panose="02040503050406030204" pitchFamily="18" charset="0"/>
                <a:ea typeface="Cambria" panose="02040503050406030204" pitchFamily="18" charset="0"/>
              </a:rPr>
              <a:t>. </a:t>
            </a:r>
          </a:p>
          <a:p>
            <a:pPr algn="just"/>
            <a:r>
              <a:rPr lang="en-US" sz="2350" b="1" i="1" dirty="0">
                <a:solidFill>
                  <a:srgbClr val="002060"/>
                </a:solidFill>
                <a:latin typeface="Cambria" panose="02040503050406030204" pitchFamily="18" charset="0"/>
                <a:ea typeface="Cambria" panose="02040503050406030204" pitchFamily="18" charset="0"/>
              </a:rPr>
              <a:t>						</a:t>
            </a:r>
            <a:r>
              <a:rPr lang="vi-VN" sz="2000" b="1" i="1" dirty="0">
                <a:solidFill>
                  <a:srgbClr val="002060"/>
                </a:solidFill>
                <a:latin typeface="Cambria" panose="02040503050406030204" pitchFamily="18" charset="0"/>
                <a:ea typeface="Cambria" panose="02040503050406030204" pitchFamily="18" charset="0"/>
              </a:rPr>
              <a:t>(Theo Kể chuyện danh nhân thế giới)</a:t>
            </a:r>
            <a:endParaRPr lang="en-US" sz="2000" b="1" i="1" dirty="0">
              <a:solidFill>
                <a:srgbClr val="00206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94557125-7607-1CBD-E71A-E8355AFD908F}"/>
              </a:ext>
            </a:extLst>
          </p:cNvPr>
          <p:cNvPicPr>
            <a:picLocks noChangeAspect="1"/>
          </p:cNvPicPr>
          <p:nvPr/>
        </p:nvPicPr>
        <p:blipFill>
          <a:blip r:embed="rId8"/>
          <a:stretch>
            <a:fillRect/>
          </a:stretch>
        </p:blipFill>
        <p:spPr>
          <a:xfrm>
            <a:off x="76431" y="499472"/>
            <a:ext cx="993734" cy="963251"/>
          </a:xfrm>
          <a:prstGeom prst="rect">
            <a:avLst/>
          </a:prstGeom>
        </p:spPr>
      </p:pic>
      <p:pic>
        <p:nvPicPr>
          <p:cNvPr id="13" name="Picture 12">
            <a:extLst>
              <a:ext uri="{FF2B5EF4-FFF2-40B4-BE49-F238E27FC236}">
                <a16:creationId xmlns:a16="http://schemas.microsoft.com/office/drawing/2014/main" id="{CE2A3F7A-CE67-67D4-2BFB-0EEC09712EA9}"/>
              </a:ext>
            </a:extLst>
          </p:cNvPr>
          <p:cNvPicPr>
            <a:picLocks noChangeAspect="1"/>
          </p:cNvPicPr>
          <p:nvPr/>
        </p:nvPicPr>
        <p:blipFill>
          <a:blip r:embed="rId9"/>
          <a:stretch>
            <a:fillRect/>
          </a:stretch>
        </p:blipFill>
        <p:spPr>
          <a:xfrm>
            <a:off x="2807" y="1309490"/>
            <a:ext cx="993734" cy="963251"/>
          </a:xfrm>
          <a:prstGeom prst="rect">
            <a:avLst/>
          </a:prstGeom>
        </p:spPr>
      </p:pic>
      <p:pic>
        <p:nvPicPr>
          <p:cNvPr id="14" name="Picture 13">
            <a:extLst>
              <a:ext uri="{FF2B5EF4-FFF2-40B4-BE49-F238E27FC236}">
                <a16:creationId xmlns:a16="http://schemas.microsoft.com/office/drawing/2014/main" id="{E7371E48-69FB-34CC-01EB-1BA4D3AD0D0C}"/>
              </a:ext>
            </a:extLst>
          </p:cNvPr>
          <p:cNvPicPr>
            <a:picLocks noChangeAspect="1"/>
          </p:cNvPicPr>
          <p:nvPr/>
        </p:nvPicPr>
        <p:blipFill>
          <a:blip r:embed="rId10"/>
          <a:stretch>
            <a:fillRect/>
          </a:stretch>
        </p:blipFill>
        <p:spPr>
          <a:xfrm>
            <a:off x="73383" y="3772156"/>
            <a:ext cx="999831" cy="969348"/>
          </a:xfrm>
          <a:prstGeom prst="rect">
            <a:avLst/>
          </a:prstGeom>
        </p:spPr>
      </p:pic>
      <p:pic>
        <p:nvPicPr>
          <p:cNvPr id="15" name="Picture 14">
            <a:extLst>
              <a:ext uri="{FF2B5EF4-FFF2-40B4-BE49-F238E27FC236}">
                <a16:creationId xmlns:a16="http://schemas.microsoft.com/office/drawing/2014/main" id="{63672422-8FF8-1E43-CB9B-5CD60AC88F35}"/>
              </a:ext>
            </a:extLst>
          </p:cNvPr>
          <p:cNvPicPr>
            <a:picLocks noChangeAspect="1"/>
          </p:cNvPicPr>
          <p:nvPr/>
        </p:nvPicPr>
        <p:blipFill>
          <a:blip r:embed="rId11"/>
          <a:stretch>
            <a:fillRect/>
          </a:stretch>
        </p:blipFill>
        <p:spPr>
          <a:xfrm>
            <a:off x="124488" y="5225241"/>
            <a:ext cx="999831" cy="969348"/>
          </a:xfrm>
          <a:prstGeom prst="rect">
            <a:avLst/>
          </a:prstGeom>
        </p:spPr>
      </p:pic>
      <p:pic>
        <p:nvPicPr>
          <p:cNvPr id="16" name="Picture 15">
            <a:extLst>
              <a:ext uri="{FF2B5EF4-FFF2-40B4-BE49-F238E27FC236}">
                <a16:creationId xmlns:a16="http://schemas.microsoft.com/office/drawing/2014/main" id="{29FD0C3E-9F46-F917-5429-62EEE24BC9A2}"/>
              </a:ext>
            </a:extLst>
          </p:cNvPr>
          <p:cNvPicPr>
            <a:picLocks noChangeAspect="1"/>
          </p:cNvPicPr>
          <p:nvPr/>
        </p:nvPicPr>
        <p:blipFill>
          <a:blip r:embed="rId12"/>
          <a:stretch>
            <a:fillRect/>
          </a:stretch>
        </p:blipFill>
        <p:spPr>
          <a:xfrm>
            <a:off x="1301849" y="-19174"/>
            <a:ext cx="4413887" cy="1432684"/>
          </a:xfrm>
          <a:prstGeom prst="rect">
            <a:avLst/>
          </a:prstGeom>
        </p:spPr>
      </p:pic>
    </p:spTree>
    <p:extLst>
      <p:ext uri="{BB962C8B-B14F-4D97-AF65-F5344CB8AC3E}">
        <p14:creationId xmlns:p14="http://schemas.microsoft.com/office/powerpoint/2010/main" val="269698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 calcmode="lin" valueType="num">
                                      <p:cBhvr additive="base">
                                        <p:cTn id="32" dur="500" fill="hold"/>
                                        <p:tgtEl>
                                          <p:spTgt spid="4"/>
                                        </p:tgtEl>
                                        <p:attrNameLst>
                                          <p:attrName>ppt_x</p:attrName>
                                        </p:attrNameLst>
                                      </p:cBhvr>
                                      <p:tavLst>
                                        <p:tav tm="0">
                                          <p:val>
                                            <p:strVal val="1+#ppt_w/2"/>
                                          </p:val>
                                        </p:tav>
                                        <p:tav tm="100000">
                                          <p:val>
                                            <p:strVal val="#ppt_x"/>
                                          </p:val>
                                        </p:tav>
                                      </p:tavLst>
                                    </p:anim>
                                    <p:anim calcmode="lin" valueType="num">
                                      <p:cBhvr additive="base">
                                        <p:cTn id="33"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0"/>
                                        <p:tgtEl>
                                          <p:spTgt spid="13"/>
                                        </p:tgtEl>
                                      </p:cBhvr>
                                    </p:animEffect>
                                    <p:anim calcmode="lin" valueType="num">
                                      <p:cBhvr>
                                        <p:cTn id="39" dur="1000" fill="hold"/>
                                        <p:tgtEl>
                                          <p:spTgt spid="13"/>
                                        </p:tgtEl>
                                        <p:attrNameLst>
                                          <p:attrName>ppt_x</p:attrName>
                                        </p:attrNameLst>
                                      </p:cBhvr>
                                      <p:tavLst>
                                        <p:tav tm="0">
                                          <p:val>
                                            <p:strVal val="#ppt_x"/>
                                          </p:val>
                                        </p:tav>
                                        <p:tav tm="100000">
                                          <p:val>
                                            <p:strVal val="#ppt_x"/>
                                          </p:val>
                                        </p:tav>
                                      </p:tavLst>
                                    </p:anim>
                                    <p:anim calcmode="lin" valueType="num">
                                      <p:cBhvr>
                                        <p:cTn id="4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0-#ppt_w/2"/>
                                          </p:val>
                                        </p:tav>
                                        <p:tav tm="100000">
                                          <p:val>
                                            <p:strVal val="#ppt_x"/>
                                          </p:val>
                                        </p:tav>
                                      </p:tavLst>
                                    </p:anim>
                                    <p:anim calcmode="lin" valueType="num">
                                      <p:cBhvr additive="base">
                                        <p:cTn id="4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7" presetClass="entr" presetSubtype="0" fill="hold"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2"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1+#ppt_w/2"/>
                                          </p:val>
                                        </p:tav>
                                        <p:tav tm="100000">
                                          <p:val>
                                            <p:strVal val="#ppt_x"/>
                                          </p:val>
                                        </p:tav>
                                      </p:tavLst>
                                    </p:anim>
                                    <p:anim calcmode="lin" valueType="num">
                                      <p:cBhvr additive="base">
                                        <p:cTn id="59"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nodeType="click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fade">
                                      <p:cBhvr>
                                        <p:cTn id="64" dur="1000"/>
                                        <p:tgtEl>
                                          <p:spTgt spid="15"/>
                                        </p:tgtEl>
                                      </p:cBhvr>
                                    </p:animEffect>
                                    <p:anim calcmode="lin" valueType="num">
                                      <p:cBhvr>
                                        <p:cTn id="65" dur="1000" fill="hold"/>
                                        <p:tgtEl>
                                          <p:spTgt spid="15"/>
                                        </p:tgtEl>
                                        <p:attrNameLst>
                                          <p:attrName>ppt_x</p:attrName>
                                        </p:attrNameLst>
                                      </p:cBhvr>
                                      <p:tavLst>
                                        <p:tav tm="0">
                                          <p:val>
                                            <p:strVal val="#ppt_x"/>
                                          </p:val>
                                        </p:tav>
                                        <p:tav tm="100000">
                                          <p:val>
                                            <p:strVal val="#ppt_x"/>
                                          </p:val>
                                        </p:tav>
                                      </p:tavLst>
                                    </p:anim>
                                    <p:anim calcmode="lin" valueType="num">
                                      <p:cBhvr>
                                        <p:cTn id="6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圆角 7">
            <a:extLst>
              <a:ext uri="{FF2B5EF4-FFF2-40B4-BE49-F238E27FC236}">
                <a16:creationId xmlns:a16="http://schemas.microsoft.com/office/drawing/2014/main" id="{0F8D9E3A-7566-4398-B452-E4A7AB3DD135}"/>
              </a:ext>
            </a:extLst>
          </p:cNvPr>
          <p:cNvSpPr/>
          <p:nvPr/>
        </p:nvSpPr>
        <p:spPr>
          <a:xfrm>
            <a:off x="265770" y="228600"/>
            <a:ext cx="11612880" cy="6400800"/>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杨任东竹石体-Medium" panose="02000000000000000000" pitchFamily="2" charset="-122"/>
            </a:endParaRPr>
          </a:p>
        </p:txBody>
      </p:sp>
      <p:pic>
        <p:nvPicPr>
          <p:cNvPr id="18" name="Picture 17">
            <a:extLst>
              <a:ext uri="{FF2B5EF4-FFF2-40B4-BE49-F238E27FC236}">
                <a16:creationId xmlns:a16="http://schemas.microsoft.com/office/drawing/2014/main" id="{1C5CAF3E-BECF-48EA-954E-C193ED3A2E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269" y="1705340"/>
            <a:ext cx="5164395" cy="5164395"/>
          </a:xfrm>
          <a:prstGeom prst="rect">
            <a:avLst/>
          </a:prstGeom>
        </p:spPr>
      </p:pic>
      <p:sp>
        <p:nvSpPr>
          <p:cNvPr id="19" name="Rectangle: Rounded Corners 18">
            <a:extLst>
              <a:ext uri="{FF2B5EF4-FFF2-40B4-BE49-F238E27FC236}">
                <a16:creationId xmlns:a16="http://schemas.microsoft.com/office/drawing/2014/main" id="{8626618C-73F9-409A-9F2C-FE8945724C6C}"/>
              </a:ext>
            </a:extLst>
          </p:cNvPr>
          <p:cNvSpPr/>
          <p:nvPr/>
        </p:nvSpPr>
        <p:spPr>
          <a:xfrm>
            <a:off x="274552" y="1266825"/>
            <a:ext cx="3522751" cy="1357211"/>
          </a:xfrm>
          <a:prstGeom prst="roundRect">
            <a:avLst>
              <a:gd name="adj" fmla="val 37824"/>
            </a:avLst>
          </a:prstGeom>
          <a:solidFill>
            <a:srgbClr val="EF84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từ</a:t>
            </a:r>
            <a:r>
              <a:rPr kumimoji="0" lang="en-US" sz="4800" b="1" i="0" u="none" strike="noStrike" kern="1200" cap="none" spc="0" normalizeH="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800" b="1" i="0" u="none" strike="noStrike" kern="1200" cap="none" spc="0" normalizeH="0" noProof="0" dirty="0" err="1">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rPr>
              <a:t>khó</a:t>
            </a:r>
            <a:endParaRPr kumimoji="0" lang="en-US"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24" name="Group 23">
            <a:extLst>
              <a:ext uri="{FF2B5EF4-FFF2-40B4-BE49-F238E27FC236}">
                <a16:creationId xmlns:a16="http://schemas.microsoft.com/office/drawing/2014/main" id="{9F3AED2A-2D0D-42F2-A830-B2A02EC91597}"/>
              </a:ext>
            </a:extLst>
          </p:cNvPr>
          <p:cNvGrpSpPr/>
          <p:nvPr/>
        </p:nvGrpSpPr>
        <p:grpSpPr>
          <a:xfrm>
            <a:off x="5048832" y="492125"/>
            <a:ext cx="4095168" cy="1549400"/>
            <a:chOff x="-121940" y="1041401"/>
            <a:chExt cx="3808116" cy="1549400"/>
          </a:xfrm>
        </p:grpSpPr>
        <p:pic>
          <p:nvPicPr>
            <p:cNvPr id="25" name="PA_图片 6">
              <a:extLst>
                <a:ext uri="{FF2B5EF4-FFF2-40B4-BE49-F238E27FC236}">
                  <a16:creationId xmlns:a16="http://schemas.microsoft.com/office/drawing/2014/main" id="{EF7C145E-61CA-4243-AD2C-A34EDD7ED574}"/>
                </a:ext>
              </a:extLst>
            </p:cNvPr>
            <p:cNvPicPr>
              <a:picLocks noChangeAspect="1"/>
            </p:cNvPicPr>
            <p:nvPr>
              <p:custDataLst>
                <p:tags r:id="rId3"/>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6" name="Rectangle 25">
              <a:extLst>
                <a:ext uri="{FF2B5EF4-FFF2-40B4-BE49-F238E27FC236}">
                  <a16:creationId xmlns:a16="http://schemas.microsoft.com/office/drawing/2014/main" id="{A6F945A0-DC82-4249-9CE1-07502750A869}"/>
                </a:ext>
              </a:extLst>
            </p:cNvPr>
            <p:cNvSpPr/>
            <p:nvPr/>
          </p:nvSpPr>
          <p:spPr>
            <a:xfrm>
              <a:off x="429170" y="1557784"/>
              <a:ext cx="2916612" cy="584775"/>
            </a:xfrm>
            <a:prstGeom prst="rect">
              <a:avLst/>
            </a:prstGeom>
          </p:spPr>
          <p:txBody>
            <a:bodyPr wrap="square">
              <a:spAutoFit/>
            </a:bodyPr>
            <a:lstStyle/>
            <a:p>
              <a:pPr algn="ctr">
                <a:buClrTx/>
                <a:buFontTx/>
                <a:buNone/>
                <a:defRPr/>
              </a:pPr>
              <a:r>
                <a:rPr lang="vi-VN" sz="3200" dirty="0">
                  <a:latin typeface="Cambria" panose="02040503050406030204" pitchFamily="18" charset="0"/>
                  <a:ea typeface="Cambria" panose="02040503050406030204" pitchFamily="18" charset="0"/>
                  <a:cs typeface="Arial-Rounded" panose="020B0500000000000000" pitchFamily="34" charset="0"/>
                </a:rPr>
                <a:t>Vích-to Huy-gô</a:t>
              </a:r>
              <a:endParaRPr lang="zh-CN" altLang="en-US" sz="3200" dirty="0">
                <a:solidFill>
                  <a:srgbClr val="0070C0"/>
                </a:solidFill>
                <a:latin typeface="Cambria" panose="02040503050406030204" pitchFamily="18" charset="0"/>
                <a:ea typeface="inpin heiti" charset="-122"/>
                <a:cs typeface="Times New Roman" panose="02020603050405020304" pitchFamily="18" charset="0"/>
              </a:endParaRPr>
            </a:p>
          </p:txBody>
        </p:sp>
      </p:grpSp>
      <p:grpSp>
        <p:nvGrpSpPr>
          <p:cNvPr id="27" name="Group 26">
            <a:extLst>
              <a:ext uri="{FF2B5EF4-FFF2-40B4-BE49-F238E27FC236}">
                <a16:creationId xmlns:a16="http://schemas.microsoft.com/office/drawing/2014/main" id="{B1DBFBA8-38D8-4194-823A-F62133DC94F4}"/>
              </a:ext>
            </a:extLst>
          </p:cNvPr>
          <p:cNvGrpSpPr/>
          <p:nvPr/>
        </p:nvGrpSpPr>
        <p:grpSpPr>
          <a:xfrm>
            <a:off x="5115507" y="2320925"/>
            <a:ext cx="4095168" cy="1549400"/>
            <a:chOff x="-121940" y="1041401"/>
            <a:chExt cx="3808116" cy="1549400"/>
          </a:xfrm>
        </p:grpSpPr>
        <p:pic>
          <p:nvPicPr>
            <p:cNvPr id="28" name="PA_图片 6">
              <a:extLst>
                <a:ext uri="{FF2B5EF4-FFF2-40B4-BE49-F238E27FC236}">
                  <a16:creationId xmlns:a16="http://schemas.microsoft.com/office/drawing/2014/main" id="{47690CB2-E7BE-4053-89F0-0375B4597366}"/>
                </a:ext>
              </a:extLst>
            </p:cNvPr>
            <p:cNvPicPr>
              <a:picLocks noChangeAspect="1"/>
            </p:cNvPicPr>
            <p:nvPr>
              <p:custDataLst>
                <p:tags r:id="rId2"/>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29" name="Rectangle 28">
              <a:extLst>
                <a:ext uri="{FF2B5EF4-FFF2-40B4-BE49-F238E27FC236}">
                  <a16:creationId xmlns:a16="http://schemas.microsoft.com/office/drawing/2014/main" id="{89D170CE-5EF6-4417-B354-E6B83B268772}"/>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mười</a:t>
              </a:r>
              <a:r>
                <a:rPr lang="en-US" altLang="zh-C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lăm</a:t>
              </a:r>
              <a:r>
                <a:rPr lang="en-US" altLang="zh-CN" sz="3200" dirty="0">
                  <a:solidFill>
                    <a:srgbClr val="FF000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FF0000"/>
                  </a:solidFill>
                  <a:latin typeface="Cambria" panose="02040503050406030204" pitchFamily="18" charset="0"/>
                  <a:ea typeface="Cambria" panose="02040503050406030204" pitchFamily="18" charset="0"/>
                  <a:cs typeface="Arial-Rounded" panose="020B0500000000000000" pitchFamily="34" charset="0"/>
                </a:rPr>
                <a:t>phút</a:t>
              </a:r>
              <a:endParaRPr lang="zh-CN" altLang="en-US" sz="3200" dirty="0">
                <a:solidFill>
                  <a:srgbClr val="FF0000"/>
                </a:solidFill>
                <a:latin typeface="Cambria" panose="02040503050406030204" pitchFamily="18" charset="0"/>
                <a:ea typeface="inpin heiti" charset="-122"/>
                <a:cs typeface="Times New Roman" panose="02020603050405020304" pitchFamily="18" charset="0"/>
              </a:endParaRPr>
            </a:p>
          </p:txBody>
        </p:sp>
      </p:grpSp>
      <p:grpSp>
        <p:nvGrpSpPr>
          <p:cNvPr id="30" name="Group 29">
            <a:extLst>
              <a:ext uri="{FF2B5EF4-FFF2-40B4-BE49-F238E27FC236}">
                <a16:creationId xmlns:a16="http://schemas.microsoft.com/office/drawing/2014/main" id="{28D6FC32-189C-4491-919B-9551E9E0DE31}"/>
              </a:ext>
            </a:extLst>
          </p:cNvPr>
          <p:cNvGrpSpPr/>
          <p:nvPr/>
        </p:nvGrpSpPr>
        <p:grpSpPr>
          <a:xfrm>
            <a:off x="5048832" y="4287537"/>
            <a:ext cx="4095168" cy="1549400"/>
            <a:chOff x="-121940" y="1041401"/>
            <a:chExt cx="3808116" cy="1549400"/>
          </a:xfrm>
        </p:grpSpPr>
        <p:pic>
          <p:nvPicPr>
            <p:cNvPr id="31" name="PA_图片 6">
              <a:extLst>
                <a:ext uri="{FF2B5EF4-FFF2-40B4-BE49-F238E27FC236}">
                  <a16:creationId xmlns:a16="http://schemas.microsoft.com/office/drawing/2014/main" id="{EFA6D207-8499-46C4-B4AC-C68EEAE739AB}"/>
                </a:ext>
              </a:extLst>
            </p:cNvPr>
            <p:cNvPicPr>
              <a:picLocks noChangeAspect="1"/>
            </p:cNvPicPr>
            <p:nvPr>
              <p:custDataLst>
                <p:tags r:id="rId1"/>
              </p:custDataLst>
            </p:nvPr>
          </p:nvPicPr>
          <p:blipFill rotWithShape="1">
            <a:blip r:embed="rId6" cstate="print">
              <a:duotone>
                <a:prstClr val="black"/>
                <a:schemeClr val="accent4">
                  <a:tint val="45000"/>
                  <a:satMod val="400000"/>
                </a:schemeClr>
              </a:duotone>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32" name="Rectangle 31">
              <a:extLst>
                <a:ext uri="{FF2B5EF4-FFF2-40B4-BE49-F238E27FC236}">
                  <a16:creationId xmlns:a16="http://schemas.microsoft.com/office/drawing/2014/main" id="{F8349E57-DC78-4EB3-A8A0-875E0A8D1DBF}"/>
                </a:ext>
              </a:extLst>
            </p:cNvPr>
            <p:cNvSpPr/>
            <p:nvPr/>
          </p:nvSpPr>
          <p:spPr>
            <a:xfrm>
              <a:off x="429170" y="1557784"/>
              <a:ext cx="2916612" cy="584775"/>
            </a:xfrm>
            <a:prstGeom prst="rect">
              <a:avLst/>
            </a:prstGeom>
          </p:spPr>
          <p:txBody>
            <a:bodyPr wrap="square">
              <a:spAutoFit/>
            </a:bodyPr>
            <a:lstStyle/>
            <a:p>
              <a:pPr algn="ctr">
                <a:buClrTx/>
                <a:buFontTx/>
                <a:buNone/>
                <a:defRPr/>
              </a:pP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mải</a:t>
              </a:r>
              <a:r>
                <a:rPr lang="en-US" altLang="zh-CN" sz="3200"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200" dirty="0" err="1">
                  <a:solidFill>
                    <a:srgbClr val="0070C0"/>
                  </a:solidFill>
                  <a:latin typeface="Cambria" panose="02040503050406030204" pitchFamily="18" charset="0"/>
                  <a:ea typeface="Cambria" panose="02040503050406030204" pitchFamily="18" charset="0"/>
                  <a:cs typeface="Arial-Rounded" panose="020B0500000000000000" pitchFamily="34" charset="0"/>
                </a:rPr>
                <a:t>miết</a:t>
              </a:r>
              <a:endParaRPr lang="zh-CN" altLang="en-US" sz="3200" dirty="0">
                <a:solidFill>
                  <a:srgbClr val="0070C0"/>
                </a:solidFill>
                <a:latin typeface="Cambria" panose="02040503050406030204" pitchFamily="18" charset="0"/>
                <a:ea typeface="inpin heiti" charset="-122"/>
                <a:cs typeface="Times New Roman" panose="02020603050405020304" pitchFamily="18" charset="0"/>
              </a:endParaRPr>
            </a:p>
          </p:txBody>
        </p:sp>
      </p:grpSp>
    </p:spTree>
    <p:extLst>
      <p:ext uri="{BB962C8B-B14F-4D97-AF65-F5344CB8AC3E}">
        <p14:creationId xmlns:p14="http://schemas.microsoft.com/office/powerpoint/2010/main" val="32786751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anim calcmode="lin" valueType="num">
                                      <p:cBhvr>
                                        <p:cTn id="18" dur="500" fill="hold"/>
                                        <p:tgtEl>
                                          <p:spTgt spid="24"/>
                                        </p:tgtEl>
                                        <p:attrNameLst>
                                          <p:attrName>ppt_x</p:attrName>
                                        </p:attrNameLst>
                                      </p:cBhvr>
                                      <p:tavLst>
                                        <p:tav tm="0">
                                          <p:val>
                                            <p:strVal val="#ppt_x"/>
                                          </p:val>
                                        </p:tav>
                                        <p:tav tm="100000">
                                          <p:val>
                                            <p:strVal val="#ppt_x"/>
                                          </p:val>
                                        </p:tav>
                                      </p:tavLst>
                                    </p:anim>
                                    <p:anim calcmode="lin" valueType="num">
                                      <p:cBhvr>
                                        <p:cTn id="19" dur="5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anim calcmode="lin" valueType="num">
                                      <p:cBhvr>
                                        <p:cTn id="25" dur="500" fill="hold"/>
                                        <p:tgtEl>
                                          <p:spTgt spid="27"/>
                                        </p:tgtEl>
                                        <p:attrNameLst>
                                          <p:attrName>ppt_x</p:attrName>
                                        </p:attrNameLst>
                                      </p:cBhvr>
                                      <p:tavLst>
                                        <p:tav tm="0">
                                          <p:val>
                                            <p:strVal val="#ppt_x"/>
                                          </p:val>
                                        </p:tav>
                                        <p:tav tm="100000">
                                          <p:val>
                                            <p:strVal val="#ppt_x"/>
                                          </p:val>
                                        </p:tav>
                                      </p:tavLst>
                                    </p:anim>
                                    <p:anim calcmode="lin" valueType="num">
                                      <p:cBhvr>
                                        <p:cTn id="26"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500"/>
                                        <p:tgtEl>
                                          <p:spTgt spid="30"/>
                                        </p:tgtEl>
                                      </p:cBhvr>
                                    </p:animEffect>
                                    <p:anim calcmode="lin" valueType="num">
                                      <p:cBhvr>
                                        <p:cTn id="32" dur="500" fill="hold"/>
                                        <p:tgtEl>
                                          <p:spTgt spid="30"/>
                                        </p:tgtEl>
                                        <p:attrNameLst>
                                          <p:attrName>ppt_x</p:attrName>
                                        </p:attrNameLst>
                                      </p:cBhvr>
                                      <p:tavLst>
                                        <p:tav tm="0">
                                          <p:val>
                                            <p:strVal val="#ppt_x"/>
                                          </p:val>
                                        </p:tav>
                                        <p:tav tm="100000">
                                          <p:val>
                                            <p:strVal val="#ppt_x"/>
                                          </p:val>
                                        </p:tav>
                                      </p:tavLst>
                                    </p:anim>
                                    <p:anim calcmode="lin" valueType="num">
                                      <p:cBhvr>
                                        <p:cTn id="33" dur="5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85B4F"/>
        </a:solidFill>
        <a:effectLst/>
      </p:bgPr>
    </p:bg>
    <p:spTree>
      <p:nvGrpSpPr>
        <p:cNvPr id="1" name=""/>
        <p:cNvGrpSpPr/>
        <p:nvPr/>
      </p:nvGrpSpPr>
      <p:grpSpPr>
        <a:xfrm>
          <a:off x="0" y="0"/>
          <a:ext cx="0" cy="0"/>
          <a:chOff x="0" y="0"/>
          <a:chExt cx="0" cy="0"/>
        </a:xfrm>
      </p:grpSpPr>
      <p:sp>
        <p:nvSpPr>
          <p:cNvPr id="5" name="Freeform 5"/>
          <p:cNvSpPr/>
          <p:nvPr/>
        </p:nvSpPr>
        <p:spPr>
          <a:xfrm rot="-166115" flipH="1">
            <a:off x="11085965" y="4567123"/>
            <a:ext cx="1381471" cy="3157647"/>
          </a:xfrm>
          <a:custGeom>
            <a:avLst/>
            <a:gdLst/>
            <a:ahLst/>
            <a:cxnLst/>
            <a:rect l="l" t="t" r="r" b="b"/>
            <a:pathLst>
              <a:path w="2072206" h="4736470">
                <a:moveTo>
                  <a:pt x="2072206" y="0"/>
                </a:moveTo>
                <a:lnTo>
                  <a:pt x="0" y="0"/>
                </a:lnTo>
                <a:lnTo>
                  <a:pt x="0" y="4736470"/>
                </a:lnTo>
                <a:lnTo>
                  <a:pt x="2072206" y="4736470"/>
                </a:lnTo>
                <a:lnTo>
                  <a:pt x="207220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64230">
            <a:off x="-206090" y="4593377"/>
            <a:ext cx="1381471" cy="3157647"/>
          </a:xfrm>
          <a:custGeom>
            <a:avLst/>
            <a:gdLst/>
            <a:ahLst/>
            <a:cxnLst/>
            <a:rect l="l" t="t" r="r" b="b"/>
            <a:pathLst>
              <a:path w="2072206" h="4736470">
                <a:moveTo>
                  <a:pt x="0" y="0"/>
                </a:moveTo>
                <a:lnTo>
                  <a:pt x="2072206" y="0"/>
                </a:lnTo>
                <a:lnTo>
                  <a:pt x="2072206" y="4736470"/>
                </a:lnTo>
                <a:lnTo>
                  <a:pt x="0" y="473647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rot="342668">
            <a:off x="1390091" y="5975626"/>
            <a:ext cx="3328632" cy="1603795"/>
          </a:xfrm>
          <a:custGeom>
            <a:avLst/>
            <a:gdLst/>
            <a:ahLst/>
            <a:cxnLst/>
            <a:rect l="l" t="t" r="r" b="b"/>
            <a:pathLst>
              <a:path w="4992948" h="2405693">
                <a:moveTo>
                  <a:pt x="0" y="0"/>
                </a:moveTo>
                <a:lnTo>
                  <a:pt x="4992948" y="0"/>
                </a:lnTo>
                <a:lnTo>
                  <a:pt x="4992948" y="2405693"/>
                </a:lnTo>
                <a:lnTo>
                  <a:pt x="0" y="24056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rot="-123938" flipH="1">
            <a:off x="7664787" y="5975626"/>
            <a:ext cx="3328632" cy="1603795"/>
          </a:xfrm>
          <a:custGeom>
            <a:avLst/>
            <a:gdLst/>
            <a:ahLst/>
            <a:cxnLst/>
            <a:rect l="l" t="t" r="r" b="b"/>
            <a:pathLst>
              <a:path w="4992948" h="2405693">
                <a:moveTo>
                  <a:pt x="4992948" y="0"/>
                </a:moveTo>
                <a:lnTo>
                  <a:pt x="0" y="0"/>
                </a:lnTo>
                <a:lnTo>
                  <a:pt x="0" y="2405693"/>
                </a:lnTo>
                <a:lnTo>
                  <a:pt x="4992948" y="2405693"/>
                </a:lnTo>
                <a:lnTo>
                  <a:pt x="49929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737438">
            <a:off x="10200384" y="257365"/>
            <a:ext cx="2611633" cy="2089307"/>
          </a:xfrm>
          <a:custGeom>
            <a:avLst/>
            <a:gdLst/>
            <a:ahLst/>
            <a:cxnLst/>
            <a:rect l="l" t="t" r="r" b="b"/>
            <a:pathLst>
              <a:path w="3917450" h="3133960">
                <a:moveTo>
                  <a:pt x="0" y="0"/>
                </a:moveTo>
                <a:lnTo>
                  <a:pt x="3917450" y="0"/>
                </a:lnTo>
                <a:lnTo>
                  <a:pt x="3917450" y="3133960"/>
                </a:lnTo>
                <a:lnTo>
                  <a:pt x="0" y="313396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rot="-360508" flipH="1">
            <a:off x="-323288" y="130949"/>
            <a:ext cx="2611633" cy="2089307"/>
          </a:xfrm>
          <a:custGeom>
            <a:avLst/>
            <a:gdLst/>
            <a:ahLst/>
            <a:cxnLst/>
            <a:rect l="l" t="t" r="r" b="b"/>
            <a:pathLst>
              <a:path w="3917450" h="3133960">
                <a:moveTo>
                  <a:pt x="3917450" y="0"/>
                </a:moveTo>
                <a:lnTo>
                  <a:pt x="0" y="0"/>
                </a:lnTo>
                <a:lnTo>
                  <a:pt x="0" y="3133959"/>
                </a:lnTo>
                <a:lnTo>
                  <a:pt x="3917450" y="3133959"/>
                </a:lnTo>
                <a:lnTo>
                  <a:pt x="391745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矩形: 圆角 7">
            <a:extLst>
              <a:ext uri="{FF2B5EF4-FFF2-40B4-BE49-F238E27FC236}">
                <a16:creationId xmlns:a16="http://schemas.microsoft.com/office/drawing/2014/main" id="{DF80C938-E94A-CA5B-595F-157BD647800E}"/>
              </a:ext>
            </a:extLst>
          </p:cNvPr>
          <p:cNvSpPr/>
          <p:nvPr/>
        </p:nvSpPr>
        <p:spPr>
          <a:xfrm>
            <a:off x="265770" y="161925"/>
            <a:ext cx="11612880" cy="6541531"/>
          </a:xfrm>
          <a:prstGeom prst="roundRect">
            <a:avLst/>
          </a:prstGeom>
          <a:solidFill>
            <a:schemeClr val="bg1">
              <a:alpha val="90000"/>
            </a:schemeClr>
          </a:solidFill>
          <a:ln w="50800">
            <a:solidFill>
              <a:srgbClr val="FDB5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杨任东竹石体-Medium" panose="02000000000000000000" pitchFamily="2" charset="-122"/>
              <a:ea typeface="杨任东竹石体-Medium" panose="02000000000000000000" pitchFamily="2" charset="-122"/>
              <a:cs typeface="+mn-cs"/>
            </a:endParaRPr>
          </a:p>
        </p:txBody>
      </p:sp>
      <p:sp>
        <p:nvSpPr>
          <p:cNvPr id="19" name="Rectangle 18">
            <a:extLst>
              <a:ext uri="{FF2B5EF4-FFF2-40B4-BE49-F238E27FC236}">
                <a16:creationId xmlns:a16="http://schemas.microsoft.com/office/drawing/2014/main" id="{65252D3B-6012-35E8-B23A-9C9E69434452}"/>
              </a:ext>
            </a:extLst>
          </p:cNvPr>
          <p:cNvSpPr/>
          <p:nvPr/>
        </p:nvSpPr>
        <p:spPr>
          <a:xfrm>
            <a:off x="619178" y="1641817"/>
            <a:ext cx="10950684" cy="1754326"/>
          </a:xfrm>
          <a:prstGeom prst="rect">
            <a:avLst/>
          </a:prstGeom>
        </p:spPr>
        <p:txBody>
          <a:bodyPr wrap="square">
            <a:spAutoFit/>
          </a:bodyPr>
          <a:lstStyle/>
          <a:p>
            <a:pPr algn="just"/>
            <a:r>
              <a:rPr lang="en-US" sz="3600" dirty="0">
                <a:solidFill>
                  <a:srgbClr val="00B050"/>
                </a:solidFill>
                <a:latin typeface="Cambria" panose="02040503050406030204" pitchFamily="18" charset="0"/>
                <a:ea typeface="Cambria" panose="02040503050406030204" pitchFamily="18" charset="0"/>
              </a:rPr>
              <a:t>     </a:t>
            </a:r>
            <a:r>
              <a:rPr lang="vi-VN" sz="3600" dirty="0">
                <a:solidFill>
                  <a:srgbClr val="00B050"/>
                </a:solidFill>
                <a:latin typeface="Cambria" panose="02040503050406030204" pitchFamily="18" charset="0"/>
                <a:ea typeface="Cambria" panose="02040503050406030204" pitchFamily="18" charset="0"/>
              </a:rPr>
              <a:t>Một lần, vào giờ kiểm tra Toán cuối năm, trong khi các bạn khác mải miết làm bài thì không hiểu sao Huy-gô lại ngồi cắn bút từ đầu giờ. </a:t>
            </a:r>
            <a:endParaRPr lang="en-US" sz="3600" dirty="0">
              <a:solidFill>
                <a:srgbClr val="00B050"/>
              </a:solidFill>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CC6A16DC-F1A6-2D67-0532-A4FF0FFD8B06}"/>
              </a:ext>
            </a:extLst>
          </p:cNvPr>
          <p:cNvSpPr/>
          <p:nvPr/>
        </p:nvSpPr>
        <p:spPr>
          <a:xfrm>
            <a:off x="619178" y="3830426"/>
            <a:ext cx="10950684" cy="1754326"/>
          </a:xfrm>
          <a:prstGeom prst="rect">
            <a:avLst/>
          </a:prstGeom>
        </p:spPr>
        <p:txBody>
          <a:bodyPr wrap="square">
            <a:spAutoFit/>
          </a:bodyPr>
          <a:lstStyle/>
          <a:p>
            <a:pPr algn="just"/>
            <a:r>
              <a:rPr lang="en-US" sz="3600" dirty="0">
                <a:solidFill>
                  <a:srgbClr val="7030A0"/>
                </a:solidFill>
                <a:latin typeface="Cambria" panose="02040503050406030204" pitchFamily="18" charset="0"/>
                <a:ea typeface="Cambria" panose="02040503050406030204" pitchFamily="18" charset="0"/>
              </a:rPr>
              <a:t>    </a:t>
            </a:r>
            <a:r>
              <a:rPr lang="vi-VN" sz="3600" dirty="0">
                <a:solidFill>
                  <a:srgbClr val="7030A0"/>
                </a:solidFill>
                <a:latin typeface="Cambria" panose="02040503050406030204" pitchFamily="18" charset="0"/>
                <a:ea typeface="Cambria" panose="02040503050406030204" pitchFamily="18" charset="0"/>
              </a:rPr>
              <a:t>Huy-gô mải miết viết và may thay, khi tiếng trống báo hết giờ vang lên thì cậu cũng viết xong đáp số và mang bài lên nộp. </a:t>
            </a:r>
            <a:endParaRPr lang="en-US" sz="3600" dirty="0">
              <a:solidFill>
                <a:srgbClr val="7030A0"/>
              </a:solidFill>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15C80249-AB80-7B35-66E6-73FEE841D162}"/>
              </a:ext>
            </a:extLst>
          </p:cNvPr>
          <p:cNvSpPr txBox="1"/>
          <p:nvPr/>
        </p:nvSpPr>
        <p:spPr>
          <a:xfrm>
            <a:off x="2635956" y="1534978"/>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2" name="TextBox 21">
            <a:extLst>
              <a:ext uri="{FF2B5EF4-FFF2-40B4-BE49-F238E27FC236}">
                <a16:creationId xmlns:a16="http://schemas.microsoft.com/office/drawing/2014/main" id="{0A7BDEE5-8EBE-3EA0-57EF-27E841FC47C6}"/>
              </a:ext>
            </a:extLst>
          </p:cNvPr>
          <p:cNvSpPr txBox="1"/>
          <p:nvPr/>
        </p:nvSpPr>
        <p:spPr>
          <a:xfrm>
            <a:off x="9341556" y="1534978"/>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3" name="TextBox 22">
            <a:extLst>
              <a:ext uri="{FF2B5EF4-FFF2-40B4-BE49-F238E27FC236}">
                <a16:creationId xmlns:a16="http://schemas.microsoft.com/office/drawing/2014/main" id="{E94FD4B0-EEA4-4CC5-076C-30D114832C9E}"/>
              </a:ext>
            </a:extLst>
          </p:cNvPr>
          <p:cNvSpPr txBox="1"/>
          <p:nvPr/>
        </p:nvSpPr>
        <p:spPr>
          <a:xfrm>
            <a:off x="6498465" y="2095251"/>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nvGrpSpPr>
          <p:cNvPr id="24" name="Group 23">
            <a:extLst>
              <a:ext uri="{FF2B5EF4-FFF2-40B4-BE49-F238E27FC236}">
                <a16:creationId xmlns:a16="http://schemas.microsoft.com/office/drawing/2014/main" id="{5AD4CA7E-5808-0628-D500-7E65BA1A086C}"/>
              </a:ext>
            </a:extLst>
          </p:cNvPr>
          <p:cNvGrpSpPr/>
          <p:nvPr/>
        </p:nvGrpSpPr>
        <p:grpSpPr>
          <a:xfrm>
            <a:off x="6365820" y="2606976"/>
            <a:ext cx="795866" cy="723780"/>
            <a:chOff x="3143955" y="2268370"/>
            <a:chExt cx="795866" cy="723780"/>
          </a:xfrm>
        </p:grpSpPr>
        <p:sp>
          <p:nvSpPr>
            <p:cNvPr id="25" name="TextBox 24">
              <a:extLst>
                <a:ext uri="{FF2B5EF4-FFF2-40B4-BE49-F238E27FC236}">
                  <a16:creationId xmlns:a16="http://schemas.microsoft.com/office/drawing/2014/main" id="{DCF23CEB-7D09-F2D1-C6E2-09D417F74DB6}"/>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6" name="TextBox 25">
              <a:extLst>
                <a:ext uri="{FF2B5EF4-FFF2-40B4-BE49-F238E27FC236}">
                  <a16:creationId xmlns:a16="http://schemas.microsoft.com/office/drawing/2014/main" id="{6B383792-459A-EDA2-1B24-DA8B9E2E8CA5}"/>
                </a:ext>
              </a:extLst>
            </p:cNvPr>
            <p:cNvSpPr txBox="1"/>
            <p:nvPr/>
          </p:nvSpPr>
          <p:spPr>
            <a:xfrm>
              <a:off x="3265310" y="2284264"/>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pic>
        <p:nvPicPr>
          <p:cNvPr id="27" name="Picture 26">
            <a:extLst>
              <a:ext uri="{FF2B5EF4-FFF2-40B4-BE49-F238E27FC236}">
                <a16:creationId xmlns:a16="http://schemas.microsoft.com/office/drawing/2014/main" id="{A2FB9C56-606F-537F-D164-B85D58FB0D60}"/>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3894364" y="362103"/>
            <a:ext cx="4400312" cy="682568"/>
          </a:xfrm>
          <a:prstGeom prst="rect">
            <a:avLst/>
          </a:prstGeom>
        </p:spPr>
      </p:pic>
      <p:sp>
        <p:nvSpPr>
          <p:cNvPr id="28" name="TextBox 27">
            <a:extLst>
              <a:ext uri="{FF2B5EF4-FFF2-40B4-BE49-F238E27FC236}">
                <a16:creationId xmlns:a16="http://schemas.microsoft.com/office/drawing/2014/main" id="{061E0C7B-C490-A8A6-3F93-68D10724B148}"/>
              </a:ext>
            </a:extLst>
          </p:cNvPr>
          <p:cNvSpPr txBox="1"/>
          <p:nvPr/>
        </p:nvSpPr>
        <p:spPr>
          <a:xfrm>
            <a:off x="7495823" y="3730667"/>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29" name="TextBox 28">
            <a:extLst>
              <a:ext uri="{FF2B5EF4-FFF2-40B4-BE49-F238E27FC236}">
                <a16:creationId xmlns:a16="http://schemas.microsoft.com/office/drawing/2014/main" id="{A9DD9828-8316-CB90-7C38-740627ED2D7D}"/>
              </a:ext>
            </a:extLst>
          </p:cNvPr>
          <p:cNvSpPr txBox="1"/>
          <p:nvPr/>
        </p:nvSpPr>
        <p:spPr>
          <a:xfrm>
            <a:off x="3709650" y="4283823"/>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30" name="TextBox 29">
            <a:extLst>
              <a:ext uri="{FF2B5EF4-FFF2-40B4-BE49-F238E27FC236}">
                <a16:creationId xmlns:a16="http://schemas.microsoft.com/office/drawing/2014/main" id="{FD8B4A98-9B73-CC5D-0859-9B686409D63A}"/>
              </a:ext>
            </a:extLst>
          </p:cNvPr>
          <p:cNvSpPr txBox="1"/>
          <p:nvPr/>
        </p:nvSpPr>
        <p:spPr>
          <a:xfrm>
            <a:off x="9532842" y="4283823"/>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nvGrpSpPr>
          <p:cNvPr id="31" name="Group 30">
            <a:extLst>
              <a:ext uri="{FF2B5EF4-FFF2-40B4-BE49-F238E27FC236}">
                <a16:creationId xmlns:a16="http://schemas.microsoft.com/office/drawing/2014/main" id="{1D9BB0F1-9902-9930-425A-53BAA63DA8E8}"/>
              </a:ext>
            </a:extLst>
          </p:cNvPr>
          <p:cNvGrpSpPr/>
          <p:nvPr/>
        </p:nvGrpSpPr>
        <p:grpSpPr>
          <a:xfrm>
            <a:off x="2886020" y="4860972"/>
            <a:ext cx="795866" cy="723780"/>
            <a:chOff x="3143955" y="2268370"/>
            <a:chExt cx="795866" cy="723780"/>
          </a:xfrm>
        </p:grpSpPr>
        <p:sp>
          <p:nvSpPr>
            <p:cNvPr id="32" name="TextBox 31">
              <a:extLst>
                <a:ext uri="{FF2B5EF4-FFF2-40B4-BE49-F238E27FC236}">
                  <a16:creationId xmlns:a16="http://schemas.microsoft.com/office/drawing/2014/main" id="{1EFED015-3355-C207-DB73-FCC62142473C}"/>
                </a:ext>
              </a:extLst>
            </p:cNvPr>
            <p:cNvSpPr txBox="1"/>
            <p:nvPr/>
          </p:nvSpPr>
          <p:spPr>
            <a:xfrm>
              <a:off x="3143955" y="2268370"/>
              <a:ext cx="795866"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sp>
          <p:nvSpPr>
            <p:cNvPr id="33" name="TextBox 32">
              <a:extLst>
                <a:ext uri="{FF2B5EF4-FFF2-40B4-BE49-F238E27FC236}">
                  <a16:creationId xmlns:a16="http://schemas.microsoft.com/office/drawing/2014/main" id="{BD7A5D1D-FDD6-1941-D494-A0C7C5118CF0}"/>
                </a:ext>
              </a:extLst>
            </p:cNvPr>
            <p:cNvSpPr txBox="1"/>
            <p:nvPr/>
          </p:nvSpPr>
          <p:spPr>
            <a:xfrm>
              <a:off x="3265310" y="2284264"/>
              <a:ext cx="530577" cy="707886"/>
            </a:xfrm>
            <a:prstGeom prst="rect">
              <a:avLst/>
            </a:prstGeom>
            <a:noFill/>
          </p:spPr>
          <p:txBody>
            <a:bodyPr wrap="square" rtlCol="0">
              <a:spAutoFit/>
            </a:bodyPr>
            <a:lstStyle/>
            <a:p>
              <a:r>
                <a:rPr lang="en-US" sz="4000" b="1" dirty="0">
                  <a:solidFill>
                    <a:srgbClr val="FF0000"/>
                  </a:solidFill>
                  <a:latin typeface="Cambria" panose="02040503050406030204" pitchFamily="18" charset="0"/>
                  <a:ea typeface="Cambria" panose="02040503050406030204" pitchFamily="18" charset="0"/>
                </a:rPr>
                <a:t>/</a:t>
              </a:r>
            </a:p>
          </p:txBody>
        </p:sp>
      </p:grpSp>
    </p:spTree>
    <p:extLst>
      <p:ext uri="{BB962C8B-B14F-4D97-AF65-F5344CB8AC3E}">
        <p14:creationId xmlns:p14="http://schemas.microsoft.com/office/powerpoint/2010/main" val="1426846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2000" fill="hold"/>
                                        <p:tgtEl>
                                          <p:spTgt spid="27"/>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500"/>
                                        <p:tgtEl>
                                          <p:spTgt spid="2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outVertical)">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500"/>
                                        <p:tgtEl>
                                          <p:spTgt spid="28"/>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fade">
                                      <p:cBhvr>
                                        <p:cTn id="51" dur="500"/>
                                        <p:tgtEl>
                                          <p:spTgt spid="3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fade">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8"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8">
            <a:extLst>
              <a:ext uri="{FF2B5EF4-FFF2-40B4-BE49-F238E27FC236}">
                <a16:creationId xmlns:a16="http://schemas.microsoft.com/office/drawing/2014/main" id="{8F74DF7A-5566-4AA2-80BE-3A147FA55955}"/>
              </a:ext>
            </a:extLst>
          </p:cNvPr>
          <p:cNvGrpSpPr/>
          <p:nvPr/>
        </p:nvGrpSpPr>
        <p:grpSpPr>
          <a:xfrm>
            <a:off x="1631991" y="5087828"/>
            <a:ext cx="1718993" cy="1313980"/>
            <a:chOff x="1631991" y="5087828"/>
            <a:chExt cx="1718993" cy="1313980"/>
          </a:xfrm>
        </p:grpSpPr>
        <p:pic>
          <p:nvPicPr>
            <p:cNvPr id="31" name="图片 75">
              <a:extLst>
                <a:ext uri="{FF2B5EF4-FFF2-40B4-BE49-F238E27FC236}">
                  <a16:creationId xmlns:a16="http://schemas.microsoft.com/office/drawing/2014/main" id="{60D251D0-3497-4CB3-A939-70AEB804B5F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757" b="14339"/>
            <a:stretch/>
          </p:blipFill>
          <p:spPr>
            <a:xfrm>
              <a:off x="1631991" y="5087828"/>
              <a:ext cx="1445624" cy="1313980"/>
            </a:xfrm>
            <a:prstGeom prst="rect">
              <a:avLst/>
            </a:prstGeom>
          </p:spPr>
        </p:pic>
        <p:pic>
          <p:nvPicPr>
            <p:cNvPr id="32" name="图片 76">
              <a:extLst>
                <a:ext uri="{FF2B5EF4-FFF2-40B4-BE49-F238E27FC236}">
                  <a16:creationId xmlns:a16="http://schemas.microsoft.com/office/drawing/2014/main" id="{D4FDEA4F-DEF3-49E8-82B7-B0049B8B52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57" b="14339"/>
            <a:stretch/>
          </p:blipFill>
          <p:spPr>
            <a:xfrm>
              <a:off x="2292096" y="5439346"/>
              <a:ext cx="1058888" cy="962462"/>
            </a:xfrm>
            <a:prstGeom prst="rect">
              <a:avLst/>
            </a:prstGeom>
          </p:spPr>
        </p:pic>
      </p:grpSp>
      <p:sp>
        <p:nvSpPr>
          <p:cNvPr id="33" name="Rectangle 32">
            <a:extLst>
              <a:ext uri="{FF2B5EF4-FFF2-40B4-BE49-F238E27FC236}">
                <a16:creationId xmlns:a16="http://schemas.microsoft.com/office/drawing/2014/main" id="{6525080C-9108-48DD-9BE5-40E4B4FA7B78}"/>
              </a:ext>
            </a:extLst>
          </p:cNvPr>
          <p:cNvSpPr/>
          <p:nvPr/>
        </p:nvSpPr>
        <p:spPr>
          <a:xfrm>
            <a:off x="4897943" y="852061"/>
            <a:ext cx="3366143" cy="707886"/>
          </a:xfrm>
          <a:prstGeom prst="rect">
            <a:avLst/>
          </a:prstGeom>
        </p:spPr>
        <p:txBody>
          <a:bodyPr wrap="square">
            <a:spAutoFit/>
          </a:bodyPr>
          <a:lstStyle/>
          <a:p>
            <a:pPr algn="ctr">
              <a:buClrTx/>
              <a:buFontTx/>
              <a:buNone/>
              <a:defRPr/>
            </a:pP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Giải</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nghĩa</a:t>
            </a:r>
            <a:r>
              <a:rPr lang="en-US" altLang="zh-CN" sz="40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40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từ</a:t>
            </a:r>
            <a:endParaRPr lang="zh-CN" altLang="en-US" sz="40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pic>
        <p:nvPicPr>
          <p:cNvPr id="34" name="Picture 33">
            <a:extLst>
              <a:ext uri="{FF2B5EF4-FFF2-40B4-BE49-F238E27FC236}">
                <a16:creationId xmlns:a16="http://schemas.microsoft.com/office/drawing/2014/main" id="{E08FB044-C65C-4465-9081-7F01D5EE3AFE}"/>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4471757" y="876634"/>
            <a:ext cx="618580" cy="690508"/>
          </a:xfrm>
          <a:prstGeom prst="rect">
            <a:avLst/>
          </a:prstGeom>
        </p:spPr>
      </p:pic>
      <p:pic>
        <p:nvPicPr>
          <p:cNvPr id="35" name="图片 21">
            <a:extLst>
              <a:ext uri="{FF2B5EF4-FFF2-40B4-BE49-F238E27FC236}">
                <a16:creationId xmlns:a16="http://schemas.microsoft.com/office/drawing/2014/main" id="{2692E048-DBBB-4831-B440-8D8744C681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5822" y="251889"/>
            <a:ext cx="980316" cy="481960"/>
          </a:xfrm>
          <a:prstGeom prst="rect">
            <a:avLst/>
          </a:prstGeom>
        </p:spPr>
      </p:pic>
      <p:grpSp>
        <p:nvGrpSpPr>
          <p:cNvPr id="42" name="Group 41">
            <a:extLst>
              <a:ext uri="{FF2B5EF4-FFF2-40B4-BE49-F238E27FC236}">
                <a16:creationId xmlns:a16="http://schemas.microsoft.com/office/drawing/2014/main" id="{7909152B-91E9-47FF-B619-81A18E29135B}"/>
              </a:ext>
            </a:extLst>
          </p:cNvPr>
          <p:cNvGrpSpPr/>
          <p:nvPr/>
        </p:nvGrpSpPr>
        <p:grpSpPr>
          <a:xfrm>
            <a:off x="450745" y="1996652"/>
            <a:ext cx="3616430" cy="1549400"/>
            <a:chOff x="-121940" y="1041401"/>
            <a:chExt cx="3808116" cy="1549400"/>
          </a:xfrm>
        </p:grpSpPr>
        <p:pic>
          <p:nvPicPr>
            <p:cNvPr id="43" name="PA_图片 6">
              <a:extLst>
                <a:ext uri="{FF2B5EF4-FFF2-40B4-BE49-F238E27FC236}">
                  <a16:creationId xmlns:a16="http://schemas.microsoft.com/office/drawing/2014/main" id="{FB7BCF7A-38C9-4D5A-AA89-52B8EEEBF09B}"/>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t="7010" b="10632"/>
            <a:stretch/>
          </p:blipFill>
          <p:spPr>
            <a:xfrm>
              <a:off x="-121940" y="1041401"/>
              <a:ext cx="3808116" cy="1549400"/>
            </a:xfrm>
            <a:prstGeom prst="rect">
              <a:avLst/>
            </a:prstGeom>
          </p:spPr>
        </p:pic>
        <p:sp>
          <p:nvSpPr>
            <p:cNvPr id="44" name="Rectangle 43">
              <a:extLst>
                <a:ext uri="{FF2B5EF4-FFF2-40B4-BE49-F238E27FC236}">
                  <a16:creationId xmlns:a16="http://schemas.microsoft.com/office/drawing/2014/main" id="{391A3785-711B-40DC-B1CA-438CC85930E7}"/>
                </a:ext>
              </a:extLst>
            </p:cNvPr>
            <p:cNvSpPr/>
            <p:nvPr/>
          </p:nvSpPr>
          <p:spPr>
            <a:xfrm>
              <a:off x="662040" y="1492935"/>
              <a:ext cx="2503284" cy="646331"/>
            </a:xfrm>
            <a:prstGeom prst="rect">
              <a:avLst/>
            </a:prstGeom>
          </p:spPr>
          <p:txBody>
            <a:bodyPr wrap="square">
              <a:spAutoFit/>
            </a:bodyPr>
            <a:lstStyle/>
            <a:p>
              <a:pPr algn="ctr">
                <a:buClrTx/>
                <a:buFontTx/>
                <a:buNone/>
                <a:defRPr/>
              </a:pP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Thở</a:t>
              </a:r>
              <a:r>
                <a:rPr lang="en-US" altLang="zh-CN" sz="3600" b="1" dirty="0">
                  <a:solidFill>
                    <a:srgbClr val="0070C0"/>
                  </a:solidFill>
                  <a:latin typeface="Cambria" panose="02040503050406030204" pitchFamily="18" charset="0"/>
                  <a:ea typeface="Cambria" panose="02040503050406030204" pitchFamily="18" charset="0"/>
                  <a:cs typeface="Arial-Rounded" panose="020B0500000000000000" pitchFamily="34" charset="0"/>
                </a:rPr>
                <a:t> </a:t>
              </a:r>
              <a:r>
                <a:rPr lang="en-US" altLang="zh-CN" sz="3600" b="1" dirty="0" err="1">
                  <a:solidFill>
                    <a:srgbClr val="0070C0"/>
                  </a:solidFill>
                  <a:latin typeface="Cambria" panose="02040503050406030204" pitchFamily="18" charset="0"/>
                  <a:ea typeface="Cambria" panose="02040503050406030204" pitchFamily="18" charset="0"/>
                  <a:cs typeface="Arial-Rounded" panose="020B0500000000000000" pitchFamily="34" charset="0"/>
                </a:rPr>
                <a:t>phào</a:t>
              </a:r>
              <a:endParaRPr lang="zh-CN" altLang="en-US" sz="3600" b="1" dirty="0">
                <a:solidFill>
                  <a:srgbClr val="0070C0"/>
                </a:solidFill>
                <a:latin typeface="Cambria" panose="02040503050406030204" pitchFamily="18" charset="0"/>
                <a:ea typeface="Arial-Rounded" panose="020B0500000000000000" pitchFamily="34" charset="0"/>
                <a:cs typeface="Arial-Rounded" panose="020B0500000000000000" pitchFamily="34" charset="0"/>
              </a:endParaRPr>
            </a:p>
          </p:txBody>
        </p:sp>
      </p:grpSp>
      <p:sp>
        <p:nvSpPr>
          <p:cNvPr id="45" name="Rectangle 44">
            <a:extLst>
              <a:ext uri="{FF2B5EF4-FFF2-40B4-BE49-F238E27FC236}">
                <a16:creationId xmlns:a16="http://schemas.microsoft.com/office/drawing/2014/main" id="{CE31241E-7D17-4EDA-B5BE-D3B8FDE17B03}"/>
              </a:ext>
            </a:extLst>
          </p:cNvPr>
          <p:cNvSpPr/>
          <p:nvPr/>
        </p:nvSpPr>
        <p:spPr>
          <a:xfrm>
            <a:off x="3924301" y="2393239"/>
            <a:ext cx="7639050" cy="1569660"/>
          </a:xfrm>
          <a:prstGeom prst="rect">
            <a:avLst/>
          </a:prstGeom>
        </p:spPr>
        <p:txBody>
          <a:bodyPr wrap="square">
            <a:spAutoFit/>
          </a:bodyPr>
          <a:lstStyle/>
          <a:p>
            <a:pPr algn="just">
              <a:buClrTx/>
              <a:buFontTx/>
              <a:buNone/>
              <a:defRPr/>
            </a:pPr>
            <a:r>
              <a:rPr lang="vi-VN" sz="3200" b="1" dirty="0">
                <a:solidFill>
                  <a:srgbClr val="FF0000"/>
                </a:solidFill>
                <a:latin typeface="Cambria" panose="02040503050406030204" pitchFamily="18" charset="0"/>
                <a:ea typeface="Cambria" panose="02040503050406030204" pitchFamily="18" charset="0"/>
                <a:cs typeface="Arial-Rounded" panose="020B0500000000000000" pitchFamily="34" charset="0"/>
              </a:rPr>
              <a:t>thở ra một hơi dài vẻ khoan khái, nhẹ nhõm vì đã trút được điều lo lắng trong lòng.</a:t>
            </a:r>
            <a:endParaRPr lang="zh-CN" altLang="en-US" sz="3200" b="1" dirty="0">
              <a:solidFill>
                <a:srgbClr val="FF0000"/>
              </a:solidFill>
              <a:latin typeface="Cambria" panose="02040503050406030204" pitchFamily="18"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56078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Nunito Black - Nunito ExtraLight">
      <a:majorFont>
        <a:latin typeface="Nunito Black"/>
        <a:ea typeface="Arial Unicode MS"/>
        <a:cs typeface=""/>
      </a:majorFont>
      <a:minorFont>
        <a:latin typeface="Nunito Extra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A3C3C"/>
        </a:solidFill>
        <a:ln>
          <a:noFill/>
        </a:ln>
        <a:effectLst/>
      </a:spPr>
      <a:bodyPr rtlCol="0" anchor="ctr"/>
      <a:lstStyle>
        <a:defPPr algn="ctr">
          <a:defRPr sz="2400" i="1" dirty="0" smtClean="0">
            <a:solidFill>
              <a:srgbClr val="FFD479"/>
            </a:solidFill>
            <a:latin typeface="+mj-lt"/>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340</TotalTime>
  <Words>1299</Words>
  <Application>Microsoft Office PowerPoint</Application>
  <PresentationFormat>Widescreen</PresentationFormat>
  <Paragraphs>90</Paragraphs>
  <Slides>23</Slides>
  <Notes>0</Notes>
  <HiddenSlides>0</HiddenSlides>
  <MMClips>1</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等线</vt:lpstr>
      <vt:lpstr>等线 Light</vt:lpstr>
      <vt:lpstr>#9Slide07 HoneyCream</vt:lpstr>
      <vt:lpstr>#9Slide07 SVNAppleberry</vt:lpstr>
      <vt:lpstr>Arial</vt:lpstr>
      <vt:lpstr>Arial-Rounded</vt:lpstr>
      <vt:lpstr>Calibri</vt:lpstr>
      <vt:lpstr>Cambria</vt:lpstr>
      <vt:lpstr>Nunito ExtraLight</vt:lpstr>
      <vt:lpstr>SVN-Newton</vt:lpstr>
      <vt:lpstr>SVN-Poky's</vt:lpstr>
      <vt:lpstr>SVN-Ziclets</vt:lpstr>
      <vt:lpstr>Times New Roman</vt:lpstr>
      <vt:lpstr>字魂59号-创粗黑</vt:lpstr>
      <vt:lpstr>杨任东竹石体-Medium</vt:lpstr>
      <vt:lpstr>1_Office 主题​​</vt:lpstr>
      <vt:lpstr>Office Theme</vt:lpstr>
      <vt:lpstr>PPTMON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cp:lastModifiedBy>
  <cp:revision>53</cp:revision>
  <dcterms:created xsi:type="dcterms:W3CDTF">2022-06-21T09:04:21Z</dcterms:created>
  <dcterms:modified xsi:type="dcterms:W3CDTF">2025-11-20T15:41:24Z</dcterms:modified>
</cp:coreProperties>
</file>