
<file path=[Content_Types].xml><?xml version="1.0" encoding="utf-8"?>
<Types xmlns="http://schemas.openxmlformats.org/package/2006/content-types">
  <Default Extension="bin" ContentType="application/vnd.ms-office.activeX"/>
  <Default Extension="gif" ContentType="image/gif"/>
  <Default Extension="jpeg" ContentType="image/jpeg"/>
  <Default Extension="mp3" ContentType="audio/mpeg"/>
  <Default Extension="png" ContentType="image/png"/>
  <Default Extension="rels" ContentType="application/vnd.openxmlformats-package.relationships+xml"/>
  <Default Extension="svg" ContentType="image/svg+xml"/>
  <Default Extension="vml" ContentType="application/vnd.openxmlformats-officedocument.vmlDrawing"/>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activeX/activeX1.xml" ContentType="application/vnd.ms-office.activeX+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807" r:id="rId2"/>
    <p:sldMasterId id="2147483819" r:id="rId3"/>
    <p:sldMasterId id="2147483843" r:id="rId4"/>
    <p:sldMasterId id="2147483855" r:id="rId5"/>
  </p:sldMasterIdLst>
  <p:notesMasterIdLst>
    <p:notesMasterId r:id="rId32"/>
  </p:notesMasterIdLst>
  <p:sldIdLst>
    <p:sldId id="259" r:id="rId6"/>
    <p:sldId id="256" r:id="rId7"/>
    <p:sldId id="261" r:id="rId8"/>
    <p:sldId id="260" r:id="rId9"/>
    <p:sldId id="556" r:id="rId10"/>
    <p:sldId id="559" r:id="rId11"/>
    <p:sldId id="557" r:id="rId12"/>
    <p:sldId id="558" r:id="rId13"/>
    <p:sldId id="562" r:id="rId14"/>
    <p:sldId id="563" r:id="rId15"/>
    <p:sldId id="286" r:id="rId16"/>
    <p:sldId id="561" r:id="rId17"/>
    <p:sldId id="267" r:id="rId18"/>
    <p:sldId id="566" r:id="rId19"/>
    <p:sldId id="565" r:id="rId20"/>
    <p:sldId id="323" r:id="rId21"/>
    <p:sldId id="324" r:id="rId22"/>
    <p:sldId id="325" r:id="rId23"/>
    <p:sldId id="326" r:id="rId24"/>
    <p:sldId id="327" r:id="rId25"/>
    <p:sldId id="537" r:id="rId26"/>
    <p:sldId id="538" r:id="rId27"/>
    <p:sldId id="564" r:id="rId28"/>
    <p:sldId id="337" r:id="rId29"/>
    <p:sldId id="338" r:id="rId30"/>
    <p:sldId id="339"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8640" autoAdjust="0"/>
  </p:normalViewPr>
  <p:slideViewPr>
    <p:cSldViewPr snapToGrid="0">
      <p:cViewPr varScale="1">
        <p:scale>
          <a:sx n="75" d="100"/>
          <a:sy n="75" d="100"/>
        </p:scale>
        <p:origin x="87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heme" Target="theme/theme1.xml"/><Relationship Id="rId8" Type="http://schemas.openxmlformats.org/officeDocument/2006/relationships/slide" Target="slides/slide3.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11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5FAF85F-D0EE-4260-A504-F9247F21410E}" type="datetimeFigureOut">
              <a:rPr lang="en-US" smtClean="0"/>
              <a:t>11/20/2025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C675777-98FA-4E74-88C4-1639D67BAA22}" type="slidenum">
              <a:rPr lang="en-US" smtClean="0"/>
              <a:t>‹#›</a:t>
            </a:fld>
            <a:endParaRPr lang="en-US"/>
          </a:p>
        </p:txBody>
      </p:sp>
    </p:spTree>
    <p:extLst>
      <p:ext uri="{BB962C8B-B14F-4D97-AF65-F5344CB8AC3E}">
        <p14:creationId xmlns:p14="http://schemas.microsoft.com/office/powerpoint/2010/main" val="21819531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8095474"/>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a:prstGeom prst="rect">
            <a:avLst/>
          </a:prstGeom>
        </p:spPr>
        <p:txBody>
          <a:bodyPr anchor="b"/>
          <a:lstStyle>
            <a:lvl1pPr algn="l">
              <a:defRPr sz="2667"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a:prstGeom prst="rect">
            <a:avLst/>
          </a:prstGeo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zh-CN" altLang="en-US"/>
          </a:p>
        </p:txBody>
      </p:sp>
      <p:sp>
        <p:nvSpPr>
          <p:cNvPr id="4" name="文本占位符 3"/>
          <p:cNvSpPr>
            <a:spLocks noGrp="1"/>
          </p:cNvSpPr>
          <p:nvPr>
            <p:ph type="body" sz="half" idx="2"/>
          </p:nvPr>
        </p:nvSpPr>
        <p:spPr>
          <a:xfrm>
            <a:off x="2389717" y="5367339"/>
            <a:ext cx="7315200" cy="804863"/>
          </a:xfrm>
          <a:prstGeom prst="rect">
            <a:avLst/>
          </a:prstGeo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Tree>
    <p:extLst>
      <p:ext uri="{BB962C8B-B14F-4D97-AF65-F5344CB8AC3E}">
        <p14:creationId xmlns:p14="http://schemas.microsoft.com/office/powerpoint/2010/main" val="1060176199"/>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982553756"/>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40"/>
            <a:ext cx="2743200"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40"/>
            <a:ext cx="802640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273671065"/>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343791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658755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14518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349028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11/20/2025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23610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11/20/2025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857652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822976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5" name="标题 1"/>
          <p:cNvSpPr txBox="1">
            <a:spLocks/>
          </p:cNvSpPr>
          <p:nvPr userDrawn="1"/>
        </p:nvSpPr>
        <p:spPr bwMode="auto">
          <a:xfrm>
            <a:off x="1524122" y="388910"/>
            <a:ext cx="4063892" cy="69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rtlCol="0" anchor="ctr" anchorCtr="0" compatLnSpc="1">
            <a:prstTxWarp prst="textNoShape">
              <a:avLst/>
            </a:prstTxWarp>
            <a:spAutoFit/>
          </a:bodyPr>
          <a:lstStyle>
            <a:lvl1pPr algn="l" rtl="0" eaLnBrk="0" fontAlgn="base" hangingPunct="0">
              <a:spcBef>
                <a:spcPct val="0"/>
              </a:spcBef>
              <a:spcAft>
                <a:spcPct val="0"/>
              </a:spcAft>
              <a:defRPr lang="zh-CN" altLang="en-US" sz="2800" b="1" kern="1200" dirty="0">
                <a:solidFill>
                  <a:schemeClr val="tx1"/>
                </a:solidFill>
                <a:latin typeface="+mn-lt"/>
                <a:ea typeface="+mn-ea"/>
                <a:cs typeface="+mn-cs"/>
              </a:defRPr>
            </a:lvl1pPr>
            <a:lvl2pPr algn="ctr" rtl="0" eaLnBrk="0" fontAlgn="base" hangingPunct="0">
              <a:spcBef>
                <a:spcPct val="0"/>
              </a:spcBef>
              <a:spcAft>
                <a:spcPct val="0"/>
              </a:spcAft>
              <a:defRPr sz="4400">
                <a:solidFill>
                  <a:schemeClr val="tx1"/>
                </a:solidFill>
                <a:latin typeface="Verdana" pitchFamily="34" charset="0"/>
                <a:ea typeface="微软雅黑" pitchFamily="34" charset="-122"/>
              </a:defRPr>
            </a:lvl2pPr>
            <a:lvl3pPr algn="ctr" rtl="0" eaLnBrk="0" fontAlgn="base" hangingPunct="0">
              <a:spcBef>
                <a:spcPct val="0"/>
              </a:spcBef>
              <a:spcAft>
                <a:spcPct val="0"/>
              </a:spcAft>
              <a:defRPr sz="4400">
                <a:solidFill>
                  <a:schemeClr val="tx1"/>
                </a:solidFill>
                <a:latin typeface="Verdana" pitchFamily="34" charset="0"/>
                <a:ea typeface="微软雅黑" pitchFamily="34" charset="-122"/>
              </a:defRPr>
            </a:lvl3pPr>
            <a:lvl4pPr algn="ctr" rtl="0" eaLnBrk="0" fontAlgn="base" hangingPunct="0">
              <a:spcBef>
                <a:spcPct val="0"/>
              </a:spcBef>
              <a:spcAft>
                <a:spcPct val="0"/>
              </a:spcAft>
              <a:defRPr sz="4400">
                <a:solidFill>
                  <a:schemeClr val="tx1"/>
                </a:solidFill>
                <a:latin typeface="Verdana" pitchFamily="34" charset="0"/>
                <a:ea typeface="微软雅黑" pitchFamily="34" charset="-122"/>
              </a:defRPr>
            </a:lvl4pPr>
            <a:lvl5pPr algn="ctr" rtl="0" eaLnBrk="0" fontAlgn="base" hangingPunct="0">
              <a:spcBef>
                <a:spcPct val="0"/>
              </a:spcBef>
              <a:spcAft>
                <a:spcPct val="0"/>
              </a:spcAft>
              <a:defRPr sz="4400">
                <a:solidFill>
                  <a:schemeClr val="tx1"/>
                </a:solidFill>
                <a:latin typeface="Verdana" pitchFamily="34" charset="0"/>
                <a:ea typeface="微软雅黑" pitchFamily="34" charset="-122"/>
              </a:defRPr>
            </a:lvl5pPr>
            <a:lvl6pPr marL="457200" algn="ctr" rtl="0" fontAlgn="base">
              <a:spcBef>
                <a:spcPct val="0"/>
              </a:spcBef>
              <a:spcAft>
                <a:spcPct val="0"/>
              </a:spcAft>
              <a:defRPr sz="4400">
                <a:solidFill>
                  <a:schemeClr val="tx1"/>
                </a:solidFill>
                <a:latin typeface="Verdana" pitchFamily="34" charset="0"/>
                <a:ea typeface="微软雅黑" pitchFamily="34" charset="-122"/>
              </a:defRPr>
            </a:lvl6pPr>
            <a:lvl7pPr marL="914400" algn="ctr" rtl="0" fontAlgn="base">
              <a:spcBef>
                <a:spcPct val="0"/>
              </a:spcBef>
              <a:spcAft>
                <a:spcPct val="0"/>
              </a:spcAft>
              <a:defRPr sz="4400">
                <a:solidFill>
                  <a:schemeClr val="tx1"/>
                </a:solidFill>
                <a:latin typeface="Verdana" pitchFamily="34" charset="0"/>
                <a:ea typeface="微软雅黑" pitchFamily="34" charset="-122"/>
              </a:defRPr>
            </a:lvl7pPr>
            <a:lvl8pPr marL="1371600" algn="ctr" rtl="0" fontAlgn="base">
              <a:spcBef>
                <a:spcPct val="0"/>
              </a:spcBef>
              <a:spcAft>
                <a:spcPct val="0"/>
              </a:spcAft>
              <a:defRPr sz="4400">
                <a:solidFill>
                  <a:schemeClr val="tx1"/>
                </a:solidFill>
                <a:latin typeface="Verdana" pitchFamily="34" charset="0"/>
                <a:ea typeface="微软雅黑" pitchFamily="34" charset="-122"/>
              </a:defRPr>
            </a:lvl8pPr>
            <a:lvl9pPr marL="1828800" algn="ctr" rtl="0" fontAlgn="base">
              <a:spcBef>
                <a:spcPct val="0"/>
              </a:spcBef>
              <a:spcAft>
                <a:spcPct val="0"/>
              </a:spcAft>
              <a:defRPr sz="4400">
                <a:solidFill>
                  <a:schemeClr val="tx1"/>
                </a:solidFill>
                <a:latin typeface="Verdana" pitchFamily="34" charset="0"/>
                <a:ea typeface="微软雅黑" pitchFamily="34" charset="-122"/>
              </a:defRPr>
            </a:lvl9pPr>
          </a:lstStyle>
          <a:p>
            <a:pPr marL="0" marR="0" lvl="0" indent="0" algn="l" defTabSz="1219170" rtl="0" eaLnBrk="1" fontAlgn="auto" latinLnBrk="0" hangingPunct="1">
              <a:lnSpc>
                <a:spcPct val="100000"/>
              </a:lnSpc>
              <a:spcBef>
                <a:spcPct val="0"/>
              </a:spcBef>
              <a:spcAft>
                <a:spcPts val="0"/>
              </a:spcAft>
              <a:buClrTx/>
              <a:buSzTx/>
              <a:buFontTx/>
              <a:buNone/>
              <a:tabLst/>
              <a:defRPr/>
            </a:pPr>
            <a:r>
              <a:rPr kumimoji="0" lang="zh-CN" altLang="en-US" sz="3733" b="1" i="0" u="none" strike="noStrike" kern="1200" cap="none" spc="0" normalizeH="0" baseline="0" noProof="0" dirty="0">
                <a:ln>
                  <a:noFill/>
                </a:ln>
                <a:solidFill>
                  <a:srgbClr val="0070C0"/>
                </a:solidFill>
                <a:effectLst/>
                <a:uLnTx/>
                <a:uFillTx/>
                <a:latin typeface="Verdana"/>
                <a:ea typeface="微软雅黑"/>
                <a:cs typeface="+mn-cs"/>
              </a:rPr>
              <a:t>单击此处添加目录</a:t>
            </a:r>
          </a:p>
        </p:txBody>
      </p:sp>
      <p:pic>
        <p:nvPicPr>
          <p:cNvPr id="2" name="图片 1"/>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19416" y="6502009"/>
            <a:ext cx="12192000" cy="353756"/>
          </a:xfrm>
          <a:prstGeom prst="rect">
            <a:avLst/>
          </a:prstGeom>
        </p:spPr>
      </p:pic>
    </p:spTree>
    <p:extLst>
      <p:ext uri="{BB962C8B-B14F-4D97-AF65-F5344CB8AC3E}">
        <p14:creationId xmlns:p14="http://schemas.microsoft.com/office/powerpoint/2010/main" val="2066779549"/>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590232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410325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143962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761354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7A78C6-3596-7D05-5729-8A6B903F67E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501F74FF-923B-7F45-6A4B-54EF4B920F7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59ACA9DA-D1A0-EC6F-8D76-8700FA9EF45D}"/>
              </a:ext>
            </a:extLst>
          </p:cNvPr>
          <p:cNvSpPr>
            <a:spLocks noGrp="1"/>
          </p:cNvSpPr>
          <p:nvPr>
            <p:ph type="dt" sz="half" idx="10"/>
          </p:nvPr>
        </p:nvSpPr>
        <p:spPr/>
        <p:txBody>
          <a:bodyPr/>
          <a:lstStyle/>
          <a:p>
            <a:fld id="{CE80C75E-5FEA-4B56-89D8-84CDA87236AE}" type="datetimeFigureOut">
              <a:rPr lang="vi-VN" smtClean="0"/>
              <a:t>20/11/2025</a:t>
            </a:fld>
            <a:endParaRPr lang="vi-VN"/>
          </a:p>
        </p:txBody>
      </p:sp>
      <p:sp>
        <p:nvSpPr>
          <p:cNvPr id="5" name="Footer Placeholder 4">
            <a:extLst>
              <a:ext uri="{FF2B5EF4-FFF2-40B4-BE49-F238E27FC236}">
                <a16:creationId xmlns:a16="http://schemas.microsoft.com/office/drawing/2014/main" id="{7D86FDF9-A0BC-7B12-C2CE-7A9594E6F71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5398F452-7A28-2C25-2F23-43C9EAD208B6}"/>
              </a:ext>
            </a:extLst>
          </p:cNvPr>
          <p:cNvSpPr>
            <a:spLocks noGrp="1"/>
          </p:cNvSpPr>
          <p:nvPr>
            <p:ph type="sldNum" sz="quarter" idx="12"/>
          </p:nvPr>
        </p:nvSpPr>
        <p:spPr/>
        <p:txBody>
          <a:bodyPr/>
          <a:lstStyle/>
          <a:p>
            <a:fld id="{11C3244A-C438-4175-A359-8D969EA02323}" type="slidenum">
              <a:rPr lang="vi-VN" smtClean="0"/>
              <a:t>‹#›</a:t>
            </a:fld>
            <a:endParaRPr lang="vi-VN"/>
          </a:p>
        </p:txBody>
      </p:sp>
    </p:spTree>
    <p:extLst>
      <p:ext uri="{BB962C8B-B14F-4D97-AF65-F5344CB8AC3E}">
        <p14:creationId xmlns:p14="http://schemas.microsoft.com/office/powerpoint/2010/main" val="3256882911"/>
      </p:ext>
    </p:extLst>
  </p:cSld>
  <p:clrMapOvr>
    <a:masterClrMapping/>
  </p:clrMapOvr>
  <p:transition spd="slow">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5F1653-CC30-63DB-A2D9-F3C5CB01D7E7}"/>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352EEA30-5B95-A2AD-64A0-E0094B0EDAE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388A89DE-444A-6EDD-16BE-4478ECD6174A}"/>
              </a:ext>
            </a:extLst>
          </p:cNvPr>
          <p:cNvSpPr>
            <a:spLocks noGrp="1"/>
          </p:cNvSpPr>
          <p:nvPr>
            <p:ph type="dt" sz="half" idx="10"/>
          </p:nvPr>
        </p:nvSpPr>
        <p:spPr/>
        <p:txBody>
          <a:bodyPr/>
          <a:lstStyle/>
          <a:p>
            <a:fld id="{CE80C75E-5FEA-4B56-89D8-84CDA87236AE}" type="datetimeFigureOut">
              <a:rPr lang="vi-VN" smtClean="0"/>
              <a:t>20/11/2025</a:t>
            </a:fld>
            <a:endParaRPr lang="vi-VN"/>
          </a:p>
        </p:txBody>
      </p:sp>
      <p:sp>
        <p:nvSpPr>
          <p:cNvPr id="5" name="Footer Placeholder 4">
            <a:extLst>
              <a:ext uri="{FF2B5EF4-FFF2-40B4-BE49-F238E27FC236}">
                <a16:creationId xmlns:a16="http://schemas.microsoft.com/office/drawing/2014/main" id="{D496311F-0C89-C5F6-4894-7350D783E770}"/>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6EE659A9-CA51-F85D-6723-7739F272A5DB}"/>
              </a:ext>
            </a:extLst>
          </p:cNvPr>
          <p:cNvSpPr>
            <a:spLocks noGrp="1"/>
          </p:cNvSpPr>
          <p:nvPr>
            <p:ph type="sldNum" sz="quarter" idx="12"/>
          </p:nvPr>
        </p:nvSpPr>
        <p:spPr/>
        <p:txBody>
          <a:bodyPr/>
          <a:lstStyle/>
          <a:p>
            <a:fld id="{11C3244A-C438-4175-A359-8D969EA02323}" type="slidenum">
              <a:rPr lang="vi-VN" smtClean="0"/>
              <a:t>‹#›</a:t>
            </a:fld>
            <a:endParaRPr lang="vi-VN"/>
          </a:p>
        </p:txBody>
      </p:sp>
      <p:pic>
        <p:nvPicPr>
          <p:cNvPr id="8" name="Picture 7" descr="A green and brown plant&#10;&#10;Description automatically generated">
            <a:extLst>
              <a:ext uri="{FF2B5EF4-FFF2-40B4-BE49-F238E27FC236}">
                <a16:creationId xmlns:a16="http://schemas.microsoft.com/office/drawing/2014/main" id="{B79187CA-CCC8-962D-1FE5-7B54CF28EBC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ectangle: Rounded Corners 8">
            <a:extLst>
              <a:ext uri="{FF2B5EF4-FFF2-40B4-BE49-F238E27FC236}">
                <a16:creationId xmlns:a16="http://schemas.microsoft.com/office/drawing/2014/main" id="{B3D0FD85-FE16-3527-AFA6-0439AC9535E5}"/>
              </a:ext>
            </a:extLst>
          </p:cNvPr>
          <p:cNvSpPr/>
          <p:nvPr userDrawn="1"/>
        </p:nvSpPr>
        <p:spPr>
          <a:xfrm>
            <a:off x="304799" y="230187"/>
            <a:ext cx="11523133" cy="6491287"/>
          </a:xfrm>
          <a:custGeom>
            <a:avLst/>
            <a:gdLst>
              <a:gd name="connsiteX0" fmla="*/ 0 w 11523133"/>
              <a:gd name="connsiteY0" fmla="*/ 1081903 h 6491287"/>
              <a:gd name="connsiteX1" fmla="*/ 1081903 w 11523133"/>
              <a:gd name="connsiteY1" fmla="*/ 0 h 6491287"/>
              <a:gd name="connsiteX2" fmla="*/ 1844020 w 11523133"/>
              <a:gd name="connsiteY2" fmla="*/ 0 h 6491287"/>
              <a:gd name="connsiteX3" fmla="*/ 2512543 w 11523133"/>
              <a:gd name="connsiteY3" fmla="*/ 0 h 6491287"/>
              <a:gd name="connsiteX4" fmla="*/ 3368253 w 11523133"/>
              <a:gd name="connsiteY4" fmla="*/ 0 h 6491287"/>
              <a:gd name="connsiteX5" fmla="*/ 3943183 w 11523133"/>
              <a:gd name="connsiteY5" fmla="*/ 0 h 6491287"/>
              <a:gd name="connsiteX6" fmla="*/ 4424520 w 11523133"/>
              <a:gd name="connsiteY6" fmla="*/ 0 h 6491287"/>
              <a:gd name="connsiteX7" fmla="*/ 5093043 w 11523133"/>
              <a:gd name="connsiteY7" fmla="*/ 0 h 6491287"/>
              <a:gd name="connsiteX8" fmla="*/ 5855160 w 11523133"/>
              <a:gd name="connsiteY8" fmla="*/ 0 h 6491287"/>
              <a:gd name="connsiteX9" fmla="*/ 6710870 w 11523133"/>
              <a:gd name="connsiteY9" fmla="*/ 0 h 6491287"/>
              <a:gd name="connsiteX10" fmla="*/ 7472986 w 11523133"/>
              <a:gd name="connsiteY10" fmla="*/ 0 h 6491287"/>
              <a:gd name="connsiteX11" fmla="*/ 8328696 w 11523133"/>
              <a:gd name="connsiteY11" fmla="*/ 0 h 6491287"/>
              <a:gd name="connsiteX12" fmla="*/ 9090813 w 11523133"/>
              <a:gd name="connsiteY12" fmla="*/ 0 h 6491287"/>
              <a:gd name="connsiteX13" fmla="*/ 9572150 w 11523133"/>
              <a:gd name="connsiteY13" fmla="*/ 0 h 6491287"/>
              <a:gd name="connsiteX14" fmla="*/ 10441230 w 11523133"/>
              <a:gd name="connsiteY14" fmla="*/ 0 h 6491287"/>
              <a:gd name="connsiteX15" fmla="*/ 11523133 w 11523133"/>
              <a:gd name="connsiteY15" fmla="*/ 1081903 h 6491287"/>
              <a:gd name="connsiteX16" fmla="*/ 11523133 w 11523133"/>
              <a:gd name="connsiteY16" fmla="*/ 1743389 h 6491287"/>
              <a:gd name="connsiteX17" fmla="*/ 11523133 w 11523133"/>
              <a:gd name="connsiteY17" fmla="*/ 2275051 h 6491287"/>
              <a:gd name="connsiteX18" fmla="*/ 11523133 w 11523133"/>
              <a:gd name="connsiteY18" fmla="*/ 2806713 h 6491287"/>
              <a:gd name="connsiteX19" fmla="*/ 11523133 w 11523133"/>
              <a:gd name="connsiteY19" fmla="*/ 3424925 h 6491287"/>
              <a:gd name="connsiteX20" fmla="*/ 11523133 w 11523133"/>
              <a:gd name="connsiteY20" fmla="*/ 4043136 h 6491287"/>
              <a:gd name="connsiteX21" fmla="*/ 11523133 w 11523133"/>
              <a:gd name="connsiteY21" fmla="*/ 4618073 h 6491287"/>
              <a:gd name="connsiteX22" fmla="*/ 11523133 w 11523133"/>
              <a:gd name="connsiteY22" fmla="*/ 5409384 h 6491287"/>
              <a:gd name="connsiteX23" fmla="*/ 10441230 w 11523133"/>
              <a:gd name="connsiteY23" fmla="*/ 6491287 h 6491287"/>
              <a:gd name="connsiteX24" fmla="*/ 10053486 w 11523133"/>
              <a:gd name="connsiteY24" fmla="*/ 6491287 h 6491287"/>
              <a:gd name="connsiteX25" fmla="*/ 9291370 w 11523133"/>
              <a:gd name="connsiteY25" fmla="*/ 6491287 h 6491287"/>
              <a:gd name="connsiteX26" fmla="*/ 8435660 w 11523133"/>
              <a:gd name="connsiteY26" fmla="*/ 6491287 h 6491287"/>
              <a:gd name="connsiteX27" fmla="*/ 8047916 w 11523133"/>
              <a:gd name="connsiteY27" fmla="*/ 6491287 h 6491287"/>
              <a:gd name="connsiteX28" fmla="*/ 7192206 w 11523133"/>
              <a:gd name="connsiteY28" fmla="*/ 6491287 h 6491287"/>
              <a:gd name="connsiteX29" fmla="*/ 6336497 w 11523133"/>
              <a:gd name="connsiteY29" fmla="*/ 6491287 h 6491287"/>
              <a:gd name="connsiteX30" fmla="*/ 5948753 w 11523133"/>
              <a:gd name="connsiteY30" fmla="*/ 6491287 h 6491287"/>
              <a:gd name="connsiteX31" fmla="*/ 5280230 w 11523133"/>
              <a:gd name="connsiteY31" fmla="*/ 6491287 h 6491287"/>
              <a:gd name="connsiteX32" fmla="*/ 4705300 w 11523133"/>
              <a:gd name="connsiteY32" fmla="*/ 6491287 h 6491287"/>
              <a:gd name="connsiteX33" fmla="*/ 4130370 w 11523133"/>
              <a:gd name="connsiteY33" fmla="*/ 6491287 h 6491287"/>
              <a:gd name="connsiteX34" fmla="*/ 3555439 w 11523133"/>
              <a:gd name="connsiteY34" fmla="*/ 6491287 h 6491287"/>
              <a:gd name="connsiteX35" fmla="*/ 3167696 w 11523133"/>
              <a:gd name="connsiteY35" fmla="*/ 6491287 h 6491287"/>
              <a:gd name="connsiteX36" fmla="*/ 2311986 w 11523133"/>
              <a:gd name="connsiteY36" fmla="*/ 6491287 h 6491287"/>
              <a:gd name="connsiteX37" fmla="*/ 1081903 w 11523133"/>
              <a:gd name="connsiteY37" fmla="*/ 6491287 h 6491287"/>
              <a:gd name="connsiteX38" fmla="*/ 0 w 11523133"/>
              <a:gd name="connsiteY38" fmla="*/ 5409384 h 6491287"/>
              <a:gd name="connsiteX39" fmla="*/ 0 w 11523133"/>
              <a:gd name="connsiteY39" fmla="*/ 4747898 h 6491287"/>
              <a:gd name="connsiteX40" fmla="*/ 0 w 11523133"/>
              <a:gd name="connsiteY40" fmla="*/ 4086411 h 6491287"/>
              <a:gd name="connsiteX41" fmla="*/ 0 w 11523133"/>
              <a:gd name="connsiteY41" fmla="*/ 3511474 h 6491287"/>
              <a:gd name="connsiteX42" fmla="*/ 0 w 11523133"/>
              <a:gd name="connsiteY42" fmla="*/ 2979813 h 6491287"/>
              <a:gd name="connsiteX43" fmla="*/ 0 w 11523133"/>
              <a:gd name="connsiteY43" fmla="*/ 2448151 h 6491287"/>
              <a:gd name="connsiteX44" fmla="*/ 0 w 11523133"/>
              <a:gd name="connsiteY44" fmla="*/ 1786664 h 6491287"/>
              <a:gd name="connsiteX45" fmla="*/ 0 w 11523133"/>
              <a:gd name="connsiteY45" fmla="*/ 1081903 h 6491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523133" h="6491287" fill="none" extrusionOk="0">
                <a:moveTo>
                  <a:pt x="0" y="1081903"/>
                </a:moveTo>
                <a:cubicBezTo>
                  <a:pt x="4474" y="439157"/>
                  <a:pt x="522164" y="-111687"/>
                  <a:pt x="1081903" y="0"/>
                </a:cubicBezTo>
                <a:cubicBezTo>
                  <a:pt x="1296943" y="-5642"/>
                  <a:pt x="1534244" y="36694"/>
                  <a:pt x="1844020" y="0"/>
                </a:cubicBezTo>
                <a:cubicBezTo>
                  <a:pt x="2153796" y="-36694"/>
                  <a:pt x="2210757" y="-25504"/>
                  <a:pt x="2512543" y="0"/>
                </a:cubicBezTo>
                <a:cubicBezTo>
                  <a:pt x="2814329" y="25504"/>
                  <a:pt x="2941443" y="39420"/>
                  <a:pt x="3368253" y="0"/>
                </a:cubicBezTo>
                <a:cubicBezTo>
                  <a:pt x="3795063" y="-39420"/>
                  <a:pt x="3675785" y="6591"/>
                  <a:pt x="3943183" y="0"/>
                </a:cubicBezTo>
                <a:cubicBezTo>
                  <a:pt x="4210581" y="-6591"/>
                  <a:pt x="4274580" y="1948"/>
                  <a:pt x="4424520" y="0"/>
                </a:cubicBezTo>
                <a:cubicBezTo>
                  <a:pt x="4574460" y="-1948"/>
                  <a:pt x="4880622" y="-11266"/>
                  <a:pt x="5093043" y="0"/>
                </a:cubicBezTo>
                <a:cubicBezTo>
                  <a:pt x="5305464" y="11266"/>
                  <a:pt x="5618607" y="28182"/>
                  <a:pt x="5855160" y="0"/>
                </a:cubicBezTo>
                <a:cubicBezTo>
                  <a:pt x="6091713" y="-28182"/>
                  <a:pt x="6379490" y="1465"/>
                  <a:pt x="6710870" y="0"/>
                </a:cubicBezTo>
                <a:cubicBezTo>
                  <a:pt x="7042250" y="-1465"/>
                  <a:pt x="7142803" y="20360"/>
                  <a:pt x="7472986" y="0"/>
                </a:cubicBezTo>
                <a:cubicBezTo>
                  <a:pt x="7803169" y="-20360"/>
                  <a:pt x="7932779" y="22200"/>
                  <a:pt x="8328696" y="0"/>
                </a:cubicBezTo>
                <a:cubicBezTo>
                  <a:pt x="8724613" y="-22200"/>
                  <a:pt x="8812458" y="35710"/>
                  <a:pt x="9090813" y="0"/>
                </a:cubicBezTo>
                <a:cubicBezTo>
                  <a:pt x="9369168" y="-35710"/>
                  <a:pt x="9444708" y="-19135"/>
                  <a:pt x="9572150" y="0"/>
                </a:cubicBezTo>
                <a:cubicBezTo>
                  <a:pt x="9699592" y="19135"/>
                  <a:pt x="10223352" y="-37922"/>
                  <a:pt x="10441230" y="0"/>
                </a:cubicBezTo>
                <a:cubicBezTo>
                  <a:pt x="11062864" y="3715"/>
                  <a:pt x="11548170" y="522796"/>
                  <a:pt x="11523133" y="1081903"/>
                </a:cubicBezTo>
                <a:cubicBezTo>
                  <a:pt x="11552976" y="1280522"/>
                  <a:pt x="11498376" y="1604134"/>
                  <a:pt x="11523133" y="1743389"/>
                </a:cubicBezTo>
                <a:cubicBezTo>
                  <a:pt x="11547890" y="1882644"/>
                  <a:pt x="11528779" y="2109331"/>
                  <a:pt x="11523133" y="2275051"/>
                </a:cubicBezTo>
                <a:cubicBezTo>
                  <a:pt x="11517487" y="2440771"/>
                  <a:pt x="11517994" y="2696240"/>
                  <a:pt x="11523133" y="2806713"/>
                </a:cubicBezTo>
                <a:cubicBezTo>
                  <a:pt x="11528272" y="2917186"/>
                  <a:pt x="11514234" y="3121448"/>
                  <a:pt x="11523133" y="3424925"/>
                </a:cubicBezTo>
                <a:cubicBezTo>
                  <a:pt x="11532032" y="3728402"/>
                  <a:pt x="11496662" y="3799749"/>
                  <a:pt x="11523133" y="4043136"/>
                </a:cubicBezTo>
                <a:cubicBezTo>
                  <a:pt x="11549604" y="4286523"/>
                  <a:pt x="11546112" y="4462690"/>
                  <a:pt x="11523133" y="4618073"/>
                </a:cubicBezTo>
                <a:cubicBezTo>
                  <a:pt x="11500154" y="4773456"/>
                  <a:pt x="11542709" y="5053011"/>
                  <a:pt x="11523133" y="5409384"/>
                </a:cubicBezTo>
                <a:cubicBezTo>
                  <a:pt x="11457566" y="6014103"/>
                  <a:pt x="11105128" y="6572182"/>
                  <a:pt x="10441230" y="6491287"/>
                </a:cubicBezTo>
                <a:cubicBezTo>
                  <a:pt x="10345001" y="6510206"/>
                  <a:pt x="10183709" y="6507712"/>
                  <a:pt x="10053486" y="6491287"/>
                </a:cubicBezTo>
                <a:cubicBezTo>
                  <a:pt x="9923263" y="6474862"/>
                  <a:pt x="9496802" y="6487798"/>
                  <a:pt x="9291370" y="6491287"/>
                </a:cubicBezTo>
                <a:cubicBezTo>
                  <a:pt x="9085938" y="6494776"/>
                  <a:pt x="8738898" y="6449409"/>
                  <a:pt x="8435660" y="6491287"/>
                </a:cubicBezTo>
                <a:cubicBezTo>
                  <a:pt x="8132422" y="6533166"/>
                  <a:pt x="8175821" y="6476152"/>
                  <a:pt x="8047916" y="6491287"/>
                </a:cubicBezTo>
                <a:cubicBezTo>
                  <a:pt x="7920011" y="6506422"/>
                  <a:pt x="7536356" y="6512744"/>
                  <a:pt x="7192206" y="6491287"/>
                </a:cubicBezTo>
                <a:cubicBezTo>
                  <a:pt x="6848056" y="6469831"/>
                  <a:pt x="6515740" y="6476787"/>
                  <a:pt x="6336497" y="6491287"/>
                </a:cubicBezTo>
                <a:cubicBezTo>
                  <a:pt x="6157254" y="6505787"/>
                  <a:pt x="6094317" y="6486597"/>
                  <a:pt x="5948753" y="6491287"/>
                </a:cubicBezTo>
                <a:cubicBezTo>
                  <a:pt x="5803189" y="6495977"/>
                  <a:pt x="5416074" y="6497805"/>
                  <a:pt x="5280230" y="6491287"/>
                </a:cubicBezTo>
                <a:cubicBezTo>
                  <a:pt x="5144386" y="6484769"/>
                  <a:pt x="4972569" y="6484452"/>
                  <a:pt x="4705300" y="6491287"/>
                </a:cubicBezTo>
                <a:cubicBezTo>
                  <a:pt x="4438031" y="6498123"/>
                  <a:pt x="4251160" y="6504521"/>
                  <a:pt x="4130370" y="6491287"/>
                </a:cubicBezTo>
                <a:cubicBezTo>
                  <a:pt x="4009580" y="6478054"/>
                  <a:pt x="3679217" y="6488077"/>
                  <a:pt x="3555439" y="6491287"/>
                </a:cubicBezTo>
                <a:cubicBezTo>
                  <a:pt x="3431661" y="6494497"/>
                  <a:pt x="3339706" y="6498349"/>
                  <a:pt x="3167696" y="6491287"/>
                </a:cubicBezTo>
                <a:cubicBezTo>
                  <a:pt x="2995686" y="6484225"/>
                  <a:pt x="2483255" y="6532493"/>
                  <a:pt x="2311986" y="6491287"/>
                </a:cubicBezTo>
                <a:cubicBezTo>
                  <a:pt x="2140717" y="6450082"/>
                  <a:pt x="1584888" y="6499913"/>
                  <a:pt x="1081903" y="6491287"/>
                </a:cubicBezTo>
                <a:cubicBezTo>
                  <a:pt x="372879" y="6464589"/>
                  <a:pt x="-2582" y="5936614"/>
                  <a:pt x="0" y="5409384"/>
                </a:cubicBezTo>
                <a:cubicBezTo>
                  <a:pt x="-9665" y="5173303"/>
                  <a:pt x="-29804" y="4992982"/>
                  <a:pt x="0" y="4747898"/>
                </a:cubicBezTo>
                <a:cubicBezTo>
                  <a:pt x="29804" y="4502814"/>
                  <a:pt x="-22614" y="4398590"/>
                  <a:pt x="0" y="4086411"/>
                </a:cubicBezTo>
                <a:cubicBezTo>
                  <a:pt x="22614" y="3774232"/>
                  <a:pt x="-3765" y="3764134"/>
                  <a:pt x="0" y="3511474"/>
                </a:cubicBezTo>
                <a:cubicBezTo>
                  <a:pt x="3765" y="3258814"/>
                  <a:pt x="16014" y="3092583"/>
                  <a:pt x="0" y="2979813"/>
                </a:cubicBezTo>
                <a:cubicBezTo>
                  <a:pt x="-16014" y="2867043"/>
                  <a:pt x="12883" y="2710117"/>
                  <a:pt x="0" y="2448151"/>
                </a:cubicBezTo>
                <a:cubicBezTo>
                  <a:pt x="-12883" y="2186185"/>
                  <a:pt x="-10670" y="2087645"/>
                  <a:pt x="0" y="1786664"/>
                </a:cubicBezTo>
                <a:cubicBezTo>
                  <a:pt x="10670" y="1485683"/>
                  <a:pt x="23806" y="1395477"/>
                  <a:pt x="0" y="1081903"/>
                </a:cubicBezTo>
                <a:close/>
              </a:path>
              <a:path w="11523133" h="6491287" stroke="0" extrusionOk="0">
                <a:moveTo>
                  <a:pt x="0" y="1081903"/>
                </a:moveTo>
                <a:cubicBezTo>
                  <a:pt x="-43486" y="457561"/>
                  <a:pt x="456636" y="10414"/>
                  <a:pt x="1081903" y="0"/>
                </a:cubicBezTo>
                <a:cubicBezTo>
                  <a:pt x="1486515" y="37503"/>
                  <a:pt x="1572327" y="-8722"/>
                  <a:pt x="1937613" y="0"/>
                </a:cubicBezTo>
                <a:cubicBezTo>
                  <a:pt x="2302899" y="8722"/>
                  <a:pt x="2261659" y="-5885"/>
                  <a:pt x="2512543" y="0"/>
                </a:cubicBezTo>
                <a:cubicBezTo>
                  <a:pt x="2763427" y="5885"/>
                  <a:pt x="2757269" y="10751"/>
                  <a:pt x="2993880" y="0"/>
                </a:cubicBezTo>
                <a:cubicBezTo>
                  <a:pt x="3230491" y="-10751"/>
                  <a:pt x="3474373" y="-26351"/>
                  <a:pt x="3755996" y="0"/>
                </a:cubicBezTo>
                <a:cubicBezTo>
                  <a:pt x="4037619" y="26351"/>
                  <a:pt x="4090521" y="-17209"/>
                  <a:pt x="4330927" y="0"/>
                </a:cubicBezTo>
                <a:cubicBezTo>
                  <a:pt x="4571333" y="17209"/>
                  <a:pt x="4927036" y="-42004"/>
                  <a:pt x="5186636" y="0"/>
                </a:cubicBezTo>
                <a:cubicBezTo>
                  <a:pt x="5446236" y="42004"/>
                  <a:pt x="5449794" y="22124"/>
                  <a:pt x="5667973" y="0"/>
                </a:cubicBezTo>
                <a:cubicBezTo>
                  <a:pt x="5886152" y="-22124"/>
                  <a:pt x="6132243" y="-18815"/>
                  <a:pt x="6523683" y="0"/>
                </a:cubicBezTo>
                <a:cubicBezTo>
                  <a:pt x="6915123" y="18815"/>
                  <a:pt x="6794850" y="17286"/>
                  <a:pt x="6911427" y="0"/>
                </a:cubicBezTo>
                <a:cubicBezTo>
                  <a:pt x="7028004" y="-17286"/>
                  <a:pt x="7346699" y="1057"/>
                  <a:pt x="7579950" y="0"/>
                </a:cubicBezTo>
                <a:cubicBezTo>
                  <a:pt x="7813201" y="-1057"/>
                  <a:pt x="8027467" y="-25191"/>
                  <a:pt x="8248473" y="0"/>
                </a:cubicBezTo>
                <a:cubicBezTo>
                  <a:pt x="8469479" y="25191"/>
                  <a:pt x="8642156" y="19817"/>
                  <a:pt x="8823403" y="0"/>
                </a:cubicBezTo>
                <a:cubicBezTo>
                  <a:pt x="9004650" y="-19817"/>
                  <a:pt x="9358187" y="-40491"/>
                  <a:pt x="9679113" y="0"/>
                </a:cubicBezTo>
                <a:cubicBezTo>
                  <a:pt x="10000039" y="40491"/>
                  <a:pt x="10235260" y="3613"/>
                  <a:pt x="10441230" y="0"/>
                </a:cubicBezTo>
                <a:cubicBezTo>
                  <a:pt x="10971051" y="11117"/>
                  <a:pt x="11483773" y="457226"/>
                  <a:pt x="11523133" y="1081903"/>
                </a:cubicBezTo>
                <a:cubicBezTo>
                  <a:pt x="11509530" y="1353660"/>
                  <a:pt x="11520122" y="1596315"/>
                  <a:pt x="11523133" y="1743389"/>
                </a:cubicBezTo>
                <a:cubicBezTo>
                  <a:pt x="11526144" y="1890463"/>
                  <a:pt x="11539044" y="2146195"/>
                  <a:pt x="11523133" y="2361601"/>
                </a:cubicBezTo>
                <a:cubicBezTo>
                  <a:pt x="11507222" y="2577007"/>
                  <a:pt x="11518055" y="2747071"/>
                  <a:pt x="11523133" y="2849988"/>
                </a:cubicBezTo>
                <a:cubicBezTo>
                  <a:pt x="11528211" y="2952905"/>
                  <a:pt x="11502919" y="3126147"/>
                  <a:pt x="11523133" y="3381650"/>
                </a:cubicBezTo>
                <a:cubicBezTo>
                  <a:pt x="11543347" y="3637153"/>
                  <a:pt x="11500094" y="3935785"/>
                  <a:pt x="11523133" y="4086411"/>
                </a:cubicBezTo>
                <a:cubicBezTo>
                  <a:pt x="11546172" y="4237037"/>
                  <a:pt x="11548744" y="4434347"/>
                  <a:pt x="11523133" y="4704623"/>
                </a:cubicBezTo>
                <a:cubicBezTo>
                  <a:pt x="11497522" y="4974899"/>
                  <a:pt x="11501743" y="5213739"/>
                  <a:pt x="11523133" y="5409384"/>
                </a:cubicBezTo>
                <a:cubicBezTo>
                  <a:pt x="11519402" y="5906302"/>
                  <a:pt x="11061388" y="6496008"/>
                  <a:pt x="10441230" y="6491287"/>
                </a:cubicBezTo>
                <a:cubicBezTo>
                  <a:pt x="10119181" y="6466096"/>
                  <a:pt x="10018168" y="6475008"/>
                  <a:pt x="9772707" y="6491287"/>
                </a:cubicBezTo>
                <a:cubicBezTo>
                  <a:pt x="9527246" y="6507566"/>
                  <a:pt x="9252711" y="6520662"/>
                  <a:pt x="9104183" y="6491287"/>
                </a:cubicBezTo>
                <a:cubicBezTo>
                  <a:pt x="8955655" y="6461912"/>
                  <a:pt x="8860881" y="6501209"/>
                  <a:pt x="8622846" y="6491287"/>
                </a:cubicBezTo>
                <a:cubicBezTo>
                  <a:pt x="8384811" y="6481365"/>
                  <a:pt x="8057181" y="6486895"/>
                  <a:pt x="7860730" y="6491287"/>
                </a:cubicBezTo>
                <a:cubicBezTo>
                  <a:pt x="7664279" y="6495679"/>
                  <a:pt x="7593052" y="6498661"/>
                  <a:pt x="7379393" y="6491287"/>
                </a:cubicBezTo>
                <a:cubicBezTo>
                  <a:pt x="7165734" y="6483913"/>
                  <a:pt x="6936058" y="6501681"/>
                  <a:pt x="6617276" y="6491287"/>
                </a:cubicBezTo>
                <a:cubicBezTo>
                  <a:pt x="6298494" y="6480893"/>
                  <a:pt x="6380876" y="6489728"/>
                  <a:pt x="6229533" y="6491287"/>
                </a:cubicBezTo>
                <a:cubicBezTo>
                  <a:pt x="6078190" y="6492846"/>
                  <a:pt x="5756930" y="6513179"/>
                  <a:pt x="5467416" y="6491287"/>
                </a:cubicBezTo>
                <a:cubicBezTo>
                  <a:pt x="5177902" y="6469395"/>
                  <a:pt x="5126845" y="6492579"/>
                  <a:pt x="4986079" y="6491287"/>
                </a:cubicBezTo>
                <a:cubicBezTo>
                  <a:pt x="4845313" y="6489995"/>
                  <a:pt x="4730828" y="6498981"/>
                  <a:pt x="4598336" y="6491287"/>
                </a:cubicBezTo>
                <a:cubicBezTo>
                  <a:pt x="4465844" y="6483593"/>
                  <a:pt x="4323957" y="6506691"/>
                  <a:pt x="4116999" y="6491287"/>
                </a:cubicBezTo>
                <a:cubicBezTo>
                  <a:pt x="3910041" y="6475883"/>
                  <a:pt x="3550919" y="6522077"/>
                  <a:pt x="3354882" y="6491287"/>
                </a:cubicBezTo>
                <a:cubicBezTo>
                  <a:pt x="3158845" y="6460497"/>
                  <a:pt x="3020771" y="6506320"/>
                  <a:pt x="2873546" y="6491287"/>
                </a:cubicBezTo>
                <a:cubicBezTo>
                  <a:pt x="2726321" y="6476254"/>
                  <a:pt x="2635936" y="6476509"/>
                  <a:pt x="2485802" y="6491287"/>
                </a:cubicBezTo>
                <a:cubicBezTo>
                  <a:pt x="2335668" y="6506065"/>
                  <a:pt x="2205655" y="6469055"/>
                  <a:pt x="2004465" y="6491287"/>
                </a:cubicBezTo>
                <a:cubicBezTo>
                  <a:pt x="1803275" y="6513519"/>
                  <a:pt x="1304425" y="6458049"/>
                  <a:pt x="1081903" y="6491287"/>
                </a:cubicBezTo>
                <a:cubicBezTo>
                  <a:pt x="466468" y="6493435"/>
                  <a:pt x="90906" y="6102386"/>
                  <a:pt x="0" y="5409384"/>
                </a:cubicBezTo>
                <a:cubicBezTo>
                  <a:pt x="-19933" y="5265397"/>
                  <a:pt x="14055" y="5031059"/>
                  <a:pt x="0" y="4920997"/>
                </a:cubicBezTo>
                <a:cubicBezTo>
                  <a:pt x="-14055" y="4810935"/>
                  <a:pt x="15467" y="4429922"/>
                  <a:pt x="0" y="4302785"/>
                </a:cubicBezTo>
                <a:cubicBezTo>
                  <a:pt x="-15467" y="4175648"/>
                  <a:pt x="28393" y="3874562"/>
                  <a:pt x="0" y="3598024"/>
                </a:cubicBezTo>
                <a:cubicBezTo>
                  <a:pt x="-28393" y="3321486"/>
                  <a:pt x="18637" y="3085309"/>
                  <a:pt x="0" y="2936538"/>
                </a:cubicBezTo>
                <a:cubicBezTo>
                  <a:pt x="-18637" y="2787767"/>
                  <a:pt x="13924" y="2570218"/>
                  <a:pt x="0" y="2361601"/>
                </a:cubicBezTo>
                <a:cubicBezTo>
                  <a:pt x="-13924" y="2152984"/>
                  <a:pt x="-25935" y="1883465"/>
                  <a:pt x="0" y="1700115"/>
                </a:cubicBezTo>
                <a:cubicBezTo>
                  <a:pt x="25935" y="1516765"/>
                  <a:pt x="-13225" y="1370685"/>
                  <a:pt x="0" y="1081903"/>
                </a:cubicBezTo>
                <a:close/>
              </a:path>
            </a:pathLst>
          </a:custGeom>
          <a:solidFill>
            <a:schemeClr val="bg1"/>
          </a:solidFill>
          <a:ln w="38100">
            <a:solidFill>
              <a:schemeClr val="accent3">
                <a:lumMod val="40000"/>
                <a:lumOff val="60000"/>
              </a:schemeClr>
            </a:solidFill>
            <a:prstDash val="dash"/>
            <a:extLst>
              <a:ext uri="{C807C97D-BFC1-408E-A445-0C87EB9F89A2}">
                <ask:lineSketchStyleProps xmlns:ask="http://schemas.microsoft.com/office/drawing/2018/sketchyshapes" sd="1219033472">
                  <a:prstGeom prst="round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2508942416"/>
      </p:ext>
    </p:extLst>
  </p:cSld>
  <p:clrMapOvr>
    <a:masterClrMapping/>
  </p:clrMapOvr>
  <p:transition spd="slow">
    <p:push dir="u"/>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2F775C-6996-3D96-C11C-5A2C0BE2605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023CAF1A-6C48-D6DE-8833-BDB63C10336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3247D57-B115-E76E-B247-9F7DF2C57B20}"/>
              </a:ext>
            </a:extLst>
          </p:cNvPr>
          <p:cNvSpPr>
            <a:spLocks noGrp="1"/>
          </p:cNvSpPr>
          <p:nvPr>
            <p:ph type="dt" sz="half" idx="10"/>
          </p:nvPr>
        </p:nvSpPr>
        <p:spPr/>
        <p:txBody>
          <a:bodyPr/>
          <a:lstStyle/>
          <a:p>
            <a:fld id="{CE80C75E-5FEA-4B56-89D8-84CDA87236AE}" type="datetimeFigureOut">
              <a:rPr lang="vi-VN" smtClean="0"/>
              <a:t>20/11/2025</a:t>
            </a:fld>
            <a:endParaRPr lang="vi-VN"/>
          </a:p>
        </p:txBody>
      </p:sp>
      <p:sp>
        <p:nvSpPr>
          <p:cNvPr id="5" name="Footer Placeholder 4">
            <a:extLst>
              <a:ext uri="{FF2B5EF4-FFF2-40B4-BE49-F238E27FC236}">
                <a16:creationId xmlns:a16="http://schemas.microsoft.com/office/drawing/2014/main" id="{1A2092B6-6469-97DE-B84F-DB0C81588393}"/>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46EF0CA5-2E48-B967-EC51-8F30B896373A}"/>
              </a:ext>
            </a:extLst>
          </p:cNvPr>
          <p:cNvSpPr>
            <a:spLocks noGrp="1"/>
          </p:cNvSpPr>
          <p:nvPr>
            <p:ph type="sldNum" sz="quarter" idx="12"/>
          </p:nvPr>
        </p:nvSpPr>
        <p:spPr/>
        <p:txBody>
          <a:bodyPr/>
          <a:lstStyle/>
          <a:p>
            <a:fld id="{11C3244A-C438-4175-A359-8D969EA02323}" type="slidenum">
              <a:rPr lang="vi-VN" smtClean="0"/>
              <a:t>‹#›</a:t>
            </a:fld>
            <a:endParaRPr lang="vi-VN"/>
          </a:p>
        </p:txBody>
      </p:sp>
    </p:spTree>
    <p:extLst>
      <p:ext uri="{BB962C8B-B14F-4D97-AF65-F5344CB8AC3E}">
        <p14:creationId xmlns:p14="http://schemas.microsoft.com/office/powerpoint/2010/main" val="94854521"/>
      </p:ext>
    </p:extLst>
  </p:cSld>
  <p:clrMapOvr>
    <a:masterClrMapping/>
  </p:clrMapOvr>
  <p:transition spd="slow">
    <p:push dir="u"/>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1E6BAD-FF4F-BC11-EA09-DD31BFC80FE4}"/>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8B5AA3D3-E3BD-5D9E-F2ED-C2AB555C4C0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3C18B93D-3659-9649-4B3A-B48A7D0926F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36F32516-556C-4006-4532-353E640DBFEE}"/>
              </a:ext>
            </a:extLst>
          </p:cNvPr>
          <p:cNvSpPr>
            <a:spLocks noGrp="1"/>
          </p:cNvSpPr>
          <p:nvPr>
            <p:ph type="dt" sz="half" idx="10"/>
          </p:nvPr>
        </p:nvSpPr>
        <p:spPr/>
        <p:txBody>
          <a:bodyPr/>
          <a:lstStyle/>
          <a:p>
            <a:fld id="{CE80C75E-5FEA-4B56-89D8-84CDA87236AE}" type="datetimeFigureOut">
              <a:rPr lang="vi-VN" smtClean="0"/>
              <a:t>20/11/2025</a:t>
            </a:fld>
            <a:endParaRPr lang="vi-VN"/>
          </a:p>
        </p:txBody>
      </p:sp>
      <p:sp>
        <p:nvSpPr>
          <p:cNvPr id="6" name="Footer Placeholder 5">
            <a:extLst>
              <a:ext uri="{FF2B5EF4-FFF2-40B4-BE49-F238E27FC236}">
                <a16:creationId xmlns:a16="http://schemas.microsoft.com/office/drawing/2014/main" id="{3D50AD54-208E-9BFE-4EC7-CB75F7DA4A0E}"/>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1D2BB785-116E-B1E1-1AEF-31D577AECE15}"/>
              </a:ext>
            </a:extLst>
          </p:cNvPr>
          <p:cNvSpPr>
            <a:spLocks noGrp="1"/>
          </p:cNvSpPr>
          <p:nvPr>
            <p:ph type="sldNum" sz="quarter" idx="12"/>
          </p:nvPr>
        </p:nvSpPr>
        <p:spPr/>
        <p:txBody>
          <a:bodyPr/>
          <a:lstStyle/>
          <a:p>
            <a:fld id="{11C3244A-C438-4175-A359-8D969EA02323}" type="slidenum">
              <a:rPr lang="vi-VN" smtClean="0"/>
              <a:t>‹#›</a:t>
            </a:fld>
            <a:endParaRPr lang="vi-VN"/>
          </a:p>
        </p:txBody>
      </p:sp>
    </p:spTree>
    <p:extLst>
      <p:ext uri="{BB962C8B-B14F-4D97-AF65-F5344CB8AC3E}">
        <p14:creationId xmlns:p14="http://schemas.microsoft.com/office/powerpoint/2010/main" val="1603028496"/>
      </p:ext>
    </p:extLst>
  </p:cSld>
  <p:clrMapOvr>
    <a:masterClrMapping/>
  </p:clrMapOvr>
  <p:transition spd="slow">
    <p:push dir="u"/>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1A5F9F-89DF-1EEB-C14E-60F7666EB2BA}"/>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B1095540-0256-E476-6F45-5618F8B99A9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3CA81EC-5932-CBC8-762A-8FF0DF973A1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0E3D7041-360B-4027-E702-EAF966B1D3F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B0E6230-21A3-CBE0-DABB-FC5FB06C21E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1909D38D-C755-5CE6-222E-63EDA358DC9F}"/>
              </a:ext>
            </a:extLst>
          </p:cNvPr>
          <p:cNvSpPr>
            <a:spLocks noGrp="1"/>
          </p:cNvSpPr>
          <p:nvPr>
            <p:ph type="dt" sz="half" idx="10"/>
          </p:nvPr>
        </p:nvSpPr>
        <p:spPr/>
        <p:txBody>
          <a:bodyPr/>
          <a:lstStyle/>
          <a:p>
            <a:fld id="{CE80C75E-5FEA-4B56-89D8-84CDA87236AE}" type="datetimeFigureOut">
              <a:rPr lang="vi-VN" smtClean="0"/>
              <a:t>20/11/2025</a:t>
            </a:fld>
            <a:endParaRPr lang="vi-VN"/>
          </a:p>
        </p:txBody>
      </p:sp>
      <p:sp>
        <p:nvSpPr>
          <p:cNvPr id="8" name="Footer Placeholder 7">
            <a:extLst>
              <a:ext uri="{FF2B5EF4-FFF2-40B4-BE49-F238E27FC236}">
                <a16:creationId xmlns:a16="http://schemas.microsoft.com/office/drawing/2014/main" id="{67E06C69-3EAA-575C-819F-BD8ADB627A6C}"/>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C4DF4AB4-2C5F-09B7-9254-15C20F0C00A4}"/>
              </a:ext>
            </a:extLst>
          </p:cNvPr>
          <p:cNvSpPr>
            <a:spLocks noGrp="1"/>
          </p:cNvSpPr>
          <p:nvPr>
            <p:ph type="sldNum" sz="quarter" idx="12"/>
          </p:nvPr>
        </p:nvSpPr>
        <p:spPr/>
        <p:txBody>
          <a:bodyPr/>
          <a:lstStyle/>
          <a:p>
            <a:fld id="{11C3244A-C438-4175-A359-8D969EA02323}" type="slidenum">
              <a:rPr lang="vi-VN" smtClean="0"/>
              <a:t>‹#›</a:t>
            </a:fld>
            <a:endParaRPr lang="vi-VN"/>
          </a:p>
        </p:txBody>
      </p:sp>
    </p:spTree>
    <p:extLst>
      <p:ext uri="{BB962C8B-B14F-4D97-AF65-F5344CB8AC3E}">
        <p14:creationId xmlns:p14="http://schemas.microsoft.com/office/powerpoint/2010/main" val="2700660179"/>
      </p:ext>
    </p:extLst>
  </p:cSld>
  <p:clrMapOvr>
    <a:masterClrMapping/>
  </p:clrMapOvr>
  <p:transition spd="slow">
    <p:push dir="u"/>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0E83C-0D48-61EE-8195-0F29D427331A}"/>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F53A7ADE-DB09-BCBA-1A26-78E44884ACDF}"/>
              </a:ext>
            </a:extLst>
          </p:cNvPr>
          <p:cNvSpPr>
            <a:spLocks noGrp="1"/>
          </p:cNvSpPr>
          <p:nvPr>
            <p:ph type="dt" sz="half" idx="10"/>
          </p:nvPr>
        </p:nvSpPr>
        <p:spPr/>
        <p:txBody>
          <a:bodyPr/>
          <a:lstStyle/>
          <a:p>
            <a:fld id="{CE80C75E-5FEA-4B56-89D8-84CDA87236AE}" type="datetimeFigureOut">
              <a:rPr lang="vi-VN" smtClean="0"/>
              <a:t>20/11/2025</a:t>
            </a:fld>
            <a:endParaRPr lang="vi-VN"/>
          </a:p>
        </p:txBody>
      </p:sp>
      <p:sp>
        <p:nvSpPr>
          <p:cNvPr id="4" name="Footer Placeholder 3">
            <a:extLst>
              <a:ext uri="{FF2B5EF4-FFF2-40B4-BE49-F238E27FC236}">
                <a16:creationId xmlns:a16="http://schemas.microsoft.com/office/drawing/2014/main" id="{333FABD5-D027-9F8E-E8D5-10BB56E25575}"/>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1BB96068-21C2-9A53-F4A0-2DE56BA7FD2C}"/>
              </a:ext>
            </a:extLst>
          </p:cNvPr>
          <p:cNvSpPr>
            <a:spLocks noGrp="1"/>
          </p:cNvSpPr>
          <p:nvPr>
            <p:ph type="sldNum" sz="quarter" idx="12"/>
          </p:nvPr>
        </p:nvSpPr>
        <p:spPr/>
        <p:txBody>
          <a:bodyPr/>
          <a:lstStyle/>
          <a:p>
            <a:fld id="{11C3244A-C438-4175-A359-8D969EA02323}" type="slidenum">
              <a:rPr lang="vi-VN" smtClean="0"/>
              <a:t>‹#›</a:t>
            </a:fld>
            <a:endParaRPr lang="vi-VN"/>
          </a:p>
        </p:txBody>
      </p:sp>
    </p:spTree>
    <p:extLst>
      <p:ext uri="{BB962C8B-B14F-4D97-AF65-F5344CB8AC3E}">
        <p14:creationId xmlns:p14="http://schemas.microsoft.com/office/powerpoint/2010/main" val="2489225888"/>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6_标题和内容">
    <p:spTree>
      <p:nvGrpSpPr>
        <p:cNvPr id="1" name=""/>
        <p:cNvGrpSpPr/>
        <p:nvPr/>
      </p:nvGrpSpPr>
      <p:grpSpPr>
        <a:xfrm>
          <a:off x="0" y="0"/>
          <a:ext cx="0" cy="0"/>
          <a:chOff x="0" y="0"/>
          <a:chExt cx="0" cy="0"/>
        </a:xfrm>
      </p:grpSpPr>
      <p:sp>
        <p:nvSpPr>
          <p:cNvPr id="5" name="标题 1"/>
          <p:cNvSpPr txBox="1">
            <a:spLocks/>
          </p:cNvSpPr>
          <p:nvPr userDrawn="1"/>
        </p:nvSpPr>
        <p:spPr bwMode="auto">
          <a:xfrm>
            <a:off x="1524122" y="13716033"/>
            <a:ext cx="4063892" cy="69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rtlCol="0" anchor="ctr" anchorCtr="0" compatLnSpc="1">
            <a:prstTxWarp prst="textNoShape">
              <a:avLst/>
            </a:prstTxWarp>
            <a:spAutoFit/>
          </a:bodyPr>
          <a:lstStyle>
            <a:lvl1pPr algn="l" rtl="0" eaLnBrk="0" fontAlgn="base" hangingPunct="0">
              <a:spcBef>
                <a:spcPct val="0"/>
              </a:spcBef>
              <a:spcAft>
                <a:spcPct val="0"/>
              </a:spcAft>
              <a:defRPr lang="zh-CN" altLang="en-US" sz="2800" b="1" kern="1200" dirty="0">
                <a:solidFill>
                  <a:schemeClr val="tx1"/>
                </a:solidFill>
                <a:latin typeface="+mn-lt"/>
                <a:ea typeface="+mn-ea"/>
                <a:cs typeface="+mn-cs"/>
              </a:defRPr>
            </a:lvl1pPr>
            <a:lvl2pPr algn="ctr" rtl="0" eaLnBrk="0" fontAlgn="base" hangingPunct="0">
              <a:spcBef>
                <a:spcPct val="0"/>
              </a:spcBef>
              <a:spcAft>
                <a:spcPct val="0"/>
              </a:spcAft>
              <a:defRPr sz="4400">
                <a:solidFill>
                  <a:schemeClr val="tx1"/>
                </a:solidFill>
                <a:latin typeface="Verdana" pitchFamily="34" charset="0"/>
                <a:ea typeface="微软雅黑" pitchFamily="34" charset="-122"/>
              </a:defRPr>
            </a:lvl2pPr>
            <a:lvl3pPr algn="ctr" rtl="0" eaLnBrk="0" fontAlgn="base" hangingPunct="0">
              <a:spcBef>
                <a:spcPct val="0"/>
              </a:spcBef>
              <a:spcAft>
                <a:spcPct val="0"/>
              </a:spcAft>
              <a:defRPr sz="4400">
                <a:solidFill>
                  <a:schemeClr val="tx1"/>
                </a:solidFill>
                <a:latin typeface="Verdana" pitchFamily="34" charset="0"/>
                <a:ea typeface="微软雅黑" pitchFamily="34" charset="-122"/>
              </a:defRPr>
            </a:lvl3pPr>
            <a:lvl4pPr algn="ctr" rtl="0" eaLnBrk="0" fontAlgn="base" hangingPunct="0">
              <a:spcBef>
                <a:spcPct val="0"/>
              </a:spcBef>
              <a:spcAft>
                <a:spcPct val="0"/>
              </a:spcAft>
              <a:defRPr sz="4400">
                <a:solidFill>
                  <a:schemeClr val="tx1"/>
                </a:solidFill>
                <a:latin typeface="Verdana" pitchFamily="34" charset="0"/>
                <a:ea typeface="微软雅黑" pitchFamily="34" charset="-122"/>
              </a:defRPr>
            </a:lvl4pPr>
            <a:lvl5pPr algn="ctr" rtl="0" eaLnBrk="0" fontAlgn="base" hangingPunct="0">
              <a:spcBef>
                <a:spcPct val="0"/>
              </a:spcBef>
              <a:spcAft>
                <a:spcPct val="0"/>
              </a:spcAft>
              <a:defRPr sz="4400">
                <a:solidFill>
                  <a:schemeClr val="tx1"/>
                </a:solidFill>
                <a:latin typeface="Verdana" pitchFamily="34" charset="0"/>
                <a:ea typeface="微软雅黑" pitchFamily="34" charset="-122"/>
              </a:defRPr>
            </a:lvl5pPr>
            <a:lvl6pPr marL="457200" algn="ctr" rtl="0" fontAlgn="base">
              <a:spcBef>
                <a:spcPct val="0"/>
              </a:spcBef>
              <a:spcAft>
                <a:spcPct val="0"/>
              </a:spcAft>
              <a:defRPr sz="4400">
                <a:solidFill>
                  <a:schemeClr val="tx1"/>
                </a:solidFill>
                <a:latin typeface="Verdana" pitchFamily="34" charset="0"/>
                <a:ea typeface="微软雅黑" pitchFamily="34" charset="-122"/>
              </a:defRPr>
            </a:lvl6pPr>
            <a:lvl7pPr marL="914400" algn="ctr" rtl="0" fontAlgn="base">
              <a:spcBef>
                <a:spcPct val="0"/>
              </a:spcBef>
              <a:spcAft>
                <a:spcPct val="0"/>
              </a:spcAft>
              <a:defRPr sz="4400">
                <a:solidFill>
                  <a:schemeClr val="tx1"/>
                </a:solidFill>
                <a:latin typeface="Verdana" pitchFamily="34" charset="0"/>
                <a:ea typeface="微软雅黑" pitchFamily="34" charset="-122"/>
              </a:defRPr>
            </a:lvl7pPr>
            <a:lvl8pPr marL="1371600" algn="ctr" rtl="0" fontAlgn="base">
              <a:spcBef>
                <a:spcPct val="0"/>
              </a:spcBef>
              <a:spcAft>
                <a:spcPct val="0"/>
              </a:spcAft>
              <a:defRPr sz="4400">
                <a:solidFill>
                  <a:schemeClr val="tx1"/>
                </a:solidFill>
                <a:latin typeface="Verdana" pitchFamily="34" charset="0"/>
                <a:ea typeface="微软雅黑" pitchFamily="34" charset="-122"/>
              </a:defRPr>
            </a:lvl8pPr>
            <a:lvl9pPr marL="1828800" algn="ctr" rtl="0" fontAlgn="base">
              <a:spcBef>
                <a:spcPct val="0"/>
              </a:spcBef>
              <a:spcAft>
                <a:spcPct val="0"/>
              </a:spcAft>
              <a:defRPr sz="4400">
                <a:solidFill>
                  <a:schemeClr val="tx1"/>
                </a:solidFill>
                <a:latin typeface="Verdana" pitchFamily="34" charset="0"/>
                <a:ea typeface="微软雅黑" pitchFamily="34" charset="-122"/>
              </a:defRPr>
            </a:lvl9pPr>
          </a:lstStyle>
          <a:p>
            <a:pPr marL="0" marR="0" lvl="0" indent="0" algn="l" defTabSz="1219170" rtl="0" eaLnBrk="1" fontAlgn="auto" latinLnBrk="0" hangingPunct="1">
              <a:lnSpc>
                <a:spcPct val="100000"/>
              </a:lnSpc>
              <a:spcBef>
                <a:spcPct val="0"/>
              </a:spcBef>
              <a:spcAft>
                <a:spcPts val="0"/>
              </a:spcAft>
              <a:buClrTx/>
              <a:buSzTx/>
              <a:buFontTx/>
              <a:buNone/>
              <a:tabLst/>
              <a:defRPr/>
            </a:pPr>
            <a:r>
              <a:rPr kumimoji="0" lang="zh-CN" altLang="en-US" sz="3733" b="1" i="0" u="none" strike="noStrike" kern="1200" cap="none" spc="0" normalizeH="0" baseline="0" noProof="0" dirty="0">
                <a:ln>
                  <a:noFill/>
                </a:ln>
                <a:solidFill>
                  <a:srgbClr val="0070C0"/>
                </a:solidFill>
                <a:effectLst/>
                <a:uLnTx/>
                <a:uFillTx/>
                <a:latin typeface="Verdana"/>
                <a:ea typeface="微软雅黑"/>
                <a:cs typeface="+mn-cs"/>
              </a:rPr>
              <a:t>单击此处添加目录</a:t>
            </a:r>
          </a:p>
        </p:txBody>
      </p:sp>
      <p:pic>
        <p:nvPicPr>
          <p:cNvPr id="2" name="图片 1"/>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19416" y="6502009"/>
            <a:ext cx="12192000" cy="353756"/>
          </a:xfrm>
          <a:prstGeom prst="rect">
            <a:avLst/>
          </a:prstGeom>
        </p:spPr>
      </p:pic>
    </p:spTree>
    <p:extLst>
      <p:ext uri="{BB962C8B-B14F-4D97-AF65-F5344CB8AC3E}">
        <p14:creationId xmlns:p14="http://schemas.microsoft.com/office/powerpoint/2010/main" val="2666213725"/>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6020D24-D6D8-8E62-AA79-B69A3A733957}"/>
              </a:ext>
            </a:extLst>
          </p:cNvPr>
          <p:cNvSpPr>
            <a:spLocks noGrp="1"/>
          </p:cNvSpPr>
          <p:nvPr>
            <p:ph type="dt" sz="half" idx="10"/>
          </p:nvPr>
        </p:nvSpPr>
        <p:spPr/>
        <p:txBody>
          <a:bodyPr/>
          <a:lstStyle/>
          <a:p>
            <a:fld id="{CE80C75E-5FEA-4B56-89D8-84CDA87236AE}" type="datetimeFigureOut">
              <a:rPr lang="vi-VN" smtClean="0"/>
              <a:t>20/11/2025</a:t>
            </a:fld>
            <a:endParaRPr lang="vi-VN"/>
          </a:p>
        </p:txBody>
      </p:sp>
      <p:sp>
        <p:nvSpPr>
          <p:cNvPr id="3" name="Footer Placeholder 2">
            <a:extLst>
              <a:ext uri="{FF2B5EF4-FFF2-40B4-BE49-F238E27FC236}">
                <a16:creationId xmlns:a16="http://schemas.microsoft.com/office/drawing/2014/main" id="{B4F0415C-C244-E57F-0CF6-7ECD703A0B69}"/>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F2859A9E-5736-6552-6B91-78E3AD6D1DCC}"/>
              </a:ext>
            </a:extLst>
          </p:cNvPr>
          <p:cNvSpPr>
            <a:spLocks noGrp="1"/>
          </p:cNvSpPr>
          <p:nvPr>
            <p:ph type="sldNum" sz="quarter" idx="12"/>
          </p:nvPr>
        </p:nvSpPr>
        <p:spPr/>
        <p:txBody>
          <a:bodyPr/>
          <a:lstStyle/>
          <a:p>
            <a:fld id="{11C3244A-C438-4175-A359-8D969EA02323}" type="slidenum">
              <a:rPr lang="vi-VN" smtClean="0"/>
              <a:t>‹#›</a:t>
            </a:fld>
            <a:endParaRPr lang="vi-VN"/>
          </a:p>
        </p:txBody>
      </p:sp>
    </p:spTree>
    <p:extLst>
      <p:ext uri="{BB962C8B-B14F-4D97-AF65-F5344CB8AC3E}">
        <p14:creationId xmlns:p14="http://schemas.microsoft.com/office/powerpoint/2010/main" val="900601336"/>
      </p:ext>
    </p:extLst>
  </p:cSld>
  <p:clrMapOvr>
    <a:masterClrMapping/>
  </p:clrMapOvr>
  <p:transition spd="slow">
    <p:push dir="u"/>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348008-84EB-C1F5-DD00-162F3257896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3CFEABC0-D3A4-9BDB-F2A9-80C2313887F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1EF19C81-9405-76E4-634B-5109C4801F0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CEDCD10-41B3-8974-64EA-574B2519468B}"/>
              </a:ext>
            </a:extLst>
          </p:cNvPr>
          <p:cNvSpPr>
            <a:spLocks noGrp="1"/>
          </p:cNvSpPr>
          <p:nvPr>
            <p:ph type="dt" sz="half" idx="10"/>
          </p:nvPr>
        </p:nvSpPr>
        <p:spPr/>
        <p:txBody>
          <a:bodyPr/>
          <a:lstStyle/>
          <a:p>
            <a:fld id="{CE80C75E-5FEA-4B56-89D8-84CDA87236AE}" type="datetimeFigureOut">
              <a:rPr lang="vi-VN" smtClean="0"/>
              <a:t>20/11/2025</a:t>
            </a:fld>
            <a:endParaRPr lang="vi-VN"/>
          </a:p>
        </p:txBody>
      </p:sp>
      <p:sp>
        <p:nvSpPr>
          <p:cNvPr id="6" name="Footer Placeholder 5">
            <a:extLst>
              <a:ext uri="{FF2B5EF4-FFF2-40B4-BE49-F238E27FC236}">
                <a16:creationId xmlns:a16="http://schemas.microsoft.com/office/drawing/2014/main" id="{A75F5B65-5CCE-96B6-A0AF-18E021481D9E}"/>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700B1BDE-773D-FEC2-B00A-E793977BA0D1}"/>
              </a:ext>
            </a:extLst>
          </p:cNvPr>
          <p:cNvSpPr>
            <a:spLocks noGrp="1"/>
          </p:cNvSpPr>
          <p:nvPr>
            <p:ph type="sldNum" sz="quarter" idx="12"/>
          </p:nvPr>
        </p:nvSpPr>
        <p:spPr/>
        <p:txBody>
          <a:bodyPr/>
          <a:lstStyle/>
          <a:p>
            <a:fld id="{11C3244A-C438-4175-A359-8D969EA02323}" type="slidenum">
              <a:rPr lang="vi-VN" smtClean="0"/>
              <a:t>‹#›</a:t>
            </a:fld>
            <a:endParaRPr lang="vi-VN"/>
          </a:p>
        </p:txBody>
      </p:sp>
    </p:spTree>
    <p:extLst>
      <p:ext uri="{BB962C8B-B14F-4D97-AF65-F5344CB8AC3E}">
        <p14:creationId xmlns:p14="http://schemas.microsoft.com/office/powerpoint/2010/main" val="1860922756"/>
      </p:ext>
    </p:extLst>
  </p:cSld>
  <p:clrMapOvr>
    <a:masterClrMapping/>
  </p:clrMapOvr>
  <p:transition spd="slow">
    <p:push dir="u"/>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B93B96-C92F-4E42-0C53-7481B6F43BB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333C04F1-BC57-2745-4E67-BB545CF63A7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EFC97C2B-E76B-C9F8-634D-74693BD216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3D827D6-C1B5-50CA-8FB3-75D802D017F5}"/>
              </a:ext>
            </a:extLst>
          </p:cNvPr>
          <p:cNvSpPr>
            <a:spLocks noGrp="1"/>
          </p:cNvSpPr>
          <p:nvPr>
            <p:ph type="dt" sz="half" idx="10"/>
          </p:nvPr>
        </p:nvSpPr>
        <p:spPr/>
        <p:txBody>
          <a:bodyPr/>
          <a:lstStyle/>
          <a:p>
            <a:fld id="{CE80C75E-5FEA-4B56-89D8-84CDA87236AE}" type="datetimeFigureOut">
              <a:rPr lang="vi-VN" smtClean="0"/>
              <a:t>20/11/2025</a:t>
            </a:fld>
            <a:endParaRPr lang="vi-VN"/>
          </a:p>
        </p:txBody>
      </p:sp>
      <p:sp>
        <p:nvSpPr>
          <p:cNvPr id="6" name="Footer Placeholder 5">
            <a:extLst>
              <a:ext uri="{FF2B5EF4-FFF2-40B4-BE49-F238E27FC236}">
                <a16:creationId xmlns:a16="http://schemas.microsoft.com/office/drawing/2014/main" id="{05716E69-0B88-B80A-E94B-9B2A212E6A71}"/>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D0439E71-5800-B669-4F61-8241FE6081FF}"/>
              </a:ext>
            </a:extLst>
          </p:cNvPr>
          <p:cNvSpPr>
            <a:spLocks noGrp="1"/>
          </p:cNvSpPr>
          <p:nvPr>
            <p:ph type="sldNum" sz="quarter" idx="12"/>
          </p:nvPr>
        </p:nvSpPr>
        <p:spPr/>
        <p:txBody>
          <a:bodyPr/>
          <a:lstStyle/>
          <a:p>
            <a:fld id="{11C3244A-C438-4175-A359-8D969EA02323}" type="slidenum">
              <a:rPr lang="vi-VN" smtClean="0"/>
              <a:t>‹#›</a:t>
            </a:fld>
            <a:endParaRPr lang="vi-VN"/>
          </a:p>
        </p:txBody>
      </p:sp>
    </p:spTree>
    <p:extLst>
      <p:ext uri="{BB962C8B-B14F-4D97-AF65-F5344CB8AC3E}">
        <p14:creationId xmlns:p14="http://schemas.microsoft.com/office/powerpoint/2010/main" val="3313311731"/>
      </p:ext>
    </p:extLst>
  </p:cSld>
  <p:clrMapOvr>
    <a:masterClrMapping/>
  </p:clrMapOvr>
  <p:transition spd="slow">
    <p:push dir="u"/>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2B8BC-9483-0C36-4123-1D9768016EA2}"/>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26A16015-7125-9016-236C-FF7DE84975C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F9088D8-8897-FA75-BDD6-6610F2B0F880}"/>
              </a:ext>
            </a:extLst>
          </p:cNvPr>
          <p:cNvSpPr>
            <a:spLocks noGrp="1"/>
          </p:cNvSpPr>
          <p:nvPr>
            <p:ph type="dt" sz="half" idx="10"/>
          </p:nvPr>
        </p:nvSpPr>
        <p:spPr/>
        <p:txBody>
          <a:bodyPr/>
          <a:lstStyle/>
          <a:p>
            <a:fld id="{CE80C75E-5FEA-4B56-89D8-84CDA87236AE}" type="datetimeFigureOut">
              <a:rPr lang="vi-VN" smtClean="0"/>
              <a:t>20/11/2025</a:t>
            </a:fld>
            <a:endParaRPr lang="vi-VN"/>
          </a:p>
        </p:txBody>
      </p:sp>
      <p:sp>
        <p:nvSpPr>
          <p:cNvPr id="5" name="Footer Placeholder 4">
            <a:extLst>
              <a:ext uri="{FF2B5EF4-FFF2-40B4-BE49-F238E27FC236}">
                <a16:creationId xmlns:a16="http://schemas.microsoft.com/office/drawing/2014/main" id="{9FAFF1B7-A63A-63C3-F40E-39720B1E627E}"/>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46F1EAF2-77BE-95FC-2EED-79C7B6154A50}"/>
              </a:ext>
            </a:extLst>
          </p:cNvPr>
          <p:cNvSpPr>
            <a:spLocks noGrp="1"/>
          </p:cNvSpPr>
          <p:nvPr>
            <p:ph type="sldNum" sz="quarter" idx="12"/>
          </p:nvPr>
        </p:nvSpPr>
        <p:spPr/>
        <p:txBody>
          <a:bodyPr/>
          <a:lstStyle/>
          <a:p>
            <a:fld id="{11C3244A-C438-4175-A359-8D969EA02323}" type="slidenum">
              <a:rPr lang="vi-VN" smtClean="0"/>
              <a:t>‹#›</a:t>
            </a:fld>
            <a:endParaRPr lang="vi-VN"/>
          </a:p>
        </p:txBody>
      </p:sp>
    </p:spTree>
    <p:extLst>
      <p:ext uri="{BB962C8B-B14F-4D97-AF65-F5344CB8AC3E}">
        <p14:creationId xmlns:p14="http://schemas.microsoft.com/office/powerpoint/2010/main" val="252308952"/>
      </p:ext>
    </p:extLst>
  </p:cSld>
  <p:clrMapOvr>
    <a:masterClrMapping/>
  </p:clrMapOvr>
  <p:transition spd="slow">
    <p:push dir="u"/>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C2441A6-05BD-1A79-B19E-71A5B73495A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A532B5E7-85A6-D6F2-CEA9-A51866954B4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31FCDB72-8293-D174-6303-05E60323BEFE}"/>
              </a:ext>
            </a:extLst>
          </p:cNvPr>
          <p:cNvSpPr>
            <a:spLocks noGrp="1"/>
          </p:cNvSpPr>
          <p:nvPr>
            <p:ph type="dt" sz="half" idx="10"/>
          </p:nvPr>
        </p:nvSpPr>
        <p:spPr/>
        <p:txBody>
          <a:bodyPr/>
          <a:lstStyle/>
          <a:p>
            <a:fld id="{CE80C75E-5FEA-4B56-89D8-84CDA87236AE}" type="datetimeFigureOut">
              <a:rPr lang="vi-VN" smtClean="0"/>
              <a:t>20/11/2025</a:t>
            </a:fld>
            <a:endParaRPr lang="vi-VN"/>
          </a:p>
        </p:txBody>
      </p:sp>
      <p:sp>
        <p:nvSpPr>
          <p:cNvPr id="5" name="Footer Placeholder 4">
            <a:extLst>
              <a:ext uri="{FF2B5EF4-FFF2-40B4-BE49-F238E27FC236}">
                <a16:creationId xmlns:a16="http://schemas.microsoft.com/office/drawing/2014/main" id="{BD80BF29-F76C-0447-1610-F5D59AD33535}"/>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8F411FFA-A680-6747-60FE-E8FBE9792D08}"/>
              </a:ext>
            </a:extLst>
          </p:cNvPr>
          <p:cNvSpPr>
            <a:spLocks noGrp="1"/>
          </p:cNvSpPr>
          <p:nvPr>
            <p:ph type="sldNum" sz="quarter" idx="12"/>
          </p:nvPr>
        </p:nvSpPr>
        <p:spPr/>
        <p:txBody>
          <a:bodyPr/>
          <a:lstStyle/>
          <a:p>
            <a:fld id="{11C3244A-C438-4175-A359-8D969EA02323}" type="slidenum">
              <a:rPr lang="vi-VN" smtClean="0"/>
              <a:t>‹#›</a:t>
            </a:fld>
            <a:endParaRPr lang="vi-VN"/>
          </a:p>
        </p:txBody>
      </p:sp>
    </p:spTree>
    <p:extLst>
      <p:ext uri="{BB962C8B-B14F-4D97-AF65-F5344CB8AC3E}">
        <p14:creationId xmlns:p14="http://schemas.microsoft.com/office/powerpoint/2010/main" val="891632993"/>
      </p:ext>
    </p:extLst>
  </p:cSld>
  <p:clrMapOvr>
    <a:masterClrMapping/>
  </p:clrMapOvr>
  <p:transition spd="slow">
    <p:push dir="u"/>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29F0F-3350-A4D9-21C3-9FBA4B5EAE8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DE5A37B-7A76-A8C1-7FC5-ADF4BE2E531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210DC2-5536-08C2-29D1-9686EEE3ED81}"/>
              </a:ext>
            </a:extLst>
          </p:cNvPr>
          <p:cNvSpPr>
            <a:spLocks noGrp="1"/>
          </p:cNvSpPr>
          <p:nvPr>
            <p:ph type="dt" sz="half" idx="10"/>
          </p:nvPr>
        </p:nvSpPr>
        <p:spPr>
          <a:xfrm>
            <a:off x="838200" y="6356350"/>
            <a:ext cx="2743200" cy="365125"/>
          </a:xfrm>
          <a:prstGeom prst="rect">
            <a:avLst/>
          </a:prstGeom>
        </p:spPr>
        <p:txBody>
          <a:bodyPr/>
          <a:lstStyle/>
          <a:p>
            <a:fld id="{D119E34F-6D4D-44FA-9068-21642AD9CE05}" type="datetimeFigureOut">
              <a:rPr lang="en-US" smtClean="0"/>
              <a:t>11/20/2025</a:t>
            </a:fld>
            <a:endParaRPr lang="en-US"/>
          </a:p>
        </p:txBody>
      </p:sp>
      <p:sp>
        <p:nvSpPr>
          <p:cNvPr id="5" name="Footer Placeholder 4">
            <a:extLst>
              <a:ext uri="{FF2B5EF4-FFF2-40B4-BE49-F238E27FC236}">
                <a16:creationId xmlns:a16="http://schemas.microsoft.com/office/drawing/2014/main" id="{A78025CE-7B72-02CA-C5D8-2F446319BE7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899819F-257C-BEE3-5575-A6E53B78A466}"/>
              </a:ext>
            </a:extLst>
          </p:cNvPr>
          <p:cNvSpPr>
            <a:spLocks noGrp="1"/>
          </p:cNvSpPr>
          <p:nvPr>
            <p:ph type="sldNum" sz="quarter" idx="12"/>
          </p:nvPr>
        </p:nvSpPr>
        <p:spPr>
          <a:xfrm>
            <a:off x="8610600" y="6356350"/>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6502684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17395-449C-AE2B-3C04-FE03097FA1C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AA82B7F-F5AF-D015-52DF-D118B11A82A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2FBA66-602B-E153-AD89-41408370A72D}"/>
              </a:ext>
            </a:extLst>
          </p:cNvPr>
          <p:cNvSpPr>
            <a:spLocks noGrp="1"/>
          </p:cNvSpPr>
          <p:nvPr>
            <p:ph type="dt" sz="half" idx="10"/>
          </p:nvPr>
        </p:nvSpPr>
        <p:spPr>
          <a:xfrm>
            <a:off x="838200" y="6356350"/>
            <a:ext cx="2743200" cy="365125"/>
          </a:xfrm>
          <a:prstGeom prst="rect">
            <a:avLst/>
          </a:prstGeom>
        </p:spPr>
        <p:txBody>
          <a:bodyPr/>
          <a:lstStyle/>
          <a:p>
            <a:fld id="{D119E34F-6D4D-44FA-9068-21642AD9CE05}" type="datetimeFigureOut">
              <a:rPr lang="en-US" smtClean="0"/>
              <a:t>11/20/2025</a:t>
            </a:fld>
            <a:endParaRPr lang="en-US"/>
          </a:p>
        </p:txBody>
      </p:sp>
      <p:sp>
        <p:nvSpPr>
          <p:cNvPr id="5" name="Footer Placeholder 4">
            <a:extLst>
              <a:ext uri="{FF2B5EF4-FFF2-40B4-BE49-F238E27FC236}">
                <a16:creationId xmlns:a16="http://schemas.microsoft.com/office/drawing/2014/main" id="{2B7F80F3-BA66-C2BC-7609-64F42073C3D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B1A8CC1-07B6-2A97-1A62-9BBB92F6DDB3}"/>
              </a:ext>
            </a:extLst>
          </p:cNvPr>
          <p:cNvSpPr>
            <a:spLocks noGrp="1"/>
          </p:cNvSpPr>
          <p:nvPr>
            <p:ph type="sldNum" sz="quarter" idx="12"/>
          </p:nvPr>
        </p:nvSpPr>
        <p:spPr>
          <a:xfrm>
            <a:off x="8610600" y="6356350"/>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14354044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A8389-419D-CFD7-0EA8-BDAC21E93F4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9CEEB8B-A455-7063-C8C5-78CDE76590A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AD1B53-4EF8-C817-EB7C-F12EE86BB51F}"/>
              </a:ext>
            </a:extLst>
          </p:cNvPr>
          <p:cNvSpPr>
            <a:spLocks noGrp="1"/>
          </p:cNvSpPr>
          <p:nvPr>
            <p:ph type="dt" sz="half" idx="10"/>
          </p:nvPr>
        </p:nvSpPr>
        <p:spPr>
          <a:xfrm>
            <a:off x="838200" y="6356350"/>
            <a:ext cx="2743200" cy="365125"/>
          </a:xfrm>
          <a:prstGeom prst="rect">
            <a:avLst/>
          </a:prstGeom>
        </p:spPr>
        <p:txBody>
          <a:bodyPr/>
          <a:lstStyle/>
          <a:p>
            <a:fld id="{D119E34F-6D4D-44FA-9068-21642AD9CE05}" type="datetimeFigureOut">
              <a:rPr lang="en-US" smtClean="0"/>
              <a:t>11/20/2025</a:t>
            </a:fld>
            <a:endParaRPr lang="en-US"/>
          </a:p>
        </p:txBody>
      </p:sp>
      <p:sp>
        <p:nvSpPr>
          <p:cNvPr id="5" name="Footer Placeholder 4">
            <a:extLst>
              <a:ext uri="{FF2B5EF4-FFF2-40B4-BE49-F238E27FC236}">
                <a16:creationId xmlns:a16="http://schemas.microsoft.com/office/drawing/2014/main" id="{30BB6D7F-D752-BE36-48A6-7325CE41261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C4B8613-5AAE-397F-E600-917F91A93265}"/>
              </a:ext>
            </a:extLst>
          </p:cNvPr>
          <p:cNvSpPr>
            <a:spLocks noGrp="1"/>
          </p:cNvSpPr>
          <p:nvPr>
            <p:ph type="sldNum" sz="quarter" idx="12"/>
          </p:nvPr>
        </p:nvSpPr>
        <p:spPr>
          <a:xfrm>
            <a:off x="8610600" y="6356350"/>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24044228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E9FE94-E4C8-D79F-5800-D83A489B9BB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54B0755-05E7-DB18-C903-879674F2E5D5}"/>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1C9B542-ACDE-189B-A780-A8A51E7E9CAE}"/>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20A6285-264B-5064-DE39-B8D367FD71AE}"/>
              </a:ext>
            </a:extLst>
          </p:cNvPr>
          <p:cNvSpPr>
            <a:spLocks noGrp="1"/>
          </p:cNvSpPr>
          <p:nvPr>
            <p:ph type="dt" sz="half" idx="10"/>
          </p:nvPr>
        </p:nvSpPr>
        <p:spPr>
          <a:xfrm>
            <a:off x="838200" y="6356350"/>
            <a:ext cx="2743200" cy="365125"/>
          </a:xfrm>
          <a:prstGeom prst="rect">
            <a:avLst/>
          </a:prstGeom>
        </p:spPr>
        <p:txBody>
          <a:bodyPr/>
          <a:lstStyle/>
          <a:p>
            <a:fld id="{D119E34F-6D4D-44FA-9068-21642AD9CE05}" type="datetimeFigureOut">
              <a:rPr lang="en-US" smtClean="0"/>
              <a:t>11/20/2025</a:t>
            </a:fld>
            <a:endParaRPr lang="en-US"/>
          </a:p>
        </p:txBody>
      </p:sp>
      <p:sp>
        <p:nvSpPr>
          <p:cNvPr id="6" name="Footer Placeholder 5">
            <a:extLst>
              <a:ext uri="{FF2B5EF4-FFF2-40B4-BE49-F238E27FC236}">
                <a16:creationId xmlns:a16="http://schemas.microsoft.com/office/drawing/2014/main" id="{C88196A1-15F8-1692-5E6C-F5C3DE9CD32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9FA671D-112B-4190-F27E-783A656F1814}"/>
              </a:ext>
            </a:extLst>
          </p:cNvPr>
          <p:cNvSpPr>
            <a:spLocks noGrp="1"/>
          </p:cNvSpPr>
          <p:nvPr>
            <p:ph type="sldNum" sz="quarter" idx="12"/>
          </p:nvPr>
        </p:nvSpPr>
        <p:spPr>
          <a:xfrm>
            <a:off x="8610600" y="6356350"/>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42931032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4CFDF-1731-2547-7423-5F70CE372DD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7CEEF9B3-92B6-9FE6-4476-0A9D358EEB3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8326CD8-330C-3B84-6700-20A561C89349}"/>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B5037D7-8965-D162-ABF2-0BE28FD6A3C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E190AE8-8598-00B3-6606-3C3272E9D7CC}"/>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89923E9-301B-4891-EF80-7FA1A81B0EAB}"/>
              </a:ext>
            </a:extLst>
          </p:cNvPr>
          <p:cNvSpPr>
            <a:spLocks noGrp="1"/>
          </p:cNvSpPr>
          <p:nvPr>
            <p:ph type="dt" sz="half" idx="10"/>
          </p:nvPr>
        </p:nvSpPr>
        <p:spPr>
          <a:xfrm>
            <a:off x="838200" y="6356350"/>
            <a:ext cx="2743200" cy="365125"/>
          </a:xfrm>
          <a:prstGeom prst="rect">
            <a:avLst/>
          </a:prstGeom>
        </p:spPr>
        <p:txBody>
          <a:bodyPr/>
          <a:lstStyle/>
          <a:p>
            <a:fld id="{D119E34F-6D4D-44FA-9068-21642AD9CE05}" type="datetimeFigureOut">
              <a:rPr lang="en-US" smtClean="0"/>
              <a:t>11/20/2025</a:t>
            </a:fld>
            <a:endParaRPr lang="en-US"/>
          </a:p>
        </p:txBody>
      </p:sp>
      <p:sp>
        <p:nvSpPr>
          <p:cNvPr id="8" name="Footer Placeholder 7">
            <a:extLst>
              <a:ext uri="{FF2B5EF4-FFF2-40B4-BE49-F238E27FC236}">
                <a16:creationId xmlns:a16="http://schemas.microsoft.com/office/drawing/2014/main" id="{D1F0FFBB-F561-4F63-50EC-0D28B68C2E0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76F78335-556E-A74C-6532-71039908C810}"/>
              </a:ext>
            </a:extLst>
          </p:cNvPr>
          <p:cNvSpPr>
            <a:spLocks noGrp="1"/>
          </p:cNvSpPr>
          <p:nvPr>
            <p:ph type="sldNum" sz="quarter" idx="12"/>
          </p:nvPr>
        </p:nvSpPr>
        <p:spPr>
          <a:xfrm>
            <a:off x="8610600" y="6356350"/>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11546691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a:prstGeom prst="rect">
            <a:avLst/>
          </a:prstGeom>
        </p:spPr>
        <p:txBody>
          <a:bodyPr anchor="t"/>
          <a:lstStyle>
            <a:lvl1pPr algn="l">
              <a:defRPr sz="5333"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a:prstGeom prst="rect">
            <a:avLst/>
          </a:prstGeom>
        </p:spPr>
        <p:txBody>
          <a:bodyPr anchor="b"/>
          <a:lstStyle>
            <a:lvl1pPr marL="0" indent="0">
              <a:buNone/>
              <a:defRPr sz="2667"/>
            </a:lvl1pPr>
            <a:lvl2pPr marL="609585" indent="0">
              <a:buNone/>
              <a:defRPr sz="2400"/>
            </a:lvl2pPr>
            <a:lvl3pPr marL="1219170" indent="0">
              <a:buNone/>
              <a:defRPr sz="2133"/>
            </a:lvl3pPr>
            <a:lvl4pPr marL="1828754" indent="0">
              <a:buNone/>
              <a:defRPr sz="1867"/>
            </a:lvl4pPr>
            <a:lvl5pPr marL="2438339" indent="0">
              <a:buNone/>
              <a:defRPr sz="1867"/>
            </a:lvl5pPr>
            <a:lvl6pPr marL="3047924" indent="0">
              <a:buNone/>
              <a:defRPr sz="1867"/>
            </a:lvl6pPr>
            <a:lvl7pPr marL="3657509" indent="0">
              <a:buNone/>
              <a:defRPr sz="1867"/>
            </a:lvl7pPr>
            <a:lvl8pPr marL="4267093" indent="0">
              <a:buNone/>
              <a:defRPr sz="1867"/>
            </a:lvl8pPr>
            <a:lvl9pPr marL="4876678" indent="0">
              <a:buNone/>
              <a:defRPr sz="1867"/>
            </a:lvl9pPr>
          </a:lstStyle>
          <a:p>
            <a:pPr lvl="0"/>
            <a:r>
              <a:rPr lang="zh-CN" altLang="en-US"/>
              <a:t>单击此处编辑母版文本样式</a:t>
            </a:r>
          </a:p>
        </p:txBody>
      </p:sp>
    </p:spTree>
    <p:extLst>
      <p:ext uri="{BB962C8B-B14F-4D97-AF65-F5344CB8AC3E}">
        <p14:creationId xmlns:p14="http://schemas.microsoft.com/office/powerpoint/2010/main" val="301765133"/>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E5BAFB-537E-D9E7-0560-6D7B99343E2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1E72A9CB-F162-D6CC-53B6-3D599F372EE2}"/>
              </a:ext>
            </a:extLst>
          </p:cNvPr>
          <p:cNvSpPr>
            <a:spLocks noGrp="1"/>
          </p:cNvSpPr>
          <p:nvPr>
            <p:ph type="dt" sz="half" idx="10"/>
          </p:nvPr>
        </p:nvSpPr>
        <p:spPr>
          <a:xfrm>
            <a:off x="838200" y="6356350"/>
            <a:ext cx="2743200" cy="365125"/>
          </a:xfrm>
          <a:prstGeom prst="rect">
            <a:avLst/>
          </a:prstGeom>
        </p:spPr>
        <p:txBody>
          <a:bodyPr/>
          <a:lstStyle/>
          <a:p>
            <a:fld id="{D119E34F-6D4D-44FA-9068-21642AD9CE05}" type="datetimeFigureOut">
              <a:rPr lang="en-US" smtClean="0"/>
              <a:t>11/20/2025</a:t>
            </a:fld>
            <a:endParaRPr lang="en-US"/>
          </a:p>
        </p:txBody>
      </p:sp>
      <p:sp>
        <p:nvSpPr>
          <p:cNvPr id="4" name="Footer Placeholder 3">
            <a:extLst>
              <a:ext uri="{FF2B5EF4-FFF2-40B4-BE49-F238E27FC236}">
                <a16:creationId xmlns:a16="http://schemas.microsoft.com/office/drawing/2014/main" id="{542D7E21-19D0-ABF0-D3AA-1781C99CEAE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358406D3-7050-5D01-977D-6B8E357FA3E1}"/>
              </a:ext>
            </a:extLst>
          </p:cNvPr>
          <p:cNvSpPr>
            <a:spLocks noGrp="1"/>
          </p:cNvSpPr>
          <p:nvPr>
            <p:ph type="sldNum" sz="quarter" idx="12"/>
          </p:nvPr>
        </p:nvSpPr>
        <p:spPr>
          <a:xfrm>
            <a:off x="8610600" y="6356350"/>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41159759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1DA0EB6-1794-155E-E26C-7528DB9AB7B4}"/>
              </a:ext>
            </a:extLst>
          </p:cNvPr>
          <p:cNvSpPr>
            <a:spLocks noGrp="1"/>
          </p:cNvSpPr>
          <p:nvPr>
            <p:ph type="dt" sz="half" idx="10"/>
          </p:nvPr>
        </p:nvSpPr>
        <p:spPr>
          <a:xfrm>
            <a:off x="838200" y="6356350"/>
            <a:ext cx="2743200" cy="365125"/>
          </a:xfrm>
          <a:prstGeom prst="rect">
            <a:avLst/>
          </a:prstGeom>
        </p:spPr>
        <p:txBody>
          <a:bodyPr/>
          <a:lstStyle/>
          <a:p>
            <a:fld id="{D119E34F-6D4D-44FA-9068-21642AD9CE05}" type="datetimeFigureOut">
              <a:rPr lang="en-US" smtClean="0"/>
              <a:t>11/20/2025</a:t>
            </a:fld>
            <a:endParaRPr lang="en-US"/>
          </a:p>
        </p:txBody>
      </p:sp>
      <p:sp>
        <p:nvSpPr>
          <p:cNvPr id="3" name="Footer Placeholder 2">
            <a:extLst>
              <a:ext uri="{FF2B5EF4-FFF2-40B4-BE49-F238E27FC236}">
                <a16:creationId xmlns:a16="http://schemas.microsoft.com/office/drawing/2014/main" id="{32E1237E-F0B3-14AF-0BFF-CDD08393AA1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B7DE2679-9300-F924-3782-F8600000BA79}"/>
              </a:ext>
            </a:extLst>
          </p:cNvPr>
          <p:cNvSpPr>
            <a:spLocks noGrp="1"/>
          </p:cNvSpPr>
          <p:nvPr>
            <p:ph type="sldNum" sz="quarter" idx="12"/>
          </p:nvPr>
        </p:nvSpPr>
        <p:spPr>
          <a:xfrm>
            <a:off x="8610600" y="6356350"/>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37386771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0EBEA0-E102-B378-63C0-6E8C8A5F5A9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032EC0C-C535-60D6-DDE0-A4A04FC0AFB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08BACB6-8A96-4476-EDBC-49BB55C561D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F8E1DE7-C3C1-78A9-1F84-B2CB5C794825}"/>
              </a:ext>
            </a:extLst>
          </p:cNvPr>
          <p:cNvSpPr>
            <a:spLocks noGrp="1"/>
          </p:cNvSpPr>
          <p:nvPr>
            <p:ph type="dt" sz="half" idx="10"/>
          </p:nvPr>
        </p:nvSpPr>
        <p:spPr>
          <a:xfrm>
            <a:off x="838200" y="6356350"/>
            <a:ext cx="2743200" cy="365125"/>
          </a:xfrm>
          <a:prstGeom prst="rect">
            <a:avLst/>
          </a:prstGeom>
        </p:spPr>
        <p:txBody>
          <a:bodyPr/>
          <a:lstStyle/>
          <a:p>
            <a:fld id="{D119E34F-6D4D-44FA-9068-21642AD9CE05}" type="datetimeFigureOut">
              <a:rPr lang="en-US" smtClean="0"/>
              <a:t>11/20/2025</a:t>
            </a:fld>
            <a:endParaRPr lang="en-US"/>
          </a:p>
        </p:txBody>
      </p:sp>
      <p:sp>
        <p:nvSpPr>
          <p:cNvPr id="6" name="Footer Placeholder 5">
            <a:extLst>
              <a:ext uri="{FF2B5EF4-FFF2-40B4-BE49-F238E27FC236}">
                <a16:creationId xmlns:a16="http://schemas.microsoft.com/office/drawing/2014/main" id="{10B7ABEA-582E-5895-ACA7-9838480898B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9162272-2310-2775-E971-18663C2187BA}"/>
              </a:ext>
            </a:extLst>
          </p:cNvPr>
          <p:cNvSpPr>
            <a:spLocks noGrp="1"/>
          </p:cNvSpPr>
          <p:nvPr>
            <p:ph type="sldNum" sz="quarter" idx="12"/>
          </p:nvPr>
        </p:nvSpPr>
        <p:spPr>
          <a:xfrm>
            <a:off x="8610600" y="6356350"/>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27325351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57FCE-52CF-36F2-B6C8-9C43A931546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129986D-095D-42D9-2B40-6BBD00B967BF}"/>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E933018-5C30-41BB-D708-C09CFA49A68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F092CFC-AF99-5B24-68B7-C658EB9E47ED}"/>
              </a:ext>
            </a:extLst>
          </p:cNvPr>
          <p:cNvSpPr>
            <a:spLocks noGrp="1"/>
          </p:cNvSpPr>
          <p:nvPr>
            <p:ph type="dt" sz="half" idx="10"/>
          </p:nvPr>
        </p:nvSpPr>
        <p:spPr>
          <a:xfrm>
            <a:off x="838200" y="6356350"/>
            <a:ext cx="2743200" cy="365125"/>
          </a:xfrm>
          <a:prstGeom prst="rect">
            <a:avLst/>
          </a:prstGeom>
        </p:spPr>
        <p:txBody>
          <a:bodyPr/>
          <a:lstStyle/>
          <a:p>
            <a:fld id="{D119E34F-6D4D-44FA-9068-21642AD9CE05}" type="datetimeFigureOut">
              <a:rPr lang="en-US" smtClean="0"/>
              <a:t>11/20/2025</a:t>
            </a:fld>
            <a:endParaRPr lang="en-US"/>
          </a:p>
        </p:txBody>
      </p:sp>
      <p:sp>
        <p:nvSpPr>
          <p:cNvPr id="6" name="Footer Placeholder 5">
            <a:extLst>
              <a:ext uri="{FF2B5EF4-FFF2-40B4-BE49-F238E27FC236}">
                <a16:creationId xmlns:a16="http://schemas.microsoft.com/office/drawing/2014/main" id="{0CA412E6-9BFD-3572-DE69-803346AE9C6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95BC47D-EC80-B7E8-A42A-1FD80E873B7C}"/>
              </a:ext>
            </a:extLst>
          </p:cNvPr>
          <p:cNvSpPr>
            <a:spLocks noGrp="1"/>
          </p:cNvSpPr>
          <p:nvPr>
            <p:ph type="sldNum" sz="quarter" idx="12"/>
          </p:nvPr>
        </p:nvSpPr>
        <p:spPr>
          <a:xfrm>
            <a:off x="8610600" y="6356350"/>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6368171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B53276-002A-7A72-67EF-9D346A325FB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A710A31-8CC2-68B5-B9AA-6BA79CFBF97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12D391-06DE-3DAB-B85F-CFACCB0DEAD5}"/>
              </a:ext>
            </a:extLst>
          </p:cNvPr>
          <p:cNvSpPr>
            <a:spLocks noGrp="1"/>
          </p:cNvSpPr>
          <p:nvPr>
            <p:ph type="dt" sz="half" idx="10"/>
          </p:nvPr>
        </p:nvSpPr>
        <p:spPr>
          <a:xfrm>
            <a:off x="838200" y="6356350"/>
            <a:ext cx="2743200" cy="365125"/>
          </a:xfrm>
          <a:prstGeom prst="rect">
            <a:avLst/>
          </a:prstGeom>
        </p:spPr>
        <p:txBody>
          <a:bodyPr/>
          <a:lstStyle/>
          <a:p>
            <a:fld id="{D119E34F-6D4D-44FA-9068-21642AD9CE05}" type="datetimeFigureOut">
              <a:rPr lang="en-US" smtClean="0"/>
              <a:t>11/20/2025</a:t>
            </a:fld>
            <a:endParaRPr lang="en-US"/>
          </a:p>
        </p:txBody>
      </p:sp>
      <p:sp>
        <p:nvSpPr>
          <p:cNvPr id="5" name="Footer Placeholder 4">
            <a:extLst>
              <a:ext uri="{FF2B5EF4-FFF2-40B4-BE49-F238E27FC236}">
                <a16:creationId xmlns:a16="http://schemas.microsoft.com/office/drawing/2014/main" id="{091D811C-C695-491B-9A1A-02F12712954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5EDBDE2-8DF4-9F7D-ADC7-9505B74D5F62}"/>
              </a:ext>
            </a:extLst>
          </p:cNvPr>
          <p:cNvSpPr>
            <a:spLocks noGrp="1"/>
          </p:cNvSpPr>
          <p:nvPr>
            <p:ph type="sldNum" sz="quarter" idx="12"/>
          </p:nvPr>
        </p:nvSpPr>
        <p:spPr>
          <a:xfrm>
            <a:off x="8610600" y="6356350"/>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5547711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0ED139E-BED3-3997-0FAB-F1E54BD8D54A}"/>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3582B72-21C3-0EEA-A0FC-C431DCAF752C}"/>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3E4634-B7EF-17A4-4945-C0BE6869ED6C}"/>
              </a:ext>
            </a:extLst>
          </p:cNvPr>
          <p:cNvSpPr>
            <a:spLocks noGrp="1"/>
          </p:cNvSpPr>
          <p:nvPr>
            <p:ph type="dt" sz="half" idx="10"/>
          </p:nvPr>
        </p:nvSpPr>
        <p:spPr>
          <a:xfrm>
            <a:off x="838200" y="6356350"/>
            <a:ext cx="2743200" cy="365125"/>
          </a:xfrm>
          <a:prstGeom prst="rect">
            <a:avLst/>
          </a:prstGeom>
        </p:spPr>
        <p:txBody>
          <a:bodyPr/>
          <a:lstStyle/>
          <a:p>
            <a:fld id="{D119E34F-6D4D-44FA-9068-21642AD9CE05}" type="datetimeFigureOut">
              <a:rPr lang="en-US" smtClean="0"/>
              <a:t>11/20/2025</a:t>
            </a:fld>
            <a:endParaRPr lang="en-US"/>
          </a:p>
        </p:txBody>
      </p:sp>
      <p:sp>
        <p:nvSpPr>
          <p:cNvPr id="5" name="Footer Placeholder 4">
            <a:extLst>
              <a:ext uri="{FF2B5EF4-FFF2-40B4-BE49-F238E27FC236}">
                <a16:creationId xmlns:a16="http://schemas.microsoft.com/office/drawing/2014/main" id="{02525A28-F1A7-B9AC-7299-206F5B63CE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53886E6-0B50-855C-4402-FD609A3FFB7A}"/>
              </a:ext>
            </a:extLst>
          </p:cNvPr>
          <p:cNvSpPr>
            <a:spLocks noGrp="1"/>
          </p:cNvSpPr>
          <p:nvPr>
            <p:ph type="sldNum" sz="quarter" idx="12"/>
          </p:nvPr>
        </p:nvSpPr>
        <p:spPr>
          <a:xfrm>
            <a:off x="8610600" y="6356350"/>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39442212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1104380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6720411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1561939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75352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609600" y="1600201"/>
            <a:ext cx="5384800" cy="4525963"/>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1"/>
            <a:ext cx="5384800" cy="4525963"/>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538732665"/>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11/20/2025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1397513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11/20/2025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4175393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3603886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4806420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3099382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5566727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574609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a:prstGeom prst="rect">
            <a:avLst/>
          </a:prstGeo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a:prstGeom prst="rect">
            <a:avLst/>
          </a:prstGeo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72" y="1535113"/>
            <a:ext cx="5389033" cy="639763"/>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6" name="内容占位符 5"/>
          <p:cNvSpPr>
            <a:spLocks noGrp="1"/>
          </p:cNvSpPr>
          <p:nvPr>
            <p:ph sz="quarter" idx="4"/>
          </p:nvPr>
        </p:nvSpPr>
        <p:spPr>
          <a:xfrm>
            <a:off x="6193372" y="2174875"/>
            <a:ext cx="5389033" cy="3951288"/>
          </a:xfrm>
          <a:prstGeom prst="rect">
            <a:avLst/>
          </a:prstGeo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699228058"/>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941435107"/>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1061556"/>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5" y="273049"/>
            <a:ext cx="4011084" cy="1162051"/>
          </a:xfrm>
          <a:prstGeom prst="rect">
            <a:avLst/>
          </a:prstGeom>
        </p:spPr>
        <p:txBody>
          <a:bodyPr anchor="b"/>
          <a:lstStyle>
            <a:lvl1pPr algn="l">
              <a:defRPr sz="2667" b="1"/>
            </a:lvl1pPr>
          </a:lstStyle>
          <a:p>
            <a:r>
              <a:rPr lang="zh-CN" altLang="en-US"/>
              <a:t>单击此处编辑母版标题样式</a:t>
            </a:r>
          </a:p>
        </p:txBody>
      </p:sp>
      <p:sp>
        <p:nvSpPr>
          <p:cNvPr id="3" name="内容占位符 2"/>
          <p:cNvSpPr>
            <a:spLocks noGrp="1"/>
          </p:cNvSpPr>
          <p:nvPr>
            <p:ph idx="1"/>
          </p:nvPr>
        </p:nvSpPr>
        <p:spPr>
          <a:xfrm>
            <a:off x="4766733" y="273053"/>
            <a:ext cx="6815667" cy="5853113"/>
          </a:xfrm>
          <a:prstGeom prst="rect">
            <a:avLst/>
          </a:prstGeo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5" y="1435103"/>
            <a:ext cx="4011084" cy="4691063"/>
          </a:xfrm>
          <a:prstGeom prst="rect">
            <a:avLst/>
          </a:prstGeo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Tree>
    <p:extLst>
      <p:ext uri="{BB962C8B-B14F-4D97-AF65-F5344CB8AC3E}">
        <p14:creationId xmlns:p14="http://schemas.microsoft.com/office/powerpoint/2010/main" val="3458636361"/>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1.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5.pn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image" Target="../media/image6.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image" Target="../media/image7.png"/><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pic>
        <p:nvPicPr>
          <p:cNvPr id="4" name="Picture 3" descr="A round pink circle with white text and a black background&#10;&#10;AI-generated content may be incorrect.">
            <a:extLst>
              <a:ext uri="{FF2B5EF4-FFF2-40B4-BE49-F238E27FC236}">
                <a16:creationId xmlns:a16="http://schemas.microsoft.com/office/drawing/2014/main" id="{B0AB37E2-5700-2609-7F28-5C2C023AE377}"/>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744717" y="102117"/>
            <a:ext cx="1477062" cy="1477062"/>
          </a:xfrm>
          <a:prstGeom prst="rect">
            <a:avLst/>
          </a:prstGeom>
        </p:spPr>
      </p:pic>
    </p:spTree>
    <p:extLst>
      <p:ext uri="{BB962C8B-B14F-4D97-AF65-F5344CB8AC3E}">
        <p14:creationId xmlns:p14="http://schemas.microsoft.com/office/powerpoint/2010/main" val="4178870704"/>
      </p:ext>
    </p:extLst>
  </p:cSld>
  <p:clrMap bg1="lt1" tx1="dk1" bg2="lt2" tx2="dk2" accent1="accent1" accent2="accent2" accent3="accent3" accent4="accent4" accent5="accent5" accent6="accent6" hlink="hlink" folHlink="folHlink"/>
  <p:sldLayoutIdLst>
    <p:sldLayoutId id="2147483661" r:id="rId1"/>
    <p:sldLayoutId id="2147483669" r:id="rId2"/>
    <p:sldLayoutId id="2147483670"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xStyles>
    <p:titleStyle>
      <a:lvl1pPr algn="l" rtl="0" eaLnBrk="0" fontAlgn="base" hangingPunct="0">
        <a:spcBef>
          <a:spcPct val="0"/>
        </a:spcBef>
        <a:spcAft>
          <a:spcPct val="0"/>
        </a:spcAft>
        <a:defRPr sz="5333" b="1">
          <a:solidFill>
            <a:schemeClr val="tx2"/>
          </a:solidFill>
          <a:latin typeface="+mj-lt"/>
          <a:ea typeface="+mj-ea"/>
          <a:cs typeface="+mj-cs"/>
        </a:defRPr>
      </a:lvl1pPr>
      <a:lvl2pPr algn="l" rtl="0" eaLnBrk="0" fontAlgn="base" hangingPunct="0">
        <a:spcBef>
          <a:spcPct val="0"/>
        </a:spcBef>
        <a:spcAft>
          <a:spcPct val="0"/>
        </a:spcAft>
        <a:defRPr sz="5333" b="1">
          <a:solidFill>
            <a:schemeClr val="tx2"/>
          </a:solidFill>
          <a:latin typeface="Arial" pitchFamily="34" charset="0"/>
        </a:defRPr>
      </a:lvl2pPr>
      <a:lvl3pPr algn="l" rtl="0" eaLnBrk="0" fontAlgn="base" hangingPunct="0">
        <a:spcBef>
          <a:spcPct val="0"/>
        </a:spcBef>
        <a:spcAft>
          <a:spcPct val="0"/>
        </a:spcAft>
        <a:defRPr sz="5333" b="1">
          <a:solidFill>
            <a:schemeClr val="tx2"/>
          </a:solidFill>
          <a:latin typeface="Arial" pitchFamily="34" charset="0"/>
        </a:defRPr>
      </a:lvl3pPr>
      <a:lvl4pPr algn="l" rtl="0" eaLnBrk="0" fontAlgn="base" hangingPunct="0">
        <a:spcBef>
          <a:spcPct val="0"/>
        </a:spcBef>
        <a:spcAft>
          <a:spcPct val="0"/>
        </a:spcAft>
        <a:defRPr sz="5333" b="1">
          <a:solidFill>
            <a:schemeClr val="tx2"/>
          </a:solidFill>
          <a:latin typeface="Arial" pitchFamily="34" charset="0"/>
        </a:defRPr>
      </a:lvl4pPr>
      <a:lvl5pPr algn="l" rtl="0" eaLnBrk="0" fontAlgn="base" hangingPunct="0">
        <a:spcBef>
          <a:spcPct val="0"/>
        </a:spcBef>
        <a:spcAft>
          <a:spcPct val="0"/>
        </a:spcAft>
        <a:defRPr sz="5333" b="1">
          <a:solidFill>
            <a:schemeClr val="tx2"/>
          </a:solidFill>
          <a:latin typeface="Arial" pitchFamily="34" charset="0"/>
        </a:defRPr>
      </a:lvl5pPr>
      <a:lvl6pPr marL="609585" algn="l" rtl="0" eaLnBrk="0" fontAlgn="base" hangingPunct="0">
        <a:spcBef>
          <a:spcPct val="0"/>
        </a:spcBef>
        <a:spcAft>
          <a:spcPct val="0"/>
        </a:spcAft>
        <a:defRPr sz="5333" b="1">
          <a:solidFill>
            <a:schemeClr val="tx2"/>
          </a:solidFill>
          <a:latin typeface="Arial" pitchFamily="34" charset="0"/>
        </a:defRPr>
      </a:lvl6pPr>
      <a:lvl7pPr marL="1219170" algn="l" rtl="0" eaLnBrk="0" fontAlgn="base" hangingPunct="0">
        <a:spcBef>
          <a:spcPct val="0"/>
        </a:spcBef>
        <a:spcAft>
          <a:spcPct val="0"/>
        </a:spcAft>
        <a:defRPr sz="5333" b="1">
          <a:solidFill>
            <a:schemeClr val="tx2"/>
          </a:solidFill>
          <a:latin typeface="Arial" pitchFamily="34" charset="0"/>
        </a:defRPr>
      </a:lvl7pPr>
      <a:lvl8pPr marL="1828754" algn="l" rtl="0" eaLnBrk="0" fontAlgn="base" hangingPunct="0">
        <a:spcBef>
          <a:spcPct val="0"/>
        </a:spcBef>
        <a:spcAft>
          <a:spcPct val="0"/>
        </a:spcAft>
        <a:defRPr sz="5333" b="1">
          <a:solidFill>
            <a:schemeClr val="tx2"/>
          </a:solidFill>
          <a:latin typeface="Arial" pitchFamily="34" charset="0"/>
        </a:defRPr>
      </a:lvl8pPr>
      <a:lvl9pPr marL="2438339" algn="l" rtl="0" eaLnBrk="0" fontAlgn="base" hangingPunct="0">
        <a:spcBef>
          <a:spcPct val="0"/>
        </a:spcBef>
        <a:spcAft>
          <a:spcPct val="0"/>
        </a:spcAft>
        <a:defRPr sz="5333" b="1">
          <a:solidFill>
            <a:schemeClr val="tx2"/>
          </a:solidFill>
          <a:latin typeface="Arial" pitchFamily="34" charset="0"/>
        </a:defRPr>
      </a:lvl9pPr>
    </p:titleStyle>
    <p:bodyStyle>
      <a:lvl1pPr marL="457189" indent="-457189" algn="l" rtl="0" eaLnBrk="0" fontAlgn="base" hangingPunct="0">
        <a:spcBef>
          <a:spcPct val="20000"/>
        </a:spcBef>
        <a:spcAft>
          <a:spcPct val="0"/>
        </a:spcAft>
        <a:buChar char="•"/>
        <a:defRPr sz="4267">
          <a:solidFill>
            <a:schemeClr val="tx1"/>
          </a:solidFill>
          <a:latin typeface="+mn-lt"/>
          <a:ea typeface="+mn-ea"/>
          <a:cs typeface="+mn-cs"/>
        </a:defRPr>
      </a:lvl1pPr>
      <a:lvl2pPr marL="990575" indent="-380990" algn="l" rtl="0" eaLnBrk="0" fontAlgn="base" hangingPunct="0">
        <a:spcBef>
          <a:spcPct val="20000"/>
        </a:spcBef>
        <a:spcAft>
          <a:spcPct val="0"/>
        </a:spcAft>
        <a:buChar char="–"/>
        <a:defRPr sz="3733">
          <a:solidFill>
            <a:schemeClr val="tx1"/>
          </a:solidFill>
          <a:latin typeface="+mn-lt"/>
        </a:defRPr>
      </a:lvl2pPr>
      <a:lvl3pPr marL="1523962" indent="-304792" algn="l" rtl="0" eaLnBrk="0" fontAlgn="base" hangingPunct="0">
        <a:spcBef>
          <a:spcPct val="20000"/>
        </a:spcBef>
        <a:spcAft>
          <a:spcPct val="0"/>
        </a:spcAft>
        <a:buChar char="•"/>
        <a:defRPr sz="3200">
          <a:solidFill>
            <a:schemeClr val="tx1"/>
          </a:solidFill>
          <a:latin typeface="+mn-lt"/>
        </a:defRPr>
      </a:lvl3pPr>
      <a:lvl4pPr marL="2133547" indent="-304792" algn="l" rtl="0" eaLnBrk="0" fontAlgn="base" hangingPunct="0">
        <a:spcBef>
          <a:spcPct val="20000"/>
        </a:spcBef>
        <a:spcAft>
          <a:spcPct val="0"/>
        </a:spcAft>
        <a:buChar char="–"/>
        <a:defRPr sz="2667">
          <a:solidFill>
            <a:schemeClr val="tx1"/>
          </a:solidFill>
          <a:latin typeface="+mn-lt"/>
        </a:defRPr>
      </a:lvl4pPr>
      <a:lvl5pPr marL="2743131" indent="-304792" algn="l" rtl="0" eaLnBrk="0" fontAlgn="base" hangingPunct="0">
        <a:spcBef>
          <a:spcPct val="20000"/>
        </a:spcBef>
        <a:spcAft>
          <a:spcPct val="0"/>
        </a:spcAft>
        <a:buChar char="»"/>
        <a:defRPr sz="2667">
          <a:solidFill>
            <a:schemeClr val="tx1"/>
          </a:solidFill>
          <a:latin typeface="+mn-lt"/>
        </a:defRPr>
      </a:lvl5pPr>
      <a:lvl6pPr marL="3352716" indent="-304792" algn="l" rtl="0" eaLnBrk="0" fontAlgn="base" hangingPunct="0">
        <a:spcBef>
          <a:spcPct val="20000"/>
        </a:spcBef>
        <a:spcAft>
          <a:spcPct val="0"/>
        </a:spcAft>
        <a:buChar char="»"/>
        <a:defRPr sz="2667">
          <a:solidFill>
            <a:schemeClr val="tx1"/>
          </a:solidFill>
          <a:latin typeface="+mn-lt"/>
        </a:defRPr>
      </a:lvl6pPr>
      <a:lvl7pPr marL="3962301" indent="-304792" algn="l" rtl="0" eaLnBrk="0" fontAlgn="base" hangingPunct="0">
        <a:spcBef>
          <a:spcPct val="20000"/>
        </a:spcBef>
        <a:spcAft>
          <a:spcPct val="0"/>
        </a:spcAft>
        <a:buChar char="»"/>
        <a:defRPr sz="2667">
          <a:solidFill>
            <a:schemeClr val="tx1"/>
          </a:solidFill>
          <a:latin typeface="+mn-lt"/>
        </a:defRPr>
      </a:lvl7pPr>
      <a:lvl8pPr marL="4571886" indent="-304792" algn="l" rtl="0" eaLnBrk="0" fontAlgn="base" hangingPunct="0">
        <a:spcBef>
          <a:spcPct val="20000"/>
        </a:spcBef>
        <a:spcAft>
          <a:spcPct val="0"/>
        </a:spcAft>
        <a:buChar char="»"/>
        <a:defRPr sz="2667">
          <a:solidFill>
            <a:schemeClr val="tx1"/>
          </a:solidFill>
          <a:latin typeface="+mn-lt"/>
        </a:defRPr>
      </a:lvl8pPr>
      <a:lvl9pPr marL="5181470" indent="-304792" algn="l" rtl="0" eaLnBrk="0" fontAlgn="base" hangingPunct="0">
        <a:spcBef>
          <a:spcPct val="20000"/>
        </a:spcBef>
        <a:spcAft>
          <a:spcPct val="0"/>
        </a:spcAft>
        <a:buChar char="»"/>
        <a:defRPr sz="2667">
          <a:solidFill>
            <a:schemeClr val="tx1"/>
          </a:solidFill>
          <a:latin typeface="+mn-lt"/>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11/20/2025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7" name="Picture 6" descr="A round pink circle with white text and a black background&#10;&#10;AI-generated content may be incorrect.">
            <a:extLst>
              <a:ext uri="{FF2B5EF4-FFF2-40B4-BE49-F238E27FC236}">
                <a16:creationId xmlns:a16="http://schemas.microsoft.com/office/drawing/2014/main" id="{C107D719-F6BD-9CD8-D3B1-BC5E407F998A}"/>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44717" y="102117"/>
            <a:ext cx="1477062" cy="1477062"/>
          </a:xfrm>
          <a:prstGeom prst="rect">
            <a:avLst/>
          </a:prstGeom>
        </p:spPr>
      </p:pic>
    </p:spTree>
    <p:extLst>
      <p:ext uri="{BB962C8B-B14F-4D97-AF65-F5344CB8AC3E}">
        <p14:creationId xmlns:p14="http://schemas.microsoft.com/office/powerpoint/2010/main" val="3805908810"/>
      </p:ext>
    </p:extLst>
  </p:cSld>
  <p:clrMap bg1="lt1" tx1="dk1" bg2="lt2" tx2="dk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 id="2147483812" r:id="rId5"/>
    <p:sldLayoutId id="2147483813" r:id="rId6"/>
    <p:sldLayoutId id="2147483814" r:id="rId7"/>
    <p:sldLayoutId id="2147483815" r:id="rId8"/>
    <p:sldLayoutId id="2147483816" r:id="rId9"/>
    <p:sldLayoutId id="2147483817" r:id="rId10"/>
    <p:sldLayoutId id="2147483818"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ABF9F89-42C0-21CD-28A5-A456E641BF1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9E33463E-B2AB-7EDB-7694-B3C9230A8AE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FF94674-AC83-E301-7C0E-27D4B616C89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E80C75E-5FEA-4B56-89D8-84CDA87236AE}" type="datetimeFigureOut">
              <a:rPr lang="vi-VN" smtClean="0"/>
              <a:t>20/11/2025</a:t>
            </a:fld>
            <a:endParaRPr lang="vi-VN"/>
          </a:p>
        </p:txBody>
      </p:sp>
      <p:sp>
        <p:nvSpPr>
          <p:cNvPr id="5" name="Footer Placeholder 4">
            <a:extLst>
              <a:ext uri="{FF2B5EF4-FFF2-40B4-BE49-F238E27FC236}">
                <a16:creationId xmlns:a16="http://schemas.microsoft.com/office/drawing/2014/main" id="{15D33F12-5A88-8A01-E787-28327F1B54B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vi-VN"/>
          </a:p>
        </p:txBody>
      </p:sp>
      <p:sp>
        <p:nvSpPr>
          <p:cNvPr id="6" name="Slide Number Placeholder 5">
            <a:extLst>
              <a:ext uri="{FF2B5EF4-FFF2-40B4-BE49-F238E27FC236}">
                <a16:creationId xmlns:a16="http://schemas.microsoft.com/office/drawing/2014/main" id="{BA67E1D3-04D6-8125-A239-07F95A6324C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1C3244A-C438-4175-A359-8D969EA02323}" type="slidenum">
              <a:rPr lang="vi-VN" smtClean="0"/>
              <a:t>‹#›</a:t>
            </a:fld>
            <a:endParaRPr lang="vi-VN"/>
          </a:p>
        </p:txBody>
      </p:sp>
      <p:pic>
        <p:nvPicPr>
          <p:cNvPr id="7" name="Picture 6" descr="A round pink circle with white text and a black background&#10;&#10;AI-generated content may be incorrect.">
            <a:extLst>
              <a:ext uri="{FF2B5EF4-FFF2-40B4-BE49-F238E27FC236}">
                <a16:creationId xmlns:a16="http://schemas.microsoft.com/office/drawing/2014/main" id="{CCECE8DF-A26A-5011-8711-D555B7714752}"/>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44717" y="102117"/>
            <a:ext cx="1477062" cy="1477062"/>
          </a:xfrm>
          <a:prstGeom prst="rect">
            <a:avLst/>
          </a:prstGeom>
        </p:spPr>
      </p:pic>
    </p:spTree>
    <p:extLst>
      <p:ext uri="{BB962C8B-B14F-4D97-AF65-F5344CB8AC3E}">
        <p14:creationId xmlns:p14="http://schemas.microsoft.com/office/powerpoint/2010/main" val="867651561"/>
      </p:ext>
    </p:extLst>
  </p:cSld>
  <p:clrMap bg1="lt1" tx1="dk1" bg2="lt2" tx2="dk2" accent1="accent1" accent2="accent2" accent3="accent3" accent4="accent4" accent5="accent5" accent6="accent6" hlink="hlink" folHlink="folHlink"/>
  <p:sldLayoutIdLst>
    <p:sldLayoutId id="2147483820" r:id="rId1"/>
    <p:sldLayoutId id="2147483821" r:id="rId2"/>
    <p:sldLayoutId id="2147483822" r:id="rId3"/>
    <p:sldLayoutId id="2147483823" r:id="rId4"/>
    <p:sldLayoutId id="2147483824" r:id="rId5"/>
    <p:sldLayoutId id="2147483825" r:id="rId6"/>
    <p:sldLayoutId id="2147483826" r:id="rId7"/>
    <p:sldLayoutId id="2147483827" r:id="rId8"/>
    <p:sldLayoutId id="2147483828" r:id="rId9"/>
    <p:sldLayoutId id="2147483829" r:id="rId10"/>
    <p:sldLayoutId id="2147483830"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pic>
        <p:nvPicPr>
          <p:cNvPr id="9" name="Picture 8" descr="A white circle with leaves and blue text&#10;&#10;Description automatically generated">
            <a:extLst>
              <a:ext uri="{FF2B5EF4-FFF2-40B4-BE49-F238E27FC236}">
                <a16:creationId xmlns:a16="http://schemas.microsoft.com/office/drawing/2014/main" id="{AF801A6D-8000-169B-FC4E-10C88881BECF}"/>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2315824" y="247650"/>
            <a:ext cx="1381125" cy="1381125"/>
          </a:xfrm>
          <a:prstGeom prst="rect">
            <a:avLst/>
          </a:prstGeom>
        </p:spPr>
      </p:pic>
      <p:pic>
        <p:nvPicPr>
          <p:cNvPr id="10" name="Picture 9" descr="A white circle with leaves and blue text&#10;&#10;Description automatically generated">
            <a:extLst>
              <a:ext uri="{FF2B5EF4-FFF2-40B4-BE49-F238E27FC236}">
                <a16:creationId xmlns:a16="http://schemas.microsoft.com/office/drawing/2014/main" id="{BF3184B8-165C-F43F-D99C-92A22196DC7C}"/>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6091487" y="9327482"/>
            <a:ext cx="1381125" cy="1381125"/>
          </a:xfrm>
          <a:prstGeom prst="rect">
            <a:avLst/>
          </a:prstGeom>
        </p:spPr>
      </p:pic>
    </p:spTree>
    <p:extLst>
      <p:ext uri="{BB962C8B-B14F-4D97-AF65-F5344CB8AC3E}">
        <p14:creationId xmlns:p14="http://schemas.microsoft.com/office/powerpoint/2010/main" val="4134734432"/>
      </p:ext>
    </p:extLst>
  </p:cSld>
  <p:clrMap bg1="lt1" tx1="dk1" bg2="lt2" tx2="dk2" accent1="accent1" accent2="accent2" accent3="accent3" accent4="accent4" accent5="accent5" accent6="accent6" hlink="hlink" folHlink="folHlink"/>
  <p:sldLayoutIdLst>
    <p:sldLayoutId id="2147483844" r:id="rId1"/>
    <p:sldLayoutId id="2147483845" r:id="rId2"/>
    <p:sldLayoutId id="2147483846" r:id="rId3"/>
    <p:sldLayoutId id="2147483847" r:id="rId4"/>
    <p:sldLayoutId id="2147483848" r:id="rId5"/>
    <p:sldLayoutId id="2147483849" r:id="rId6"/>
    <p:sldLayoutId id="2147483850" r:id="rId7"/>
    <p:sldLayoutId id="2147483851" r:id="rId8"/>
    <p:sldLayoutId id="2147483852" r:id="rId9"/>
    <p:sldLayoutId id="2147483853" r:id="rId10"/>
    <p:sldLayoutId id="2147483854"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11/20/2025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8" name="Picture 7" descr="A round pink circle with white text and a black background&#10;&#10;AI-generated content may be incorrect.">
            <a:extLst>
              <a:ext uri="{FF2B5EF4-FFF2-40B4-BE49-F238E27FC236}">
                <a16:creationId xmlns:a16="http://schemas.microsoft.com/office/drawing/2014/main" id="{6FF25CBB-3B7A-3639-BE47-FDC2D72BF726}"/>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65738" y="196709"/>
            <a:ext cx="1498083" cy="1498083"/>
          </a:xfrm>
          <a:prstGeom prst="rect">
            <a:avLst/>
          </a:prstGeom>
        </p:spPr>
      </p:pic>
    </p:spTree>
    <p:extLst>
      <p:ext uri="{BB962C8B-B14F-4D97-AF65-F5344CB8AC3E}">
        <p14:creationId xmlns:p14="http://schemas.microsoft.com/office/powerpoint/2010/main" val="3550426829"/>
      </p:ext>
    </p:extLst>
  </p:cSld>
  <p:clrMap bg1="lt1" tx1="dk1" bg2="lt2" tx2="dk2" accent1="accent1" accent2="accent2" accent3="accent3" accent4="accent4" accent5="accent5" accent6="accent6" hlink="hlink" folHlink="folHlink"/>
  <p:sldLayoutIdLst>
    <p:sldLayoutId id="2147483856" r:id="rId1"/>
    <p:sldLayoutId id="2147483857" r:id="rId2"/>
    <p:sldLayoutId id="2147483858" r:id="rId3"/>
    <p:sldLayoutId id="2147483859" r:id="rId4"/>
    <p:sldLayoutId id="2147483860" r:id="rId5"/>
    <p:sldLayoutId id="2147483861" r:id="rId6"/>
    <p:sldLayoutId id="2147483862" r:id="rId7"/>
    <p:sldLayoutId id="2147483863" r:id="rId8"/>
    <p:sldLayoutId id="2147483864" r:id="rId9"/>
    <p:sldLayoutId id="2147483865" r:id="rId10"/>
    <p:sldLayoutId id="2147483866"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svg"/><Relationship Id="rId3" Type="http://schemas.openxmlformats.org/officeDocument/2006/relationships/image" Target="../media/image9.svg"/><Relationship Id="rId7" Type="http://schemas.openxmlformats.org/officeDocument/2006/relationships/image" Target="../media/image13.svg"/><Relationship Id="rId12" Type="http://schemas.openxmlformats.org/officeDocument/2006/relationships/image" Target="../media/image18.png"/><Relationship Id="rId2" Type="http://schemas.openxmlformats.org/officeDocument/2006/relationships/image" Target="../media/image8.png"/><Relationship Id="rId16" Type="http://schemas.openxmlformats.org/officeDocument/2006/relationships/image" Target="../media/image22.png"/><Relationship Id="rId1" Type="http://schemas.openxmlformats.org/officeDocument/2006/relationships/slideLayout" Target="../slideLayouts/slideLayout19.xml"/><Relationship Id="rId6" Type="http://schemas.openxmlformats.org/officeDocument/2006/relationships/image" Target="../media/image12.png"/><Relationship Id="rId11" Type="http://schemas.openxmlformats.org/officeDocument/2006/relationships/image" Target="../media/image17.svg"/><Relationship Id="rId5" Type="http://schemas.openxmlformats.org/officeDocument/2006/relationships/image" Target="../media/image11.svg"/><Relationship Id="rId15" Type="http://schemas.openxmlformats.org/officeDocument/2006/relationships/image" Target="../media/image21.sv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svg"/><Relationship Id="rId14" Type="http://schemas.openxmlformats.org/officeDocument/2006/relationships/image" Target="../media/image20.png"/></Relationships>
</file>

<file path=ppt/slides/_rels/slide10.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49.svg"/><Relationship Id="rId18" Type="http://schemas.openxmlformats.org/officeDocument/2006/relationships/image" Target="../media/image50.png"/><Relationship Id="rId26" Type="http://schemas.openxmlformats.org/officeDocument/2006/relationships/image" Target="../media/image64.png"/><Relationship Id="rId3" Type="http://schemas.openxmlformats.org/officeDocument/2006/relationships/image" Target="../media/image9.svg"/><Relationship Id="rId21" Type="http://schemas.openxmlformats.org/officeDocument/2006/relationships/image" Target="../media/image53.svg"/><Relationship Id="rId7" Type="http://schemas.openxmlformats.org/officeDocument/2006/relationships/image" Target="../media/image32.svg"/><Relationship Id="rId12" Type="http://schemas.openxmlformats.org/officeDocument/2006/relationships/image" Target="../media/image48.png"/><Relationship Id="rId17" Type="http://schemas.openxmlformats.org/officeDocument/2006/relationships/image" Target="../media/image17.svg"/><Relationship Id="rId25" Type="http://schemas.openxmlformats.org/officeDocument/2006/relationships/image" Target="../media/image55.svg"/><Relationship Id="rId2" Type="http://schemas.openxmlformats.org/officeDocument/2006/relationships/image" Target="../media/image8.png"/><Relationship Id="rId16" Type="http://schemas.openxmlformats.org/officeDocument/2006/relationships/image" Target="../media/image16.png"/><Relationship Id="rId20" Type="http://schemas.openxmlformats.org/officeDocument/2006/relationships/image" Target="../media/image52.png"/><Relationship Id="rId1" Type="http://schemas.openxmlformats.org/officeDocument/2006/relationships/slideLayout" Target="../slideLayouts/slideLayout19.xml"/><Relationship Id="rId6" Type="http://schemas.openxmlformats.org/officeDocument/2006/relationships/image" Target="../media/image31.png"/><Relationship Id="rId11" Type="http://schemas.openxmlformats.org/officeDocument/2006/relationships/image" Target="../media/image21.svg"/><Relationship Id="rId24" Type="http://schemas.openxmlformats.org/officeDocument/2006/relationships/image" Target="../media/image54.png"/><Relationship Id="rId5" Type="http://schemas.openxmlformats.org/officeDocument/2006/relationships/image" Target="../media/image45.svg"/><Relationship Id="rId15" Type="http://schemas.openxmlformats.org/officeDocument/2006/relationships/image" Target="../media/image34.svg"/><Relationship Id="rId23" Type="http://schemas.openxmlformats.org/officeDocument/2006/relationships/image" Target="../media/image30.svg"/><Relationship Id="rId10" Type="http://schemas.openxmlformats.org/officeDocument/2006/relationships/image" Target="../media/image20.png"/><Relationship Id="rId19" Type="http://schemas.openxmlformats.org/officeDocument/2006/relationships/image" Target="../media/image51.svg"/><Relationship Id="rId4" Type="http://schemas.openxmlformats.org/officeDocument/2006/relationships/image" Target="../media/image44.png"/><Relationship Id="rId9" Type="http://schemas.openxmlformats.org/officeDocument/2006/relationships/image" Target="../media/image47.svg"/><Relationship Id="rId14" Type="http://schemas.openxmlformats.org/officeDocument/2006/relationships/image" Target="../media/image33.png"/><Relationship Id="rId22"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71.svg"/><Relationship Id="rId2" Type="http://schemas.openxmlformats.org/officeDocument/2006/relationships/image" Target="../media/image66.png"/><Relationship Id="rId1" Type="http://schemas.openxmlformats.org/officeDocument/2006/relationships/slideLayout" Target="../slideLayouts/slideLayout36.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1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36.xml"/><Relationship Id="rId4" Type="http://schemas.openxmlformats.org/officeDocument/2006/relationships/image" Target="../media/image69.png"/></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5.xml"/><Relationship Id="rId6" Type="http://schemas.openxmlformats.org/officeDocument/2006/relationships/image" Target="../media/image72.png"/><Relationship Id="rId5" Type="http://schemas.openxmlformats.org/officeDocument/2006/relationships/image" Target="../media/image42.png"/><Relationship Id="rId4" Type="http://schemas.openxmlformats.org/officeDocument/2006/relationships/image" Target="../media/image41.svg"/></Relationships>
</file>

<file path=ppt/slides/_rels/slide14.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slideLayout" Target="../slideLayouts/slideLayout52.xml"/><Relationship Id="rId7" Type="http://schemas.openxmlformats.org/officeDocument/2006/relationships/image" Target="../media/image76.png"/><Relationship Id="rId12" Type="http://schemas.openxmlformats.org/officeDocument/2006/relationships/image" Target="../media/image8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75.gif"/><Relationship Id="rId11" Type="http://schemas.openxmlformats.org/officeDocument/2006/relationships/image" Target="../media/image80.png"/><Relationship Id="rId5" Type="http://schemas.openxmlformats.org/officeDocument/2006/relationships/image" Target="../media/image74.svg"/><Relationship Id="rId10" Type="http://schemas.openxmlformats.org/officeDocument/2006/relationships/image" Target="../media/image79.png"/><Relationship Id="rId4" Type="http://schemas.openxmlformats.org/officeDocument/2006/relationships/image" Target="../media/image73.png"/><Relationship Id="rId9" Type="http://schemas.openxmlformats.org/officeDocument/2006/relationships/image" Target="../media/image78.png"/></Relationships>
</file>

<file path=ppt/slides/_rels/slide15.xml.rels><?xml version="1.0" encoding="UTF-8" standalone="yes"?>
<Relationships xmlns="http://schemas.openxmlformats.org/package/2006/relationships"><Relationship Id="rId8" Type="http://schemas.openxmlformats.org/officeDocument/2006/relationships/image" Target="../media/image75.gif"/><Relationship Id="rId13" Type="http://schemas.openxmlformats.org/officeDocument/2006/relationships/slide" Target="slide20.xml"/><Relationship Id="rId18" Type="http://schemas.openxmlformats.org/officeDocument/2006/relationships/image" Target="../media/image90.svg"/><Relationship Id="rId3" Type="http://schemas.openxmlformats.org/officeDocument/2006/relationships/image" Target="../media/image73.png"/><Relationship Id="rId21" Type="http://schemas.openxmlformats.org/officeDocument/2006/relationships/slide" Target="slide17.xml"/><Relationship Id="rId7" Type="http://schemas.openxmlformats.org/officeDocument/2006/relationships/image" Target="../media/image83.gif"/><Relationship Id="rId12" Type="http://schemas.openxmlformats.org/officeDocument/2006/relationships/image" Target="../media/image86.png"/><Relationship Id="rId17" Type="http://schemas.openxmlformats.org/officeDocument/2006/relationships/image" Target="../media/image89.png"/><Relationship Id="rId25" Type="http://schemas.openxmlformats.org/officeDocument/2006/relationships/image" Target="../media/image78.png"/><Relationship Id="rId2" Type="http://schemas.openxmlformats.org/officeDocument/2006/relationships/audio" Target="../media/audio1.wav"/><Relationship Id="rId16" Type="http://schemas.openxmlformats.org/officeDocument/2006/relationships/slide" Target="slide19.xml"/><Relationship Id="rId20" Type="http://schemas.openxmlformats.org/officeDocument/2006/relationships/image" Target="../media/image91.png"/><Relationship Id="rId1" Type="http://schemas.openxmlformats.org/officeDocument/2006/relationships/slideLayout" Target="../slideLayouts/slideLayout52.xml"/><Relationship Id="rId6" Type="http://schemas.openxmlformats.org/officeDocument/2006/relationships/image" Target="../media/image82.gif"/><Relationship Id="rId11" Type="http://schemas.openxmlformats.org/officeDocument/2006/relationships/slide" Target="slide18.xml"/><Relationship Id="rId24" Type="http://schemas.openxmlformats.org/officeDocument/2006/relationships/image" Target="../media/image77.png"/><Relationship Id="rId5" Type="http://schemas.openxmlformats.org/officeDocument/2006/relationships/slide" Target="slide21.xml"/><Relationship Id="rId15" Type="http://schemas.openxmlformats.org/officeDocument/2006/relationships/image" Target="../media/image88.svg"/><Relationship Id="rId23" Type="http://schemas.openxmlformats.org/officeDocument/2006/relationships/image" Target="../media/image76.png"/><Relationship Id="rId10" Type="http://schemas.openxmlformats.org/officeDocument/2006/relationships/image" Target="../media/image85.svg"/><Relationship Id="rId19" Type="http://schemas.openxmlformats.org/officeDocument/2006/relationships/slide" Target="slide16.xml"/><Relationship Id="rId4" Type="http://schemas.openxmlformats.org/officeDocument/2006/relationships/image" Target="../media/image74.svg"/><Relationship Id="rId9" Type="http://schemas.openxmlformats.org/officeDocument/2006/relationships/image" Target="../media/image84.png"/><Relationship Id="rId14" Type="http://schemas.openxmlformats.org/officeDocument/2006/relationships/image" Target="../media/image87.png"/><Relationship Id="rId22" Type="http://schemas.openxmlformats.org/officeDocument/2006/relationships/image" Target="../media/image92.png"/></Relationships>
</file>

<file path=ppt/slides/_rels/slide16.xml.rels><?xml version="1.0" encoding="UTF-8" standalone="yes"?>
<Relationships xmlns="http://schemas.openxmlformats.org/package/2006/relationships"><Relationship Id="rId3" Type="http://schemas.openxmlformats.org/officeDocument/2006/relationships/image" Target="../media/image94.svg"/><Relationship Id="rId2" Type="http://schemas.openxmlformats.org/officeDocument/2006/relationships/image" Target="../media/image93.png"/><Relationship Id="rId1" Type="http://schemas.openxmlformats.org/officeDocument/2006/relationships/slideLayout" Target="../slideLayouts/slideLayout25.xml"/><Relationship Id="rId5" Type="http://schemas.openxmlformats.org/officeDocument/2006/relationships/slide" Target="slide15.xml"/><Relationship Id="rId4" Type="http://schemas.openxmlformats.org/officeDocument/2006/relationships/image" Target="../media/image95.png"/></Relationships>
</file>

<file path=ppt/slides/_rels/slide17.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slide" Target="slide15.xml"/><Relationship Id="rId3" Type="http://schemas.openxmlformats.org/officeDocument/2006/relationships/audio" Target="../media/audio3.wav"/><Relationship Id="rId7" Type="http://schemas.openxmlformats.org/officeDocument/2006/relationships/image" Target="../media/image97.png"/><Relationship Id="rId12" Type="http://schemas.microsoft.com/office/2007/relationships/hdphoto" Target="../media/hdphoto3.wdp"/><Relationship Id="rId2" Type="http://schemas.openxmlformats.org/officeDocument/2006/relationships/audio" Target="../media/audio2.wav"/><Relationship Id="rId1" Type="http://schemas.openxmlformats.org/officeDocument/2006/relationships/slideLayout" Target="../slideLayouts/slideLayout25.xml"/><Relationship Id="rId6" Type="http://schemas.openxmlformats.org/officeDocument/2006/relationships/image" Target="../media/image96.png"/><Relationship Id="rId11" Type="http://schemas.openxmlformats.org/officeDocument/2006/relationships/image" Target="../media/image100.png"/><Relationship Id="rId5" Type="http://schemas.openxmlformats.org/officeDocument/2006/relationships/image" Target="../media/image94.svg"/><Relationship Id="rId10" Type="http://schemas.openxmlformats.org/officeDocument/2006/relationships/image" Target="../media/image99.png"/><Relationship Id="rId4" Type="http://schemas.openxmlformats.org/officeDocument/2006/relationships/image" Target="../media/image93.png"/><Relationship Id="rId9" Type="http://schemas.openxmlformats.org/officeDocument/2006/relationships/image" Target="../media/image98.png"/></Relationships>
</file>

<file path=ppt/slides/_rels/slide18.xml.rels><?xml version="1.0" encoding="UTF-8" standalone="yes"?>
<Relationships xmlns="http://schemas.openxmlformats.org/package/2006/relationships"><Relationship Id="rId3" Type="http://schemas.openxmlformats.org/officeDocument/2006/relationships/image" Target="../media/image94.svg"/><Relationship Id="rId2" Type="http://schemas.openxmlformats.org/officeDocument/2006/relationships/image" Target="../media/image93.png"/><Relationship Id="rId1" Type="http://schemas.openxmlformats.org/officeDocument/2006/relationships/slideLayout" Target="../slideLayouts/slideLayout25.xml"/><Relationship Id="rId5" Type="http://schemas.openxmlformats.org/officeDocument/2006/relationships/slide" Target="slide15.xml"/><Relationship Id="rId4" Type="http://schemas.openxmlformats.org/officeDocument/2006/relationships/image" Target="../media/image101.png"/></Relationships>
</file>

<file path=ppt/slides/_rels/slide19.xml.rels><?xml version="1.0" encoding="UTF-8" standalone="yes"?>
<Relationships xmlns="http://schemas.openxmlformats.org/package/2006/relationships"><Relationship Id="rId3" Type="http://schemas.openxmlformats.org/officeDocument/2006/relationships/image" Target="../media/image94.svg"/><Relationship Id="rId2" Type="http://schemas.openxmlformats.org/officeDocument/2006/relationships/image" Target="../media/image93.png"/><Relationship Id="rId1" Type="http://schemas.openxmlformats.org/officeDocument/2006/relationships/slideLayout" Target="../slideLayouts/slideLayout25.xml"/><Relationship Id="rId6" Type="http://schemas.openxmlformats.org/officeDocument/2006/relationships/slide" Target="slide15.xml"/><Relationship Id="rId5" Type="http://schemas.openxmlformats.org/officeDocument/2006/relationships/image" Target="../media/image103.svg"/><Relationship Id="rId4" Type="http://schemas.openxmlformats.org/officeDocument/2006/relationships/image" Target="../media/image102.png"/></Relationships>
</file>

<file path=ppt/slides/_rels/slide2.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svg"/><Relationship Id="rId18" Type="http://schemas.openxmlformats.org/officeDocument/2006/relationships/image" Target="../media/image35.png"/><Relationship Id="rId3" Type="http://schemas.openxmlformats.org/officeDocument/2006/relationships/image" Target="../media/image9.svg"/><Relationship Id="rId21" Type="http://schemas.openxmlformats.org/officeDocument/2006/relationships/image" Target="../media/image38.png"/><Relationship Id="rId7" Type="http://schemas.openxmlformats.org/officeDocument/2006/relationships/image" Target="../media/image24.svg"/><Relationship Id="rId12" Type="http://schemas.openxmlformats.org/officeDocument/2006/relationships/image" Target="../media/image29.png"/><Relationship Id="rId17" Type="http://schemas.openxmlformats.org/officeDocument/2006/relationships/image" Target="../media/image34.svg"/><Relationship Id="rId2" Type="http://schemas.openxmlformats.org/officeDocument/2006/relationships/image" Target="../media/image8.png"/><Relationship Id="rId16" Type="http://schemas.openxmlformats.org/officeDocument/2006/relationships/image" Target="../media/image33.png"/><Relationship Id="rId20" Type="http://schemas.openxmlformats.org/officeDocument/2006/relationships/image" Target="../media/image37.png"/><Relationship Id="rId1" Type="http://schemas.openxmlformats.org/officeDocument/2006/relationships/slideLayout" Target="../slideLayouts/slideLayout19.xml"/><Relationship Id="rId6" Type="http://schemas.openxmlformats.org/officeDocument/2006/relationships/image" Target="../media/image23.png"/><Relationship Id="rId11" Type="http://schemas.openxmlformats.org/officeDocument/2006/relationships/image" Target="../media/image28.svg"/><Relationship Id="rId5" Type="http://schemas.openxmlformats.org/officeDocument/2006/relationships/image" Target="../media/image15.svg"/><Relationship Id="rId15" Type="http://schemas.openxmlformats.org/officeDocument/2006/relationships/image" Target="../media/image32.svg"/><Relationship Id="rId10" Type="http://schemas.openxmlformats.org/officeDocument/2006/relationships/image" Target="../media/image27.png"/><Relationship Id="rId19" Type="http://schemas.openxmlformats.org/officeDocument/2006/relationships/image" Target="../media/image36.svg"/><Relationship Id="rId4" Type="http://schemas.openxmlformats.org/officeDocument/2006/relationships/image" Target="../media/image14.png"/><Relationship Id="rId9" Type="http://schemas.openxmlformats.org/officeDocument/2006/relationships/image" Target="../media/image26.svg"/><Relationship Id="rId14" Type="http://schemas.openxmlformats.org/officeDocument/2006/relationships/image" Target="../media/image31.png"/></Relationships>
</file>

<file path=ppt/slides/_rels/slide20.xml.rels><?xml version="1.0" encoding="UTF-8" standalone="yes"?>
<Relationships xmlns="http://schemas.openxmlformats.org/package/2006/relationships"><Relationship Id="rId3" Type="http://schemas.openxmlformats.org/officeDocument/2006/relationships/image" Target="../media/image94.svg"/><Relationship Id="rId2" Type="http://schemas.openxmlformats.org/officeDocument/2006/relationships/image" Target="../media/image93.png"/><Relationship Id="rId1" Type="http://schemas.openxmlformats.org/officeDocument/2006/relationships/slideLayout" Target="../slideLayouts/slideLayout25.xml"/><Relationship Id="rId6" Type="http://schemas.openxmlformats.org/officeDocument/2006/relationships/slide" Target="slide15.xml"/><Relationship Id="rId5" Type="http://schemas.openxmlformats.org/officeDocument/2006/relationships/image" Target="../media/image105.svg"/><Relationship Id="rId4" Type="http://schemas.openxmlformats.org/officeDocument/2006/relationships/image" Target="../media/image104.png"/></Relationships>
</file>

<file path=ppt/slides/_rels/slide21.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1.xml"/><Relationship Id="rId5" Type="http://schemas.openxmlformats.org/officeDocument/2006/relationships/image" Target="../media/image109.png"/><Relationship Id="rId4" Type="http://schemas.openxmlformats.org/officeDocument/2006/relationships/image" Target="../media/image108.png"/></Relationships>
</file>

<file path=ppt/slides/_rels/slide22.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1.xml"/><Relationship Id="rId5" Type="http://schemas.openxmlformats.org/officeDocument/2006/relationships/image" Target="../media/image109.png"/><Relationship Id="rId4" Type="http://schemas.openxmlformats.org/officeDocument/2006/relationships/image" Target="../media/image108.png"/></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5.xml"/><Relationship Id="rId6" Type="http://schemas.openxmlformats.org/officeDocument/2006/relationships/image" Target="../media/image110.png"/><Relationship Id="rId5" Type="http://schemas.openxmlformats.org/officeDocument/2006/relationships/image" Target="../media/image42.png"/><Relationship Id="rId4" Type="http://schemas.openxmlformats.org/officeDocument/2006/relationships/image" Target="../media/image41.svg"/></Relationships>
</file>

<file path=ppt/slides/_rels/slide24.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19.xml"/><Relationship Id="rId6" Type="http://schemas.openxmlformats.org/officeDocument/2006/relationships/image" Target="../media/image115.png"/><Relationship Id="rId5" Type="http://schemas.openxmlformats.org/officeDocument/2006/relationships/image" Target="../media/image114.png"/><Relationship Id="rId4" Type="http://schemas.openxmlformats.org/officeDocument/2006/relationships/image" Target="../media/image113.png"/></Relationships>
</file>

<file path=ppt/slides/_rels/slide25.xml.rels><?xml version="1.0" encoding="UTF-8" standalone="yes"?>
<Relationships xmlns="http://schemas.openxmlformats.org/package/2006/relationships"><Relationship Id="rId8" Type="http://schemas.openxmlformats.org/officeDocument/2006/relationships/image" Target="../media/image118.svg"/><Relationship Id="rId3" Type="http://schemas.openxmlformats.org/officeDocument/2006/relationships/slideLayout" Target="../slideLayouts/slideLayout19.xml"/><Relationship Id="rId7" Type="http://schemas.openxmlformats.org/officeDocument/2006/relationships/image" Target="../media/image117.png"/><Relationship Id="rId12" Type="http://schemas.openxmlformats.org/officeDocument/2006/relationships/image" Target="../media/image116.wmf"/><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113.png"/><Relationship Id="rId11" Type="http://schemas.openxmlformats.org/officeDocument/2006/relationships/image" Target="../media/image121.png"/><Relationship Id="rId5" Type="http://schemas.openxmlformats.org/officeDocument/2006/relationships/image" Target="../media/image112.png"/><Relationship Id="rId10" Type="http://schemas.openxmlformats.org/officeDocument/2006/relationships/image" Target="../media/image120.svg"/><Relationship Id="rId4" Type="http://schemas.openxmlformats.org/officeDocument/2006/relationships/image" Target="../media/image111.png"/><Relationship Id="rId9" Type="http://schemas.openxmlformats.org/officeDocument/2006/relationships/image" Target="../media/image119.png"/></Relationships>
</file>

<file path=ppt/slides/_rels/slide26.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24.xml"/><Relationship Id="rId5" Type="http://schemas.openxmlformats.org/officeDocument/2006/relationships/image" Target="../media/image124.png"/><Relationship Id="rId4" Type="http://schemas.microsoft.com/office/2007/relationships/hdphoto" Target="../media/hdphoto4.wdp"/></Relationships>
</file>

<file path=ppt/slides/_rels/slide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5.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svg"/></Relationships>
</file>

<file path=ppt/slides/_rels/slide4.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49.svg"/><Relationship Id="rId18" Type="http://schemas.openxmlformats.org/officeDocument/2006/relationships/image" Target="../media/image50.png"/><Relationship Id="rId26" Type="http://schemas.openxmlformats.org/officeDocument/2006/relationships/image" Target="../media/image56.png"/><Relationship Id="rId3" Type="http://schemas.openxmlformats.org/officeDocument/2006/relationships/image" Target="../media/image9.svg"/><Relationship Id="rId21" Type="http://schemas.openxmlformats.org/officeDocument/2006/relationships/image" Target="../media/image53.svg"/><Relationship Id="rId7" Type="http://schemas.openxmlformats.org/officeDocument/2006/relationships/image" Target="../media/image32.svg"/><Relationship Id="rId12" Type="http://schemas.openxmlformats.org/officeDocument/2006/relationships/image" Target="../media/image48.png"/><Relationship Id="rId17" Type="http://schemas.openxmlformats.org/officeDocument/2006/relationships/image" Target="../media/image17.svg"/><Relationship Id="rId25" Type="http://schemas.openxmlformats.org/officeDocument/2006/relationships/image" Target="../media/image55.svg"/><Relationship Id="rId2" Type="http://schemas.openxmlformats.org/officeDocument/2006/relationships/image" Target="../media/image8.png"/><Relationship Id="rId16" Type="http://schemas.openxmlformats.org/officeDocument/2006/relationships/image" Target="../media/image16.png"/><Relationship Id="rId20" Type="http://schemas.openxmlformats.org/officeDocument/2006/relationships/image" Target="../media/image52.png"/><Relationship Id="rId1" Type="http://schemas.openxmlformats.org/officeDocument/2006/relationships/slideLayout" Target="../slideLayouts/slideLayout19.xml"/><Relationship Id="rId6" Type="http://schemas.openxmlformats.org/officeDocument/2006/relationships/image" Target="../media/image31.png"/><Relationship Id="rId11" Type="http://schemas.openxmlformats.org/officeDocument/2006/relationships/image" Target="../media/image21.svg"/><Relationship Id="rId24" Type="http://schemas.openxmlformats.org/officeDocument/2006/relationships/image" Target="../media/image54.png"/><Relationship Id="rId5" Type="http://schemas.openxmlformats.org/officeDocument/2006/relationships/image" Target="../media/image45.svg"/><Relationship Id="rId15" Type="http://schemas.openxmlformats.org/officeDocument/2006/relationships/image" Target="../media/image34.svg"/><Relationship Id="rId23" Type="http://schemas.openxmlformats.org/officeDocument/2006/relationships/image" Target="../media/image30.svg"/><Relationship Id="rId10" Type="http://schemas.openxmlformats.org/officeDocument/2006/relationships/image" Target="../media/image20.png"/><Relationship Id="rId19" Type="http://schemas.openxmlformats.org/officeDocument/2006/relationships/image" Target="../media/image51.svg"/><Relationship Id="rId4" Type="http://schemas.openxmlformats.org/officeDocument/2006/relationships/image" Target="../media/image44.png"/><Relationship Id="rId9" Type="http://schemas.openxmlformats.org/officeDocument/2006/relationships/image" Target="../media/image47.svg"/><Relationship Id="rId14" Type="http://schemas.openxmlformats.org/officeDocument/2006/relationships/image" Target="../media/image33.png"/><Relationship Id="rId22" Type="http://schemas.openxmlformats.org/officeDocument/2006/relationships/image" Target="../media/image29.png"/><Relationship Id="rId27" Type="http://schemas.openxmlformats.org/officeDocument/2006/relationships/image" Target="../media/image57.jpeg"/></Relationships>
</file>

<file path=ppt/slides/_rels/slide5.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49.svg"/><Relationship Id="rId18" Type="http://schemas.openxmlformats.org/officeDocument/2006/relationships/image" Target="../media/image50.png"/><Relationship Id="rId26" Type="http://schemas.openxmlformats.org/officeDocument/2006/relationships/image" Target="../media/image58.png"/><Relationship Id="rId3" Type="http://schemas.openxmlformats.org/officeDocument/2006/relationships/image" Target="../media/image9.svg"/><Relationship Id="rId21" Type="http://schemas.openxmlformats.org/officeDocument/2006/relationships/image" Target="../media/image53.svg"/><Relationship Id="rId7" Type="http://schemas.openxmlformats.org/officeDocument/2006/relationships/image" Target="../media/image32.svg"/><Relationship Id="rId12" Type="http://schemas.openxmlformats.org/officeDocument/2006/relationships/image" Target="../media/image48.png"/><Relationship Id="rId17" Type="http://schemas.openxmlformats.org/officeDocument/2006/relationships/image" Target="../media/image17.svg"/><Relationship Id="rId25" Type="http://schemas.openxmlformats.org/officeDocument/2006/relationships/image" Target="../media/image55.svg"/><Relationship Id="rId2" Type="http://schemas.openxmlformats.org/officeDocument/2006/relationships/image" Target="../media/image8.png"/><Relationship Id="rId16" Type="http://schemas.openxmlformats.org/officeDocument/2006/relationships/image" Target="../media/image16.png"/><Relationship Id="rId20" Type="http://schemas.openxmlformats.org/officeDocument/2006/relationships/image" Target="../media/image52.png"/><Relationship Id="rId1" Type="http://schemas.openxmlformats.org/officeDocument/2006/relationships/slideLayout" Target="../slideLayouts/slideLayout19.xml"/><Relationship Id="rId6" Type="http://schemas.openxmlformats.org/officeDocument/2006/relationships/image" Target="../media/image31.png"/><Relationship Id="rId11" Type="http://schemas.openxmlformats.org/officeDocument/2006/relationships/image" Target="../media/image21.svg"/><Relationship Id="rId24" Type="http://schemas.openxmlformats.org/officeDocument/2006/relationships/image" Target="../media/image54.png"/><Relationship Id="rId5" Type="http://schemas.openxmlformats.org/officeDocument/2006/relationships/image" Target="../media/image45.svg"/><Relationship Id="rId15" Type="http://schemas.openxmlformats.org/officeDocument/2006/relationships/image" Target="../media/image34.svg"/><Relationship Id="rId23" Type="http://schemas.openxmlformats.org/officeDocument/2006/relationships/image" Target="../media/image30.svg"/><Relationship Id="rId10" Type="http://schemas.openxmlformats.org/officeDocument/2006/relationships/image" Target="../media/image20.png"/><Relationship Id="rId19" Type="http://schemas.openxmlformats.org/officeDocument/2006/relationships/image" Target="../media/image51.svg"/><Relationship Id="rId4" Type="http://schemas.openxmlformats.org/officeDocument/2006/relationships/image" Target="../media/image44.png"/><Relationship Id="rId9" Type="http://schemas.openxmlformats.org/officeDocument/2006/relationships/image" Target="../media/image47.svg"/><Relationship Id="rId14" Type="http://schemas.openxmlformats.org/officeDocument/2006/relationships/image" Target="../media/image33.png"/><Relationship Id="rId22" Type="http://schemas.openxmlformats.org/officeDocument/2006/relationships/image" Target="../media/image29.png"/></Relationships>
</file>

<file path=ppt/slides/_rels/slide6.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49.svg"/><Relationship Id="rId18" Type="http://schemas.openxmlformats.org/officeDocument/2006/relationships/image" Target="../media/image50.png"/><Relationship Id="rId26" Type="http://schemas.openxmlformats.org/officeDocument/2006/relationships/image" Target="../media/image59.png"/><Relationship Id="rId3" Type="http://schemas.openxmlformats.org/officeDocument/2006/relationships/image" Target="../media/image9.svg"/><Relationship Id="rId21" Type="http://schemas.openxmlformats.org/officeDocument/2006/relationships/image" Target="../media/image53.svg"/><Relationship Id="rId7" Type="http://schemas.openxmlformats.org/officeDocument/2006/relationships/image" Target="../media/image32.svg"/><Relationship Id="rId12" Type="http://schemas.openxmlformats.org/officeDocument/2006/relationships/image" Target="../media/image48.png"/><Relationship Id="rId17" Type="http://schemas.openxmlformats.org/officeDocument/2006/relationships/image" Target="../media/image17.svg"/><Relationship Id="rId25" Type="http://schemas.openxmlformats.org/officeDocument/2006/relationships/image" Target="../media/image55.svg"/><Relationship Id="rId2" Type="http://schemas.openxmlformats.org/officeDocument/2006/relationships/image" Target="../media/image8.png"/><Relationship Id="rId16" Type="http://schemas.openxmlformats.org/officeDocument/2006/relationships/image" Target="../media/image16.png"/><Relationship Id="rId20" Type="http://schemas.openxmlformats.org/officeDocument/2006/relationships/image" Target="../media/image52.png"/><Relationship Id="rId1" Type="http://schemas.openxmlformats.org/officeDocument/2006/relationships/slideLayout" Target="../slideLayouts/slideLayout19.xml"/><Relationship Id="rId6" Type="http://schemas.openxmlformats.org/officeDocument/2006/relationships/image" Target="../media/image31.png"/><Relationship Id="rId11" Type="http://schemas.openxmlformats.org/officeDocument/2006/relationships/image" Target="../media/image21.svg"/><Relationship Id="rId24" Type="http://schemas.openxmlformats.org/officeDocument/2006/relationships/image" Target="../media/image54.png"/><Relationship Id="rId5" Type="http://schemas.openxmlformats.org/officeDocument/2006/relationships/image" Target="../media/image45.svg"/><Relationship Id="rId15" Type="http://schemas.openxmlformats.org/officeDocument/2006/relationships/image" Target="../media/image34.svg"/><Relationship Id="rId23" Type="http://schemas.openxmlformats.org/officeDocument/2006/relationships/image" Target="../media/image30.svg"/><Relationship Id="rId10" Type="http://schemas.openxmlformats.org/officeDocument/2006/relationships/image" Target="../media/image20.png"/><Relationship Id="rId19" Type="http://schemas.openxmlformats.org/officeDocument/2006/relationships/image" Target="../media/image51.svg"/><Relationship Id="rId4" Type="http://schemas.openxmlformats.org/officeDocument/2006/relationships/image" Target="../media/image44.png"/><Relationship Id="rId9" Type="http://schemas.openxmlformats.org/officeDocument/2006/relationships/image" Target="../media/image47.svg"/><Relationship Id="rId14" Type="http://schemas.openxmlformats.org/officeDocument/2006/relationships/image" Target="../media/image33.png"/><Relationship Id="rId22" Type="http://schemas.openxmlformats.org/officeDocument/2006/relationships/image" Target="../media/image29.png"/><Relationship Id="rId27" Type="http://schemas.openxmlformats.org/officeDocument/2006/relationships/image" Target="../media/image60.png"/></Relationships>
</file>

<file path=ppt/slides/_rels/slide7.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49.svg"/><Relationship Id="rId18" Type="http://schemas.openxmlformats.org/officeDocument/2006/relationships/image" Target="../media/image50.png"/><Relationship Id="rId26" Type="http://schemas.openxmlformats.org/officeDocument/2006/relationships/image" Target="../media/image61.png"/><Relationship Id="rId3" Type="http://schemas.openxmlformats.org/officeDocument/2006/relationships/image" Target="../media/image9.svg"/><Relationship Id="rId21" Type="http://schemas.openxmlformats.org/officeDocument/2006/relationships/image" Target="../media/image53.svg"/><Relationship Id="rId7" Type="http://schemas.openxmlformats.org/officeDocument/2006/relationships/image" Target="../media/image32.svg"/><Relationship Id="rId12" Type="http://schemas.openxmlformats.org/officeDocument/2006/relationships/image" Target="../media/image48.png"/><Relationship Id="rId17" Type="http://schemas.openxmlformats.org/officeDocument/2006/relationships/image" Target="../media/image17.svg"/><Relationship Id="rId25" Type="http://schemas.openxmlformats.org/officeDocument/2006/relationships/image" Target="../media/image55.svg"/><Relationship Id="rId2" Type="http://schemas.openxmlformats.org/officeDocument/2006/relationships/image" Target="../media/image8.png"/><Relationship Id="rId16" Type="http://schemas.openxmlformats.org/officeDocument/2006/relationships/image" Target="../media/image16.png"/><Relationship Id="rId20" Type="http://schemas.openxmlformats.org/officeDocument/2006/relationships/image" Target="../media/image52.png"/><Relationship Id="rId29" Type="http://schemas.openxmlformats.org/officeDocument/2006/relationships/image" Target="../media/image63.png"/><Relationship Id="rId1" Type="http://schemas.openxmlformats.org/officeDocument/2006/relationships/slideLayout" Target="../slideLayouts/slideLayout19.xml"/><Relationship Id="rId6" Type="http://schemas.openxmlformats.org/officeDocument/2006/relationships/image" Target="../media/image31.png"/><Relationship Id="rId11" Type="http://schemas.openxmlformats.org/officeDocument/2006/relationships/image" Target="../media/image21.svg"/><Relationship Id="rId24" Type="http://schemas.openxmlformats.org/officeDocument/2006/relationships/image" Target="../media/image54.png"/><Relationship Id="rId5" Type="http://schemas.openxmlformats.org/officeDocument/2006/relationships/image" Target="../media/image45.svg"/><Relationship Id="rId15" Type="http://schemas.openxmlformats.org/officeDocument/2006/relationships/image" Target="../media/image34.svg"/><Relationship Id="rId23" Type="http://schemas.openxmlformats.org/officeDocument/2006/relationships/image" Target="../media/image30.svg"/><Relationship Id="rId28" Type="http://schemas.microsoft.com/office/2007/relationships/hdphoto" Target="../media/hdphoto1.wdp"/><Relationship Id="rId10" Type="http://schemas.openxmlformats.org/officeDocument/2006/relationships/image" Target="../media/image20.png"/><Relationship Id="rId19" Type="http://schemas.openxmlformats.org/officeDocument/2006/relationships/image" Target="../media/image51.svg"/><Relationship Id="rId4" Type="http://schemas.openxmlformats.org/officeDocument/2006/relationships/image" Target="../media/image44.png"/><Relationship Id="rId9" Type="http://schemas.openxmlformats.org/officeDocument/2006/relationships/image" Target="../media/image47.svg"/><Relationship Id="rId14" Type="http://schemas.openxmlformats.org/officeDocument/2006/relationships/image" Target="../media/image33.png"/><Relationship Id="rId22" Type="http://schemas.openxmlformats.org/officeDocument/2006/relationships/image" Target="../media/image29.png"/><Relationship Id="rId27" Type="http://schemas.openxmlformats.org/officeDocument/2006/relationships/image" Target="../media/image62.png"/></Relationships>
</file>

<file path=ppt/slides/_rels/slide8.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49.svg"/><Relationship Id="rId18" Type="http://schemas.openxmlformats.org/officeDocument/2006/relationships/image" Target="../media/image50.png"/><Relationship Id="rId3" Type="http://schemas.openxmlformats.org/officeDocument/2006/relationships/image" Target="../media/image9.svg"/><Relationship Id="rId21" Type="http://schemas.openxmlformats.org/officeDocument/2006/relationships/image" Target="../media/image53.svg"/><Relationship Id="rId7" Type="http://schemas.openxmlformats.org/officeDocument/2006/relationships/image" Target="../media/image32.svg"/><Relationship Id="rId12" Type="http://schemas.openxmlformats.org/officeDocument/2006/relationships/image" Target="../media/image48.png"/><Relationship Id="rId17" Type="http://schemas.openxmlformats.org/officeDocument/2006/relationships/image" Target="../media/image17.svg"/><Relationship Id="rId25" Type="http://schemas.openxmlformats.org/officeDocument/2006/relationships/image" Target="../media/image55.svg"/><Relationship Id="rId2" Type="http://schemas.openxmlformats.org/officeDocument/2006/relationships/image" Target="../media/image8.png"/><Relationship Id="rId16" Type="http://schemas.openxmlformats.org/officeDocument/2006/relationships/image" Target="../media/image16.png"/><Relationship Id="rId20" Type="http://schemas.openxmlformats.org/officeDocument/2006/relationships/image" Target="../media/image52.png"/><Relationship Id="rId1" Type="http://schemas.openxmlformats.org/officeDocument/2006/relationships/slideLayout" Target="../slideLayouts/slideLayout19.xml"/><Relationship Id="rId6" Type="http://schemas.openxmlformats.org/officeDocument/2006/relationships/image" Target="../media/image31.png"/><Relationship Id="rId11" Type="http://schemas.openxmlformats.org/officeDocument/2006/relationships/image" Target="../media/image21.svg"/><Relationship Id="rId24" Type="http://schemas.openxmlformats.org/officeDocument/2006/relationships/image" Target="../media/image54.png"/><Relationship Id="rId5" Type="http://schemas.openxmlformats.org/officeDocument/2006/relationships/image" Target="../media/image45.svg"/><Relationship Id="rId15" Type="http://schemas.openxmlformats.org/officeDocument/2006/relationships/image" Target="../media/image34.svg"/><Relationship Id="rId23" Type="http://schemas.openxmlformats.org/officeDocument/2006/relationships/image" Target="../media/image30.svg"/><Relationship Id="rId10" Type="http://schemas.openxmlformats.org/officeDocument/2006/relationships/image" Target="../media/image20.png"/><Relationship Id="rId19" Type="http://schemas.openxmlformats.org/officeDocument/2006/relationships/image" Target="../media/image51.svg"/><Relationship Id="rId4" Type="http://schemas.openxmlformats.org/officeDocument/2006/relationships/image" Target="../media/image44.png"/><Relationship Id="rId9" Type="http://schemas.openxmlformats.org/officeDocument/2006/relationships/image" Target="../media/image47.svg"/><Relationship Id="rId14" Type="http://schemas.openxmlformats.org/officeDocument/2006/relationships/image" Target="../media/image33.png"/><Relationship Id="rId22" Type="http://schemas.openxmlformats.org/officeDocument/2006/relationships/image" Target="../media/image29.png"/></Relationships>
</file>

<file path=ppt/slides/_rels/slide9.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49.svg"/><Relationship Id="rId18" Type="http://schemas.openxmlformats.org/officeDocument/2006/relationships/image" Target="../media/image50.png"/><Relationship Id="rId26" Type="http://schemas.openxmlformats.org/officeDocument/2006/relationships/image" Target="../media/image64.png"/><Relationship Id="rId3" Type="http://schemas.openxmlformats.org/officeDocument/2006/relationships/image" Target="../media/image9.svg"/><Relationship Id="rId21" Type="http://schemas.openxmlformats.org/officeDocument/2006/relationships/image" Target="../media/image53.svg"/><Relationship Id="rId7" Type="http://schemas.openxmlformats.org/officeDocument/2006/relationships/image" Target="../media/image32.svg"/><Relationship Id="rId12" Type="http://schemas.openxmlformats.org/officeDocument/2006/relationships/image" Target="../media/image48.png"/><Relationship Id="rId17" Type="http://schemas.openxmlformats.org/officeDocument/2006/relationships/image" Target="../media/image17.svg"/><Relationship Id="rId25" Type="http://schemas.openxmlformats.org/officeDocument/2006/relationships/image" Target="../media/image55.svg"/><Relationship Id="rId2" Type="http://schemas.openxmlformats.org/officeDocument/2006/relationships/image" Target="../media/image8.png"/><Relationship Id="rId16" Type="http://schemas.openxmlformats.org/officeDocument/2006/relationships/image" Target="../media/image16.png"/><Relationship Id="rId20" Type="http://schemas.openxmlformats.org/officeDocument/2006/relationships/image" Target="../media/image52.png"/><Relationship Id="rId1" Type="http://schemas.openxmlformats.org/officeDocument/2006/relationships/slideLayout" Target="../slideLayouts/slideLayout19.xml"/><Relationship Id="rId6" Type="http://schemas.openxmlformats.org/officeDocument/2006/relationships/image" Target="../media/image31.png"/><Relationship Id="rId11" Type="http://schemas.openxmlformats.org/officeDocument/2006/relationships/image" Target="../media/image21.svg"/><Relationship Id="rId24" Type="http://schemas.openxmlformats.org/officeDocument/2006/relationships/image" Target="../media/image54.png"/><Relationship Id="rId5" Type="http://schemas.openxmlformats.org/officeDocument/2006/relationships/image" Target="../media/image45.svg"/><Relationship Id="rId15" Type="http://schemas.openxmlformats.org/officeDocument/2006/relationships/image" Target="../media/image34.svg"/><Relationship Id="rId23" Type="http://schemas.openxmlformats.org/officeDocument/2006/relationships/image" Target="../media/image30.svg"/><Relationship Id="rId10" Type="http://schemas.openxmlformats.org/officeDocument/2006/relationships/image" Target="../media/image20.png"/><Relationship Id="rId19" Type="http://schemas.openxmlformats.org/officeDocument/2006/relationships/image" Target="../media/image51.svg"/><Relationship Id="rId4" Type="http://schemas.openxmlformats.org/officeDocument/2006/relationships/image" Target="../media/image44.png"/><Relationship Id="rId9" Type="http://schemas.openxmlformats.org/officeDocument/2006/relationships/image" Target="../media/image47.svg"/><Relationship Id="rId14" Type="http://schemas.openxmlformats.org/officeDocument/2006/relationships/image" Target="../media/image33.png"/><Relationship Id="rId22" Type="http://schemas.openxmlformats.org/officeDocument/2006/relationships/image" Target="../media/image29.png"/><Relationship Id="rId27" Type="http://schemas.openxmlformats.org/officeDocument/2006/relationships/image" Target="../media/image65.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7DD"/>
        </a:solidFill>
        <a:effectLst/>
      </p:bgPr>
    </p:bg>
    <p:spTree>
      <p:nvGrpSpPr>
        <p:cNvPr id="1" name=""/>
        <p:cNvGrpSpPr/>
        <p:nvPr/>
      </p:nvGrpSpPr>
      <p:grpSpPr>
        <a:xfrm>
          <a:off x="0" y="0"/>
          <a:ext cx="0" cy="0"/>
          <a:chOff x="0" y="0"/>
          <a:chExt cx="0" cy="0"/>
        </a:xfrm>
      </p:grpSpPr>
      <p:sp>
        <p:nvSpPr>
          <p:cNvPr id="2" name="Freeform 2"/>
          <p:cNvSpPr/>
          <p:nvPr/>
        </p:nvSpPr>
        <p:spPr>
          <a:xfrm>
            <a:off x="-316496" y="-2661796"/>
            <a:ext cx="13830477" cy="12824993"/>
          </a:xfrm>
          <a:custGeom>
            <a:avLst/>
            <a:gdLst/>
            <a:ahLst/>
            <a:cxnLst/>
            <a:rect l="l" t="t" r="r" b="b"/>
            <a:pathLst>
              <a:path w="19237489" h="19237489">
                <a:moveTo>
                  <a:pt x="0" y="0"/>
                </a:moveTo>
                <a:lnTo>
                  <a:pt x="19237488" y="0"/>
                </a:lnTo>
                <a:lnTo>
                  <a:pt x="19237488" y="19237489"/>
                </a:lnTo>
                <a:lnTo>
                  <a:pt x="0" y="19237489"/>
                </a:lnTo>
                <a:lnTo>
                  <a:pt x="0" y="0"/>
                </a:lnTo>
                <a:close/>
              </a:path>
            </a:pathLst>
          </a:custGeom>
          <a:blipFill>
            <a:blip r:embed="rId2">
              <a:alphaModFix amt="44999"/>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grpSp>
        <p:nvGrpSpPr>
          <p:cNvPr id="4" name="Group 4"/>
          <p:cNvGrpSpPr/>
          <p:nvPr/>
        </p:nvGrpSpPr>
        <p:grpSpPr>
          <a:xfrm>
            <a:off x="-316496" y="5698111"/>
            <a:ext cx="14850401" cy="2393339"/>
            <a:chOff x="0" y="0"/>
            <a:chExt cx="3892252" cy="627288"/>
          </a:xfrm>
        </p:grpSpPr>
        <p:sp>
          <p:nvSpPr>
            <p:cNvPr id="5" name="Freeform 5"/>
            <p:cNvSpPr/>
            <p:nvPr/>
          </p:nvSpPr>
          <p:spPr>
            <a:xfrm>
              <a:off x="0" y="0"/>
              <a:ext cx="3892252" cy="627288"/>
            </a:xfrm>
            <a:custGeom>
              <a:avLst/>
              <a:gdLst/>
              <a:ahLst/>
              <a:cxnLst/>
              <a:rect l="l" t="t" r="r" b="b"/>
              <a:pathLst>
                <a:path w="3892252" h="627288">
                  <a:moveTo>
                    <a:pt x="0" y="0"/>
                  </a:moveTo>
                  <a:lnTo>
                    <a:pt x="3892252" y="0"/>
                  </a:lnTo>
                  <a:lnTo>
                    <a:pt x="3892252" y="627288"/>
                  </a:lnTo>
                  <a:lnTo>
                    <a:pt x="0" y="627288"/>
                  </a:lnTo>
                  <a:close/>
                </a:path>
              </a:pathLst>
            </a:custGeom>
            <a:solidFill>
              <a:srgbClr val="FBEDDF"/>
            </a:solidFill>
          </p:spPr>
          <p:txBody>
            <a:bodyPr/>
            <a:lstStyle/>
            <a:p>
              <a:pPr defTabSz="609630"/>
              <a:endParaRPr lang="en-US" sz="1200">
                <a:solidFill>
                  <a:prstClr val="black"/>
                </a:solidFill>
                <a:latin typeface="Calibri"/>
              </a:endParaRPr>
            </a:p>
          </p:txBody>
        </p:sp>
        <p:sp>
          <p:nvSpPr>
            <p:cNvPr id="6" name="TextBox 6"/>
            <p:cNvSpPr txBox="1"/>
            <p:nvPr/>
          </p:nvSpPr>
          <p:spPr>
            <a:xfrm>
              <a:off x="0" y="-38100"/>
              <a:ext cx="3892252" cy="665388"/>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sp>
        <p:nvSpPr>
          <p:cNvPr id="7" name="Freeform 7"/>
          <p:cNvSpPr/>
          <p:nvPr/>
        </p:nvSpPr>
        <p:spPr>
          <a:xfrm flipH="1">
            <a:off x="3311662" y="459228"/>
            <a:ext cx="9458040" cy="9744415"/>
          </a:xfrm>
          <a:custGeom>
            <a:avLst/>
            <a:gdLst/>
            <a:ahLst/>
            <a:cxnLst/>
            <a:rect l="l" t="t" r="r" b="b"/>
            <a:pathLst>
              <a:path w="11427541" h="14616622">
                <a:moveTo>
                  <a:pt x="11427541" y="0"/>
                </a:moveTo>
                <a:lnTo>
                  <a:pt x="0" y="0"/>
                </a:lnTo>
                <a:lnTo>
                  <a:pt x="0" y="14616622"/>
                </a:lnTo>
                <a:lnTo>
                  <a:pt x="11427541" y="14616622"/>
                </a:lnTo>
                <a:lnTo>
                  <a:pt x="11427541"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8" name="Freeform 8"/>
          <p:cNvSpPr/>
          <p:nvPr/>
        </p:nvSpPr>
        <p:spPr>
          <a:xfrm>
            <a:off x="584791" y="1128718"/>
            <a:ext cx="3480440" cy="5548528"/>
          </a:xfrm>
          <a:custGeom>
            <a:avLst/>
            <a:gdLst/>
            <a:ahLst/>
            <a:cxnLst/>
            <a:rect l="l" t="t" r="r" b="b"/>
            <a:pathLst>
              <a:path w="5220660" h="8322792">
                <a:moveTo>
                  <a:pt x="0" y="0"/>
                </a:moveTo>
                <a:lnTo>
                  <a:pt x="5220660" y="0"/>
                </a:lnTo>
                <a:lnTo>
                  <a:pt x="5220660" y="8322792"/>
                </a:lnTo>
                <a:lnTo>
                  <a:pt x="0" y="832279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sp>
        <p:nvSpPr>
          <p:cNvPr id="11" name="Freeform 11"/>
          <p:cNvSpPr/>
          <p:nvPr/>
        </p:nvSpPr>
        <p:spPr>
          <a:xfrm rot="1156762">
            <a:off x="9614089" y="1301785"/>
            <a:ext cx="919860" cy="847943"/>
          </a:xfrm>
          <a:custGeom>
            <a:avLst/>
            <a:gdLst/>
            <a:ahLst/>
            <a:cxnLst/>
            <a:rect l="l" t="t" r="r" b="b"/>
            <a:pathLst>
              <a:path w="1379790" h="1271915">
                <a:moveTo>
                  <a:pt x="0" y="0"/>
                </a:moveTo>
                <a:lnTo>
                  <a:pt x="1379790" y="0"/>
                </a:lnTo>
                <a:lnTo>
                  <a:pt x="1379790" y="1271916"/>
                </a:lnTo>
                <a:lnTo>
                  <a:pt x="0" y="127191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endParaRPr lang="en-US" sz="1200">
              <a:solidFill>
                <a:prstClr val="black"/>
              </a:solidFill>
              <a:latin typeface="Calibri"/>
            </a:endParaRPr>
          </a:p>
        </p:txBody>
      </p:sp>
      <p:sp>
        <p:nvSpPr>
          <p:cNvPr id="12" name="Freeform 12"/>
          <p:cNvSpPr/>
          <p:nvPr/>
        </p:nvSpPr>
        <p:spPr>
          <a:xfrm rot="1325993">
            <a:off x="1136036" y="3145049"/>
            <a:ext cx="292747" cy="269859"/>
          </a:xfrm>
          <a:custGeom>
            <a:avLst/>
            <a:gdLst/>
            <a:ahLst/>
            <a:cxnLst/>
            <a:rect l="l" t="t" r="r" b="b"/>
            <a:pathLst>
              <a:path w="439120" h="404788">
                <a:moveTo>
                  <a:pt x="0" y="0"/>
                </a:moveTo>
                <a:lnTo>
                  <a:pt x="439119" y="0"/>
                </a:lnTo>
                <a:lnTo>
                  <a:pt x="439119" y="404788"/>
                </a:lnTo>
                <a:lnTo>
                  <a:pt x="0" y="40478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609630"/>
            <a:endParaRPr lang="en-US" sz="1200">
              <a:solidFill>
                <a:prstClr val="black"/>
              </a:solidFill>
              <a:latin typeface="Calibri"/>
            </a:endParaRPr>
          </a:p>
        </p:txBody>
      </p:sp>
      <p:sp>
        <p:nvSpPr>
          <p:cNvPr id="14" name="Freeform 14"/>
          <p:cNvSpPr/>
          <p:nvPr/>
        </p:nvSpPr>
        <p:spPr>
          <a:xfrm rot="-1365955">
            <a:off x="4324951" y="5707365"/>
            <a:ext cx="424291" cy="178985"/>
          </a:xfrm>
          <a:custGeom>
            <a:avLst/>
            <a:gdLst/>
            <a:ahLst/>
            <a:cxnLst/>
            <a:rect l="l" t="t" r="r" b="b"/>
            <a:pathLst>
              <a:path w="636437" h="268478">
                <a:moveTo>
                  <a:pt x="0" y="0"/>
                </a:moveTo>
                <a:lnTo>
                  <a:pt x="636437" y="0"/>
                </a:lnTo>
                <a:lnTo>
                  <a:pt x="636437" y="268477"/>
                </a:lnTo>
                <a:lnTo>
                  <a:pt x="0" y="26847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defTabSz="609630"/>
            <a:endParaRPr lang="en-US" sz="1200">
              <a:solidFill>
                <a:prstClr val="black"/>
              </a:solidFill>
              <a:latin typeface="Calibri"/>
            </a:endParaRPr>
          </a:p>
        </p:txBody>
      </p:sp>
      <p:sp>
        <p:nvSpPr>
          <p:cNvPr id="15" name="Freeform 15"/>
          <p:cNvSpPr/>
          <p:nvPr/>
        </p:nvSpPr>
        <p:spPr>
          <a:xfrm rot="3422517">
            <a:off x="4915462" y="4993126"/>
            <a:ext cx="692571" cy="1278235"/>
          </a:xfrm>
          <a:custGeom>
            <a:avLst/>
            <a:gdLst/>
            <a:ahLst/>
            <a:cxnLst/>
            <a:rect l="l" t="t" r="r" b="b"/>
            <a:pathLst>
              <a:path w="1038856" h="1917352">
                <a:moveTo>
                  <a:pt x="0" y="0"/>
                </a:moveTo>
                <a:lnTo>
                  <a:pt x="1038856" y="0"/>
                </a:lnTo>
                <a:lnTo>
                  <a:pt x="1038856" y="1917351"/>
                </a:lnTo>
                <a:lnTo>
                  <a:pt x="0" y="1917351"/>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defTabSz="609630"/>
            <a:endParaRPr lang="en-US" sz="1200">
              <a:solidFill>
                <a:prstClr val="black"/>
              </a:solidFill>
              <a:latin typeface="Calibri"/>
            </a:endParaRPr>
          </a:p>
        </p:txBody>
      </p:sp>
      <p:pic>
        <p:nvPicPr>
          <p:cNvPr id="19" name="Picture 18" descr="A red and green text on a black background&#10;&#10;AI-generated content may be incorrect.">
            <a:extLst>
              <a:ext uri="{FF2B5EF4-FFF2-40B4-BE49-F238E27FC236}">
                <a16:creationId xmlns:a16="http://schemas.microsoft.com/office/drawing/2014/main" id="{103659F6-A019-6E14-60B5-9DB5832DBA26}"/>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298204" y="1382233"/>
            <a:ext cx="5897526" cy="454424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7DD"/>
        </a:solidFill>
        <a:effectLst/>
      </p:bgPr>
    </p:bg>
    <p:spTree>
      <p:nvGrpSpPr>
        <p:cNvPr id="1" name=""/>
        <p:cNvGrpSpPr/>
        <p:nvPr/>
      </p:nvGrpSpPr>
      <p:grpSpPr>
        <a:xfrm>
          <a:off x="0" y="0"/>
          <a:ext cx="0" cy="0"/>
          <a:chOff x="0" y="0"/>
          <a:chExt cx="0" cy="0"/>
        </a:xfrm>
      </p:grpSpPr>
      <p:sp>
        <p:nvSpPr>
          <p:cNvPr id="2" name="Freeform 2"/>
          <p:cNvSpPr/>
          <p:nvPr/>
        </p:nvSpPr>
        <p:spPr>
          <a:xfrm>
            <a:off x="-316496" y="-2661796"/>
            <a:ext cx="12824993" cy="12824993"/>
          </a:xfrm>
          <a:custGeom>
            <a:avLst/>
            <a:gdLst/>
            <a:ahLst/>
            <a:cxnLst/>
            <a:rect l="l" t="t" r="r" b="b"/>
            <a:pathLst>
              <a:path w="19237489" h="19237489">
                <a:moveTo>
                  <a:pt x="0" y="0"/>
                </a:moveTo>
                <a:lnTo>
                  <a:pt x="19237488" y="0"/>
                </a:lnTo>
                <a:lnTo>
                  <a:pt x="19237488" y="19237489"/>
                </a:lnTo>
                <a:lnTo>
                  <a:pt x="0" y="19237489"/>
                </a:lnTo>
                <a:lnTo>
                  <a:pt x="0" y="0"/>
                </a:lnTo>
                <a:close/>
              </a:path>
            </a:pathLst>
          </a:custGeom>
          <a:blipFill>
            <a:blip r:embed="rId2">
              <a:alphaModFix amt="44999"/>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 name="Freeform 6"/>
          <p:cNvSpPr/>
          <p:nvPr/>
        </p:nvSpPr>
        <p:spPr>
          <a:xfrm rot="5400000">
            <a:off x="5038101" y="624600"/>
            <a:ext cx="2926563" cy="3325639"/>
          </a:xfrm>
          <a:custGeom>
            <a:avLst/>
            <a:gdLst/>
            <a:ahLst/>
            <a:cxnLst/>
            <a:rect l="l" t="t" r="r" b="b"/>
            <a:pathLst>
              <a:path w="4389844" h="4988459">
                <a:moveTo>
                  <a:pt x="0" y="0"/>
                </a:moveTo>
                <a:lnTo>
                  <a:pt x="4389844" y="0"/>
                </a:lnTo>
                <a:lnTo>
                  <a:pt x="4389844" y="4988459"/>
                </a:lnTo>
                <a:lnTo>
                  <a:pt x="0" y="498845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9" name="Freeform 9"/>
          <p:cNvSpPr/>
          <p:nvPr/>
        </p:nvSpPr>
        <p:spPr>
          <a:xfrm>
            <a:off x="-652254" y="5354938"/>
            <a:ext cx="2676110" cy="2277126"/>
          </a:xfrm>
          <a:custGeom>
            <a:avLst/>
            <a:gdLst/>
            <a:ahLst/>
            <a:cxnLst/>
            <a:rect l="l" t="t" r="r" b="b"/>
            <a:pathLst>
              <a:path w="4014165" h="3415689">
                <a:moveTo>
                  <a:pt x="0" y="0"/>
                </a:moveTo>
                <a:lnTo>
                  <a:pt x="4014164" y="0"/>
                </a:lnTo>
                <a:lnTo>
                  <a:pt x="4014164" y="3415689"/>
                </a:lnTo>
                <a:lnTo>
                  <a:pt x="0" y="341568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0" name="Freeform 10"/>
          <p:cNvSpPr/>
          <p:nvPr/>
        </p:nvSpPr>
        <p:spPr>
          <a:xfrm rot="-1365955">
            <a:off x="10978064" y="3172185"/>
            <a:ext cx="506524" cy="213675"/>
          </a:xfrm>
          <a:custGeom>
            <a:avLst/>
            <a:gdLst/>
            <a:ahLst/>
            <a:cxnLst/>
            <a:rect l="l" t="t" r="r" b="b"/>
            <a:pathLst>
              <a:path w="759786" h="320512">
                <a:moveTo>
                  <a:pt x="0" y="0"/>
                </a:moveTo>
                <a:lnTo>
                  <a:pt x="759786" y="0"/>
                </a:lnTo>
                <a:lnTo>
                  <a:pt x="759786" y="320512"/>
                </a:lnTo>
                <a:lnTo>
                  <a:pt x="0" y="32051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1" name="Freeform 11"/>
          <p:cNvSpPr/>
          <p:nvPr/>
        </p:nvSpPr>
        <p:spPr>
          <a:xfrm rot="3422517">
            <a:off x="10227703" y="3016752"/>
            <a:ext cx="826799" cy="1525971"/>
          </a:xfrm>
          <a:custGeom>
            <a:avLst/>
            <a:gdLst/>
            <a:ahLst/>
            <a:cxnLst/>
            <a:rect l="l" t="t" r="r" b="b"/>
            <a:pathLst>
              <a:path w="1240198" h="2288957">
                <a:moveTo>
                  <a:pt x="0" y="0"/>
                </a:moveTo>
                <a:lnTo>
                  <a:pt x="1240198" y="0"/>
                </a:lnTo>
                <a:lnTo>
                  <a:pt x="1240198" y="2288957"/>
                </a:lnTo>
                <a:lnTo>
                  <a:pt x="0" y="228895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2" name="Freeform 12"/>
          <p:cNvSpPr/>
          <p:nvPr/>
        </p:nvSpPr>
        <p:spPr>
          <a:xfrm>
            <a:off x="5095937" y="5043788"/>
            <a:ext cx="1333840" cy="1316864"/>
          </a:xfrm>
          <a:custGeom>
            <a:avLst/>
            <a:gdLst/>
            <a:ahLst/>
            <a:cxnLst/>
            <a:rect l="l" t="t" r="r" b="b"/>
            <a:pathLst>
              <a:path w="2000760" h="1975296">
                <a:moveTo>
                  <a:pt x="0" y="0"/>
                </a:moveTo>
                <a:lnTo>
                  <a:pt x="2000760" y="0"/>
                </a:lnTo>
                <a:lnTo>
                  <a:pt x="2000760" y="1975295"/>
                </a:lnTo>
                <a:lnTo>
                  <a:pt x="0" y="197529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5" name="Freeform 15"/>
          <p:cNvSpPr/>
          <p:nvPr/>
        </p:nvSpPr>
        <p:spPr>
          <a:xfrm>
            <a:off x="451168" y="-309837"/>
            <a:ext cx="1718989" cy="1697111"/>
          </a:xfrm>
          <a:custGeom>
            <a:avLst/>
            <a:gdLst/>
            <a:ahLst/>
            <a:cxnLst/>
            <a:rect l="l" t="t" r="r" b="b"/>
            <a:pathLst>
              <a:path w="2578484" h="2545667">
                <a:moveTo>
                  <a:pt x="0" y="0"/>
                </a:moveTo>
                <a:lnTo>
                  <a:pt x="2578483" y="0"/>
                </a:lnTo>
                <a:lnTo>
                  <a:pt x="2578483" y="2545667"/>
                </a:lnTo>
                <a:lnTo>
                  <a:pt x="0" y="2545667"/>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6" name="Freeform 16"/>
          <p:cNvSpPr/>
          <p:nvPr/>
        </p:nvSpPr>
        <p:spPr>
          <a:xfrm>
            <a:off x="7231527" y="538719"/>
            <a:ext cx="527831" cy="486564"/>
          </a:xfrm>
          <a:custGeom>
            <a:avLst/>
            <a:gdLst/>
            <a:ahLst/>
            <a:cxnLst/>
            <a:rect l="l" t="t" r="r" b="b"/>
            <a:pathLst>
              <a:path w="791746" h="729846">
                <a:moveTo>
                  <a:pt x="0" y="0"/>
                </a:moveTo>
                <a:lnTo>
                  <a:pt x="791746" y="0"/>
                </a:lnTo>
                <a:lnTo>
                  <a:pt x="791746" y="729846"/>
                </a:lnTo>
                <a:lnTo>
                  <a:pt x="0" y="729846"/>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7" name="Freeform 17"/>
          <p:cNvSpPr/>
          <p:nvPr/>
        </p:nvSpPr>
        <p:spPr>
          <a:xfrm rot="1325993">
            <a:off x="685807" y="3795856"/>
            <a:ext cx="292747" cy="269859"/>
          </a:xfrm>
          <a:custGeom>
            <a:avLst/>
            <a:gdLst/>
            <a:ahLst/>
            <a:cxnLst/>
            <a:rect l="l" t="t" r="r" b="b"/>
            <a:pathLst>
              <a:path w="439120" h="404788">
                <a:moveTo>
                  <a:pt x="0" y="0"/>
                </a:moveTo>
                <a:lnTo>
                  <a:pt x="439119" y="0"/>
                </a:lnTo>
                <a:lnTo>
                  <a:pt x="439119" y="404788"/>
                </a:lnTo>
                <a:lnTo>
                  <a:pt x="0" y="404788"/>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8" name="Freeform 18"/>
          <p:cNvSpPr/>
          <p:nvPr/>
        </p:nvSpPr>
        <p:spPr>
          <a:xfrm rot="3560096">
            <a:off x="4501475" y="1957768"/>
            <a:ext cx="292747" cy="269859"/>
          </a:xfrm>
          <a:custGeom>
            <a:avLst/>
            <a:gdLst/>
            <a:ahLst/>
            <a:cxnLst/>
            <a:rect l="l" t="t" r="r" b="b"/>
            <a:pathLst>
              <a:path w="439120" h="404788">
                <a:moveTo>
                  <a:pt x="0" y="0"/>
                </a:moveTo>
                <a:lnTo>
                  <a:pt x="439120" y="0"/>
                </a:lnTo>
                <a:lnTo>
                  <a:pt x="439120" y="404788"/>
                </a:lnTo>
                <a:lnTo>
                  <a:pt x="0" y="404788"/>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9" name="Freeform 19"/>
          <p:cNvSpPr/>
          <p:nvPr/>
        </p:nvSpPr>
        <p:spPr>
          <a:xfrm>
            <a:off x="11104454" y="5354938"/>
            <a:ext cx="1685821" cy="2743200"/>
          </a:xfrm>
          <a:custGeom>
            <a:avLst/>
            <a:gdLst/>
            <a:ahLst/>
            <a:cxnLst/>
            <a:rect l="l" t="t" r="r" b="b"/>
            <a:pathLst>
              <a:path w="2528732" h="4114800">
                <a:moveTo>
                  <a:pt x="0" y="0"/>
                </a:moveTo>
                <a:lnTo>
                  <a:pt x="2528731" y="0"/>
                </a:lnTo>
                <a:lnTo>
                  <a:pt x="2528731" y="4114800"/>
                </a:lnTo>
                <a:lnTo>
                  <a:pt x="0" y="4114800"/>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0" name="Freeform 20"/>
          <p:cNvSpPr/>
          <p:nvPr/>
        </p:nvSpPr>
        <p:spPr>
          <a:xfrm flipH="1">
            <a:off x="10956452" y="-1104055"/>
            <a:ext cx="1685821" cy="2743200"/>
          </a:xfrm>
          <a:custGeom>
            <a:avLst/>
            <a:gdLst/>
            <a:ahLst/>
            <a:cxnLst/>
            <a:rect l="l" t="t" r="r" b="b"/>
            <a:pathLst>
              <a:path w="2528732" h="4114800">
                <a:moveTo>
                  <a:pt x="2528732" y="0"/>
                </a:moveTo>
                <a:lnTo>
                  <a:pt x="0" y="0"/>
                </a:lnTo>
                <a:lnTo>
                  <a:pt x="0" y="4114800"/>
                </a:lnTo>
                <a:lnTo>
                  <a:pt x="2528732" y="4114800"/>
                </a:lnTo>
                <a:lnTo>
                  <a:pt x="2528732"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1" name="Rectangle: Rounded Corners 20">
            <a:extLst>
              <a:ext uri="{FF2B5EF4-FFF2-40B4-BE49-F238E27FC236}">
                <a16:creationId xmlns:a16="http://schemas.microsoft.com/office/drawing/2014/main" id="{4458EC84-C274-4348-F815-E0CB6FD018BC}"/>
              </a:ext>
            </a:extLst>
          </p:cNvPr>
          <p:cNvSpPr/>
          <p:nvPr/>
        </p:nvSpPr>
        <p:spPr>
          <a:xfrm>
            <a:off x="393405" y="287079"/>
            <a:ext cx="11398102" cy="6220047"/>
          </a:xfrm>
          <a:prstGeom prst="roundRect">
            <a:avLst>
              <a:gd name="adj" fmla="val 13248"/>
            </a:avLst>
          </a:prstGeom>
          <a:ln>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2" name="Rectangle 17">
            <a:extLst>
              <a:ext uri="{FF2B5EF4-FFF2-40B4-BE49-F238E27FC236}">
                <a16:creationId xmlns:a16="http://schemas.microsoft.com/office/drawing/2014/main" id="{3BE895CC-8563-903E-3AC8-5D173E12B6AA}"/>
              </a:ext>
            </a:extLst>
          </p:cNvPr>
          <p:cNvSpPr/>
          <p:nvPr/>
        </p:nvSpPr>
        <p:spPr>
          <a:xfrm>
            <a:off x="2137605" y="2882066"/>
            <a:ext cx="3589361" cy="2620371"/>
          </a:xfrm>
          <a:custGeom>
            <a:avLst/>
            <a:gdLst>
              <a:gd name="connsiteX0" fmla="*/ 0 w 3493827"/>
              <a:gd name="connsiteY0" fmla="*/ 0 h 2511189"/>
              <a:gd name="connsiteX1" fmla="*/ 3493827 w 3493827"/>
              <a:gd name="connsiteY1" fmla="*/ 0 h 2511189"/>
              <a:gd name="connsiteX2" fmla="*/ 3493827 w 3493827"/>
              <a:gd name="connsiteY2" fmla="*/ 2511189 h 2511189"/>
              <a:gd name="connsiteX3" fmla="*/ 0 w 3493827"/>
              <a:gd name="connsiteY3" fmla="*/ 2511189 h 2511189"/>
              <a:gd name="connsiteX4" fmla="*/ 0 w 3493827"/>
              <a:gd name="connsiteY4" fmla="*/ 0 h 2511189"/>
              <a:gd name="connsiteX0" fmla="*/ 0 w 3493827"/>
              <a:gd name="connsiteY0" fmla="*/ 95534 h 2606723"/>
              <a:gd name="connsiteX1" fmla="*/ 1057105 w 3493827"/>
              <a:gd name="connsiteY1" fmla="*/ 0 h 2606723"/>
              <a:gd name="connsiteX2" fmla="*/ 3493827 w 3493827"/>
              <a:gd name="connsiteY2" fmla="*/ 95534 h 2606723"/>
              <a:gd name="connsiteX3" fmla="*/ 3493827 w 3493827"/>
              <a:gd name="connsiteY3" fmla="*/ 2606723 h 2606723"/>
              <a:gd name="connsiteX4" fmla="*/ 0 w 3493827"/>
              <a:gd name="connsiteY4" fmla="*/ 2606723 h 2606723"/>
              <a:gd name="connsiteX5" fmla="*/ 0 w 3493827"/>
              <a:gd name="connsiteY5" fmla="*/ 95534 h 2606723"/>
              <a:gd name="connsiteX0" fmla="*/ 95534 w 3589361"/>
              <a:gd name="connsiteY0" fmla="*/ 95534 h 2620371"/>
              <a:gd name="connsiteX1" fmla="*/ 1152639 w 3589361"/>
              <a:gd name="connsiteY1" fmla="*/ 0 h 2620371"/>
              <a:gd name="connsiteX2" fmla="*/ 3589361 w 3589361"/>
              <a:gd name="connsiteY2" fmla="*/ 95534 h 2620371"/>
              <a:gd name="connsiteX3" fmla="*/ 3589361 w 3589361"/>
              <a:gd name="connsiteY3" fmla="*/ 2606723 h 2620371"/>
              <a:gd name="connsiteX4" fmla="*/ 0 w 3589361"/>
              <a:gd name="connsiteY4" fmla="*/ 2620371 h 2620371"/>
              <a:gd name="connsiteX5" fmla="*/ 95534 w 3589361"/>
              <a:gd name="connsiteY5" fmla="*/ 95534 h 2620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89361" h="2620371">
                <a:moveTo>
                  <a:pt x="95534" y="95534"/>
                </a:moveTo>
                <a:cubicBezTo>
                  <a:pt x="466099" y="95534"/>
                  <a:pt x="782074" y="0"/>
                  <a:pt x="1152639" y="0"/>
                </a:cubicBezTo>
                <a:lnTo>
                  <a:pt x="3589361" y="95534"/>
                </a:lnTo>
                <a:lnTo>
                  <a:pt x="3589361" y="2606723"/>
                </a:lnTo>
                <a:lnTo>
                  <a:pt x="0" y="2620371"/>
                </a:lnTo>
                <a:lnTo>
                  <a:pt x="95534" y="95534"/>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4" name="图片 1" descr="图片包含 浅色, 天空&#10;&#10;描述已自动生成">
            <a:extLst>
              <a:ext uri="{FF2B5EF4-FFF2-40B4-BE49-F238E27FC236}">
                <a16:creationId xmlns:a16="http://schemas.microsoft.com/office/drawing/2014/main" id="{85CC975E-6590-77EF-E5DC-B92B7F59A829}"/>
              </a:ext>
            </a:extLst>
          </p:cNvPr>
          <p:cNvPicPr>
            <a:picLocks noChangeAspect="1"/>
          </p:cNvPicPr>
          <p:nvPr/>
        </p:nvPicPr>
        <p:blipFill rotWithShape="1">
          <a:blip r:embed="rId26" cstate="screen">
            <a:extLst>
              <a:ext uri="{28A0092B-C50C-407E-A947-70E740481C1C}">
                <a14:useLocalDpi xmlns:a14="http://schemas.microsoft.com/office/drawing/2010/main"/>
              </a:ext>
            </a:extLst>
          </a:blip>
          <a:srcRect l="17697" t="-1676" r="-236" b="75904"/>
          <a:stretch/>
        </p:blipFill>
        <p:spPr>
          <a:xfrm>
            <a:off x="406148" y="-508961"/>
            <a:ext cx="7858680" cy="1380281"/>
          </a:xfrm>
          <a:prstGeom prst="rect">
            <a:avLst/>
          </a:prstGeom>
        </p:spPr>
      </p:pic>
      <p:grpSp>
        <p:nvGrpSpPr>
          <p:cNvPr id="23" name="Group 22">
            <a:extLst>
              <a:ext uri="{FF2B5EF4-FFF2-40B4-BE49-F238E27FC236}">
                <a16:creationId xmlns:a16="http://schemas.microsoft.com/office/drawing/2014/main" id="{7AAA7A03-C55B-B7DB-9047-2C4DB9CB1CE5}"/>
              </a:ext>
            </a:extLst>
          </p:cNvPr>
          <p:cNvGrpSpPr/>
          <p:nvPr/>
        </p:nvGrpSpPr>
        <p:grpSpPr>
          <a:xfrm>
            <a:off x="593325" y="1707977"/>
            <a:ext cx="4948316" cy="1448656"/>
            <a:chOff x="6239376" y="567923"/>
            <a:chExt cx="3870840" cy="1083239"/>
          </a:xfrm>
        </p:grpSpPr>
        <p:sp>
          <p:nvSpPr>
            <p:cNvPr id="24" name="Freeform 34">
              <a:extLst>
                <a:ext uri="{FF2B5EF4-FFF2-40B4-BE49-F238E27FC236}">
                  <a16:creationId xmlns:a16="http://schemas.microsoft.com/office/drawing/2014/main" id="{EFF7E90E-64EC-D199-D9FD-1625B149948E}"/>
                </a:ext>
              </a:extLst>
            </p:cNvPr>
            <p:cNvSpPr>
              <a:spLocks noEditPoints="1"/>
            </p:cNvSpPr>
            <p:nvPr/>
          </p:nvSpPr>
          <p:spPr bwMode="auto">
            <a:xfrm>
              <a:off x="9524410" y="1258347"/>
              <a:ext cx="585806" cy="392815"/>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2">
                <a:lumMod val="40000"/>
                <a:lumOff val="60000"/>
              </a:schemeClr>
            </a:solidFill>
            <a:ln>
              <a:solidFill>
                <a:schemeClr val="bg2">
                  <a:lumMod val="60000"/>
                  <a:lumOff val="40000"/>
                </a:schemeClr>
              </a:solidFill>
            </a:ln>
          </p:spPr>
          <p:txBody>
            <a:bodyPr vert="horz" wrap="square" lIns="121920" tIns="60960" rIns="121920" bIns="60960" numCol="1" anchor="t" anchorCtr="0" compatLnSpc="1"/>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dirty="0">
                <a:ln>
                  <a:noFill/>
                </a:ln>
                <a:solidFill>
                  <a:prstClr val="black"/>
                </a:solidFill>
                <a:effectLst/>
                <a:uLnTx/>
                <a:uFillTx/>
                <a:latin typeface="Cambria" panose="02040503050406030204" pitchFamily="18" charset="0"/>
                <a:ea typeface="微软雅黑" panose="020B0503020204020204" pitchFamily="34" charset="-122"/>
                <a:cs typeface="+mn-cs"/>
              </a:endParaRPr>
            </a:p>
          </p:txBody>
        </p:sp>
        <p:sp>
          <p:nvSpPr>
            <p:cNvPr id="28" name="任意多边形 18">
              <a:extLst>
                <a:ext uri="{FF2B5EF4-FFF2-40B4-BE49-F238E27FC236}">
                  <a16:creationId xmlns:a16="http://schemas.microsoft.com/office/drawing/2014/main" id="{CE0163CB-C038-AEBE-7C4D-3BD57F7B9C4F}"/>
                </a:ext>
              </a:extLst>
            </p:cNvPr>
            <p:cNvSpPr/>
            <p:nvPr/>
          </p:nvSpPr>
          <p:spPr>
            <a:xfrm>
              <a:off x="6381476" y="1298808"/>
              <a:ext cx="3171407" cy="31737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cmpd="sng" algn="ctr">
              <a:solidFill>
                <a:schemeClr val="bg2">
                  <a:lumMod val="60000"/>
                  <a:lumOff val="40000"/>
                </a:schemeClr>
              </a:solidFill>
              <a:prstDash val="dash"/>
              <a:roun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dirty="0">
                <a:ln>
                  <a:noFill/>
                </a:ln>
                <a:solidFill>
                  <a:prstClr val="white"/>
                </a:solidFill>
                <a:effectLst/>
                <a:uLnTx/>
                <a:uFillTx/>
                <a:latin typeface="Cambria" panose="02040503050406030204" pitchFamily="18" charset="0"/>
                <a:ea typeface="微软雅黑" panose="020B0503020204020204" pitchFamily="34" charset="-122"/>
                <a:cs typeface="+mn-cs"/>
              </a:endParaRPr>
            </a:p>
          </p:txBody>
        </p:sp>
        <p:grpSp>
          <p:nvGrpSpPr>
            <p:cNvPr id="29" name="Group 4">
              <a:extLst>
                <a:ext uri="{FF2B5EF4-FFF2-40B4-BE49-F238E27FC236}">
                  <a16:creationId xmlns:a16="http://schemas.microsoft.com/office/drawing/2014/main" id="{59BFA485-B8FB-7C06-8CEF-0AF062BFE520}"/>
                </a:ext>
              </a:extLst>
            </p:cNvPr>
            <p:cNvGrpSpPr>
              <a:grpSpLocks noChangeAspect="1"/>
            </p:cNvGrpSpPr>
            <p:nvPr/>
          </p:nvGrpSpPr>
          <p:grpSpPr bwMode="auto">
            <a:xfrm flipV="1">
              <a:off x="6239376" y="567923"/>
              <a:ext cx="739929" cy="763583"/>
              <a:chOff x="1308" y="1009"/>
              <a:chExt cx="1001" cy="1033"/>
            </a:xfrm>
            <a:solidFill>
              <a:srgbClr val="EAB01D"/>
            </a:solidFill>
          </p:grpSpPr>
          <p:sp>
            <p:nvSpPr>
              <p:cNvPr id="30" name="Freeform 5">
                <a:extLst>
                  <a:ext uri="{FF2B5EF4-FFF2-40B4-BE49-F238E27FC236}">
                    <a16:creationId xmlns:a16="http://schemas.microsoft.com/office/drawing/2014/main" id="{EE0F1109-6A27-69E9-A3E2-23F22CADE63D}"/>
                  </a:ext>
                </a:extLst>
              </p:cNvPr>
              <p:cNvSpPr/>
              <p:nvPr/>
            </p:nvSpPr>
            <p:spPr bwMode="auto">
              <a:xfrm>
                <a:off x="1533" y="1009"/>
                <a:ext cx="571" cy="830"/>
              </a:xfrm>
              <a:custGeom>
                <a:avLst/>
                <a:gdLst>
                  <a:gd name="T0" fmla="*/ 404 w 439"/>
                  <a:gd name="T1" fmla="*/ 298 h 638"/>
                  <a:gd name="T2" fmla="*/ 321 w 439"/>
                  <a:gd name="T3" fmla="*/ 223 h 638"/>
                  <a:gd name="T4" fmla="*/ 321 w 439"/>
                  <a:gd name="T5" fmla="*/ 50 h 638"/>
                  <a:gd name="T6" fmla="*/ 318 w 439"/>
                  <a:gd name="T7" fmla="*/ 41 h 638"/>
                  <a:gd name="T8" fmla="*/ 221 w 439"/>
                  <a:gd name="T9" fmla="*/ 0 h 638"/>
                  <a:gd name="T10" fmla="*/ 118 w 439"/>
                  <a:gd name="T11" fmla="*/ 40 h 638"/>
                  <a:gd name="T12" fmla="*/ 114 w 439"/>
                  <a:gd name="T13" fmla="*/ 50 h 638"/>
                  <a:gd name="T14" fmla="*/ 114 w 439"/>
                  <a:gd name="T15" fmla="*/ 225 h 638"/>
                  <a:gd name="T16" fmla="*/ 34 w 439"/>
                  <a:gd name="T17" fmla="*/ 300 h 638"/>
                  <a:gd name="T18" fmla="*/ 0 w 439"/>
                  <a:gd name="T19" fmla="*/ 418 h 638"/>
                  <a:gd name="T20" fmla="*/ 220 w 439"/>
                  <a:gd name="T21" fmla="*/ 638 h 638"/>
                  <a:gd name="T22" fmla="*/ 439 w 439"/>
                  <a:gd name="T23" fmla="*/ 418 h 638"/>
                  <a:gd name="T24" fmla="*/ 404 w 439"/>
                  <a:gd name="T25" fmla="*/ 298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9" h="638">
                    <a:moveTo>
                      <a:pt x="404" y="298"/>
                    </a:moveTo>
                    <a:cubicBezTo>
                      <a:pt x="383" y="267"/>
                      <a:pt x="355" y="241"/>
                      <a:pt x="321" y="223"/>
                    </a:cubicBezTo>
                    <a:cubicBezTo>
                      <a:pt x="321" y="222"/>
                      <a:pt x="321" y="50"/>
                      <a:pt x="321" y="50"/>
                    </a:cubicBezTo>
                    <a:cubicBezTo>
                      <a:pt x="321" y="47"/>
                      <a:pt x="320" y="44"/>
                      <a:pt x="318" y="41"/>
                    </a:cubicBezTo>
                    <a:cubicBezTo>
                      <a:pt x="316" y="39"/>
                      <a:pt x="282" y="0"/>
                      <a:pt x="221" y="0"/>
                    </a:cubicBezTo>
                    <a:cubicBezTo>
                      <a:pt x="162" y="0"/>
                      <a:pt x="120" y="38"/>
                      <a:pt x="118" y="40"/>
                    </a:cubicBezTo>
                    <a:cubicBezTo>
                      <a:pt x="116" y="43"/>
                      <a:pt x="114" y="46"/>
                      <a:pt x="114" y="50"/>
                    </a:cubicBezTo>
                    <a:cubicBezTo>
                      <a:pt x="114" y="50"/>
                      <a:pt x="114" y="223"/>
                      <a:pt x="114" y="225"/>
                    </a:cubicBezTo>
                    <a:cubicBezTo>
                      <a:pt x="81" y="243"/>
                      <a:pt x="54" y="269"/>
                      <a:pt x="34" y="300"/>
                    </a:cubicBezTo>
                    <a:cubicBezTo>
                      <a:pt x="11" y="335"/>
                      <a:pt x="0" y="376"/>
                      <a:pt x="0" y="418"/>
                    </a:cubicBezTo>
                    <a:cubicBezTo>
                      <a:pt x="0" y="539"/>
                      <a:pt x="98" y="638"/>
                      <a:pt x="220" y="638"/>
                    </a:cubicBezTo>
                    <a:cubicBezTo>
                      <a:pt x="341" y="638"/>
                      <a:pt x="439" y="539"/>
                      <a:pt x="439" y="418"/>
                    </a:cubicBezTo>
                    <a:cubicBezTo>
                      <a:pt x="439" y="375"/>
                      <a:pt x="427" y="334"/>
                      <a:pt x="404" y="298"/>
                    </a:cubicBezTo>
                    <a:close/>
                  </a:path>
                </a:pathLst>
              </a:custGeom>
              <a:noFill/>
              <a:ln w="9525">
                <a:solidFill>
                  <a:schemeClr val="bg2">
                    <a:lumMod val="60000"/>
                    <a:lumOff val="40000"/>
                  </a:schemeClr>
                </a:solidFill>
                <a:round/>
              </a:ln>
            </p:spPr>
            <p:txBody>
              <a:bodyPr vert="horz" wrap="square" lIns="162560" tIns="81280" rIns="162560" bIns="81280" numCol="1" anchor="t" anchorCtr="0" compatLnSpc="1"/>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dirty="0">
                  <a:ln>
                    <a:noFill/>
                  </a:ln>
                  <a:solidFill>
                    <a:prstClr val="black"/>
                  </a:solidFill>
                  <a:effectLst/>
                  <a:uLnTx/>
                  <a:uFillTx/>
                  <a:latin typeface="Cambria" panose="02040503050406030204" pitchFamily="18" charset="0"/>
                  <a:ea typeface="微软雅黑" panose="020B0503020204020204" pitchFamily="34" charset="-122"/>
                  <a:cs typeface="+mn-cs"/>
                </a:endParaRPr>
              </a:p>
            </p:txBody>
          </p:sp>
          <p:sp>
            <p:nvSpPr>
              <p:cNvPr id="31" name="Freeform 6">
                <a:extLst>
                  <a:ext uri="{FF2B5EF4-FFF2-40B4-BE49-F238E27FC236}">
                    <a16:creationId xmlns:a16="http://schemas.microsoft.com/office/drawing/2014/main" id="{D7F4B572-22EA-070A-2461-E2778E7A00E5}"/>
                  </a:ext>
                </a:extLst>
              </p:cNvPr>
              <p:cNvSpPr>
                <a:spLocks noEditPoints="1"/>
              </p:cNvSpPr>
              <p:nvPr/>
            </p:nvSpPr>
            <p:spPr bwMode="auto">
              <a:xfrm>
                <a:off x="1526" y="1009"/>
                <a:ext cx="573" cy="830"/>
              </a:xfrm>
              <a:custGeom>
                <a:avLst/>
                <a:gdLst>
                  <a:gd name="T0" fmla="*/ 440 w 440"/>
                  <a:gd name="T1" fmla="*/ 418 h 638"/>
                  <a:gd name="T2" fmla="*/ 322 w 440"/>
                  <a:gd name="T3" fmla="*/ 223 h 638"/>
                  <a:gd name="T4" fmla="*/ 319 w 440"/>
                  <a:gd name="T5" fmla="*/ 41 h 638"/>
                  <a:gd name="T6" fmla="*/ 119 w 440"/>
                  <a:gd name="T7" fmla="*/ 40 h 638"/>
                  <a:gd name="T8" fmla="*/ 114 w 440"/>
                  <a:gd name="T9" fmla="*/ 225 h 638"/>
                  <a:gd name="T10" fmla="*/ 0 w 440"/>
                  <a:gd name="T11" fmla="*/ 418 h 638"/>
                  <a:gd name="T12" fmla="*/ 143 w 440"/>
                  <a:gd name="T13" fmla="*/ 75 h 638"/>
                  <a:gd name="T14" fmla="*/ 294 w 440"/>
                  <a:gd name="T15" fmla="*/ 134 h 638"/>
                  <a:gd name="T16" fmla="*/ 143 w 440"/>
                  <a:gd name="T17" fmla="*/ 75 h 638"/>
                  <a:gd name="T18" fmla="*/ 294 w 440"/>
                  <a:gd name="T19" fmla="*/ 162 h 638"/>
                  <a:gd name="T20" fmla="*/ 294 w 440"/>
                  <a:gd name="T21" fmla="*/ 189 h 638"/>
                  <a:gd name="T22" fmla="*/ 143 w 440"/>
                  <a:gd name="T23" fmla="*/ 134 h 638"/>
                  <a:gd name="T24" fmla="*/ 213 w 440"/>
                  <a:gd name="T25" fmla="*/ 411 h 638"/>
                  <a:gd name="T26" fmla="*/ 184 w 440"/>
                  <a:gd name="T27" fmla="*/ 400 h 638"/>
                  <a:gd name="T28" fmla="*/ 196 w 440"/>
                  <a:gd name="T29" fmla="*/ 200 h 638"/>
                  <a:gd name="T30" fmla="*/ 230 w 440"/>
                  <a:gd name="T31" fmla="*/ 228 h 638"/>
                  <a:gd name="T32" fmla="*/ 218 w 440"/>
                  <a:gd name="T33" fmla="*/ 408 h 638"/>
                  <a:gd name="T34" fmla="*/ 213 w 440"/>
                  <a:gd name="T35" fmla="*/ 459 h 638"/>
                  <a:gd name="T36" fmla="*/ 213 w 440"/>
                  <a:gd name="T37" fmla="*/ 435 h 638"/>
                  <a:gd name="T38" fmla="*/ 136 w 440"/>
                  <a:gd name="T39" fmla="*/ 245 h 638"/>
                  <a:gd name="T40" fmla="*/ 143 w 440"/>
                  <a:gd name="T41" fmla="*/ 191 h 638"/>
                  <a:gd name="T42" fmla="*/ 183 w 440"/>
                  <a:gd name="T43" fmla="*/ 228 h 638"/>
                  <a:gd name="T44" fmla="*/ 146 w 440"/>
                  <a:gd name="T45" fmla="*/ 411 h 638"/>
                  <a:gd name="T46" fmla="*/ 139 w 440"/>
                  <a:gd name="T47" fmla="*/ 470 h 638"/>
                  <a:gd name="T48" fmla="*/ 181 w 440"/>
                  <a:gd name="T49" fmla="*/ 421 h 638"/>
                  <a:gd name="T50" fmla="*/ 188 w 440"/>
                  <a:gd name="T51" fmla="*/ 450 h 638"/>
                  <a:gd name="T52" fmla="*/ 237 w 440"/>
                  <a:gd name="T53" fmla="*/ 450 h 638"/>
                  <a:gd name="T54" fmla="*/ 245 w 440"/>
                  <a:gd name="T55" fmla="*/ 421 h 638"/>
                  <a:gd name="T56" fmla="*/ 286 w 440"/>
                  <a:gd name="T57" fmla="*/ 470 h 638"/>
                  <a:gd name="T58" fmla="*/ 279 w 440"/>
                  <a:gd name="T59" fmla="*/ 411 h 638"/>
                  <a:gd name="T60" fmla="*/ 243 w 440"/>
                  <a:gd name="T61" fmla="*/ 228 h 638"/>
                  <a:gd name="T62" fmla="*/ 294 w 440"/>
                  <a:gd name="T63" fmla="*/ 217 h 638"/>
                  <a:gd name="T64" fmla="*/ 302 w 440"/>
                  <a:gd name="T65" fmla="*/ 244 h 638"/>
                  <a:gd name="T66" fmla="*/ 220 w 440"/>
                  <a:gd name="T67" fmla="*/ 610 h 638"/>
                  <a:gd name="T68" fmla="*/ 136 w 440"/>
                  <a:gd name="T69" fmla="*/ 245 h 638"/>
                  <a:gd name="T70" fmla="*/ 160 w 440"/>
                  <a:gd name="T71" fmla="*/ 443 h 638"/>
                  <a:gd name="T72" fmla="*/ 143 w 440"/>
                  <a:gd name="T73" fmla="*/ 447 h 638"/>
                  <a:gd name="T74" fmla="*/ 168 w 440"/>
                  <a:gd name="T75" fmla="*/ 422 h 638"/>
                  <a:gd name="T76" fmla="*/ 273 w 440"/>
                  <a:gd name="T77" fmla="*/ 429 h 638"/>
                  <a:gd name="T78" fmla="*/ 280 w 440"/>
                  <a:gd name="T79" fmla="*/ 452 h 638"/>
                  <a:gd name="T80" fmla="*/ 258 w 440"/>
                  <a:gd name="T81" fmla="*/ 422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40" h="638">
                    <a:moveTo>
                      <a:pt x="220" y="638"/>
                    </a:moveTo>
                    <a:cubicBezTo>
                      <a:pt x="342" y="638"/>
                      <a:pt x="440" y="539"/>
                      <a:pt x="440" y="418"/>
                    </a:cubicBezTo>
                    <a:cubicBezTo>
                      <a:pt x="440" y="375"/>
                      <a:pt x="428" y="334"/>
                      <a:pt x="405" y="298"/>
                    </a:cubicBezTo>
                    <a:cubicBezTo>
                      <a:pt x="384" y="267"/>
                      <a:pt x="356" y="241"/>
                      <a:pt x="322" y="223"/>
                    </a:cubicBezTo>
                    <a:cubicBezTo>
                      <a:pt x="322" y="222"/>
                      <a:pt x="322" y="50"/>
                      <a:pt x="322" y="50"/>
                    </a:cubicBezTo>
                    <a:cubicBezTo>
                      <a:pt x="322" y="47"/>
                      <a:pt x="321" y="44"/>
                      <a:pt x="319" y="41"/>
                    </a:cubicBezTo>
                    <a:cubicBezTo>
                      <a:pt x="317" y="39"/>
                      <a:pt x="283" y="0"/>
                      <a:pt x="222" y="0"/>
                    </a:cubicBezTo>
                    <a:cubicBezTo>
                      <a:pt x="162" y="0"/>
                      <a:pt x="121" y="38"/>
                      <a:pt x="119" y="40"/>
                    </a:cubicBezTo>
                    <a:cubicBezTo>
                      <a:pt x="117" y="43"/>
                      <a:pt x="115" y="46"/>
                      <a:pt x="115" y="50"/>
                    </a:cubicBezTo>
                    <a:cubicBezTo>
                      <a:pt x="115" y="50"/>
                      <a:pt x="115" y="223"/>
                      <a:pt x="114" y="225"/>
                    </a:cubicBezTo>
                    <a:cubicBezTo>
                      <a:pt x="82" y="243"/>
                      <a:pt x="55" y="269"/>
                      <a:pt x="35" y="300"/>
                    </a:cubicBezTo>
                    <a:cubicBezTo>
                      <a:pt x="12" y="335"/>
                      <a:pt x="0" y="376"/>
                      <a:pt x="0" y="418"/>
                    </a:cubicBezTo>
                    <a:cubicBezTo>
                      <a:pt x="0" y="539"/>
                      <a:pt x="99" y="638"/>
                      <a:pt x="220" y="638"/>
                    </a:cubicBezTo>
                    <a:close/>
                    <a:moveTo>
                      <a:pt x="143" y="75"/>
                    </a:moveTo>
                    <a:cubicBezTo>
                      <a:pt x="294" y="102"/>
                      <a:pt x="294" y="102"/>
                      <a:pt x="294" y="102"/>
                    </a:cubicBezTo>
                    <a:cubicBezTo>
                      <a:pt x="294" y="134"/>
                      <a:pt x="294" y="134"/>
                      <a:pt x="294" y="134"/>
                    </a:cubicBezTo>
                    <a:cubicBezTo>
                      <a:pt x="143" y="106"/>
                      <a:pt x="143" y="106"/>
                      <a:pt x="143" y="106"/>
                    </a:cubicBezTo>
                    <a:lnTo>
                      <a:pt x="143" y="75"/>
                    </a:lnTo>
                    <a:close/>
                    <a:moveTo>
                      <a:pt x="143" y="134"/>
                    </a:moveTo>
                    <a:cubicBezTo>
                      <a:pt x="294" y="162"/>
                      <a:pt x="294" y="162"/>
                      <a:pt x="294" y="162"/>
                    </a:cubicBezTo>
                    <a:cubicBezTo>
                      <a:pt x="294" y="180"/>
                      <a:pt x="294" y="180"/>
                      <a:pt x="294" y="180"/>
                    </a:cubicBezTo>
                    <a:cubicBezTo>
                      <a:pt x="294" y="189"/>
                      <a:pt x="294" y="189"/>
                      <a:pt x="294" y="189"/>
                    </a:cubicBezTo>
                    <a:cubicBezTo>
                      <a:pt x="143" y="163"/>
                      <a:pt x="143" y="163"/>
                      <a:pt x="143" y="163"/>
                    </a:cubicBezTo>
                    <a:lnTo>
                      <a:pt x="143" y="134"/>
                    </a:lnTo>
                    <a:close/>
                    <a:moveTo>
                      <a:pt x="218" y="408"/>
                    </a:moveTo>
                    <a:cubicBezTo>
                      <a:pt x="216" y="409"/>
                      <a:pt x="214" y="410"/>
                      <a:pt x="213" y="411"/>
                    </a:cubicBezTo>
                    <a:cubicBezTo>
                      <a:pt x="211" y="410"/>
                      <a:pt x="209" y="409"/>
                      <a:pt x="207" y="408"/>
                    </a:cubicBezTo>
                    <a:cubicBezTo>
                      <a:pt x="201" y="404"/>
                      <a:pt x="193" y="402"/>
                      <a:pt x="184" y="400"/>
                    </a:cubicBezTo>
                    <a:cubicBezTo>
                      <a:pt x="191" y="354"/>
                      <a:pt x="194" y="273"/>
                      <a:pt x="195" y="228"/>
                    </a:cubicBezTo>
                    <a:cubicBezTo>
                      <a:pt x="195" y="215"/>
                      <a:pt x="196" y="205"/>
                      <a:pt x="196" y="200"/>
                    </a:cubicBezTo>
                    <a:cubicBezTo>
                      <a:pt x="230" y="206"/>
                      <a:pt x="230" y="206"/>
                      <a:pt x="230" y="206"/>
                    </a:cubicBezTo>
                    <a:cubicBezTo>
                      <a:pt x="230" y="211"/>
                      <a:pt x="230" y="219"/>
                      <a:pt x="230" y="228"/>
                    </a:cubicBezTo>
                    <a:cubicBezTo>
                      <a:pt x="231" y="273"/>
                      <a:pt x="234" y="354"/>
                      <a:pt x="241" y="400"/>
                    </a:cubicBezTo>
                    <a:cubicBezTo>
                      <a:pt x="233" y="402"/>
                      <a:pt x="225" y="404"/>
                      <a:pt x="218" y="408"/>
                    </a:cubicBezTo>
                    <a:close/>
                    <a:moveTo>
                      <a:pt x="225" y="448"/>
                    </a:moveTo>
                    <a:cubicBezTo>
                      <a:pt x="224" y="452"/>
                      <a:pt x="218" y="459"/>
                      <a:pt x="213" y="459"/>
                    </a:cubicBezTo>
                    <a:cubicBezTo>
                      <a:pt x="208" y="459"/>
                      <a:pt x="201" y="452"/>
                      <a:pt x="201" y="448"/>
                    </a:cubicBezTo>
                    <a:cubicBezTo>
                      <a:pt x="201" y="445"/>
                      <a:pt x="204" y="439"/>
                      <a:pt x="213" y="435"/>
                    </a:cubicBezTo>
                    <a:cubicBezTo>
                      <a:pt x="221" y="439"/>
                      <a:pt x="225" y="445"/>
                      <a:pt x="225" y="448"/>
                    </a:cubicBezTo>
                    <a:close/>
                    <a:moveTo>
                      <a:pt x="136" y="245"/>
                    </a:moveTo>
                    <a:cubicBezTo>
                      <a:pt x="144" y="242"/>
                      <a:pt x="144" y="242"/>
                      <a:pt x="144" y="242"/>
                    </a:cubicBezTo>
                    <a:cubicBezTo>
                      <a:pt x="143" y="191"/>
                      <a:pt x="143" y="191"/>
                      <a:pt x="143" y="191"/>
                    </a:cubicBezTo>
                    <a:cubicBezTo>
                      <a:pt x="183" y="198"/>
                      <a:pt x="183" y="198"/>
                      <a:pt x="183" y="198"/>
                    </a:cubicBezTo>
                    <a:cubicBezTo>
                      <a:pt x="183" y="205"/>
                      <a:pt x="183" y="215"/>
                      <a:pt x="183" y="228"/>
                    </a:cubicBezTo>
                    <a:cubicBezTo>
                      <a:pt x="181" y="278"/>
                      <a:pt x="178" y="360"/>
                      <a:pt x="172" y="400"/>
                    </a:cubicBezTo>
                    <a:cubicBezTo>
                      <a:pt x="162" y="401"/>
                      <a:pt x="153" y="404"/>
                      <a:pt x="146" y="411"/>
                    </a:cubicBezTo>
                    <a:cubicBezTo>
                      <a:pt x="138" y="418"/>
                      <a:pt x="133" y="429"/>
                      <a:pt x="131" y="441"/>
                    </a:cubicBezTo>
                    <a:cubicBezTo>
                      <a:pt x="129" y="453"/>
                      <a:pt x="132" y="464"/>
                      <a:pt x="139" y="470"/>
                    </a:cubicBezTo>
                    <a:cubicBezTo>
                      <a:pt x="146" y="477"/>
                      <a:pt x="158" y="477"/>
                      <a:pt x="170" y="457"/>
                    </a:cubicBezTo>
                    <a:cubicBezTo>
                      <a:pt x="174" y="449"/>
                      <a:pt x="178" y="436"/>
                      <a:pt x="181" y="421"/>
                    </a:cubicBezTo>
                    <a:cubicBezTo>
                      <a:pt x="186" y="421"/>
                      <a:pt x="192" y="423"/>
                      <a:pt x="197" y="425"/>
                    </a:cubicBezTo>
                    <a:cubicBezTo>
                      <a:pt x="189" y="434"/>
                      <a:pt x="188" y="444"/>
                      <a:pt x="188" y="450"/>
                    </a:cubicBezTo>
                    <a:cubicBezTo>
                      <a:pt x="189" y="464"/>
                      <a:pt x="200" y="480"/>
                      <a:pt x="213" y="480"/>
                    </a:cubicBezTo>
                    <a:cubicBezTo>
                      <a:pt x="225" y="480"/>
                      <a:pt x="236" y="464"/>
                      <a:pt x="237" y="450"/>
                    </a:cubicBezTo>
                    <a:cubicBezTo>
                      <a:pt x="237" y="444"/>
                      <a:pt x="236" y="434"/>
                      <a:pt x="229" y="425"/>
                    </a:cubicBezTo>
                    <a:cubicBezTo>
                      <a:pt x="234" y="423"/>
                      <a:pt x="239" y="421"/>
                      <a:pt x="245" y="421"/>
                    </a:cubicBezTo>
                    <a:cubicBezTo>
                      <a:pt x="248" y="436"/>
                      <a:pt x="251" y="449"/>
                      <a:pt x="256" y="457"/>
                    </a:cubicBezTo>
                    <a:cubicBezTo>
                      <a:pt x="267" y="477"/>
                      <a:pt x="279" y="477"/>
                      <a:pt x="286" y="470"/>
                    </a:cubicBezTo>
                    <a:cubicBezTo>
                      <a:pt x="293" y="464"/>
                      <a:pt x="296" y="453"/>
                      <a:pt x="294" y="441"/>
                    </a:cubicBezTo>
                    <a:cubicBezTo>
                      <a:pt x="292" y="429"/>
                      <a:pt x="287" y="418"/>
                      <a:pt x="279" y="411"/>
                    </a:cubicBezTo>
                    <a:cubicBezTo>
                      <a:pt x="272" y="404"/>
                      <a:pt x="263" y="401"/>
                      <a:pt x="254" y="400"/>
                    </a:cubicBezTo>
                    <a:cubicBezTo>
                      <a:pt x="247" y="360"/>
                      <a:pt x="244" y="278"/>
                      <a:pt x="243" y="228"/>
                    </a:cubicBezTo>
                    <a:cubicBezTo>
                      <a:pt x="243" y="220"/>
                      <a:pt x="242" y="214"/>
                      <a:pt x="242" y="208"/>
                    </a:cubicBezTo>
                    <a:cubicBezTo>
                      <a:pt x="294" y="217"/>
                      <a:pt x="294" y="217"/>
                      <a:pt x="294" y="217"/>
                    </a:cubicBezTo>
                    <a:cubicBezTo>
                      <a:pt x="294" y="240"/>
                      <a:pt x="294" y="240"/>
                      <a:pt x="294" y="240"/>
                    </a:cubicBezTo>
                    <a:cubicBezTo>
                      <a:pt x="302" y="244"/>
                      <a:pt x="302" y="244"/>
                      <a:pt x="302" y="244"/>
                    </a:cubicBezTo>
                    <a:cubicBezTo>
                      <a:pt x="369" y="275"/>
                      <a:pt x="413" y="344"/>
                      <a:pt x="413" y="418"/>
                    </a:cubicBezTo>
                    <a:cubicBezTo>
                      <a:pt x="413" y="524"/>
                      <a:pt x="326" y="610"/>
                      <a:pt x="220" y="610"/>
                    </a:cubicBezTo>
                    <a:cubicBezTo>
                      <a:pt x="114" y="610"/>
                      <a:pt x="28" y="524"/>
                      <a:pt x="28" y="418"/>
                    </a:cubicBezTo>
                    <a:cubicBezTo>
                      <a:pt x="28" y="344"/>
                      <a:pt x="70" y="278"/>
                      <a:pt x="136" y="245"/>
                    </a:cubicBezTo>
                    <a:close/>
                    <a:moveTo>
                      <a:pt x="168" y="422"/>
                    </a:moveTo>
                    <a:cubicBezTo>
                      <a:pt x="165" y="431"/>
                      <a:pt x="163" y="438"/>
                      <a:pt x="160" y="443"/>
                    </a:cubicBezTo>
                    <a:cubicBezTo>
                      <a:pt x="154" y="454"/>
                      <a:pt x="148" y="455"/>
                      <a:pt x="145" y="452"/>
                    </a:cubicBezTo>
                    <a:cubicBezTo>
                      <a:pt x="144" y="451"/>
                      <a:pt x="143" y="449"/>
                      <a:pt x="143" y="447"/>
                    </a:cubicBezTo>
                    <a:cubicBezTo>
                      <a:pt x="144" y="439"/>
                      <a:pt x="147" y="434"/>
                      <a:pt x="152" y="429"/>
                    </a:cubicBezTo>
                    <a:cubicBezTo>
                      <a:pt x="156" y="425"/>
                      <a:pt x="162" y="423"/>
                      <a:pt x="168" y="422"/>
                    </a:cubicBezTo>
                    <a:close/>
                    <a:moveTo>
                      <a:pt x="258" y="422"/>
                    </a:moveTo>
                    <a:cubicBezTo>
                      <a:pt x="264" y="423"/>
                      <a:pt x="269" y="425"/>
                      <a:pt x="273" y="429"/>
                    </a:cubicBezTo>
                    <a:cubicBezTo>
                      <a:pt x="278" y="434"/>
                      <a:pt x="281" y="439"/>
                      <a:pt x="282" y="447"/>
                    </a:cubicBezTo>
                    <a:cubicBezTo>
                      <a:pt x="283" y="449"/>
                      <a:pt x="282" y="451"/>
                      <a:pt x="280" y="452"/>
                    </a:cubicBezTo>
                    <a:cubicBezTo>
                      <a:pt x="277" y="455"/>
                      <a:pt x="271" y="454"/>
                      <a:pt x="265" y="443"/>
                    </a:cubicBezTo>
                    <a:cubicBezTo>
                      <a:pt x="262" y="438"/>
                      <a:pt x="260" y="431"/>
                      <a:pt x="258" y="422"/>
                    </a:cubicBezTo>
                    <a:close/>
                  </a:path>
                </a:pathLst>
              </a:custGeom>
              <a:solidFill>
                <a:schemeClr val="bg2">
                  <a:lumMod val="40000"/>
                  <a:lumOff val="60000"/>
                </a:schemeClr>
              </a:solidFill>
              <a:ln w="9525">
                <a:solidFill>
                  <a:schemeClr val="bg2">
                    <a:lumMod val="60000"/>
                    <a:lumOff val="40000"/>
                  </a:schemeClr>
                </a:solidFill>
                <a:round/>
              </a:ln>
            </p:spPr>
            <p:txBody>
              <a:bodyPr vert="horz" wrap="square" lIns="162560" tIns="81280" rIns="162560" bIns="81280" numCol="1" anchor="t" anchorCtr="0" compatLnSpc="1"/>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dirty="0">
                  <a:ln>
                    <a:noFill/>
                  </a:ln>
                  <a:solidFill>
                    <a:prstClr val="black"/>
                  </a:solidFill>
                  <a:effectLst/>
                  <a:uLnTx/>
                  <a:uFillTx/>
                  <a:latin typeface="Cambria" panose="02040503050406030204" pitchFamily="18" charset="0"/>
                  <a:ea typeface="微软雅黑" panose="020B0503020204020204" pitchFamily="34" charset="-122"/>
                  <a:cs typeface="+mn-cs"/>
                </a:endParaRPr>
              </a:p>
            </p:txBody>
          </p:sp>
          <p:sp>
            <p:nvSpPr>
              <p:cNvPr id="32" name="Freeform 7">
                <a:extLst>
                  <a:ext uri="{FF2B5EF4-FFF2-40B4-BE49-F238E27FC236}">
                    <a16:creationId xmlns:a16="http://schemas.microsoft.com/office/drawing/2014/main" id="{B3E5D768-DF3B-B45B-077D-F2E40FC762D9}"/>
                  </a:ext>
                </a:extLst>
              </p:cNvPr>
              <p:cNvSpPr/>
              <p:nvPr/>
            </p:nvSpPr>
            <p:spPr bwMode="auto">
              <a:xfrm>
                <a:off x="2145" y="1578"/>
                <a:ext cx="164" cy="42"/>
              </a:xfrm>
              <a:custGeom>
                <a:avLst/>
                <a:gdLst>
                  <a:gd name="T0" fmla="*/ 0 w 126"/>
                  <a:gd name="T1" fmla="*/ 16 h 33"/>
                  <a:gd name="T2" fmla="*/ 17 w 126"/>
                  <a:gd name="T3" fmla="*/ 33 h 33"/>
                  <a:gd name="T4" fmla="*/ 109 w 126"/>
                  <a:gd name="T5" fmla="*/ 33 h 33"/>
                  <a:gd name="T6" fmla="*/ 126 w 126"/>
                  <a:gd name="T7" fmla="*/ 16 h 33"/>
                  <a:gd name="T8" fmla="*/ 109 w 126"/>
                  <a:gd name="T9" fmla="*/ 0 h 33"/>
                  <a:gd name="T10" fmla="*/ 17 w 126"/>
                  <a:gd name="T11" fmla="*/ 0 h 33"/>
                  <a:gd name="T12" fmla="*/ 0 w 126"/>
                  <a:gd name="T13" fmla="*/ 16 h 33"/>
                </a:gdLst>
                <a:ahLst/>
                <a:cxnLst>
                  <a:cxn ang="0">
                    <a:pos x="T0" y="T1"/>
                  </a:cxn>
                  <a:cxn ang="0">
                    <a:pos x="T2" y="T3"/>
                  </a:cxn>
                  <a:cxn ang="0">
                    <a:pos x="T4" y="T5"/>
                  </a:cxn>
                  <a:cxn ang="0">
                    <a:pos x="T6" y="T7"/>
                  </a:cxn>
                  <a:cxn ang="0">
                    <a:pos x="T8" y="T9"/>
                  </a:cxn>
                  <a:cxn ang="0">
                    <a:pos x="T10" y="T11"/>
                  </a:cxn>
                  <a:cxn ang="0">
                    <a:pos x="T12" y="T13"/>
                  </a:cxn>
                </a:cxnLst>
                <a:rect l="0" t="0" r="r" b="b"/>
                <a:pathLst>
                  <a:path w="126" h="33">
                    <a:moveTo>
                      <a:pt x="0" y="16"/>
                    </a:moveTo>
                    <a:cubicBezTo>
                      <a:pt x="0" y="25"/>
                      <a:pt x="7" y="33"/>
                      <a:pt x="17" y="33"/>
                    </a:cubicBezTo>
                    <a:cubicBezTo>
                      <a:pt x="109" y="33"/>
                      <a:pt x="109" y="33"/>
                      <a:pt x="109" y="33"/>
                    </a:cubicBezTo>
                    <a:cubicBezTo>
                      <a:pt x="118" y="33"/>
                      <a:pt x="126" y="25"/>
                      <a:pt x="126" y="16"/>
                    </a:cubicBezTo>
                    <a:cubicBezTo>
                      <a:pt x="126" y="7"/>
                      <a:pt x="118" y="0"/>
                      <a:pt x="109" y="0"/>
                    </a:cubicBezTo>
                    <a:cubicBezTo>
                      <a:pt x="17" y="0"/>
                      <a:pt x="17" y="0"/>
                      <a:pt x="17" y="0"/>
                    </a:cubicBezTo>
                    <a:cubicBezTo>
                      <a:pt x="7" y="0"/>
                      <a:pt x="0" y="7"/>
                      <a:pt x="0" y="16"/>
                    </a:cubicBezTo>
                    <a:close/>
                  </a:path>
                </a:pathLst>
              </a:custGeom>
              <a:solidFill>
                <a:schemeClr val="bg2">
                  <a:lumMod val="40000"/>
                  <a:lumOff val="60000"/>
                </a:schemeClr>
              </a:solidFill>
              <a:ln w="9525">
                <a:solidFill>
                  <a:schemeClr val="bg2">
                    <a:lumMod val="60000"/>
                    <a:lumOff val="40000"/>
                  </a:schemeClr>
                </a:solidFill>
                <a:round/>
              </a:ln>
            </p:spPr>
            <p:txBody>
              <a:bodyPr vert="horz" wrap="square" lIns="162560" tIns="81280" rIns="162560" bIns="81280" numCol="1" anchor="t" anchorCtr="0" compatLnSpc="1"/>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dirty="0">
                  <a:ln>
                    <a:noFill/>
                  </a:ln>
                  <a:solidFill>
                    <a:prstClr val="black"/>
                  </a:solidFill>
                  <a:effectLst/>
                  <a:uLnTx/>
                  <a:uFillTx/>
                  <a:latin typeface="Cambria" panose="02040503050406030204" pitchFamily="18" charset="0"/>
                  <a:ea typeface="微软雅黑" panose="020B0503020204020204" pitchFamily="34" charset="-122"/>
                  <a:cs typeface="+mn-cs"/>
                </a:endParaRPr>
              </a:p>
            </p:txBody>
          </p:sp>
          <p:sp>
            <p:nvSpPr>
              <p:cNvPr id="33" name="Freeform 8">
                <a:extLst>
                  <a:ext uri="{FF2B5EF4-FFF2-40B4-BE49-F238E27FC236}">
                    <a16:creationId xmlns:a16="http://schemas.microsoft.com/office/drawing/2014/main" id="{9B727E7B-F89B-B360-2FBE-8E70D0BC83A1}"/>
                  </a:ext>
                </a:extLst>
              </p:cNvPr>
              <p:cNvSpPr/>
              <p:nvPr/>
            </p:nvSpPr>
            <p:spPr bwMode="auto">
              <a:xfrm>
                <a:off x="1763" y="1882"/>
                <a:ext cx="44" cy="160"/>
              </a:xfrm>
              <a:custGeom>
                <a:avLst/>
                <a:gdLst>
                  <a:gd name="T0" fmla="*/ 17 w 34"/>
                  <a:gd name="T1" fmla="*/ 0 h 123"/>
                  <a:gd name="T2" fmla="*/ 0 w 34"/>
                  <a:gd name="T3" fmla="*/ 16 h 123"/>
                  <a:gd name="T4" fmla="*/ 0 w 34"/>
                  <a:gd name="T5" fmla="*/ 106 h 123"/>
                  <a:gd name="T6" fmla="*/ 17 w 34"/>
                  <a:gd name="T7" fmla="*/ 123 h 123"/>
                  <a:gd name="T8" fmla="*/ 34 w 34"/>
                  <a:gd name="T9" fmla="*/ 106 h 123"/>
                  <a:gd name="T10" fmla="*/ 34 w 34"/>
                  <a:gd name="T11" fmla="*/ 16 h 123"/>
                  <a:gd name="T12" fmla="*/ 17 w 34"/>
                  <a:gd name="T13" fmla="*/ 0 h 123"/>
                </a:gdLst>
                <a:ahLst/>
                <a:cxnLst>
                  <a:cxn ang="0">
                    <a:pos x="T0" y="T1"/>
                  </a:cxn>
                  <a:cxn ang="0">
                    <a:pos x="T2" y="T3"/>
                  </a:cxn>
                  <a:cxn ang="0">
                    <a:pos x="T4" y="T5"/>
                  </a:cxn>
                  <a:cxn ang="0">
                    <a:pos x="T6" y="T7"/>
                  </a:cxn>
                  <a:cxn ang="0">
                    <a:pos x="T8" y="T9"/>
                  </a:cxn>
                  <a:cxn ang="0">
                    <a:pos x="T10" y="T11"/>
                  </a:cxn>
                  <a:cxn ang="0">
                    <a:pos x="T12" y="T13"/>
                  </a:cxn>
                </a:cxnLst>
                <a:rect l="0" t="0" r="r" b="b"/>
                <a:pathLst>
                  <a:path w="34" h="123">
                    <a:moveTo>
                      <a:pt x="17" y="0"/>
                    </a:moveTo>
                    <a:cubicBezTo>
                      <a:pt x="7" y="0"/>
                      <a:pt x="0" y="7"/>
                      <a:pt x="0" y="16"/>
                    </a:cubicBezTo>
                    <a:cubicBezTo>
                      <a:pt x="0" y="106"/>
                      <a:pt x="0" y="106"/>
                      <a:pt x="0" y="106"/>
                    </a:cubicBezTo>
                    <a:cubicBezTo>
                      <a:pt x="0" y="115"/>
                      <a:pt x="7" y="123"/>
                      <a:pt x="17" y="123"/>
                    </a:cubicBezTo>
                    <a:cubicBezTo>
                      <a:pt x="26" y="123"/>
                      <a:pt x="34" y="115"/>
                      <a:pt x="34" y="106"/>
                    </a:cubicBezTo>
                    <a:cubicBezTo>
                      <a:pt x="34" y="16"/>
                      <a:pt x="34" y="16"/>
                      <a:pt x="34" y="16"/>
                    </a:cubicBezTo>
                    <a:cubicBezTo>
                      <a:pt x="34" y="7"/>
                      <a:pt x="26" y="0"/>
                      <a:pt x="17" y="0"/>
                    </a:cubicBezTo>
                    <a:close/>
                  </a:path>
                </a:pathLst>
              </a:custGeom>
              <a:solidFill>
                <a:schemeClr val="bg2">
                  <a:lumMod val="40000"/>
                  <a:lumOff val="60000"/>
                </a:schemeClr>
              </a:solidFill>
              <a:ln w="9525">
                <a:solidFill>
                  <a:schemeClr val="bg2">
                    <a:lumMod val="60000"/>
                    <a:lumOff val="40000"/>
                  </a:schemeClr>
                </a:solidFill>
                <a:round/>
              </a:ln>
            </p:spPr>
            <p:txBody>
              <a:bodyPr vert="horz" wrap="square" lIns="162560" tIns="81280" rIns="162560" bIns="81280" numCol="1" anchor="t" anchorCtr="0" compatLnSpc="1"/>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dirty="0">
                  <a:ln>
                    <a:noFill/>
                  </a:ln>
                  <a:solidFill>
                    <a:prstClr val="black"/>
                  </a:solidFill>
                  <a:effectLst/>
                  <a:uLnTx/>
                  <a:uFillTx/>
                  <a:latin typeface="Cambria" panose="02040503050406030204" pitchFamily="18" charset="0"/>
                  <a:ea typeface="微软雅黑" panose="020B0503020204020204" pitchFamily="34" charset="-122"/>
                  <a:cs typeface="+mn-cs"/>
                </a:endParaRPr>
              </a:p>
            </p:txBody>
          </p:sp>
          <p:sp>
            <p:nvSpPr>
              <p:cNvPr id="34" name="Freeform 9">
                <a:extLst>
                  <a:ext uri="{FF2B5EF4-FFF2-40B4-BE49-F238E27FC236}">
                    <a16:creationId xmlns:a16="http://schemas.microsoft.com/office/drawing/2014/main" id="{508E0055-28A0-187B-1B70-066A41BCC12A}"/>
                  </a:ext>
                </a:extLst>
              </p:cNvPr>
              <p:cNvSpPr/>
              <p:nvPr/>
            </p:nvSpPr>
            <p:spPr bwMode="auto">
              <a:xfrm>
                <a:off x="1308" y="1557"/>
                <a:ext cx="165" cy="44"/>
              </a:xfrm>
              <a:custGeom>
                <a:avLst/>
                <a:gdLst>
                  <a:gd name="T0" fmla="*/ 17 w 127"/>
                  <a:gd name="T1" fmla="*/ 34 h 34"/>
                  <a:gd name="T2" fmla="*/ 110 w 127"/>
                  <a:gd name="T3" fmla="*/ 34 h 34"/>
                  <a:gd name="T4" fmla="*/ 127 w 127"/>
                  <a:gd name="T5" fmla="*/ 17 h 34"/>
                  <a:gd name="T6" fmla="*/ 110 w 127"/>
                  <a:gd name="T7" fmla="*/ 0 h 34"/>
                  <a:gd name="T8" fmla="*/ 17 w 127"/>
                  <a:gd name="T9" fmla="*/ 0 h 34"/>
                  <a:gd name="T10" fmla="*/ 0 w 127"/>
                  <a:gd name="T11" fmla="*/ 17 h 34"/>
                  <a:gd name="T12" fmla="*/ 17 w 127"/>
                  <a:gd name="T13" fmla="*/ 34 h 34"/>
                </a:gdLst>
                <a:ahLst/>
                <a:cxnLst>
                  <a:cxn ang="0">
                    <a:pos x="T0" y="T1"/>
                  </a:cxn>
                  <a:cxn ang="0">
                    <a:pos x="T2" y="T3"/>
                  </a:cxn>
                  <a:cxn ang="0">
                    <a:pos x="T4" y="T5"/>
                  </a:cxn>
                  <a:cxn ang="0">
                    <a:pos x="T6" y="T7"/>
                  </a:cxn>
                  <a:cxn ang="0">
                    <a:pos x="T8" y="T9"/>
                  </a:cxn>
                  <a:cxn ang="0">
                    <a:pos x="T10" y="T11"/>
                  </a:cxn>
                  <a:cxn ang="0">
                    <a:pos x="T12" y="T13"/>
                  </a:cxn>
                </a:cxnLst>
                <a:rect l="0" t="0" r="r" b="b"/>
                <a:pathLst>
                  <a:path w="127" h="34">
                    <a:moveTo>
                      <a:pt x="17" y="34"/>
                    </a:moveTo>
                    <a:cubicBezTo>
                      <a:pt x="110" y="34"/>
                      <a:pt x="110" y="34"/>
                      <a:pt x="110" y="34"/>
                    </a:cubicBezTo>
                    <a:cubicBezTo>
                      <a:pt x="119" y="34"/>
                      <a:pt x="127" y="26"/>
                      <a:pt x="127" y="17"/>
                    </a:cubicBezTo>
                    <a:cubicBezTo>
                      <a:pt x="127" y="8"/>
                      <a:pt x="119" y="0"/>
                      <a:pt x="110" y="0"/>
                    </a:cubicBezTo>
                    <a:cubicBezTo>
                      <a:pt x="17" y="0"/>
                      <a:pt x="17" y="0"/>
                      <a:pt x="17" y="0"/>
                    </a:cubicBezTo>
                    <a:cubicBezTo>
                      <a:pt x="8" y="0"/>
                      <a:pt x="0" y="8"/>
                      <a:pt x="0" y="17"/>
                    </a:cubicBezTo>
                    <a:cubicBezTo>
                      <a:pt x="0" y="26"/>
                      <a:pt x="8" y="34"/>
                      <a:pt x="17" y="34"/>
                    </a:cubicBezTo>
                    <a:close/>
                  </a:path>
                </a:pathLst>
              </a:custGeom>
              <a:solidFill>
                <a:schemeClr val="bg2">
                  <a:lumMod val="40000"/>
                  <a:lumOff val="60000"/>
                </a:schemeClr>
              </a:solidFill>
              <a:ln w="9525">
                <a:solidFill>
                  <a:schemeClr val="bg2">
                    <a:lumMod val="60000"/>
                    <a:lumOff val="40000"/>
                  </a:schemeClr>
                </a:solidFill>
                <a:round/>
              </a:ln>
            </p:spPr>
            <p:txBody>
              <a:bodyPr vert="horz" wrap="square" lIns="162560" tIns="81280" rIns="162560" bIns="81280" numCol="1" anchor="t" anchorCtr="0" compatLnSpc="1"/>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dirty="0">
                  <a:ln>
                    <a:noFill/>
                  </a:ln>
                  <a:solidFill>
                    <a:prstClr val="black"/>
                  </a:solidFill>
                  <a:effectLst/>
                  <a:uLnTx/>
                  <a:uFillTx/>
                  <a:latin typeface="Cambria" panose="02040503050406030204" pitchFamily="18" charset="0"/>
                  <a:ea typeface="微软雅黑" panose="020B0503020204020204" pitchFamily="34" charset="-122"/>
                  <a:cs typeface="+mn-cs"/>
                </a:endParaRPr>
              </a:p>
            </p:txBody>
          </p:sp>
          <p:sp>
            <p:nvSpPr>
              <p:cNvPr id="35" name="Freeform 10">
                <a:extLst>
                  <a:ext uri="{FF2B5EF4-FFF2-40B4-BE49-F238E27FC236}">
                    <a16:creationId xmlns:a16="http://schemas.microsoft.com/office/drawing/2014/main" id="{A09EA079-5ADD-D19A-CC01-7D4DBFFBEFE0}"/>
                  </a:ext>
                </a:extLst>
              </p:cNvPr>
              <p:cNvSpPr/>
              <p:nvPr/>
            </p:nvSpPr>
            <p:spPr bwMode="auto">
              <a:xfrm>
                <a:off x="1403" y="1231"/>
                <a:ext cx="145" cy="117"/>
              </a:xfrm>
              <a:custGeom>
                <a:avLst/>
                <a:gdLst>
                  <a:gd name="T0" fmla="*/ 9 w 112"/>
                  <a:gd name="T1" fmla="*/ 30 h 90"/>
                  <a:gd name="T2" fmla="*/ 83 w 112"/>
                  <a:gd name="T3" fmla="*/ 84 h 90"/>
                  <a:gd name="T4" fmla="*/ 107 w 112"/>
                  <a:gd name="T5" fmla="*/ 81 h 90"/>
                  <a:gd name="T6" fmla="*/ 103 w 112"/>
                  <a:gd name="T7" fmla="*/ 58 h 90"/>
                  <a:gd name="T8" fmla="*/ 30 w 112"/>
                  <a:gd name="T9" fmla="*/ 3 h 90"/>
                  <a:gd name="T10" fmla="*/ 20 w 112"/>
                  <a:gd name="T11" fmla="*/ 0 h 90"/>
                  <a:gd name="T12" fmla="*/ 6 w 112"/>
                  <a:gd name="T13" fmla="*/ 7 h 90"/>
                  <a:gd name="T14" fmla="*/ 9 w 112"/>
                  <a:gd name="T15" fmla="*/ 3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9" y="30"/>
                    </a:moveTo>
                    <a:cubicBezTo>
                      <a:pt x="83" y="84"/>
                      <a:pt x="83" y="84"/>
                      <a:pt x="83" y="84"/>
                    </a:cubicBezTo>
                    <a:cubicBezTo>
                      <a:pt x="90" y="90"/>
                      <a:pt x="101" y="88"/>
                      <a:pt x="107" y="81"/>
                    </a:cubicBezTo>
                    <a:cubicBezTo>
                      <a:pt x="112" y="74"/>
                      <a:pt x="111" y="63"/>
                      <a:pt x="103" y="58"/>
                    </a:cubicBezTo>
                    <a:cubicBezTo>
                      <a:pt x="30" y="3"/>
                      <a:pt x="30" y="3"/>
                      <a:pt x="30" y="3"/>
                    </a:cubicBezTo>
                    <a:cubicBezTo>
                      <a:pt x="27" y="1"/>
                      <a:pt x="23" y="0"/>
                      <a:pt x="20" y="0"/>
                    </a:cubicBezTo>
                    <a:cubicBezTo>
                      <a:pt x="14" y="0"/>
                      <a:pt x="9" y="2"/>
                      <a:pt x="6" y="7"/>
                    </a:cubicBezTo>
                    <a:cubicBezTo>
                      <a:pt x="0" y="14"/>
                      <a:pt x="2" y="24"/>
                      <a:pt x="9" y="30"/>
                    </a:cubicBezTo>
                    <a:close/>
                  </a:path>
                </a:pathLst>
              </a:custGeom>
              <a:solidFill>
                <a:schemeClr val="bg2">
                  <a:lumMod val="40000"/>
                  <a:lumOff val="60000"/>
                </a:schemeClr>
              </a:solidFill>
              <a:ln w="9525">
                <a:solidFill>
                  <a:schemeClr val="bg2">
                    <a:lumMod val="60000"/>
                    <a:lumOff val="40000"/>
                  </a:schemeClr>
                </a:solidFill>
                <a:round/>
              </a:ln>
            </p:spPr>
            <p:txBody>
              <a:bodyPr vert="horz" wrap="square" lIns="162560" tIns="81280" rIns="162560" bIns="81280" numCol="1" anchor="t" anchorCtr="0" compatLnSpc="1"/>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dirty="0">
                  <a:ln>
                    <a:noFill/>
                  </a:ln>
                  <a:solidFill>
                    <a:prstClr val="black"/>
                  </a:solidFill>
                  <a:effectLst/>
                  <a:uLnTx/>
                  <a:uFillTx/>
                  <a:latin typeface="Cambria" panose="02040503050406030204" pitchFamily="18" charset="0"/>
                  <a:ea typeface="微软雅黑" panose="020B0503020204020204" pitchFamily="34" charset="-122"/>
                  <a:cs typeface="+mn-cs"/>
                </a:endParaRPr>
              </a:p>
            </p:txBody>
          </p:sp>
          <p:sp>
            <p:nvSpPr>
              <p:cNvPr id="36" name="Freeform 11">
                <a:extLst>
                  <a:ext uri="{FF2B5EF4-FFF2-40B4-BE49-F238E27FC236}">
                    <a16:creationId xmlns:a16="http://schemas.microsoft.com/office/drawing/2014/main" id="{3E74B619-EAE4-61C3-AD9F-A729184D48D8}"/>
                  </a:ext>
                </a:extLst>
              </p:cNvPr>
              <p:cNvSpPr/>
              <p:nvPr/>
            </p:nvSpPr>
            <p:spPr bwMode="auto">
              <a:xfrm>
                <a:off x="2073" y="1231"/>
                <a:ext cx="145" cy="117"/>
              </a:xfrm>
              <a:custGeom>
                <a:avLst/>
                <a:gdLst>
                  <a:gd name="T0" fmla="*/ 29 w 112"/>
                  <a:gd name="T1" fmla="*/ 84 h 90"/>
                  <a:gd name="T2" fmla="*/ 103 w 112"/>
                  <a:gd name="T3" fmla="*/ 30 h 90"/>
                  <a:gd name="T4" fmla="*/ 106 w 112"/>
                  <a:gd name="T5" fmla="*/ 7 h 90"/>
                  <a:gd name="T6" fmla="*/ 92 w 112"/>
                  <a:gd name="T7" fmla="*/ 0 h 90"/>
                  <a:gd name="T8" fmla="*/ 82 w 112"/>
                  <a:gd name="T9" fmla="*/ 3 h 90"/>
                  <a:gd name="T10" fmla="*/ 9 w 112"/>
                  <a:gd name="T11" fmla="*/ 58 h 90"/>
                  <a:gd name="T12" fmla="*/ 5 w 112"/>
                  <a:gd name="T13" fmla="*/ 81 h 90"/>
                  <a:gd name="T14" fmla="*/ 29 w 112"/>
                  <a:gd name="T15" fmla="*/ 84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29" y="84"/>
                    </a:moveTo>
                    <a:cubicBezTo>
                      <a:pt x="103" y="30"/>
                      <a:pt x="103" y="30"/>
                      <a:pt x="103" y="30"/>
                    </a:cubicBezTo>
                    <a:cubicBezTo>
                      <a:pt x="110" y="24"/>
                      <a:pt x="112" y="14"/>
                      <a:pt x="106" y="7"/>
                    </a:cubicBezTo>
                    <a:cubicBezTo>
                      <a:pt x="103" y="2"/>
                      <a:pt x="98" y="0"/>
                      <a:pt x="92" y="0"/>
                    </a:cubicBezTo>
                    <a:cubicBezTo>
                      <a:pt x="89" y="0"/>
                      <a:pt x="85" y="1"/>
                      <a:pt x="82" y="3"/>
                    </a:cubicBezTo>
                    <a:cubicBezTo>
                      <a:pt x="9" y="58"/>
                      <a:pt x="9" y="58"/>
                      <a:pt x="9" y="58"/>
                    </a:cubicBezTo>
                    <a:cubicBezTo>
                      <a:pt x="1" y="63"/>
                      <a:pt x="0" y="74"/>
                      <a:pt x="5" y="81"/>
                    </a:cubicBezTo>
                    <a:cubicBezTo>
                      <a:pt x="11" y="88"/>
                      <a:pt x="22" y="90"/>
                      <a:pt x="29" y="84"/>
                    </a:cubicBezTo>
                    <a:close/>
                  </a:path>
                </a:pathLst>
              </a:custGeom>
              <a:solidFill>
                <a:schemeClr val="bg2">
                  <a:lumMod val="40000"/>
                  <a:lumOff val="60000"/>
                </a:schemeClr>
              </a:solidFill>
              <a:ln w="9525">
                <a:solidFill>
                  <a:schemeClr val="bg2">
                    <a:lumMod val="60000"/>
                    <a:lumOff val="40000"/>
                  </a:schemeClr>
                </a:solidFill>
                <a:round/>
              </a:ln>
            </p:spPr>
            <p:txBody>
              <a:bodyPr vert="horz" wrap="square" lIns="162560" tIns="81280" rIns="162560" bIns="81280" numCol="1" anchor="t" anchorCtr="0" compatLnSpc="1"/>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dirty="0">
                  <a:ln>
                    <a:noFill/>
                  </a:ln>
                  <a:solidFill>
                    <a:prstClr val="black"/>
                  </a:solidFill>
                  <a:effectLst/>
                  <a:uLnTx/>
                  <a:uFillTx/>
                  <a:latin typeface="Cambria" panose="02040503050406030204" pitchFamily="18" charset="0"/>
                  <a:ea typeface="微软雅黑" panose="020B0503020204020204" pitchFamily="34" charset="-122"/>
                  <a:cs typeface="+mn-cs"/>
                </a:endParaRPr>
              </a:p>
            </p:txBody>
          </p:sp>
          <p:sp>
            <p:nvSpPr>
              <p:cNvPr id="37" name="Freeform 12">
                <a:extLst>
                  <a:ext uri="{FF2B5EF4-FFF2-40B4-BE49-F238E27FC236}">
                    <a16:creationId xmlns:a16="http://schemas.microsoft.com/office/drawing/2014/main" id="{A1E89B38-86C9-4E88-6B3C-8BB138155A76}"/>
                  </a:ext>
                </a:extLst>
              </p:cNvPr>
              <p:cNvSpPr/>
              <p:nvPr/>
            </p:nvSpPr>
            <p:spPr bwMode="auto">
              <a:xfrm>
                <a:off x="1431" y="1813"/>
                <a:ext cx="134" cy="128"/>
              </a:xfrm>
              <a:custGeom>
                <a:avLst/>
                <a:gdLst>
                  <a:gd name="T0" fmla="*/ 84 w 103"/>
                  <a:gd name="T1" fmla="*/ 0 h 98"/>
                  <a:gd name="T2" fmla="*/ 72 w 103"/>
                  <a:gd name="T3" fmla="*/ 4 h 98"/>
                  <a:gd name="T4" fmla="*/ 7 w 103"/>
                  <a:gd name="T5" fmla="*/ 68 h 98"/>
                  <a:gd name="T6" fmla="*/ 7 w 103"/>
                  <a:gd name="T7" fmla="*/ 91 h 98"/>
                  <a:gd name="T8" fmla="*/ 31 w 103"/>
                  <a:gd name="T9" fmla="*/ 91 h 98"/>
                  <a:gd name="T10" fmla="*/ 96 w 103"/>
                  <a:gd name="T11" fmla="*/ 28 h 98"/>
                  <a:gd name="T12" fmla="*/ 96 w 103"/>
                  <a:gd name="T13" fmla="*/ 4 h 98"/>
                  <a:gd name="T14" fmla="*/ 84 w 103"/>
                  <a:gd name="T15" fmla="*/ 0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 h="98">
                    <a:moveTo>
                      <a:pt x="84" y="0"/>
                    </a:moveTo>
                    <a:cubicBezTo>
                      <a:pt x="80" y="0"/>
                      <a:pt x="75" y="1"/>
                      <a:pt x="72" y="4"/>
                    </a:cubicBezTo>
                    <a:cubicBezTo>
                      <a:pt x="7" y="68"/>
                      <a:pt x="7" y="68"/>
                      <a:pt x="7" y="68"/>
                    </a:cubicBezTo>
                    <a:cubicBezTo>
                      <a:pt x="0" y="74"/>
                      <a:pt x="0" y="85"/>
                      <a:pt x="7" y="91"/>
                    </a:cubicBezTo>
                    <a:cubicBezTo>
                      <a:pt x="13" y="98"/>
                      <a:pt x="24" y="98"/>
                      <a:pt x="31" y="91"/>
                    </a:cubicBezTo>
                    <a:cubicBezTo>
                      <a:pt x="96" y="28"/>
                      <a:pt x="96" y="28"/>
                      <a:pt x="96" y="28"/>
                    </a:cubicBezTo>
                    <a:cubicBezTo>
                      <a:pt x="103" y="21"/>
                      <a:pt x="103" y="11"/>
                      <a:pt x="96" y="4"/>
                    </a:cubicBezTo>
                    <a:cubicBezTo>
                      <a:pt x="93" y="1"/>
                      <a:pt x="88" y="0"/>
                      <a:pt x="84" y="0"/>
                    </a:cubicBezTo>
                    <a:close/>
                  </a:path>
                </a:pathLst>
              </a:custGeom>
              <a:solidFill>
                <a:schemeClr val="bg2">
                  <a:lumMod val="40000"/>
                  <a:lumOff val="60000"/>
                </a:schemeClr>
              </a:solidFill>
              <a:ln w="9525">
                <a:solidFill>
                  <a:schemeClr val="bg2">
                    <a:lumMod val="60000"/>
                    <a:lumOff val="40000"/>
                  </a:schemeClr>
                </a:solidFill>
                <a:round/>
              </a:ln>
            </p:spPr>
            <p:txBody>
              <a:bodyPr vert="horz" wrap="square" lIns="162560" tIns="81280" rIns="162560" bIns="81280" numCol="1" anchor="t" anchorCtr="0" compatLnSpc="1"/>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dirty="0">
                  <a:ln>
                    <a:noFill/>
                  </a:ln>
                  <a:solidFill>
                    <a:prstClr val="black"/>
                  </a:solidFill>
                  <a:effectLst/>
                  <a:uLnTx/>
                  <a:uFillTx/>
                  <a:latin typeface="Cambria" panose="02040503050406030204" pitchFamily="18" charset="0"/>
                  <a:ea typeface="微软雅黑" panose="020B0503020204020204" pitchFamily="34" charset="-122"/>
                  <a:cs typeface="+mn-cs"/>
                </a:endParaRPr>
              </a:p>
            </p:txBody>
          </p:sp>
          <p:sp>
            <p:nvSpPr>
              <p:cNvPr id="38" name="Freeform 13">
                <a:extLst>
                  <a:ext uri="{FF2B5EF4-FFF2-40B4-BE49-F238E27FC236}">
                    <a16:creationId xmlns:a16="http://schemas.microsoft.com/office/drawing/2014/main" id="{B1C1C076-27D0-5E39-544A-7189626E4656}"/>
                  </a:ext>
                </a:extLst>
              </p:cNvPr>
              <p:cNvSpPr/>
              <p:nvPr/>
            </p:nvSpPr>
            <p:spPr bwMode="auto">
              <a:xfrm>
                <a:off x="2043" y="1813"/>
                <a:ext cx="132" cy="128"/>
              </a:xfrm>
              <a:custGeom>
                <a:avLst/>
                <a:gdLst>
                  <a:gd name="T0" fmla="*/ 31 w 102"/>
                  <a:gd name="T1" fmla="*/ 4 h 98"/>
                  <a:gd name="T2" fmla="*/ 19 w 102"/>
                  <a:gd name="T3" fmla="*/ 0 h 98"/>
                  <a:gd name="T4" fmla="*/ 7 w 102"/>
                  <a:gd name="T5" fmla="*/ 4 h 98"/>
                  <a:gd name="T6" fmla="*/ 7 w 102"/>
                  <a:gd name="T7" fmla="*/ 28 h 98"/>
                  <a:gd name="T8" fmla="*/ 72 w 102"/>
                  <a:gd name="T9" fmla="*/ 91 h 98"/>
                  <a:gd name="T10" fmla="*/ 96 w 102"/>
                  <a:gd name="T11" fmla="*/ 91 h 98"/>
                  <a:gd name="T12" fmla="*/ 96 w 102"/>
                  <a:gd name="T13" fmla="*/ 68 h 98"/>
                  <a:gd name="T14" fmla="*/ 31 w 102"/>
                  <a:gd name="T15" fmla="*/ 4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98">
                    <a:moveTo>
                      <a:pt x="31" y="4"/>
                    </a:moveTo>
                    <a:cubicBezTo>
                      <a:pt x="27" y="1"/>
                      <a:pt x="23" y="0"/>
                      <a:pt x="19" y="0"/>
                    </a:cubicBezTo>
                    <a:cubicBezTo>
                      <a:pt x="14" y="0"/>
                      <a:pt x="10" y="1"/>
                      <a:pt x="7" y="4"/>
                    </a:cubicBezTo>
                    <a:cubicBezTo>
                      <a:pt x="0" y="11"/>
                      <a:pt x="0" y="21"/>
                      <a:pt x="7" y="28"/>
                    </a:cubicBezTo>
                    <a:cubicBezTo>
                      <a:pt x="72" y="91"/>
                      <a:pt x="72" y="91"/>
                      <a:pt x="72" y="91"/>
                    </a:cubicBezTo>
                    <a:cubicBezTo>
                      <a:pt x="78" y="98"/>
                      <a:pt x="89" y="98"/>
                      <a:pt x="96" y="91"/>
                    </a:cubicBezTo>
                    <a:cubicBezTo>
                      <a:pt x="102" y="85"/>
                      <a:pt x="102" y="74"/>
                      <a:pt x="96" y="68"/>
                    </a:cubicBezTo>
                    <a:lnTo>
                      <a:pt x="31" y="4"/>
                    </a:lnTo>
                    <a:close/>
                  </a:path>
                </a:pathLst>
              </a:custGeom>
              <a:solidFill>
                <a:schemeClr val="bg2">
                  <a:lumMod val="40000"/>
                  <a:lumOff val="60000"/>
                </a:schemeClr>
              </a:solidFill>
              <a:ln w="9525">
                <a:solidFill>
                  <a:schemeClr val="bg2">
                    <a:lumMod val="60000"/>
                    <a:lumOff val="40000"/>
                  </a:schemeClr>
                </a:solidFill>
                <a:round/>
              </a:ln>
            </p:spPr>
            <p:txBody>
              <a:bodyPr vert="horz" wrap="square" lIns="162560" tIns="81280" rIns="162560" bIns="81280" numCol="1" anchor="t" anchorCtr="0" compatLnSpc="1"/>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dirty="0">
                  <a:ln>
                    <a:noFill/>
                  </a:ln>
                  <a:solidFill>
                    <a:prstClr val="black"/>
                  </a:solidFill>
                  <a:effectLst/>
                  <a:uLnTx/>
                  <a:uFillTx/>
                  <a:latin typeface="Cambria" panose="02040503050406030204" pitchFamily="18" charset="0"/>
                  <a:ea typeface="微软雅黑" panose="020B0503020204020204" pitchFamily="34" charset="-122"/>
                  <a:cs typeface="+mn-cs"/>
                </a:endParaRPr>
              </a:p>
            </p:txBody>
          </p:sp>
        </p:grpSp>
      </p:grpSp>
      <p:sp>
        <p:nvSpPr>
          <p:cNvPr id="3" name="Rectangle 2">
            <a:extLst>
              <a:ext uri="{FF2B5EF4-FFF2-40B4-BE49-F238E27FC236}">
                <a16:creationId xmlns:a16="http://schemas.microsoft.com/office/drawing/2014/main" id="{5B5C213A-D046-B059-77F4-E9AC623651B9}"/>
              </a:ext>
            </a:extLst>
          </p:cNvPr>
          <p:cNvSpPr/>
          <p:nvPr/>
        </p:nvSpPr>
        <p:spPr>
          <a:xfrm>
            <a:off x="2491379" y="2384908"/>
            <a:ext cx="1609736" cy="707886"/>
          </a:xfrm>
          <a:prstGeom prst="rect">
            <a:avLst/>
          </a:prstGeom>
        </p:spPr>
        <p:txBody>
          <a:bodyPr wrap="none">
            <a:spAutoFit/>
          </a:bodyP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Lia </a:t>
            </a:r>
            <a:r>
              <a:rPr kumimoji="0" lang="en-US" sz="4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lịa</a:t>
            </a:r>
            <a:endParaRPr kumimoji="0" lang="en-US" sz="40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sp>
        <p:nvSpPr>
          <p:cNvPr id="25" name="Rounded Rectangle 32">
            <a:extLst>
              <a:ext uri="{FF2B5EF4-FFF2-40B4-BE49-F238E27FC236}">
                <a16:creationId xmlns:a16="http://schemas.microsoft.com/office/drawing/2014/main" id="{A1708431-1D22-C1CE-51C1-FDCB64A93180}"/>
              </a:ext>
            </a:extLst>
          </p:cNvPr>
          <p:cNvSpPr/>
          <p:nvPr/>
        </p:nvSpPr>
        <p:spPr>
          <a:xfrm>
            <a:off x="5673264" y="1968508"/>
            <a:ext cx="6026089" cy="2349579"/>
          </a:xfrm>
          <a:prstGeom prst="roundRect">
            <a:avLst/>
          </a:prstGeom>
          <a:solidFill>
            <a:schemeClr val="bg2">
              <a:lumMod val="20000"/>
              <a:lumOff val="80000"/>
            </a:schemeClr>
          </a:solidFill>
          <a:ln w="25400">
            <a:solidFill>
              <a:srgbClr val="EDD0B9"/>
            </a:solidFill>
          </a:ln>
          <a:effectLst>
            <a:glow rad="101600">
              <a:srgbClr val="E6D5F3">
                <a:alpha val="40000"/>
              </a:srgbClr>
            </a:glow>
            <a:outerShdw blurRad="50800" dist="50800" dir="5400000" algn="ctr" rotWithShape="0">
              <a:srgbClr val="EDD0B9"/>
            </a:outerShdw>
          </a:effectLst>
        </p:spPr>
        <p:txBody>
          <a:bodyPr wrap="square">
            <a:spAutoFit/>
          </a:bodyPr>
          <a:lstStyle/>
          <a:p>
            <a:pPr lvl="0" algn="ctr" defTabSz="1219170" fontAlgn="base">
              <a:spcBef>
                <a:spcPct val="0"/>
              </a:spcBef>
              <a:spcAft>
                <a:spcPct val="0"/>
              </a:spcAft>
            </a:pPr>
            <a:r>
              <a:rPr lang="en-US" sz="4400" dirty="0" err="1">
                <a:solidFill>
                  <a:srgbClr val="000000"/>
                </a:solidFill>
                <a:latin typeface="Cambria" panose="02040503050406030204" pitchFamily="18" charset="0"/>
                <a:ea typeface="Cambria" panose="02040503050406030204" pitchFamily="18" charset="0"/>
              </a:rPr>
              <a:t>Nhanh</a:t>
            </a:r>
            <a:r>
              <a:rPr lang="en-US" sz="4400" dirty="0">
                <a:solidFill>
                  <a:srgbClr val="000000"/>
                </a:solidFill>
                <a:latin typeface="Cambria" panose="02040503050406030204" pitchFamily="18" charset="0"/>
                <a:ea typeface="Cambria" panose="02040503050406030204" pitchFamily="18" charset="0"/>
              </a:rPr>
              <a:t> </a:t>
            </a:r>
            <a:r>
              <a:rPr lang="en-US" sz="4400" dirty="0" err="1">
                <a:solidFill>
                  <a:srgbClr val="000000"/>
                </a:solidFill>
                <a:latin typeface="Cambria" panose="02040503050406030204" pitchFamily="18" charset="0"/>
                <a:ea typeface="Cambria" panose="02040503050406030204" pitchFamily="18" charset="0"/>
              </a:rPr>
              <a:t>và</a:t>
            </a:r>
            <a:r>
              <a:rPr lang="en-US" sz="4400" dirty="0">
                <a:solidFill>
                  <a:srgbClr val="000000"/>
                </a:solidFill>
                <a:latin typeface="Cambria" panose="02040503050406030204" pitchFamily="18" charset="0"/>
                <a:ea typeface="Cambria" panose="02040503050406030204" pitchFamily="18" charset="0"/>
              </a:rPr>
              <a:t> </a:t>
            </a:r>
            <a:r>
              <a:rPr lang="en-US" sz="4400" dirty="0" err="1">
                <a:solidFill>
                  <a:srgbClr val="000000"/>
                </a:solidFill>
                <a:latin typeface="Cambria" panose="02040503050406030204" pitchFamily="18" charset="0"/>
                <a:ea typeface="Cambria" panose="02040503050406030204" pitchFamily="18" charset="0"/>
              </a:rPr>
              <a:t>liên</a:t>
            </a:r>
            <a:r>
              <a:rPr lang="en-US" sz="4400" dirty="0">
                <a:solidFill>
                  <a:srgbClr val="000000"/>
                </a:solidFill>
                <a:latin typeface="Cambria" panose="02040503050406030204" pitchFamily="18" charset="0"/>
                <a:ea typeface="Cambria" panose="02040503050406030204" pitchFamily="18" charset="0"/>
              </a:rPr>
              <a:t> </a:t>
            </a:r>
            <a:r>
              <a:rPr lang="en-US" sz="4400" dirty="0" err="1">
                <a:solidFill>
                  <a:srgbClr val="000000"/>
                </a:solidFill>
                <a:latin typeface="Cambria" panose="02040503050406030204" pitchFamily="18" charset="0"/>
                <a:ea typeface="Cambria" panose="02040503050406030204" pitchFamily="18" charset="0"/>
              </a:rPr>
              <a:t>tiếp</a:t>
            </a:r>
            <a:r>
              <a:rPr lang="en-US" sz="4400" dirty="0">
                <a:solidFill>
                  <a:srgbClr val="000000"/>
                </a:solidFill>
                <a:latin typeface="Cambria" panose="02040503050406030204" pitchFamily="18" charset="0"/>
                <a:ea typeface="Cambria" panose="02040503050406030204" pitchFamily="18" charset="0"/>
              </a:rPr>
              <a:t>, </a:t>
            </a:r>
            <a:r>
              <a:rPr lang="en-US" sz="4400" dirty="0" err="1">
                <a:solidFill>
                  <a:srgbClr val="000000"/>
                </a:solidFill>
                <a:latin typeface="Cambria" panose="02040503050406030204" pitchFamily="18" charset="0"/>
                <a:ea typeface="Cambria" panose="02040503050406030204" pitchFamily="18" charset="0"/>
              </a:rPr>
              <a:t>không</a:t>
            </a:r>
            <a:r>
              <a:rPr lang="en-US" sz="4400" dirty="0">
                <a:solidFill>
                  <a:srgbClr val="000000"/>
                </a:solidFill>
                <a:latin typeface="Cambria" panose="02040503050406030204" pitchFamily="18" charset="0"/>
                <a:ea typeface="Cambria" panose="02040503050406030204" pitchFamily="18" charset="0"/>
              </a:rPr>
              <a:t> </a:t>
            </a:r>
            <a:r>
              <a:rPr lang="en-US" sz="4400" dirty="0" err="1">
                <a:solidFill>
                  <a:srgbClr val="000000"/>
                </a:solidFill>
                <a:latin typeface="Cambria" panose="02040503050406030204" pitchFamily="18" charset="0"/>
                <a:ea typeface="Cambria" panose="02040503050406030204" pitchFamily="18" charset="0"/>
              </a:rPr>
              <a:t>ngừng</a:t>
            </a:r>
            <a:r>
              <a:rPr lang="en-US" sz="4400" dirty="0">
                <a:solidFill>
                  <a:srgbClr val="000000"/>
                </a:solidFill>
                <a:latin typeface="Cambria" panose="02040503050406030204" pitchFamily="18" charset="0"/>
                <a:ea typeface="Cambria" panose="02040503050406030204" pitchFamily="18" charset="0"/>
              </a:rPr>
              <a:t> </a:t>
            </a:r>
            <a:r>
              <a:rPr lang="en-US" sz="4400" dirty="0" err="1">
                <a:solidFill>
                  <a:srgbClr val="000000"/>
                </a:solidFill>
                <a:latin typeface="Cambria" panose="02040503050406030204" pitchFamily="18" charset="0"/>
                <a:ea typeface="Cambria" panose="02040503050406030204" pitchFamily="18" charset="0"/>
              </a:rPr>
              <a:t>trong</a:t>
            </a:r>
            <a:r>
              <a:rPr lang="en-US" sz="4400" dirty="0">
                <a:solidFill>
                  <a:srgbClr val="000000"/>
                </a:solidFill>
                <a:latin typeface="Cambria" panose="02040503050406030204" pitchFamily="18" charset="0"/>
                <a:ea typeface="Cambria" panose="02040503050406030204" pitchFamily="18" charset="0"/>
              </a:rPr>
              <a:t> </a:t>
            </a:r>
            <a:r>
              <a:rPr lang="en-US" sz="4400" dirty="0" err="1">
                <a:solidFill>
                  <a:srgbClr val="000000"/>
                </a:solidFill>
                <a:latin typeface="Cambria" panose="02040503050406030204" pitchFamily="18" charset="0"/>
                <a:ea typeface="Cambria" panose="02040503050406030204" pitchFamily="18" charset="0"/>
              </a:rPr>
              <a:t>một</a:t>
            </a:r>
            <a:r>
              <a:rPr lang="en-US" sz="4400" dirty="0">
                <a:solidFill>
                  <a:srgbClr val="000000"/>
                </a:solidFill>
                <a:latin typeface="Cambria" panose="02040503050406030204" pitchFamily="18" charset="0"/>
                <a:ea typeface="Cambria" panose="02040503050406030204" pitchFamily="18" charset="0"/>
              </a:rPr>
              <a:t> </a:t>
            </a:r>
            <a:r>
              <a:rPr lang="en-US" sz="4400" dirty="0" err="1">
                <a:solidFill>
                  <a:srgbClr val="000000"/>
                </a:solidFill>
                <a:latin typeface="Cambria" panose="02040503050406030204" pitchFamily="18" charset="0"/>
                <a:ea typeface="Cambria" panose="02040503050406030204" pitchFamily="18" charset="0"/>
              </a:rPr>
              <a:t>thời</a:t>
            </a:r>
            <a:r>
              <a:rPr lang="en-US" sz="4400" dirty="0">
                <a:solidFill>
                  <a:srgbClr val="000000"/>
                </a:solidFill>
                <a:latin typeface="Cambria" panose="02040503050406030204" pitchFamily="18" charset="0"/>
                <a:ea typeface="Cambria" panose="02040503050406030204" pitchFamily="18" charset="0"/>
              </a:rPr>
              <a:t> </a:t>
            </a:r>
            <a:r>
              <a:rPr lang="en-US" sz="4400" dirty="0" err="1">
                <a:solidFill>
                  <a:srgbClr val="000000"/>
                </a:solidFill>
                <a:latin typeface="Cambria" panose="02040503050406030204" pitchFamily="18" charset="0"/>
                <a:ea typeface="Cambria" panose="02040503050406030204" pitchFamily="18" charset="0"/>
              </a:rPr>
              <a:t>gian</a:t>
            </a:r>
            <a:r>
              <a:rPr lang="en-US" sz="4400" dirty="0">
                <a:solidFill>
                  <a:srgbClr val="000000"/>
                </a:solidFill>
                <a:latin typeface="Cambria" panose="02040503050406030204" pitchFamily="18" charset="0"/>
                <a:ea typeface="Cambria" panose="02040503050406030204" pitchFamily="18" charset="0"/>
              </a:rPr>
              <a:t> </a:t>
            </a:r>
            <a:r>
              <a:rPr lang="en-US" sz="4400" dirty="0" err="1">
                <a:solidFill>
                  <a:srgbClr val="000000"/>
                </a:solidFill>
                <a:latin typeface="Cambria" panose="02040503050406030204" pitchFamily="18" charset="0"/>
                <a:ea typeface="Cambria" panose="02040503050406030204" pitchFamily="18" charset="0"/>
              </a:rPr>
              <a:t>ngắn</a:t>
            </a:r>
            <a:endParaRPr lang="en-US" sz="4400" dirty="0">
              <a:solidFill>
                <a:srgbClr val="000000"/>
              </a:solidFill>
              <a:latin typeface="Cambria" panose="02040503050406030204" pitchFamily="18" charset="0"/>
              <a:ea typeface="Cambria" panose="02040503050406030204" pitchFamily="18" charset="0"/>
            </a:endParaRPr>
          </a:p>
        </p:txBody>
      </p:sp>
      <p:grpSp>
        <p:nvGrpSpPr>
          <p:cNvPr id="26" name="Group 25">
            <a:extLst>
              <a:ext uri="{FF2B5EF4-FFF2-40B4-BE49-F238E27FC236}">
                <a16:creationId xmlns:a16="http://schemas.microsoft.com/office/drawing/2014/main" id="{97B0D3EE-B600-84A3-F344-DEA1E452FB89}"/>
              </a:ext>
            </a:extLst>
          </p:cNvPr>
          <p:cNvGrpSpPr/>
          <p:nvPr/>
        </p:nvGrpSpPr>
        <p:grpSpPr>
          <a:xfrm>
            <a:off x="974247" y="890639"/>
            <a:ext cx="4149637" cy="879288"/>
            <a:chOff x="7876269" y="59722"/>
            <a:chExt cx="4236232" cy="930546"/>
          </a:xfrm>
        </p:grpSpPr>
        <p:sp>
          <p:nvSpPr>
            <p:cNvPr id="27" name="Rectangle: Rounded Corners 43">
              <a:extLst>
                <a:ext uri="{FF2B5EF4-FFF2-40B4-BE49-F238E27FC236}">
                  <a16:creationId xmlns:a16="http://schemas.microsoft.com/office/drawing/2014/main" id="{25ABC5D7-D4B1-D736-F342-2FD49F5DA2DA}"/>
                </a:ext>
              </a:extLst>
            </p:cNvPr>
            <p:cNvSpPr/>
            <p:nvPr/>
          </p:nvSpPr>
          <p:spPr>
            <a:xfrm>
              <a:off x="7876269" y="104148"/>
              <a:ext cx="4236232" cy="886120"/>
            </a:xfrm>
            <a:custGeom>
              <a:avLst/>
              <a:gdLst>
                <a:gd name="connsiteX0" fmla="*/ 0 w 4236232"/>
                <a:gd name="connsiteY0" fmla="*/ 147690 h 886120"/>
                <a:gd name="connsiteX1" fmla="*/ 147690 w 4236232"/>
                <a:gd name="connsiteY1" fmla="*/ 0 h 886120"/>
                <a:gd name="connsiteX2" fmla="*/ 750077 w 4236232"/>
                <a:gd name="connsiteY2" fmla="*/ 0 h 886120"/>
                <a:gd name="connsiteX3" fmla="*/ 1194831 w 4236232"/>
                <a:gd name="connsiteY3" fmla="*/ 0 h 886120"/>
                <a:gd name="connsiteX4" fmla="*/ 1678992 w 4236232"/>
                <a:gd name="connsiteY4" fmla="*/ 0 h 886120"/>
                <a:gd name="connsiteX5" fmla="*/ 2123746 w 4236232"/>
                <a:gd name="connsiteY5" fmla="*/ 0 h 886120"/>
                <a:gd name="connsiteX6" fmla="*/ 2607908 w 4236232"/>
                <a:gd name="connsiteY6" fmla="*/ 0 h 886120"/>
                <a:gd name="connsiteX7" fmla="*/ 3210295 w 4236232"/>
                <a:gd name="connsiteY7" fmla="*/ 0 h 886120"/>
                <a:gd name="connsiteX8" fmla="*/ 4088542 w 4236232"/>
                <a:gd name="connsiteY8" fmla="*/ 0 h 886120"/>
                <a:gd name="connsiteX9" fmla="*/ 4236232 w 4236232"/>
                <a:gd name="connsiteY9" fmla="*/ 147690 h 886120"/>
                <a:gd name="connsiteX10" fmla="*/ 4236232 w 4236232"/>
                <a:gd name="connsiteY10" fmla="*/ 738430 h 886120"/>
                <a:gd name="connsiteX11" fmla="*/ 4088542 w 4236232"/>
                <a:gd name="connsiteY11" fmla="*/ 886120 h 886120"/>
                <a:gd name="connsiteX12" fmla="*/ 3486155 w 4236232"/>
                <a:gd name="connsiteY12" fmla="*/ 886120 h 886120"/>
                <a:gd name="connsiteX13" fmla="*/ 3001993 w 4236232"/>
                <a:gd name="connsiteY13" fmla="*/ 886120 h 886120"/>
                <a:gd name="connsiteX14" fmla="*/ 2517831 w 4236232"/>
                <a:gd name="connsiteY14" fmla="*/ 886120 h 886120"/>
                <a:gd name="connsiteX15" fmla="*/ 1876035 w 4236232"/>
                <a:gd name="connsiteY15" fmla="*/ 886120 h 886120"/>
                <a:gd name="connsiteX16" fmla="*/ 1273648 w 4236232"/>
                <a:gd name="connsiteY16" fmla="*/ 886120 h 886120"/>
                <a:gd name="connsiteX17" fmla="*/ 828894 w 4236232"/>
                <a:gd name="connsiteY17" fmla="*/ 886120 h 886120"/>
                <a:gd name="connsiteX18" fmla="*/ 147690 w 4236232"/>
                <a:gd name="connsiteY18" fmla="*/ 886120 h 886120"/>
                <a:gd name="connsiteX19" fmla="*/ 0 w 4236232"/>
                <a:gd name="connsiteY19" fmla="*/ 738430 h 886120"/>
                <a:gd name="connsiteX20" fmla="*/ 0 w 4236232"/>
                <a:gd name="connsiteY20" fmla="*/ 147690 h 886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36232" h="886120" fill="none" extrusionOk="0">
                  <a:moveTo>
                    <a:pt x="0" y="147690"/>
                  </a:moveTo>
                  <a:cubicBezTo>
                    <a:pt x="-10737" y="83314"/>
                    <a:pt x="68827" y="3356"/>
                    <a:pt x="147690" y="0"/>
                  </a:cubicBezTo>
                  <a:cubicBezTo>
                    <a:pt x="398578" y="-27198"/>
                    <a:pt x="538231" y="21485"/>
                    <a:pt x="750077" y="0"/>
                  </a:cubicBezTo>
                  <a:cubicBezTo>
                    <a:pt x="961923" y="-21485"/>
                    <a:pt x="1074787" y="41677"/>
                    <a:pt x="1194831" y="0"/>
                  </a:cubicBezTo>
                  <a:cubicBezTo>
                    <a:pt x="1314875" y="-41677"/>
                    <a:pt x="1488355" y="25102"/>
                    <a:pt x="1678992" y="0"/>
                  </a:cubicBezTo>
                  <a:cubicBezTo>
                    <a:pt x="1869629" y="-25102"/>
                    <a:pt x="1960852" y="25465"/>
                    <a:pt x="2123746" y="0"/>
                  </a:cubicBezTo>
                  <a:cubicBezTo>
                    <a:pt x="2286640" y="-25465"/>
                    <a:pt x="2506978" y="21594"/>
                    <a:pt x="2607908" y="0"/>
                  </a:cubicBezTo>
                  <a:cubicBezTo>
                    <a:pt x="2708838" y="-21594"/>
                    <a:pt x="3024116" y="70153"/>
                    <a:pt x="3210295" y="0"/>
                  </a:cubicBezTo>
                  <a:cubicBezTo>
                    <a:pt x="3396474" y="-70153"/>
                    <a:pt x="3792912" y="14573"/>
                    <a:pt x="4088542" y="0"/>
                  </a:cubicBezTo>
                  <a:cubicBezTo>
                    <a:pt x="4182789" y="-9038"/>
                    <a:pt x="4246971" y="58799"/>
                    <a:pt x="4236232" y="147690"/>
                  </a:cubicBezTo>
                  <a:cubicBezTo>
                    <a:pt x="4269470" y="441276"/>
                    <a:pt x="4230422" y="577579"/>
                    <a:pt x="4236232" y="738430"/>
                  </a:cubicBezTo>
                  <a:cubicBezTo>
                    <a:pt x="4246229" y="824488"/>
                    <a:pt x="4184364" y="885654"/>
                    <a:pt x="4088542" y="886120"/>
                  </a:cubicBezTo>
                  <a:cubicBezTo>
                    <a:pt x="3891020" y="920728"/>
                    <a:pt x="3712634" y="837388"/>
                    <a:pt x="3486155" y="886120"/>
                  </a:cubicBezTo>
                  <a:cubicBezTo>
                    <a:pt x="3259676" y="934852"/>
                    <a:pt x="3243111" y="871730"/>
                    <a:pt x="3001993" y="886120"/>
                  </a:cubicBezTo>
                  <a:cubicBezTo>
                    <a:pt x="2760875" y="900510"/>
                    <a:pt x="2672080" y="853195"/>
                    <a:pt x="2517831" y="886120"/>
                  </a:cubicBezTo>
                  <a:cubicBezTo>
                    <a:pt x="2363582" y="919045"/>
                    <a:pt x="2183328" y="836188"/>
                    <a:pt x="1876035" y="886120"/>
                  </a:cubicBezTo>
                  <a:cubicBezTo>
                    <a:pt x="1568742" y="936052"/>
                    <a:pt x="1565181" y="873644"/>
                    <a:pt x="1273648" y="886120"/>
                  </a:cubicBezTo>
                  <a:cubicBezTo>
                    <a:pt x="982115" y="898596"/>
                    <a:pt x="1012195" y="836787"/>
                    <a:pt x="828894" y="886120"/>
                  </a:cubicBezTo>
                  <a:cubicBezTo>
                    <a:pt x="645593" y="935453"/>
                    <a:pt x="465823" y="849324"/>
                    <a:pt x="147690" y="886120"/>
                  </a:cubicBezTo>
                  <a:cubicBezTo>
                    <a:pt x="71372" y="906213"/>
                    <a:pt x="2419" y="833631"/>
                    <a:pt x="0" y="738430"/>
                  </a:cubicBezTo>
                  <a:cubicBezTo>
                    <a:pt x="-1979" y="476459"/>
                    <a:pt x="48620" y="403374"/>
                    <a:pt x="0" y="147690"/>
                  </a:cubicBezTo>
                  <a:close/>
                </a:path>
                <a:path w="4236232" h="886120" stroke="0" extrusionOk="0">
                  <a:moveTo>
                    <a:pt x="0" y="147690"/>
                  </a:moveTo>
                  <a:cubicBezTo>
                    <a:pt x="-5552" y="64483"/>
                    <a:pt x="84185" y="13750"/>
                    <a:pt x="147690" y="0"/>
                  </a:cubicBezTo>
                  <a:cubicBezTo>
                    <a:pt x="307741" y="-57966"/>
                    <a:pt x="526000" y="7787"/>
                    <a:pt x="750077" y="0"/>
                  </a:cubicBezTo>
                  <a:cubicBezTo>
                    <a:pt x="974154" y="-7787"/>
                    <a:pt x="1218131" y="5824"/>
                    <a:pt x="1352465" y="0"/>
                  </a:cubicBezTo>
                  <a:cubicBezTo>
                    <a:pt x="1486799" y="-5824"/>
                    <a:pt x="1674407" y="1639"/>
                    <a:pt x="1954852" y="0"/>
                  </a:cubicBezTo>
                  <a:cubicBezTo>
                    <a:pt x="2235297" y="-1639"/>
                    <a:pt x="2349316" y="43143"/>
                    <a:pt x="2596648" y="0"/>
                  </a:cubicBezTo>
                  <a:cubicBezTo>
                    <a:pt x="2843980" y="-43143"/>
                    <a:pt x="2897689" y="7850"/>
                    <a:pt x="3080810" y="0"/>
                  </a:cubicBezTo>
                  <a:cubicBezTo>
                    <a:pt x="3263931" y="-7850"/>
                    <a:pt x="3819148" y="29242"/>
                    <a:pt x="4088542" y="0"/>
                  </a:cubicBezTo>
                  <a:cubicBezTo>
                    <a:pt x="4176792" y="1364"/>
                    <a:pt x="4218033" y="57090"/>
                    <a:pt x="4236232" y="147690"/>
                  </a:cubicBezTo>
                  <a:cubicBezTo>
                    <a:pt x="4244194" y="348145"/>
                    <a:pt x="4203774" y="459743"/>
                    <a:pt x="4236232" y="738430"/>
                  </a:cubicBezTo>
                  <a:cubicBezTo>
                    <a:pt x="4239414" y="828089"/>
                    <a:pt x="4172165" y="887587"/>
                    <a:pt x="4088542" y="886120"/>
                  </a:cubicBezTo>
                  <a:cubicBezTo>
                    <a:pt x="3886801" y="909520"/>
                    <a:pt x="3737659" y="873048"/>
                    <a:pt x="3486155" y="886120"/>
                  </a:cubicBezTo>
                  <a:cubicBezTo>
                    <a:pt x="3234651" y="899192"/>
                    <a:pt x="3227673" y="842561"/>
                    <a:pt x="3001993" y="886120"/>
                  </a:cubicBezTo>
                  <a:cubicBezTo>
                    <a:pt x="2776313" y="929679"/>
                    <a:pt x="2679770" y="862575"/>
                    <a:pt x="2517831" y="886120"/>
                  </a:cubicBezTo>
                  <a:cubicBezTo>
                    <a:pt x="2355892" y="909665"/>
                    <a:pt x="2128980" y="833097"/>
                    <a:pt x="1876035" y="886120"/>
                  </a:cubicBezTo>
                  <a:cubicBezTo>
                    <a:pt x="1623090" y="939143"/>
                    <a:pt x="1446369" y="824873"/>
                    <a:pt x="1234239" y="886120"/>
                  </a:cubicBezTo>
                  <a:cubicBezTo>
                    <a:pt x="1022109" y="947367"/>
                    <a:pt x="855427" y="834914"/>
                    <a:pt x="710669" y="886120"/>
                  </a:cubicBezTo>
                  <a:cubicBezTo>
                    <a:pt x="565911" y="937326"/>
                    <a:pt x="291434" y="845650"/>
                    <a:pt x="147690" y="886120"/>
                  </a:cubicBezTo>
                  <a:cubicBezTo>
                    <a:pt x="77672" y="880230"/>
                    <a:pt x="-1500" y="795738"/>
                    <a:pt x="0" y="738430"/>
                  </a:cubicBezTo>
                  <a:cubicBezTo>
                    <a:pt x="-32811" y="554663"/>
                    <a:pt x="45380" y="422975"/>
                    <a:pt x="0" y="147690"/>
                  </a:cubicBezTo>
                  <a:close/>
                </a:path>
              </a:pathLst>
            </a:custGeom>
            <a:solidFill>
              <a:srgbClr val="ABE9FF"/>
            </a:solidFill>
            <a:ln w="12700" cap="flat" cmpd="sng" algn="ctr">
              <a:solidFill>
                <a:srgbClr val="69991D">
                  <a:shade val="50000"/>
                </a:srgb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40" name="Rectangle 39">
              <a:extLst>
                <a:ext uri="{FF2B5EF4-FFF2-40B4-BE49-F238E27FC236}">
                  <a16:creationId xmlns:a16="http://schemas.microsoft.com/office/drawing/2014/main" id="{1D2B5107-25F1-420C-DDF5-5D8537342B52}"/>
                </a:ext>
              </a:extLst>
            </p:cNvPr>
            <p:cNvSpPr/>
            <p:nvPr/>
          </p:nvSpPr>
          <p:spPr>
            <a:xfrm>
              <a:off x="7876270" y="59722"/>
              <a:ext cx="4188368" cy="879440"/>
            </a:xfrm>
            <a:prstGeom prst="rect">
              <a:avLst/>
            </a:prstGeom>
          </p:spPr>
          <p:txBody>
            <a:bodyPr wrap="square">
              <a:spAutoFit/>
            </a:bodyP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altLang="zh-CN" sz="4800" b="1" i="0" u="none" strike="noStrike" kern="0" cap="none" spc="0" normalizeH="0" baseline="0" noProof="0" dirty="0" err="1">
                  <a:ln>
                    <a:noFill/>
                  </a:ln>
                  <a:solidFill>
                    <a:srgbClr val="080808">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Giải</a:t>
              </a:r>
              <a:r>
                <a:rPr kumimoji="0" lang="en-US" altLang="zh-CN" sz="4800" b="1" i="0" u="none" strike="noStrike" kern="0" cap="none" spc="0" normalizeH="0" baseline="0" noProof="0" dirty="0">
                  <a:ln>
                    <a:noFill/>
                  </a:ln>
                  <a:solidFill>
                    <a:srgbClr val="080808">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altLang="zh-CN" sz="4800" b="1" i="0" u="none" strike="noStrike" kern="0" cap="none" spc="0" normalizeH="0" baseline="0" noProof="0" dirty="0" err="1">
                  <a:ln>
                    <a:noFill/>
                  </a:ln>
                  <a:solidFill>
                    <a:srgbClr val="080808">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nghĩa</a:t>
              </a:r>
              <a:r>
                <a:rPr kumimoji="0" lang="en-US" altLang="zh-CN" sz="4800" b="1" i="0" u="none" strike="noStrike" kern="0" cap="none" spc="0" normalizeH="0" baseline="0" noProof="0" dirty="0">
                  <a:ln>
                    <a:noFill/>
                  </a:ln>
                  <a:solidFill>
                    <a:srgbClr val="080808">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altLang="zh-CN" sz="4800" b="1" i="0" u="none" strike="noStrike" kern="0" cap="none" spc="0" normalizeH="0" baseline="0" noProof="0" dirty="0" err="1">
                  <a:ln>
                    <a:noFill/>
                  </a:ln>
                  <a:solidFill>
                    <a:srgbClr val="080808">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từ</a:t>
              </a:r>
              <a:endParaRPr kumimoji="0" lang="zh-CN" altLang="en-US" sz="4800" b="1" i="0" u="none" strike="noStrike" kern="0" cap="none" spc="0" normalizeH="0" baseline="0" noProof="0" dirty="0">
                <a:ln>
                  <a:noFill/>
                </a:ln>
                <a:solidFill>
                  <a:srgbClr val="080808">
                    <a:lumMod val="50000"/>
                  </a:srgbClr>
                </a:solidFill>
                <a:effectLst/>
                <a:uLnTx/>
                <a:uFillTx/>
                <a:latin typeface="Cambria" panose="02040503050406030204" pitchFamily="18" charset="0"/>
                <a:ea typeface="inpin heiti" charset="-122"/>
                <a:cs typeface="Calibri" panose="020F0502020204030204" pitchFamily="34" charset="0"/>
              </a:endParaRPr>
            </a:p>
          </p:txBody>
        </p:sp>
      </p:grpSp>
      <p:grpSp>
        <p:nvGrpSpPr>
          <p:cNvPr id="41" name="Group 40">
            <a:extLst>
              <a:ext uri="{FF2B5EF4-FFF2-40B4-BE49-F238E27FC236}">
                <a16:creationId xmlns:a16="http://schemas.microsoft.com/office/drawing/2014/main" id="{A0B939EC-947F-8629-458E-7896B3B5639F}"/>
              </a:ext>
            </a:extLst>
          </p:cNvPr>
          <p:cNvGrpSpPr/>
          <p:nvPr/>
        </p:nvGrpSpPr>
        <p:grpSpPr>
          <a:xfrm>
            <a:off x="745725" y="1860377"/>
            <a:ext cx="4948316" cy="1448656"/>
            <a:chOff x="6239376" y="567923"/>
            <a:chExt cx="3870840" cy="1083239"/>
          </a:xfrm>
        </p:grpSpPr>
        <p:sp>
          <p:nvSpPr>
            <p:cNvPr id="42" name="Freeform 34">
              <a:extLst>
                <a:ext uri="{FF2B5EF4-FFF2-40B4-BE49-F238E27FC236}">
                  <a16:creationId xmlns:a16="http://schemas.microsoft.com/office/drawing/2014/main" id="{F710F243-E4AA-F50F-8BBA-B93F3048496C}"/>
                </a:ext>
              </a:extLst>
            </p:cNvPr>
            <p:cNvSpPr>
              <a:spLocks noEditPoints="1"/>
            </p:cNvSpPr>
            <p:nvPr/>
          </p:nvSpPr>
          <p:spPr bwMode="auto">
            <a:xfrm>
              <a:off x="9524410" y="1258347"/>
              <a:ext cx="585806" cy="392815"/>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2">
                <a:lumMod val="40000"/>
                <a:lumOff val="60000"/>
              </a:schemeClr>
            </a:solidFill>
            <a:ln>
              <a:solidFill>
                <a:schemeClr val="bg2">
                  <a:lumMod val="60000"/>
                  <a:lumOff val="40000"/>
                </a:schemeClr>
              </a:solidFill>
            </a:ln>
          </p:spPr>
          <p:txBody>
            <a:bodyPr vert="horz" wrap="square" lIns="121920" tIns="60960" rIns="121920" bIns="60960" numCol="1" anchor="t" anchorCtr="0" compatLnSpc="1"/>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dirty="0">
                <a:ln>
                  <a:noFill/>
                </a:ln>
                <a:solidFill>
                  <a:prstClr val="black"/>
                </a:solidFill>
                <a:effectLst/>
                <a:uLnTx/>
                <a:uFillTx/>
                <a:latin typeface="Cambria" panose="02040503050406030204" pitchFamily="18" charset="0"/>
                <a:ea typeface="微软雅黑" panose="020B0503020204020204" pitchFamily="34" charset="-122"/>
              </a:endParaRPr>
            </a:p>
          </p:txBody>
        </p:sp>
        <p:sp>
          <p:nvSpPr>
            <p:cNvPr id="43" name="任意多边形 18">
              <a:extLst>
                <a:ext uri="{FF2B5EF4-FFF2-40B4-BE49-F238E27FC236}">
                  <a16:creationId xmlns:a16="http://schemas.microsoft.com/office/drawing/2014/main" id="{6BEDE64D-4345-9B93-9126-D5B384BE3A46}"/>
                </a:ext>
              </a:extLst>
            </p:cNvPr>
            <p:cNvSpPr/>
            <p:nvPr/>
          </p:nvSpPr>
          <p:spPr>
            <a:xfrm>
              <a:off x="6381476" y="1298808"/>
              <a:ext cx="3171407" cy="31737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cmpd="sng" algn="ctr">
              <a:solidFill>
                <a:schemeClr val="bg2">
                  <a:lumMod val="60000"/>
                  <a:lumOff val="40000"/>
                </a:schemeClr>
              </a:solidFill>
              <a:prstDash val="dash"/>
              <a:roun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dirty="0">
                <a:ln>
                  <a:noFill/>
                </a:ln>
                <a:solidFill>
                  <a:prstClr val="white"/>
                </a:solidFill>
                <a:effectLst/>
                <a:uLnTx/>
                <a:uFillTx/>
                <a:latin typeface="Cambria" panose="02040503050406030204" pitchFamily="18" charset="0"/>
                <a:ea typeface="微软雅黑" panose="020B0503020204020204" pitchFamily="34" charset="-122"/>
              </a:endParaRPr>
            </a:p>
          </p:txBody>
        </p:sp>
        <p:grpSp>
          <p:nvGrpSpPr>
            <p:cNvPr id="44" name="Group 4">
              <a:extLst>
                <a:ext uri="{FF2B5EF4-FFF2-40B4-BE49-F238E27FC236}">
                  <a16:creationId xmlns:a16="http://schemas.microsoft.com/office/drawing/2014/main" id="{3AE2F757-49A9-E19B-5A03-F7549BC31CA2}"/>
                </a:ext>
              </a:extLst>
            </p:cNvPr>
            <p:cNvGrpSpPr>
              <a:grpSpLocks noChangeAspect="1"/>
            </p:cNvGrpSpPr>
            <p:nvPr/>
          </p:nvGrpSpPr>
          <p:grpSpPr bwMode="auto">
            <a:xfrm flipV="1">
              <a:off x="6239376" y="567923"/>
              <a:ext cx="739929" cy="763583"/>
              <a:chOff x="1308" y="1009"/>
              <a:chExt cx="1001" cy="1033"/>
            </a:xfrm>
            <a:solidFill>
              <a:srgbClr val="EAB01D"/>
            </a:solidFill>
          </p:grpSpPr>
          <p:sp>
            <p:nvSpPr>
              <p:cNvPr id="45" name="Freeform 5">
                <a:extLst>
                  <a:ext uri="{FF2B5EF4-FFF2-40B4-BE49-F238E27FC236}">
                    <a16:creationId xmlns:a16="http://schemas.microsoft.com/office/drawing/2014/main" id="{25D66C22-60B9-76DF-EAFF-511842B1E3AB}"/>
                  </a:ext>
                </a:extLst>
              </p:cNvPr>
              <p:cNvSpPr/>
              <p:nvPr/>
            </p:nvSpPr>
            <p:spPr bwMode="auto">
              <a:xfrm>
                <a:off x="1533" y="1009"/>
                <a:ext cx="571" cy="830"/>
              </a:xfrm>
              <a:custGeom>
                <a:avLst/>
                <a:gdLst>
                  <a:gd name="T0" fmla="*/ 404 w 439"/>
                  <a:gd name="T1" fmla="*/ 298 h 638"/>
                  <a:gd name="T2" fmla="*/ 321 w 439"/>
                  <a:gd name="T3" fmla="*/ 223 h 638"/>
                  <a:gd name="T4" fmla="*/ 321 w 439"/>
                  <a:gd name="T5" fmla="*/ 50 h 638"/>
                  <a:gd name="T6" fmla="*/ 318 w 439"/>
                  <a:gd name="T7" fmla="*/ 41 h 638"/>
                  <a:gd name="T8" fmla="*/ 221 w 439"/>
                  <a:gd name="T9" fmla="*/ 0 h 638"/>
                  <a:gd name="T10" fmla="*/ 118 w 439"/>
                  <a:gd name="T11" fmla="*/ 40 h 638"/>
                  <a:gd name="T12" fmla="*/ 114 w 439"/>
                  <a:gd name="T13" fmla="*/ 50 h 638"/>
                  <a:gd name="T14" fmla="*/ 114 w 439"/>
                  <a:gd name="T15" fmla="*/ 225 h 638"/>
                  <a:gd name="T16" fmla="*/ 34 w 439"/>
                  <a:gd name="T17" fmla="*/ 300 h 638"/>
                  <a:gd name="T18" fmla="*/ 0 w 439"/>
                  <a:gd name="T19" fmla="*/ 418 h 638"/>
                  <a:gd name="T20" fmla="*/ 220 w 439"/>
                  <a:gd name="T21" fmla="*/ 638 h 638"/>
                  <a:gd name="T22" fmla="*/ 439 w 439"/>
                  <a:gd name="T23" fmla="*/ 418 h 638"/>
                  <a:gd name="T24" fmla="*/ 404 w 439"/>
                  <a:gd name="T25" fmla="*/ 298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9" h="638">
                    <a:moveTo>
                      <a:pt x="404" y="298"/>
                    </a:moveTo>
                    <a:cubicBezTo>
                      <a:pt x="383" y="267"/>
                      <a:pt x="355" y="241"/>
                      <a:pt x="321" y="223"/>
                    </a:cubicBezTo>
                    <a:cubicBezTo>
                      <a:pt x="321" y="222"/>
                      <a:pt x="321" y="50"/>
                      <a:pt x="321" y="50"/>
                    </a:cubicBezTo>
                    <a:cubicBezTo>
                      <a:pt x="321" y="47"/>
                      <a:pt x="320" y="44"/>
                      <a:pt x="318" y="41"/>
                    </a:cubicBezTo>
                    <a:cubicBezTo>
                      <a:pt x="316" y="39"/>
                      <a:pt x="282" y="0"/>
                      <a:pt x="221" y="0"/>
                    </a:cubicBezTo>
                    <a:cubicBezTo>
                      <a:pt x="162" y="0"/>
                      <a:pt x="120" y="38"/>
                      <a:pt x="118" y="40"/>
                    </a:cubicBezTo>
                    <a:cubicBezTo>
                      <a:pt x="116" y="43"/>
                      <a:pt x="114" y="46"/>
                      <a:pt x="114" y="50"/>
                    </a:cubicBezTo>
                    <a:cubicBezTo>
                      <a:pt x="114" y="50"/>
                      <a:pt x="114" y="223"/>
                      <a:pt x="114" y="225"/>
                    </a:cubicBezTo>
                    <a:cubicBezTo>
                      <a:pt x="81" y="243"/>
                      <a:pt x="54" y="269"/>
                      <a:pt x="34" y="300"/>
                    </a:cubicBezTo>
                    <a:cubicBezTo>
                      <a:pt x="11" y="335"/>
                      <a:pt x="0" y="376"/>
                      <a:pt x="0" y="418"/>
                    </a:cubicBezTo>
                    <a:cubicBezTo>
                      <a:pt x="0" y="539"/>
                      <a:pt x="98" y="638"/>
                      <a:pt x="220" y="638"/>
                    </a:cubicBezTo>
                    <a:cubicBezTo>
                      <a:pt x="341" y="638"/>
                      <a:pt x="439" y="539"/>
                      <a:pt x="439" y="418"/>
                    </a:cubicBezTo>
                    <a:cubicBezTo>
                      <a:pt x="439" y="375"/>
                      <a:pt x="427" y="334"/>
                      <a:pt x="404" y="298"/>
                    </a:cubicBezTo>
                    <a:close/>
                  </a:path>
                </a:pathLst>
              </a:custGeom>
              <a:noFill/>
              <a:ln w="9525">
                <a:solidFill>
                  <a:schemeClr val="bg2">
                    <a:lumMod val="60000"/>
                    <a:lumOff val="40000"/>
                  </a:schemeClr>
                </a:solidFill>
                <a:round/>
              </a:ln>
            </p:spPr>
            <p:txBody>
              <a:bodyPr vert="horz" wrap="square" lIns="162560" tIns="81280" rIns="162560" bIns="81280" numCol="1" anchor="t" anchorCtr="0" compatLnSpc="1"/>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dirty="0">
                  <a:ln>
                    <a:noFill/>
                  </a:ln>
                  <a:solidFill>
                    <a:prstClr val="black"/>
                  </a:solidFill>
                  <a:effectLst/>
                  <a:uLnTx/>
                  <a:uFillTx/>
                  <a:latin typeface="Cambria" panose="02040503050406030204" pitchFamily="18" charset="0"/>
                  <a:ea typeface="微软雅黑" panose="020B0503020204020204" pitchFamily="34" charset="-122"/>
                </a:endParaRPr>
              </a:p>
            </p:txBody>
          </p:sp>
          <p:sp>
            <p:nvSpPr>
              <p:cNvPr id="46" name="Freeform 6">
                <a:extLst>
                  <a:ext uri="{FF2B5EF4-FFF2-40B4-BE49-F238E27FC236}">
                    <a16:creationId xmlns:a16="http://schemas.microsoft.com/office/drawing/2014/main" id="{B11D3262-3EC8-1324-79DA-777C49FD9E4C}"/>
                  </a:ext>
                </a:extLst>
              </p:cNvPr>
              <p:cNvSpPr>
                <a:spLocks noEditPoints="1"/>
              </p:cNvSpPr>
              <p:nvPr/>
            </p:nvSpPr>
            <p:spPr bwMode="auto">
              <a:xfrm>
                <a:off x="1526" y="1009"/>
                <a:ext cx="573" cy="830"/>
              </a:xfrm>
              <a:custGeom>
                <a:avLst/>
                <a:gdLst>
                  <a:gd name="T0" fmla="*/ 440 w 440"/>
                  <a:gd name="T1" fmla="*/ 418 h 638"/>
                  <a:gd name="T2" fmla="*/ 322 w 440"/>
                  <a:gd name="T3" fmla="*/ 223 h 638"/>
                  <a:gd name="T4" fmla="*/ 319 w 440"/>
                  <a:gd name="T5" fmla="*/ 41 h 638"/>
                  <a:gd name="T6" fmla="*/ 119 w 440"/>
                  <a:gd name="T7" fmla="*/ 40 h 638"/>
                  <a:gd name="T8" fmla="*/ 114 w 440"/>
                  <a:gd name="T9" fmla="*/ 225 h 638"/>
                  <a:gd name="T10" fmla="*/ 0 w 440"/>
                  <a:gd name="T11" fmla="*/ 418 h 638"/>
                  <a:gd name="T12" fmla="*/ 143 w 440"/>
                  <a:gd name="T13" fmla="*/ 75 h 638"/>
                  <a:gd name="T14" fmla="*/ 294 w 440"/>
                  <a:gd name="T15" fmla="*/ 134 h 638"/>
                  <a:gd name="T16" fmla="*/ 143 w 440"/>
                  <a:gd name="T17" fmla="*/ 75 h 638"/>
                  <a:gd name="T18" fmla="*/ 294 w 440"/>
                  <a:gd name="T19" fmla="*/ 162 h 638"/>
                  <a:gd name="T20" fmla="*/ 294 w 440"/>
                  <a:gd name="T21" fmla="*/ 189 h 638"/>
                  <a:gd name="T22" fmla="*/ 143 w 440"/>
                  <a:gd name="T23" fmla="*/ 134 h 638"/>
                  <a:gd name="T24" fmla="*/ 213 w 440"/>
                  <a:gd name="T25" fmla="*/ 411 h 638"/>
                  <a:gd name="T26" fmla="*/ 184 w 440"/>
                  <a:gd name="T27" fmla="*/ 400 h 638"/>
                  <a:gd name="T28" fmla="*/ 196 w 440"/>
                  <a:gd name="T29" fmla="*/ 200 h 638"/>
                  <a:gd name="T30" fmla="*/ 230 w 440"/>
                  <a:gd name="T31" fmla="*/ 228 h 638"/>
                  <a:gd name="T32" fmla="*/ 218 w 440"/>
                  <a:gd name="T33" fmla="*/ 408 h 638"/>
                  <a:gd name="T34" fmla="*/ 213 w 440"/>
                  <a:gd name="T35" fmla="*/ 459 h 638"/>
                  <a:gd name="T36" fmla="*/ 213 w 440"/>
                  <a:gd name="T37" fmla="*/ 435 h 638"/>
                  <a:gd name="T38" fmla="*/ 136 w 440"/>
                  <a:gd name="T39" fmla="*/ 245 h 638"/>
                  <a:gd name="T40" fmla="*/ 143 w 440"/>
                  <a:gd name="T41" fmla="*/ 191 h 638"/>
                  <a:gd name="T42" fmla="*/ 183 w 440"/>
                  <a:gd name="T43" fmla="*/ 228 h 638"/>
                  <a:gd name="T44" fmla="*/ 146 w 440"/>
                  <a:gd name="T45" fmla="*/ 411 h 638"/>
                  <a:gd name="T46" fmla="*/ 139 w 440"/>
                  <a:gd name="T47" fmla="*/ 470 h 638"/>
                  <a:gd name="T48" fmla="*/ 181 w 440"/>
                  <a:gd name="T49" fmla="*/ 421 h 638"/>
                  <a:gd name="T50" fmla="*/ 188 w 440"/>
                  <a:gd name="T51" fmla="*/ 450 h 638"/>
                  <a:gd name="T52" fmla="*/ 237 w 440"/>
                  <a:gd name="T53" fmla="*/ 450 h 638"/>
                  <a:gd name="T54" fmla="*/ 245 w 440"/>
                  <a:gd name="T55" fmla="*/ 421 h 638"/>
                  <a:gd name="T56" fmla="*/ 286 w 440"/>
                  <a:gd name="T57" fmla="*/ 470 h 638"/>
                  <a:gd name="T58" fmla="*/ 279 w 440"/>
                  <a:gd name="T59" fmla="*/ 411 h 638"/>
                  <a:gd name="T60" fmla="*/ 243 w 440"/>
                  <a:gd name="T61" fmla="*/ 228 h 638"/>
                  <a:gd name="T62" fmla="*/ 294 w 440"/>
                  <a:gd name="T63" fmla="*/ 217 h 638"/>
                  <a:gd name="T64" fmla="*/ 302 w 440"/>
                  <a:gd name="T65" fmla="*/ 244 h 638"/>
                  <a:gd name="T66" fmla="*/ 220 w 440"/>
                  <a:gd name="T67" fmla="*/ 610 h 638"/>
                  <a:gd name="T68" fmla="*/ 136 w 440"/>
                  <a:gd name="T69" fmla="*/ 245 h 638"/>
                  <a:gd name="T70" fmla="*/ 160 w 440"/>
                  <a:gd name="T71" fmla="*/ 443 h 638"/>
                  <a:gd name="T72" fmla="*/ 143 w 440"/>
                  <a:gd name="T73" fmla="*/ 447 h 638"/>
                  <a:gd name="T74" fmla="*/ 168 w 440"/>
                  <a:gd name="T75" fmla="*/ 422 h 638"/>
                  <a:gd name="T76" fmla="*/ 273 w 440"/>
                  <a:gd name="T77" fmla="*/ 429 h 638"/>
                  <a:gd name="T78" fmla="*/ 280 w 440"/>
                  <a:gd name="T79" fmla="*/ 452 h 638"/>
                  <a:gd name="T80" fmla="*/ 258 w 440"/>
                  <a:gd name="T81" fmla="*/ 422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40" h="638">
                    <a:moveTo>
                      <a:pt x="220" y="638"/>
                    </a:moveTo>
                    <a:cubicBezTo>
                      <a:pt x="342" y="638"/>
                      <a:pt x="440" y="539"/>
                      <a:pt x="440" y="418"/>
                    </a:cubicBezTo>
                    <a:cubicBezTo>
                      <a:pt x="440" y="375"/>
                      <a:pt x="428" y="334"/>
                      <a:pt x="405" y="298"/>
                    </a:cubicBezTo>
                    <a:cubicBezTo>
                      <a:pt x="384" y="267"/>
                      <a:pt x="356" y="241"/>
                      <a:pt x="322" y="223"/>
                    </a:cubicBezTo>
                    <a:cubicBezTo>
                      <a:pt x="322" y="222"/>
                      <a:pt x="322" y="50"/>
                      <a:pt x="322" y="50"/>
                    </a:cubicBezTo>
                    <a:cubicBezTo>
                      <a:pt x="322" y="47"/>
                      <a:pt x="321" y="44"/>
                      <a:pt x="319" y="41"/>
                    </a:cubicBezTo>
                    <a:cubicBezTo>
                      <a:pt x="317" y="39"/>
                      <a:pt x="283" y="0"/>
                      <a:pt x="222" y="0"/>
                    </a:cubicBezTo>
                    <a:cubicBezTo>
                      <a:pt x="162" y="0"/>
                      <a:pt x="121" y="38"/>
                      <a:pt x="119" y="40"/>
                    </a:cubicBezTo>
                    <a:cubicBezTo>
                      <a:pt x="117" y="43"/>
                      <a:pt x="115" y="46"/>
                      <a:pt x="115" y="50"/>
                    </a:cubicBezTo>
                    <a:cubicBezTo>
                      <a:pt x="115" y="50"/>
                      <a:pt x="115" y="223"/>
                      <a:pt x="114" y="225"/>
                    </a:cubicBezTo>
                    <a:cubicBezTo>
                      <a:pt x="82" y="243"/>
                      <a:pt x="55" y="269"/>
                      <a:pt x="35" y="300"/>
                    </a:cubicBezTo>
                    <a:cubicBezTo>
                      <a:pt x="12" y="335"/>
                      <a:pt x="0" y="376"/>
                      <a:pt x="0" y="418"/>
                    </a:cubicBezTo>
                    <a:cubicBezTo>
                      <a:pt x="0" y="539"/>
                      <a:pt x="99" y="638"/>
                      <a:pt x="220" y="638"/>
                    </a:cubicBezTo>
                    <a:close/>
                    <a:moveTo>
                      <a:pt x="143" y="75"/>
                    </a:moveTo>
                    <a:cubicBezTo>
                      <a:pt x="294" y="102"/>
                      <a:pt x="294" y="102"/>
                      <a:pt x="294" y="102"/>
                    </a:cubicBezTo>
                    <a:cubicBezTo>
                      <a:pt x="294" y="134"/>
                      <a:pt x="294" y="134"/>
                      <a:pt x="294" y="134"/>
                    </a:cubicBezTo>
                    <a:cubicBezTo>
                      <a:pt x="143" y="106"/>
                      <a:pt x="143" y="106"/>
                      <a:pt x="143" y="106"/>
                    </a:cubicBezTo>
                    <a:lnTo>
                      <a:pt x="143" y="75"/>
                    </a:lnTo>
                    <a:close/>
                    <a:moveTo>
                      <a:pt x="143" y="134"/>
                    </a:moveTo>
                    <a:cubicBezTo>
                      <a:pt x="294" y="162"/>
                      <a:pt x="294" y="162"/>
                      <a:pt x="294" y="162"/>
                    </a:cubicBezTo>
                    <a:cubicBezTo>
                      <a:pt x="294" y="180"/>
                      <a:pt x="294" y="180"/>
                      <a:pt x="294" y="180"/>
                    </a:cubicBezTo>
                    <a:cubicBezTo>
                      <a:pt x="294" y="189"/>
                      <a:pt x="294" y="189"/>
                      <a:pt x="294" y="189"/>
                    </a:cubicBezTo>
                    <a:cubicBezTo>
                      <a:pt x="143" y="163"/>
                      <a:pt x="143" y="163"/>
                      <a:pt x="143" y="163"/>
                    </a:cubicBezTo>
                    <a:lnTo>
                      <a:pt x="143" y="134"/>
                    </a:lnTo>
                    <a:close/>
                    <a:moveTo>
                      <a:pt x="218" y="408"/>
                    </a:moveTo>
                    <a:cubicBezTo>
                      <a:pt x="216" y="409"/>
                      <a:pt x="214" y="410"/>
                      <a:pt x="213" y="411"/>
                    </a:cubicBezTo>
                    <a:cubicBezTo>
                      <a:pt x="211" y="410"/>
                      <a:pt x="209" y="409"/>
                      <a:pt x="207" y="408"/>
                    </a:cubicBezTo>
                    <a:cubicBezTo>
                      <a:pt x="201" y="404"/>
                      <a:pt x="193" y="402"/>
                      <a:pt x="184" y="400"/>
                    </a:cubicBezTo>
                    <a:cubicBezTo>
                      <a:pt x="191" y="354"/>
                      <a:pt x="194" y="273"/>
                      <a:pt x="195" y="228"/>
                    </a:cubicBezTo>
                    <a:cubicBezTo>
                      <a:pt x="195" y="215"/>
                      <a:pt x="196" y="205"/>
                      <a:pt x="196" y="200"/>
                    </a:cubicBezTo>
                    <a:cubicBezTo>
                      <a:pt x="230" y="206"/>
                      <a:pt x="230" y="206"/>
                      <a:pt x="230" y="206"/>
                    </a:cubicBezTo>
                    <a:cubicBezTo>
                      <a:pt x="230" y="211"/>
                      <a:pt x="230" y="219"/>
                      <a:pt x="230" y="228"/>
                    </a:cubicBezTo>
                    <a:cubicBezTo>
                      <a:pt x="231" y="273"/>
                      <a:pt x="234" y="354"/>
                      <a:pt x="241" y="400"/>
                    </a:cubicBezTo>
                    <a:cubicBezTo>
                      <a:pt x="233" y="402"/>
                      <a:pt x="225" y="404"/>
                      <a:pt x="218" y="408"/>
                    </a:cubicBezTo>
                    <a:close/>
                    <a:moveTo>
                      <a:pt x="225" y="448"/>
                    </a:moveTo>
                    <a:cubicBezTo>
                      <a:pt x="224" y="452"/>
                      <a:pt x="218" y="459"/>
                      <a:pt x="213" y="459"/>
                    </a:cubicBezTo>
                    <a:cubicBezTo>
                      <a:pt x="208" y="459"/>
                      <a:pt x="201" y="452"/>
                      <a:pt x="201" y="448"/>
                    </a:cubicBezTo>
                    <a:cubicBezTo>
                      <a:pt x="201" y="445"/>
                      <a:pt x="204" y="439"/>
                      <a:pt x="213" y="435"/>
                    </a:cubicBezTo>
                    <a:cubicBezTo>
                      <a:pt x="221" y="439"/>
                      <a:pt x="225" y="445"/>
                      <a:pt x="225" y="448"/>
                    </a:cubicBezTo>
                    <a:close/>
                    <a:moveTo>
                      <a:pt x="136" y="245"/>
                    </a:moveTo>
                    <a:cubicBezTo>
                      <a:pt x="144" y="242"/>
                      <a:pt x="144" y="242"/>
                      <a:pt x="144" y="242"/>
                    </a:cubicBezTo>
                    <a:cubicBezTo>
                      <a:pt x="143" y="191"/>
                      <a:pt x="143" y="191"/>
                      <a:pt x="143" y="191"/>
                    </a:cubicBezTo>
                    <a:cubicBezTo>
                      <a:pt x="183" y="198"/>
                      <a:pt x="183" y="198"/>
                      <a:pt x="183" y="198"/>
                    </a:cubicBezTo>
                    <a:cubicBezTo>
                      <a:pt x="183" y="205"/>
                      <a:pt x="183" y="215"/>
                      <a:pt x="183" y="228"/>
                    </a:cubicBezTo>
                    <a:cubicBezTo>
                      <a:pt x="181" y="278"/>
                      <a:pt x="178" y="360"/>
                      <a:pt x="172" y="400"/>
                    </a:cubicBezTo>
                    <a:cubicBezTo>
                      <a:pt x="162" y="401"/>
                      <a:pt x="153" y="404"/>
                      <a:pt x="146" y="411"/>
                    </a:cubicBezTo>
                    <a:cubicBezTo>
                      <a:pt x="138" y="418"/>
                      <a:pt x="133" y="429"/>
                      <a:pt x="131" y="441"/>
                    </a:cubicBezTo>
                    <a:cubicBezTo>
                      <a:pt x="129" y="453"/>
                      <a:pt x="132" y="464"/>
                      <a:pt x="139" y="470"/>
                    </a:cubicBezTo>
                    <a:cubicBezTo>
                      <a:pt x="146" y="477"/>
                      <a:pt x="158" y="477"/>
                      <a:pt x="170" y="457"/>
                    </a:cubicBezTo>
                    <a:cubicBezTo>
                      <a:pt x="174" y="449"/>
                      <a:pt x="178" y="436"/>
                      <a:pt x="181" y="421"/>
                    </a:cubicBezTo>
                    <a:cubicBezTo>
                      <a:pt x="186" y="421"/>
                      <a:pt x="192" y="423"/>
                      <a:pt x="197" y="425"/>
                    </a:cubicBezTo>
                    <a:cubicBezTo>
                      <a:pt x="189" y="434"/>
                      <a:pt x="188" y="444"/>
                      <a:pt x="188" y="450"/>
                    </a:cubicBezTo>
                    <a:cubicBezTo>
                      <a:pt x="189" y="464"/>
                      <a:pt x="200" y="480"/>
                      <a:pt x="213" y="480"/>
                    </a:cubicBezTo>
                    <a:cubicBezTo>
                      <a:pt x="225" y="480"/>
                      <a:pt x="236" y="464"/>
                      <a:pt x="237" y="450"/>
                    </a:cubicBezTo>
                    <a:cubicBezTo>
                      <a:pt x="237" y="444"/>
                      <a:pt x="236" y="434"/>
                      <a:pt x="229" y="425"/>
                    </a:cubicBezTo>
                    <a:cubicBezTo>
                      <a:pt x="234" y="423"/>
                      <a:pt x="239" y="421"/>
                      <a:pt x="245" y="421"/>
                    </a:cubicBezTo>
                    <a:cubicBezTo>
                      <a:pt x="248" y="436"/>
                      <a:pt x="251" y="449"/>
                      <a:pt x="256" y="457"/>
                    </a:cubicBezTo>
                    <a:cubicBezTo>
                      <a:pt x="267" y="477"/>
                      <a:pt x="279" y="477"/>
                      <a:pt x="286" y="470"/>
                    </a:cubicBezTo>
                    <a:cubicBezTo>
                      <a:pt x="293" y="464"/>
                      <a:pt x="296" y="453"/>
                      <a:pt x="294" y="441"/>
                    </a:cubicBezTo>
                    <a:cubicBezTo>
                      <a:pt x="292" y="429"/>
                      <a:pt x="287" y="418"/>
                      <a:pt x="279" y="411"/>
                    </a:cubicBezTo>
                    <a:cubicBezTo>
                      <a:pt x="272" y="404"/>
                      <a:pt x="263" y="401"/>
                      <a:pt x="254" y="400"/>
                    </a:cubicBezTo>
                    <a:cubicBezTo>
                      <a:pt x="247" y="360"/>
                      <a:pt x="244" y="278"/>
                      <a:pt x="243" y="228"/>
                    </a:cubicBezTo>
                    <a:cubicBezTo>
                      <a:pt x="243" y="220"/>
                      <a:pt x="242" y="214"/>
                      <a:pt x="242" y="208"/>
                    </a:cubicBezTo>
                    <a:cubicBezTo>
                      <a:pt x="294" y="217"/>
                      <a:pt x="294" y="217"/>
                      <a:pt x="294" y="217"/>
                    </a:cubicBezTo>
                    <a:cubicBezTo>
                      <a:pt x="294" y="240"/>
                      <a:pt x="294" y="240"/>
                      <a:pt x="294" y="240"/>
                    </a:cubicBezTo>
                    <a:cubicBezTo>
                      <a:pt x="302" y="244"/>
                      <a:pt x="302" y="244"/>
                      <a:pt x="302" y="244"/>
                    </a:cubicBezTo>
                    <a:cubicBezTo>
                      <a:pt x="369" y="275"/>
                      <a:pt x="413" y="344"/>
                      <a:pt x="413" y="418"/>
                    </a:cubicBezTo>
                    <a:cubicBezTo>
                      <a:pt x="413" y="524"/>
                      <a:pt x="326" y="610"/>
                      <a:pt x="220" y="610"/>
                    </a:cubicBezTo>
                    <a:cubicBezTo>
                      <a:pt x="114" y="610"/>
                      <a:pt x="28" y="524"/>
                      <a:pt x="28" y="418"/>
                    </a:cubicBezTo>
                    <a:cubicBezTo>
                      <a:pt x="28" y="344"/>
                      <a:pt x="70" y="278"/>
                      <a:pt x="136" y="245"/>
                    </a:cubicBezTo>
                    <a:close/>
                    <a:moveTo>
                      <a:pt x="168" y="422"/>
                    </a:moveTo>
                    <a:cubicBezTo>
                      <a:pt x="165" y="431"/>
                      <a:pt x="163" y="438"/>
                      <a:pt x="160" y="443"/>
                    </a:cubicBezTo>
                    <a:cubicBezTo>
                      <a:pt x="154" y="454"/>
                      <a:pt x="148" y="455"/>
                      <a:pt x="145" y="452"/>
                    </a:cubicBezTo>
                    <a:cubicBezTo>
                      <a:pt x="144" y="451"/>
                      <a:pt x="143" y="449"/>
                      <a:pt x="143" y="447"/>
                    </a:cubicBezTo>
                    <a:cubicBezTo>
                      <a:pt x="144" y="439"/>
                      <a:pt x="147" y="434"/>
                      <a:pt x="152" y="429"/>
                    </a:cubicBezTo>
                    <a:cubicBezTo>
                      <a:pt x="156" y="425"/>
                      <a:pt x="162" y="423"/>
                      <a:pt x="168" y="422"/>
                    </a:cubicBezTo>
                    <a:close/>
                    <a:moveTo>
                      <a:pt x="258" y="422"/>
                    </a:moveTo>
                    <a:cubicBezTo>
                      <a:pt x="264" y="423"/>
                      <a:pt x="269" y="425"/>
                      <a:pt x="273" y="429"/>
                    </a:cubicBezTo>
                    <a:cubicBezTo>
                      <a:pt x="278" y="434"/>
                      <a:pt x="281" y="439"/>
                      <a:pt x="282" y="447"/>
                    </a:cubicBezTo>
                    <a:cubicBezTo>
                      <a:pt x="283" y="449"/>
                      <a:pt x="282" y="451"/>
                      <a:pt x="280" y="452"/>
                    </a:cubicBezTo>
                    <a:cubicBezTo>
                      <a:pt x="277" y="455"/>
                      <a:pt x="271" y="454"/>
                      <a:pt x="265" y="443"/>
                    </a:cubicBezTo>
                    <a:cubicBezTo>
                      <a:pt x="262" y="438"/>
                      <a:pt x="260" y="431"/>
                      <a:pt x="258" y="422"/>
                    </a:cubicBezTo>
                    <a:close/>
                  </a:path>
                </a:pathLst>
              </a:custGeom>
              <a:solidFill>
                <a:schemeClr val="bg2">
                  <a:lumMod val="40000"/>
                  <a:lumOff val="60000"/>
                </a:schemeClr>
              </a:solidFill>
              <a:ln w="9525">
                <a:solidFill>
                  <a:schemeClr val="bg2">
                    <a:lumMod val="60000"/>
                    <a:lumOff val="40000"/>
                  </a:schemeClr>
                </a:solidFill>
                <a:round/>
              </a:ln>
            </p:spPr>
            <p:txBody>
              <a:bodyPr vert="horz" wrap="square" lIns="162560" tIns="81280" rIns="162560" bIns="81280" numCol="1" anchor="t" anchorCtr="0" compatLnSpc="1"/>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dirty="0">
                  <a:ln>
                    <a:noFill/>
                  </a:ln>
                  <a:solidFill>
                    <a:prstClr val="black"/>
                  </a:solidFill>
                  <a:effectLst/>
                  <a:uLnTx/>
                  <a:uFillTx/>
                  <a:latin typeface="Cambria" panose="02040503050406030204" pitchFamily="18" charset="0"/>
                  <a:ea typeface="微软雅黑" panose="020B0503020204020204" pitchFamily="34" charset="-122"/>
                </a:endParaRPr>
              </a:p>
            </p:txBody>
          </p:sp>
          <p:sp>
            <p:nvSpPr>
              <p:cNvPr id="47" name="Freeform 7">
                <a:extLst>
                  <a:ext uri="{FF2B5EF4-FFF2-40B4-BE49-F238E27FC236}">
                    <a16:creationId xmlns:a16="http://schemas.microsoft.com/office/drawing/2014/main" id="{E28A59EB-0A4F-5FDE-D175-7D26EFB45634}"/>
                  </a:ext>
                </a:extLst>
              </p:cNvPr>
              <p:cNvSpPr/>
              <p:nvPr/>
            </p:nvSpPr>
            <p:spPr bwMode="auto">
              <a:xfrm>
                <a:off x="2145" y="1578"/>
                <a:ext cx="164" cy="42"/>
              </a:xfrm>
              <a:custGeom>
                <a:avLst/>
                <a:gdLst>
                  <a:gd name="T0" fmla="*/ 0 w 126"/>
                  <a:gd name="T1" fmla="*/ 16 h 33"/>
                  <a:gd name="T2" fmla="*/ 17 w 126"/>
                  <a:gd name="T3" fmla="*/ 33 h 33"/>
                  <a:gd name="T4" fmla="*/ 109 w 126"/>
                  <a:gd name="T5" fmla="*/ 33 h 33"/>
                  <a:gd name="T6" fmla="*/ 126 w 126"/>
                  <a:gd name="T7" fmla="*/ 16 h 33"/>
                  <a:gd name="T8" fmla="*/ 109 w 126"/>
                  <a:gd name="T9" fmla="*/ 0 h 33"/>
                  <a:gd name="T10" fmla="*/ 17 w 126"/>
                  <a:gd name="T11" fmla="*/ 0 h 33"/>
                  <a:gd name="T12" fmla="*/ 0 w 126"/>
                  <a:gd name="T13" fmla="*/ 16 h 33"/>
                </a:gdLst>
                <a:ahLst/>
                <a:cxnLst>
                  <a:cxn ang="0">
                    <a:pos x="T0" y="T1"/>
                  </a:cxn>
                  <a:cxn ang="0">
                    <a:pos x="T2" y="T3"/>
                  </a:cxn>
                  <a:cxn ang="0">
                    <a:pos x="T4" y="T5"/>
                  </a:cxn>
                  <a:cxn ang="0">
                    <a:pos x="T6" y="T7"/>
                  </a:cxn>
                  <a:cxn ang="0">
                    <a:pos x="T8" y="T9"/>
                  </a:cxn>
                  <a:cxn ang="0">
                    <a:pos x="T10" y="T11"/>
                  </a:cxn>
                  <a:cxn ang="0">
                    <a:pos x="T12" y="T13"/>
                  </a:cxn>
                </a:cxnLst>
                <a:rect l="0" t="0" r="r" b="b"/>
                <a:pathLst>
                  <a:path w="126" h="33">
                    <a:moveTo>
                      <a:pt x="0" y="16"/>
                    </a:moveTo>
                    <a:cubicBezTo>
                      <a:pt x="0" y="25"/>
                      <a:pt x="7" y="33"/>
                      <a:pt x="17" y="33"/>
                    </a:cubicBezTo>
                    <a:cubicBezTo>
                      <a:pt x="109" y="33"/>
                      <a:pt x="109" y="33"/>
                      <a:pt x="109" y="33"/>
                    </a:cubicBezTo>
                    <a:cubicBezTo>
                      <a:pt x="118" y="33"/>
                      <a:pt x="126" y="25"/>
                      <a:pt x="126" y="16"/>
                    </a:cubicBezTo>
                    <a:cubicBezTo>
                      <a:pt x="126" y="7"/>
                      <a:pt x="118" y="0"/>
                      <a:pt x="109" y="0"/>
                    </a:cubicBezTo>
                    <a:cubicBezTo>
                      <a:pt x="17" y="0"/>
                      <a:pt x="17" y="0"/>
                      <a:pt x="17" y="0"/>
                    </a:cubicBezTo>
                    <a:cubicBezTo>
                      <a:pt x="7" y="0"/>
                      <a:pt x="0" y="7"/>
                      <a:pt x="0" y="16"/>
                    </a:cubicBezTo>
                    <a:close/>
                  </a:path>
                </a:pathLst>
              </a:custGeom>
              <a:solidFill>
                <a:schemeClr val="bg2">
                  <a:lumMod val="40000"/>
                  <a:lumOff val="60000"/>
                </a:schemeClr>
              </a:solidFill>
              <a:ln w="9525">
                <a:solidFill>
                  <a:schemeClr val="bg2">
                    <a:lumMod val="60000"/>
                    <a:lumOff val="40000"/>
                  </a:schemeClr>
                </a:solidFill>
                <a:round/>
              </a:ln>
            </p:spPr>
            <p:txBody>
              <a:bodyPr vert="horz" wrap="square" lIns="162560" tIns="81280" rIns="162560" bIns="81280" numCol="1" anchor="t" anchorCtr="0" compatLnSpc="1"/>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dirty="0">
                  <a:ln>
                    <a:noFill/>
                  </a:ln>
                  <a:solidFill>
                    <a:prstClr val="black"/>
                  </a:solidFill>
                  <a:effectLst/>
                  <a:uLnTx/>
                  <a:uFillTx/>
                  <a:latin typeface="Cambria" panose="02040503050406030204" pitchFamily="18" charset="0"/>
                  <a:ea typeface="微软雅黑" panose="020B0503020204020204" pitchFamily="34" charset="-122"/>
                </a:endParaRPr>
              </a:p>
            </p:txBody>
          </p:sp>
          <p:sp>
            <p:nvSpPr>
              <p:cNvPr id="48" name="Freeform 8">
                <a:extLst>
                  <a:ext uri="{FF2B5EF4-FFF2-40B4-BE49-F238E27FC236}">
                    <a16:creationId xmlns:a16="http://schemas.microsoft.com/office/drawing/2014/main" id="{0E318176-1FF8-DF1E-92FF-A29BA9AFFD76}"/>
                  </a:ext>
                </a:extLst>
              </p:cNvPr>
              <p:cNvSpPr/>
              <p:nvPr/>
            </p:nvSpPr>
            <p:spPr bwMode="auto">
              <a:xfrm>
                <a:off x="1763" y="1882"/>
                <a:ext cx="44" cy="160"/>
              </a:xfrm>
              <a:custGeom>
                <a:avLst/>
                <a:gdLst>
                  <a:gd name="T0" fmla="*/ 17 w 34"/>
                  <a:gd name="T1" fmla="*/ 0 h 123"/>
                  <a:gd name="T2" fmla="*/ 0 w 34"/>
                  <a:gd name="T3" fmla="*/ 16 h 123"/>
                  <a:gd name="T4" fmla="*/ 0 w 34"/>
                  <a:gd name="T5" fmla="*/ 106 h 123"/>
                  <a:gd name="T6" fmla="*/ 17 w 34"/>
                  <a:gd name="T7" fmla="*/ 123 h 123"/>
                  <a:gd name="T8" fmla="*/ 34 w 34"/>
                  <a:gd name="T9" fmla="*/ 106 h 123"/>
                  <a:gd name="T10" fmla="*/ 34 w 34"/>
                  <a:gd name="T11" fmla="*/ 16 h 123"/>
                  <a:gd name="T12" fmla="*/ 17 w 34"/>
                  <a:gd name="T13" fmla="*/ 0 h 123"/>
                </a:gdLst>
                <a:ahLst/>
                <a:cxnLst>
                  <a:cxn ang="0">
                    <a:pos x="T0" y="T1"/>
                  </a:cxn>
                  <a:cxn ang="0">
                    <a:pos x="T2" y="T3"/>
                  </a:cxn>
                  <a:cxn ang="0">
                    <a:pos x="T4" y="T5"/>
                  </a:cxn>
                  <a:cxn ang="0">
                    <a:pos x="T6" y="T7"/>
                  </a:cxn>
                  <a:cxn ang="0">
                    <a:pos x="T8" y="T9"/>
                  </a:cxn>
                  <a:cxn ang="0">
                    <a:pos x="T10" y="T11"/>
                  </a:cxn>
                  <a:cxn ang="0">
                    <a:pos x="T12" y="T13"/>
                  </a:cxn>
                </a:cxnLst>
                <a:rect l="0" t="0" r="r" b="b"/>
                <a:pathLst>
                  <a:path w="34" h="123">
                    <a:moveTo>
                      <a:pt x="17" y="0"/>
                    </a:moveTo>
                    <a:cubicBezTo>
                      <a:pt x="7" y="0"/>
                      <a:pt x="0" y="7"/>
                      <a:pt x="0" y="16"/>
                    </a:cubicBezTo>
                    <a:cubicBezTo>
                      <a:pt x="0" y="106"/>
                      <a:pt x="0" y="106"/>
                      <a:pt x="0" y="106"/>
                    </a:cubicBezTo>
                    <a:cubicBezTo>
                      <a:pt x="0" y="115"/>
                      <a:pt x="7" y="123"/>
                      <a:pt x="17" y="123"/>
                    </a:cubicBezTo>
                    <a:cubicBezTo>
                      <a:pt x="26" y="123"/>
                      <a:pt x="34" y="115"/>
                      <a:pt x="34" y="106"/>
                    </a:cubicBezTo>
                    <a:cubicBezTo>
                      <a:pt x="34" y="16"/>
                      <a:pt x="34" y="16"/>
                      <a:pt x="34" y="16"/>
                    </a:cubicBezTo>
                    <a:cubicBezTo>
                      <a:pt x="34" y="7"/>
                      <a:pt x="26" y="0"/>
                      <a:pt x="17" y="0"/>
                    </a:cubicBezTo>
                    <a:close/>
                  </a:path>
                </a:pathLst>
              </a:custGeom>
              <a:solidFill>
                <a:schemeClr val="bg2">
                  <a:lumMod val="40000"/>
                  <a:lumOff val="60000"/>
                </a:schemeClr>
              </a:solidFill>
              <a:ln w="9525">
                <a:solidFill>
                  <a:schemeClr val="bg2">
                    <a:lumMod val="60000"/>
                    <a:lumOff val="40000"/>
                  </a:schemeClr>
                </a:solidFill>
                <a:round/>
              </a:ln>
            </p:spPr>
            <p:txBody>
              <a:bodyPr vert="horz" wrap="square" lIns="162560" tIns="81280" rIns="162560" bIns="81280" numCol="1" anchor="t" anchorCtr="0" compatLnSpc="1"/>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dirty="0">
                  <a:ln>
                    <a:noFill/>
                  </a:ln>
                  <a:solidFill>
                    <a:prstClr val="black"/>
                  </a:solidFill>
                  <a:effectLst/>
                  <a:uLnTx/>
                  <a:uFillTx/>
                  <a:latin typeface="Cambria" panose="02040503050406030204" pitchFamily="18" charset="0"/>
                  <a:ea typeface="微软雅黑" panose="020B0503020204020204" pitchFamily="34" charset="-122"/>
                </a:endParaRPr>
              </a:p>
            </p:txBody>
          </p:sp>
          <p:sp>
            <p:nvSpPr>
              <p:cNvPr id="49" name="Freeform 9">
                <a:extLst>
                  <a:ext uri="{FF2B5EF4-FFF2-40B4-BE49-F238E27FC236}">
                    <a16:creationId xmlns:a16="http://schemas.microsoft.com/office/drawing/2014/main" id="{0A106644-E3A6-DFFF-F753-CC099DDC2C12}"/>
                  </a:ext>
                </a:extLst>
              </p:cNvPr>
              <p:cNvSpPr/>
              <p:nvPr/>
            </p:nvSpPr>
            <p:spPr bwMode="auto">
              <a:xfrm>
                <a:off x="1308" y="1557"/>
                <a:ext cx="165" cy="44"/>
              </a:xfrm>
              <a:custGeom>
                <a:avLst/>
                <a:gdLst>
                  <a:gd name="T0" fmla="*/ 17 w 127"/>
                  <a:gd name="T1" fmla="*/ 34 h 34"/>
                  <a:gd name="T2" fmla="*/ 110 w 127"/>
                  <a:gd name="T3" fmla="*/ 34 h 34"/>
                  <a:gd name="T4" fmla="*/ 127 w 127"/>
                  <a:gd name="T5" fmla="*/ 17 h 34"/>
                  <a:gd name="T6" fmla="*/ 110 w 127"/>
                  <a:gd name="T7" fmla="*/ 0 h 34"/>
                  <a:gd name="T8" fmla="*/ 17 w 127"/>
                  <a:gd name="T9" fmla="*/ 0 h 34"/>
                  <a:gd name="T10" fmla="*/ 0 w 127"/>
                  <a:gd name="T11" fmla="*/ 17 h 34"/>
                  <a:gd name="T12" fmla="*/ 17 w 127"/>
                  <a:gd name="T13" fmla="*/ 34 h 34"/>
                </a:gdLst>
                <a:ahLst/>
                <a:cxnLst>
                  <a:cxn ang="0">
                    <a:pos x="T0" y="T1"/>
                  </a:cxn>
                  <a:cxn ang="0">
                    <a:pos x="T2" y="T3"/>
                  </a:cxn>
                  <a:cxn ang="0">
                    <a:pos x="T4" y="T5"/>
                  </a:cxn>
                  <a:cxn ang="0">
                    <a:pos x="T6" y="T7"/>
                  </a:cxn>
                  <a:cxn ang="0">
                    <a:pos x="T8" y="T9"/>
                  </a:cxn>
                  <a:cxn ang="0">
                    <a:pos x="T10" y="T11"/>
                  </a:cxn>
                  <a:cxn ang="0">
                    <a:pos x="T12" y="T13"/>
                  </a:cxn>
                </a:cxnLst>
                <a:rect l="0" t="0" r="r" b="b"/>
                <a:pathLst>
                  <a:path w="127" h="34">
                    <a:moveTo>
                      <a:pt x="17" y="34"/>
                    </a:moveTo>
                    <a:cubicBezTo>
                      <a:pt x="110" y="34"/>
                      <a:pt x="110" y="34"/>
                      <a:pt x="110" y="34"/>
                    </a:cubicBezTo>
                    <a:cubicBezTo>
                      <a:pt x="119" y="34"/>
                      <a:pt x="127" y="26"/>
                      <a:pt x="127" y="17"/>
                    </a:cubicBezTo>
                    <a:cubicBezTo>
                      <a:pt x="127" y="8"/>
                      <a:pt x="119" y="0"/>
                      <a:pt x="110" y="0"/>
                    </a:cubicBezTo>
                    <a:cubicBezTo>
                      <a:pt x="17" y="0"/>
                      <a:pt x="17" y="0"/>
                      <a:pt x="17" y="0"/>
                    </a:cubicBezTo>
                    <a:cubicBezTo>
                      <a:pt x="8" y="0"/>
                      <a:pt x="0" y="8"/>
                      <a:pt x="0" y="17"/>
                    </a:cubicBezTo>
                    <a:cubicBezTo>
                      <a:pt x="0" y="26"/>
                      <a:pt x="8" y="34"/>
                      <a:pt x="17" y="34"/>
                    </a:cubicBezTo>
                    <a:close/>
                  </a:path>
                </a:pathLst>
              </a:custGeom>
              <a:solidFill>
                <a:schemeClr val="bg2">
                  <a:lumMod val="40000"/>
                  <a:lumOff val="60000"/>
                </a:schemeClr>
              </a:solidFill>
              <a:ln w="9525">
                <a:solidFill>
                  <a:schemeClr val="bg2">
                    <a:lumMod val="60000"/>
                    <a:lumOff val="40000"/>
                  </a:schemeClr>
                </a:solidFill>
                <a:round/>
              </a:ln>
            </p:spPr>
            <p:txBody>
              <a:bodyPr vert="horz" wrap="square" lIns="162560" tIns="81280" rIns="162560" bIns="81280" numCol="1" anchor="t" anchorCtr="0" compatLnSpc="1"/>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dirty="0">
                  <a:ln>
                    <a:noFill/>
                  </a:ln>
                  <a:solidFill>
                    <a:prstClr val="black"/>
                  </a:solidFill>
                  <a:effectLst/>
                  <a:uLnTx/>
                  <a:uFillTx/>
                  <a:latin typeface="Cambria" panose="02040503050406030204" pitchFamily="18" charset="0"/>
                  <a:ea typeface="微软雅黑" panose="020B0503020204020204" pitchFamily="34" charset="-122"/>
                </a:endParaRPr>
              </a:p>
            </p:txBody>
          </p:sp>
          <p:sp>
            <p:nvSpPr>
              <p:cNvPr id="50" name="Freeform 10">
                <a:extLst>
                  <a:ext uri="{FF2B5EF4-FFF2-40B4-BE49-F238E27FC236}">
                    <a16:creationId xmlns:a16="http://schemas.microsoft.com/office/drawing/2014/main" id="{84B7F5D0-9E91-7A6D-824E-EE7721809F7E}"/>
                  </a:ext>
                </a:extLst>
              </p:cNvPr>
              <p:cNvSpPr/>
              <p:nvPr/>
            </p:nvSpPr>
            <p:spPr bwMode="auto">
              <a:xfrm>
                <a:off x="1403" y="1231"/>
                <a:ext cx="145" cy="117"/>
              </a:xfrm>
              <a:custGeom>
                <a:avLst/>
                <a:gdLst>
                  <a:gd name="T0" fmla="*/ 9 w 112"/>
                  <a:gd name="T1" fmla="*/ 30 h 90"/>
                  <a:gd name="T2" fmla="*/ 83 w 112"/>
                  <a:gd name="T3" fmla="*/ 84 h 90"/>
                  <a:gd name="T4" fmla="*/ 107 w 112"/>
                  <a:gd name="T5" fmla="*/ 81 h 90"/>
                  <a:gd name="T6" fmla="*/ 103 w 112"/>
                  <a:gd name="T7" fmla="*/ 58 h 90"/>
                  <a:gd name="T8" fmla="*/ 30 w 112"/>
                  <a:gd name="T9" fmla="*/ 3 h 90"/>
                  <a:gd name="T10" fmla="*/ 20 w 112"/>
                  <a:gd name="T11" fmla="*/ 0 h 90"/>
                  <a:gd name="T12" fmla="*/ 6 w 112"/>
                  <a:gd name="T13" fmla="*/ 7 h 90"/>
                  <a:gd name="T14" fmla="*/ 9 w 112"/>
                  <a:gd name="T15" fmla="*/ 3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9" y="30"/>
                    </a:moveTo>
                    <a:cubicBezTo>
                      <a:pt x="83" y="84"/>
                      <a:pt x="83" y="84"/>
                      <a:pt x="83" y="84"/>
                    </a:cubicBezTo>
                    <a:cubicBezTo>
                      <a:pt x="90" y="90"/>
                      <a:pt x="101" y="88"/>
                      <a:pt x="107" y="81"/>
                    </a:cubicBezTo>
                    <a:cubicBezTo>
                      <a:pt x="112" y="74"/>
                      <a:pt x="111" y="63"/>
                      <a:pt x="103" y="58"/>
                    </a:cubicBezTo>
                    <a:cubicBezTo>
                      <a:pt x="30" y="3"/>
                      <a:pt x="30" y="3"/>
                      <a:pt x="30" y="3"/>
                    </a:cubicBezTo>
                    <a:cubicBezTo>
                      <a:pt x="27" y="1"/>
                      <a:pt x="23" y="0"/>
                      <a:pt x="20" y="0"/>
                    </a:cubicBezTo>
                    <a:cubicBezTo>
                      <a:pt x="14" y="0"/>
                      <a:pt x="9" y="2"/>
                      <a:pt x="6" y="7"/>
                    </a:cubicBezTo>
                    <a:cubicBezTo>
                      <a:pt x="0" y="14"/>
                      <a:pt x="2" y="24"/>
                      <a:pt x="9" y="30"/>
                    </a:cubicBezTo>
                    <a:close/>
                  </a:path>
                </a:pathLst>
              </a:custGeom>
              <a:solidFill>
                <a:schemeClr val="bg2">
                  <a:lumMod val="40000"/>
                  <a:lumOff val="60000"/>
                </a:schemeClr>
              </a:solidFill>
              <a:ln w="9525">
                <a:solidFill>
                  <a:schemeClr val="bg2">
                    <a:lumMod val="60000"/>
                    <a:lumOff val="40000"/>
                  </a:schemeClr>
                </a:solidFill>
                <a:round/>
              </a:ln>
            </p:spPr>
            <p:txBody>
              <a:bodyPr vert="horz" wrap="square" lIns="162560" tIns="81280" rIns="162560" bIns="81280" numCol="1" anchor="t" anchorCtr="0" compatLnSpc="1"/>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dirty="0">
                  <a:ln>
                    <a:noFill/>
                  </a:ln>
                  <a:solidFill>
                    <a:prstClr val="black"/>
                  </a:solidFill>
                  <a:effectLst/>
                  <a:uLnTx/>
                  <a:uFillTx/>
                  <a:latin typeface="Cambria" panose="02040503050406030204" pitchFamily="18" charset="0"/>
                  <a:ea typeface="微软雅黑" panose="020B0503020204020204" pitchFamily="34" charset="-122"/>
                </a:endParaRPr>
              </a:p>
            </p:txBody>
          </p:sp>
          <p:sp>
            <p:nvSpPr>
              <p:cNvPr id="51" name="Freeform 11">
                <a:extLst>
                  <a:ext uri="{FF2B5EF4-FFF2-40B4-BE49-F238E27FC236}">
                    <a16:creationId xmlns:a16="http://schemas.microsoft.com/office/drawing/2014/main" id="{CD9244F3-8243-EAE2-FC69-B9C944BAC36C}"/>
                  </a:ext>
                </a:extLst>
              </p:cNvPr>
              <p:cNvSpPr/>
              <p:nvPr/>
            </p:nvSpPr>
            <p:spPr bwMode="auto">
              <a:xfrm>
                <a:off x="2073" y="1231"/>
                <a:ext cx="145" cy="117"/>
              </a:xfrm>
              <a:custGeom>
                <a:avLst/>
                <a:gdLst>
                  <a:gd name="T0" fmla="*/ 29 w 112"/>
                  <a:gd name="T1" fmla="*/ 84 h 90"/>
                  <a:gd name="T2" fmla="*/ 103 w 112"/>
                  <a:gd name="T3" fmla="*/ 30 h 90"/>
                  <a:gd name="T4" fmla="*/ 106 w 112"/>
                  <a:gd name="T5" fmla="*/ 7 h 90"/>
                  <a:gd name="T6" fmla="*/ 92 w 112"/>
                  <a:gd name="T7" fmla="*/ 0 h 90"/>
                  <a:gd name="T8" fmla="*/ 82 w 112"/>
                  <a:gd name="T9" fmla="*/ 3 h 90"/>
                  <a:gd name="T10" fmla="*/ 9 w 112"/>
                  <a:gd name="T11" fmla="*/ 58 h 90"/>
                  <a:gd name="T12" fmla="*/ 5 w 112"/>
                  <a:gd name="T13" fmla="*/ 81 h 90"/>
                  <a:gd name="T14" fmla="*/ 29 w 112"/>
                  <a:gd name="T15" fmla="*/ 84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29" y="84"/>
                    </a:moveTo>
                    <a:cubicBezTo>
                      <a:pt x="103" y="30"/>
                      <a:pt x="103" y="30"/>
                      <a:pt x="103" y="30"/>
                    </a:cubicBezTo>
                    <a:cubicBezTo>
                      <a:pt x="110" y="24"/>
                      <a:pt x="112" y="14"/>
                      <a:pt x="106" y="7"/>
                    </a:cubicBezTo>
                    <a:cubicBezTo>
                      <a:pt x="103" y="2"/>
                      <a:pt x="98" y="0"/>
                      <a:pt x="92" y="0"/>
                    </a:cubicBezTo>
                    <a:cubicBezTo>
                      <a:pt x="89" y="0"/>
                      <a:pt x="85" y="1"/>
                      <a:pt x="82" y="3"/>
                    </a:cubicBezTo>
                    <a:cubicBezTo>
                      <a:pt x="9" y="58"/>
                      <a:pt x="9" y="58"/>
                      <a:pt x="9" y="58"/>
                    </a:cubicBezTo>
                    <a:cubicBezTo>
                      <a:pt x="1" y="63"/>
                      <a:pt x="0" y="74"/>
                      <a:pt x="5" y="81"/>
                    </a:cubicBezTo>
                    <a:cubicBezTo>
                      <a:pt x="11" y="88"/>
                      <a:pt x="22" y="90"/>
                      <a:pt x="29" y="84"/>
                    </a:cubicBezTo>
                    <a:close/>
                  </a:path>
                </a:pathLst>
              </a:custGeom>
              <a:solidFill>
                <a:schemeClr val="bg2">
                  <a:lumMod val="40000"/>
                  <a:lumOff val="60000"/>
                </a:schemeClr>
              </a:solidFill>
              <a:ln w="9525">
                <a:solidFill>
                  <a:schemeClr val="bg2">
                    <a:lumMod val="60000"/>
                    <a:lumOff val="40000"/>
                  </a:schemeClr>
                </a:solidFill>
                <a:round/>
              </a:ln>
            </p:spPr>
            <p:txBody>
              <a:bodyPr vert="horz" wrap="square" lIns="162560" tIns="81280" rIns="162560" bIns="81280" numCol="1" anchor="t" anchorCtr="0" compatLnSpc="1"/>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dirty="0">
                  <a:ln>
                    <a:noFill/>
                  </a:ln>
                  <a:solidFill>
                    <a:prstClr val="black"/>
                  </a:solidFill>
                  <a:effectLst/>
                  <a:uLnTx/>
                  <a:uFillTx/>
                  <a:latin typeface="Cambria" panose="02040503050406030204" pitchFamily="18" charset="0"/>
                  <a:ea typeface="微软雅黑" panose="020B0503020204020204" pitchFamily="34" charset="-122"/>
                </a:endParaRPr>
              </a:p>
            </p:txBody>
          </p:sp>
          <p:sp>
            <p:nvSpPr>
              <p:cNvPr id="52" name="Freeform 12">
                <a:extLst>
                  <a:ext uri="{FF2B5EF4-FFF2-40B4-BE49-F238E27FC236}">
                    <a16:creationId xmlns:a16="http://schemas.microsoft.com/office/drawing/2014/main" id="{54FD63E8-165D-AE59-57C3-25FD4DBE9111}"/>
                  </a:ext>
                </a:extLst>
              </p:cNvPr>
              <p:cNvSpPr/>
              <p:nvPr/>
            </p:nvSpPr>
            <p:spPr bwMode="auto">
              <a:xfrm>
                <a:off x="1431" y="1813"/>
                <a:ext cx="134" cy="128"/>
              </a:xfrm>
              <a:custGeom>
                <a:avLst/>
                <a:gdLst>
                  <a:gd name="T0" fmla="*/ 84 w 103"/>
                  <a:gd name="T1" fmla="*/ 0 h 98"/>
                  <a:gd name="T2" fmla="*/ 72 w 103"/>
                  <a:gd name="T3" fmla="*/ 4 h 98"/>
                  <a:gd name="T4" fmla="*/ 7 w 103"/>
                  <a:gd name="T5" fmla="*/ 68 h 98"/>
                  <a:gd name="T6" fmla="*/ 7 w 103"/>
                  <a:gd name="T7" fmla="*/ 91 h 98"/>
                  <a:gd name="T8" fmla="*/ 31 w 103"/>
                  <a:gd name="T9" fmla="*/ 91 h 98"/>
                  <a:gd name="T10" fmla="*/ 96 w 103"/>
                  <a:gd name="T11" fmla="*/ 28 h 98"/>
                  <a:gd name="T12" fmla="*/ 96 w 103"/>
                  <a:gd name="T13" fmla="*/ 4 h 98"/>
                  <a:gd name="T14" fmla="*/ 84 w 103"/>
                  <a:gd name="T15" fmla="*/ 0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 h="98">
                    <a:moveTo>
                      <a:pt x="84" y="0"/>
                    </a:moveTo>
                    <a:cubicBezTo>
                      <a:pt x="80" y="0"/>
                      <a:pt x="75" y="1"/>
                      <a:pt x="72" y="4"/>
                    </a:cubicBezTo>
                    <a:cubicBezTo>
                      <a:pt x="7" y="68"/>
                      <a:pt x="7" y="68"/>
                      <a:pt x="7" y="68"/>
                    </a:cubicBezTo>
                    <a:cubicBezTo>
                      <a:pt x="0" y="74"/>
                      <a:pt x="0" y="85"/>
                      <a:pt x="7" y="91"/>
                    </a:cubicBezTo>
                    <a:cubicBezTo>
                      <a:pt x="13" y="98"/>
                      <a:pt x="24" y="98"/>
                      <a:pt x="31" y="91"/>
                    </a:cubicBezTo>
                    <a:cubicBezTo>
                      <a:pt x="96" y="28"/>
                      <a:pt x="96" y="28"/>
                      <a:pt x="96" y="28"/>
                    </a:cubicBezTo>
                    <a:cubicBezTo>
                      <a:pt x="103" y="21"/>
                      <a:pt x="103" y="11"/>
                      <a:pt x="96" y="4"/>
                    </a:cubicBezTo>
                    <a:cubicBezTo>
                      <a:pt x="93" y="1"/>
                      <a:pt x="88" y="0"/>
                      <a:pt x="84" y="0"/>
                    </a:cubicBezTo>
                    <a:close/>
                  </a:path>
                </a:pathLst>
              </a:custGeom>
              <a:solidFill>
                <a:schemeClr val="bg2">
                  <a:lumMod val="40000"/>
                  <a:lumOff val="60000"/>
                </a:schemeClr>
              </a:solidFill>
              <a:ln w="9525">
                <a:solidFill>
                  <a:schemeClr val="bg2">
                    <a:lumMod val="60000"/>
                    <a:lumOff val="40000"/>
                  </a:schemeClr>
                </a:solidFill>
                <a:round/>
              </a:ln>
            </p:spPr>
            <p:txBody>
              <a:bodyPr vert="horz" wrap="square" lIns="162560" tIns="81280" rIns="162560" bIns="81280" numCol="1" anchor="t" anchorCtr="0" compatLnSpc="1"/>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dirty="0">
                  <a:ln>
                    <a:noFill/>
                  </a:ln>
                  <a:solidFill>
                    <a:prstClr val="black"/>
                  </a:solidFill>
                  <a:effectLst/>
                  <a:uLnTx/>
                  <a:uFillTx/>
                  <a:latin typeface="Cambria" panose="02040503050406030204" pitchFamily="18" charset="0"/>
                  <a:ea typeface="微软雅黑" panose="020B0503020204020204" pitchFamily="34" charset="-122"/>
                </a:endParaRPr>
              </a:p>
            </p:txBody>
          </p:sp>
          <p:sp>
            <p:nvSpPr>
              <p:cNvPr id="53" name="Freeform 13">
                <a:extLst>
                  <a:ext uri="{FF2B5EF4-FFF2-40B4-BE49-F238E27FC236}">
                    <a16:creationId xmlns:a16="http://schemas.microsoft.com/office/drawing/2014/main" id="{7AA9300C-2477-0E52-ADE2-A561EC6337F0}"/>
                  </a:ext>
                </a:extLst>
              </p:cNvPr>
              <p:cNvSpPr/>
              <p:nvPr/>
            </p:nvSpPr>
            <p:spPr bwMode="auto">
              <a:xfrm>
                <a:off x="2043" y="1813"/>
                <a:ext cx="132" cy="128"/>
              </a:xfrm>
              <a:custGeom>
                <a:avLst/>
                <a:gdLst>
                  <a:gd name="T0" fmla="*/ 31 w 102"/>
                  <a:gd name="T1" fmla="*/ 4 h 98"/>
                  <a:gd name="T2" fmla="*/ 19 w 102"/>
                  <a:gd name="T3" fmla="*/ 0 h 98"/>
                  <a:gd name="T4" fmla="*/ 7 w 102"/>
                  <a:gd name="T5" fmla="*/ 4 h 98"/>
                  <a:gd name="T6" fmla="*/ 7 w 102"/>
                  <a:gd name="T7" fmla="*/ 28 h 98"/>
                  <a:gd name="T8" fmla="*/ 72 w 102"/>
                  <a:gd name="T9" fmla="*/ 91 h 98"/>
                  <a:gd name="T10" fmla="*/ 96 w 102"/>
                  <a:gd name="T11" fmla="*/ 91 h 98"/>
                  <a:gd name="T12" fmla="*/ 96 w 102"/>
                  <a:gd name="T13" fmla="*/ 68 h 98"/>
                  <a:gd name="T14" fmla="*/ 31 w 102"/>
                  <a:gd name="T15" fmla="*/ 4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98">
                    <a:moveTo>
                      <a:pt x="31" y="4"/>
                    </a:moveTo>
                    <a:cubicBezTo>
                      <a:pt x="27" y="1"/>
                      <a:pt x="23" y="0"/>
                      <a:pt x="19" y="0"/>
                    </a:cubicBezTo>
                    <a:cubicBezTo>
                      <a:pt x="14" y="0"/>
                      <a:pt x="10" y="1"/>
                      <a:pt x="7" y="4"/>
                    </a:cubicBezTo>
                    <a:cubicBezTo>
                      <a:pt x="0" y="11"/>
                      <a:pt x="0" y="21"/>
                      <a:pt x="7" y="28"/>
                    </a:cubicBezTo>
                    <a:cubicBezTo>
                      <a:pt x="72" y="91"/>
                      <a:pt x="72" y="91"/>
                      <a:pt x="72" y="91"/>
                    </a:cubicBezTo>
                    <a:cubicBezTo>
                      <a:pt x="78" y="98"/>
                      <a:pt x="89" y="98"/>
                      <a:pt x="96" y="91"/>
                    </a:cubicBezTo>
                    <a:cubicBezTo>
                      <a:pt x="102" y="85"/>
                      <a:pt x="102" y="74"/>
                      <a:pt x="96" y="68"/>
                    </a:cubicBezTo>
                    <a:lnTo>
                      <a:pt x="31" y="4"/>
                    </a:lnTo>
                    <a:close/>
                  </a:path>
                </a:pathLst>
              </a:custGeom>
              <a:solidFill>
                <a:schemeClr val="bg2">
                  <a:lumMod val="40000"/>
                  <a:lumOff val="60000"/>
                </a:schemeClr>
              </a:solidFill>
              <a:ln w="9525">
                <a:solidFill>
                  <a:schemeClr val="bg2">
                    <a:lumMod val="60000"/>
                    <a:lumOff val="40000"/>
                  </a:schemeClr>
                </a:solidFill>
                <a:round/>
              </a:ln>
            </p:spPr>
            <p:txBody>
              <a:bodyPr vert="horz" wrap="square" lIns="162560" tIns="81280" rIns="162560" bIns="81280" numCol="1" anchor="t" anchorCtr="0" compatLnSpc="1"/>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dirty="0">
                  <a:ln>
                    <a:noFill/>
                  </a:ln>
                  <a:solidFill>
                    <a:prstClr val="black"/>
                  </a:solidFill>
                  <a:effectLst/>
                  <a:uLnTx/>
                  <a:uFillTx/>
                  <a:latin typeface="Cambria" panose="02040503050406030204" pitchFamily="18" charset="0"/>
                  <a:ea typeface="微软雅黑" panose="020B0503020204020204" pitchFamily="34" charset="-122"/>
                </a:endParaRPr>
              </a:p>
            </p:txBody>
          </p:sp>
        </p:grpSp>
      </p:grpSp>
    </p:spTree>
    <p:extLst>
      <p:ext uri="{BB962C8B-B14F-4D97-AF65-F5344CB8AC3E}">
        <p14:creationId xmlns:p14="http://schemas.microsoft.com/office/powerpoint/2010/main" val="1698951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par>
                                <p:cTn id="8" presetID="42"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anim calcmode="lin" valueType="num">
                                      <p:cBhvr>
                                        <p:cTn id="11" dur="500" fill="hold"/>
                                        <p:tgtEl>
                                          <p:spTgt spid="26"/>
                                        </p:tgtEl>
                                        <p:attrNameLst>
                                          <p:attrName>ppt_x</p:attrName>
                                        </p:attrNameLst>
                                      </p:cBhvr>
                                      <p:tavLst>
                                        <p:tav tm="0">
                                          <p:val>
                                            <p:strVal val="#ppt_x"/>
                                          </p:val>
                                        </p:tav>
                                        <p:tav tm="100000">
                                          <p:val>
                                            <p:strVal val="#ppt_x"/>
                                          </p:val>
                                        </p:tav>
                                      </p:tavLst>
                                    </p:anim>
                                    <p:anim calcmode="lin" valueType="num">
                                      <p:cBhvr>
                                        <p:cTn id="12" dur="5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Effect transition="in" filter="fade">
                                      <p:cBhvr>
                                        <p:cTn id="19" dur="500"/>
                                        <p:tgtEl>
                                          <p:spTgt spid="3"/>
                                        </p:tgtEl>
                                      </p:cBhvr>
                                    </p:animEffect>
                                  </p:childTnLst>
                                </p:cTn>
                              </p:par>
                            </p:childTnLst>
                          </p:cTn>
                        </p:par>
                        <p:par>
                          <p:cTn id="20" fill="hold">
                            <p:stCondLst>
                              <p:cond delay="500"/>
                            </p:stCondLst>
                            <p:childTnLst>
                              <p:par>
                                <p:cTn id="21" presetID="22" presetClass="entr" presetSubtype="8" fill="hold" nodeType="afterEffect">
                                  <p:stCondLst>
                                    <p:cond delay="0"/>
                                  </p:stCondLst>
                                  <p:childTnLst>
                                    <p:set>
                                      <p:cBhvr>
                                        <p:cTn id="22" dur="1" fill="hold">
                                          <p:stCondLst>
                                            <p:cond delay="0"/>
                                          </p:stCondLst>
                                        </p:cTn>
                                        <p:tgtEl>
                                          <p:spTgt spid="41"/>
                                        </p:tgtEl>
                                        <p:attrNameLst>
                                          <p:attrName>style.visibility</p:attrName>
                                        </p:attrNameLst>
                                      </p:cBhvr>
                                      <p:to>
                                        <p:strVal val="visible"/>
                                      </p:to>
                                    </p:set>
                                    <p:animEffect transition="in" filter="wipe(left)">
                                      <p:cBhvr>
                                        <p:cTn id="23" dur="500"/>
                                        <p:tgtEl>
                                          <p:spTgt spid="41"/>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randombar(horizontal)">
                                      <p:cBhvr>
                                        <p:cTn id="2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5"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8539362-7E97-7CA5-471D-FF8140851544}"/>
              </a:ext>
            </a:extLst>
          </p:cNvPr>
          <p:cNvSpPr txBox="1"/>
          <p:nvPr/>
        </p:nvSpPr>
        <p:spPr>
          <a:xfrm>
            <a:off x="2050865" y="100039"/>
            <a:ext cx="7889965"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highlight>
                  <a:srgbClr val="FFFF00"/>
                </a:highlight>
                <a:uLnTx/>
                <a:uFillTx/>
                <a:latin typeface="Cambria" panose="02040503050406030204" pitchFamily="18" charset="0"/>
                <a:ea typeface="Cambria" panose="02040503050406030204" pitchFamily="18" charset="0"/>
                <a:cs typeface="Times New Roman" panose="02020603050405020304" pitchFamily="18" charset="0"/>
              </a:rPr>
              <a:t>LUYỆN ĐỌC TRONG NHÓM</a:t>
            </a:r>
          </a:p>
        </p:txBody>
      </p:sp>
      <p:grpSp>
        <p:nvGrpSpPr>
          <p:cNvPr id="11" name="Group 10">
            <a:extLst>
              <a:ext uri="{FF2B5EF4-FFF2-40B4-BE49-F238E27FC236}">
                <a16:creationId xmlns:a16="http://schemas.microsoft.com/office/drawing/2014/main" id="{0A0038E5-8487-B90D-E2D4-8546DF40CBF4}"/>
              </a:ext>
            </a:extLst>
          </p:cNvPr>
          <p:cNvGrpSpPr/>
          <p:nvPr/>
        </p:nvGrpSpPr>
        <p:grpSpPr>
          <a:xfrm>
            <a:off x="279660" y="1123615"/>
            <a:ext cx="6264457" cy="2695910"/>
            <a:chOff x="2975205" y="1283787"/>
            <a:chExt cx="5432196" cy="2695910"/>
          </a:xfrm>
        </p:grpSpPr>
        <p:sp>
          <p:nvSpPr>
            <p:cNvPr id="7" name="Rectangle: Rounded Corners 6">
              <a:extLst>
                <a:ext uri="{FF2B5EF4-FFF2-40B4-BE49-F238E27FC236}">
                  <a16:creationId xmlns:a16="http://schemas.microsoft.com/office/drawing/2014/main" id="{344B726E-4EBA-A1E3-B09D-2B33A8D5DCB7}"/>
                </a:ext>
              </a:extLst>
            </p:cNvPr>
            <p:cNvSpPr/>
            <p:nvPr/>
          </p:nvSpPr>
          <p:spPr>
            <a:xfrm>
              <a:off x="2975205" y="1724298"/>
              <a:ext cx="5432196" cy="2255399"/>
            </a:xfrm>
            <a:custGeom>
              <a:avLst/>
              <a:gdLst>
                <a:gd name="connsiteX0" fmla="*/ 0 w 5432196"/>
                <a:gd name="connsiteY0" fmla="*/ 454959 h 2255399"/>
                <a:gd name="connsiteX1" fmla="*/ 458518 w 5432196"/>
                <a:gd name="connsiteY1" fmla="*/ 0 h 2255399"/>
                <a:gd name="connsiteX2" fmla="*/ 1068065 w 5432196"/>
                <a:gd name="connsiteY2" fmla="*/ 0 h 2255399"/>
                <a:gd name="connsiteX3" fmla="*/ 1677611 w 5432196"/>
                <a:gd name="connsiteY3" fmla="*/ 0 h 2255399"/>
                <a:gd name="connsiteX4" fmla="*/ 2106551 w 5432196"/>
                <a:gd name="connsiteY4" fmla="*/ 0 h 2255399"/>
                <a:gd name="connsiteX5" fmla="*/ 2580642 w 5432196"/>
                <a:gd name="connsiteY5" fmla="*/ 0 h 2255399"/>
                <a:gd name="connsiteX6" fmla="*/ 3235340 w 5432196"/>
                <a:gd name="connsiteY6" fmla="*/ 0 h 2255399"/>
                <a:gd name="connsiteX7" fmla="*/ 3664281 w 5432196"/>
                <a:gd name="connsiteY7" fmla="*/ 0 h 2255399"/>
                <a:gd name="connsiteX8" fmla="*/ 4093221 w 5432196"/>
                <a:gd name="connsiteY8" fmla="*/ 0 h 2255399"/>
                <a:gd name="connsiteX9" fmla="*/ 4973677 w 5432196"/>
                <a:gd name="connsiteY9" fmla="*/ 0 h 2255399"/>
                <a:gd name="connsiteX10" fmla="*/ 5432196 w 5432196"/>
                <a:gd name="connsiteY10" fmla="*/ 454959 h 2255399"/>
                <a:gd name="connsiteX11" fmla="*/ 5432196 w 5432196"/>
                <a:gd name="connsiteY11" fmla="*/ 863088 h 2255399"/>
                <a:gd name="connsiteX12" fmla="*/ 5432196 w 5432196"/>
                <a:gd name="connsiteY12" fmla="*/ 1338491 h 2255399"/>
                <a:gd name="connsiteX13" fmla="*/ 5432196 w 5432196"/>
                <a:gd name="connsiteY13" fmla="*/ 1800439 h 2255399"/>
                <a:gd name="connsiteX14" fmla="*/ 4973677 w 5432196"/>
                <a:gd name="connsiteY14" fmla="*/ 2255399 h 2255399"/>
                <a:gd name="connsiteX15" fmla="*/ 4499585 w 5432196"/>
                <a:gd name="connsiteY15" fmla="*/ 2255399 h 2255399"/>
                <a:gd name="connsiteX16" fmla="*/ 3980342 w 5432196"/>
                <a:gd name="connsiteY16" fmla="*/ 2255399 h 2255399"/>
                <a:gd name="connsiteX17" fmla="*/ 3461098 w 5432196"/>
                <a:gd name="connsiteY17" fmla="*/ 2255399 h 2255399"/>
                <a:gd name="connsiteX18" fmla="*/ 3032159 w 5432196"/>
                <a:gd name="connsiteY18" fmla="*/ 2255399 h 2255399"/>
                <a:gd name="connsiteX19" fmla="*/ 2512915 w 5432196"/>
                <a:gd name="connsiteY19" fmla="*/ 2255399 h 2255399"/>
                <a:gd name="connsiteX20" fmla="*/ 2038824 w 5432196"/>
                <a:gd name="connsiteY20" fmla="*/ 2255399 h 2255399"/>
                <a:gd name="connsiteX21" fmla="*/ 1609883 w 5432196"/>
                <a:gd name="connsiteY21" fmla="*/ 2255399 h 2255399"/>
                <a:gd name="connsiteX22" fmla="*/ 955185 w 5432196"/>
                <a:gd name="connsiteY22" fmla="*/ 2255399 h 2255399"/>
                <a:gd name="connsiteX23" fmla="*/ 458518 w 5432196"/>
                <a:gd name="connsiteY23" fmla="*/ 2255399 h 2255399"/>
                <a:gd name="connsiteX24" fmla="*/ 0 w 5432196"/>
                <a:gd name="connsiteY24" fmla="*/ 1800439 h 2255399"/>
                <a:gd name="connsiteX25" fmla="*/ 0 w 5432196"/>
                <a:gd name="connsiteY25" fmla="*/ 1351946 h 2255399"/>
                <a:gd name="connsiteX26" fmla="*/ 0 w 5432196"/>
                <a:gd name="connsiteY26" fmla="*/ 916907 h 2255399"/>
                <a:gd name="connsiteX27" fmla="*/ 0 w 5432196"/>
                <a:gd name="connsiteY27" fmla="*/ 454959 h 2255399"/>
                <a:gd name="connsiteX0" fmla="*/ 0 w 5432196"/>
                <a:gd name="connsiteY0" fmla="*/ 454959 h 2255399"/>
                <a:gd name="connsiteX1" fmla="*/ 458518 w 5432196"/>
                <a:gd name="connsiteY1" fmla="*/ 0 h 2255399"/>
                <a:gd name="connsiteX2" fmla="*/ 1068065 w 5432196"/>
                <a:gd name="connsiteY2" fmla="*/ 0 h 2255399"/>
                <a:gd name="connsiteX3" fmla="*/ 1542156 w 5432196"/>
                <a:gd name="connsiteY3" fmla="*/ 0 h 2255399"/>
                <a:gd name="connsiteX4" fmla="*/ 2016248 w 5432196"/>
                <a:gd name="connsiteY4" fmla="*/ 0 h 2255399"/>
                <a:gd name="connsiteX5" fmla="*/ 2625794 w 5432196"/>
                <a:gd name="connsiteY5" fmla="*/ 0 h 2255399"/>
                <a:gd name="connsiteX6" fmla="*/ 3145037 w 5432196"/>
                <a:gd name="connsiteY6" fmla="*/ 0 h 2255399"/>
                <a:gd name="connsiteX7" fmla="*/ 3799735 w 5432196"/>
                <a:gd name="connsiteY7" fmla="*/ 0 h 2255399"/>
                <a:gd name="connsiteX8" fmla="*/ 4454434 w 5432196"/>
                <a:gd name="connsiteY8" fmla="*/ 0 h 2255399"/>
                <a:gd name="connsiteX9" fmla="*/ 4973677 w 5432196"/>
                <a:gd name="connsiteY9" fmla="*/ 0 h 2255399"/>
                <a:gd name="connsiteX10" fmla="*/ 5432196 w 5432196"/>
                <a:gd name="connsiteY10" fmla="*/ 454959 h 2255399"/>
                <a:gd name="connsiteX11" fmla="*/ 5432196 w 5432196"/>
                <a:gd name="connsiteY11" fmla="*/ 903452 h 2255399"/>
                <a:gd name="connsiteX12" fmla="*/ 5432196 w 5432196"/>
                <a:gd name="connsiteY12" fmla="*/ 1351946 h 2255399"/>
                <a:gd name="connsiteX13" fmla="*/ 5432196 w 5432196"/>
                <a:gd name="connsiteY13" fmla="*/ 1800439 h 2255399"/>
                <a:gd name="connsiteX14" fmla="*/ 4973677 w 5432196"/>
                <a:gd name="connsiteY14" fmla="*/ 2255399 h 2255399"/>
                <a:gd name="connsiteX15" fmla="*/ 4364130 w 5432196"/>
                <a:gd name="connsiteY15" fmla="*/ 2255399 h 2255399"/>
                <a:gd name="connsiteX16" fmla="*/ 3844887 w 5432196"/>
                <a:gd name="connsiteY16" fmla="*/ 2255399 h 2255399"/>
                <a:gd name="connsiteX17" fmla="*/ 3325644 w 5432196"/>
                <a:gd name="connsiteY17" fmla="*/ 2255399 h 2255399"/>
                <a:gd name="connsiteX18" fmla="*/ 2670946 w 5432196"/>
                <a:gd name="connsiteY18" fmla="*/ 2255399 h 2255399"/>
                <a:gd name="connsiteX19" fmla="*/ 2061400 w 5432196"/>
                <a:gd name="connsiteY19" fmla="*/ 2255399 h 2255399"/>
                <a:gd name="connsiteX20" fmla="*/ 1542156 w 5432196"/>
                <a:gd name="connsiteY20" fmla="*/ 2255399 h 2255399"/>
                <a:gd name="connsiteX21" fmla="*/ 1068065 w 5432196"/>
                <a:gd name="connsiteY21" fmla="*/ 2255399 h 2255399"/>
                <a:gd name="connsiteX22" fmla="*/ 458518 w 5432196"/>
                <a:gd name="connsiteY22" fmla="*/ 2255399 h 2255399"/>
                <a:gd name="connsiteX23" fmla="*/ 0 w 5432196"/>
                <a:gd name="connsiteY23" fmla="*/ 1800439 h 2255399"/>
                <a:gd name="connsiteX24" fmla="*/ 0 w 5432196"/>
                <a:gd name="connsiteY24" fmla="*/ 1325036 h 2255399"/>
                <a:gd name="connsiteX25" fmla="*/ 0 w 5432196"/>
                <a:gd name="connsiteY25" fmla="*/ 849633 h 2255399"/>
                <a:gd name="connsiteX26" fmla="*/ 0 w 5432196"/>
                <a:gd name="connsiteY26" fmla="*/ 454959 h 2255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432196" h="2255399" fill="none" extrusionOk="0">
                  <a:moveTo>
                    <a:pt x="0" y="454959"/>
                  </a:moveTo>
                  <a:cubicBezTo>
                    <a:pt x="-47839" y="184509"/>
                    <a:pt x="221090" y="51318"/>
                    <a:pt x="458518" y="0"/>
                  </a:cubicBezTo>
                  <a:cubicBezTo>
                    <a:pt x="771072" y="1867"/>
                    <a:pt x="894969" y="-18737"/>
                    <a:pt x="1068065" y="0"/>
                  </a:cubicBezTo>
                  <a:cubicBezTo>
                    <a:pt x="1245363" y="32971"/>
                    <a:pt x="1566259" y="40033"/>
                    <a:pt x="1677611" y="0"/>
                  </a:cubicBezTo>
                  <a:cubicBezTo>
                    <a:pt x="1779212" y="-12918"/>
                    <a:pt x="1974807" y="-21191"/>
                    <a:pt x="2106551" y="0"/>
                  </a:cubicBezTo>
                  <a:cubicBezTo>
                    <a:pt x="2216506" y="-21212"/>
                    <a:pt x="2396583" y="494"/>
                    <a:pt x="2580642" y="0"/>
                  </a:cubicBezTo>
                  <a:cubicBezTo>
                    <a:pt x="2785577" y="-13158"/>
                    <a:pt x="2955184" y="1971"/>
                    <a:pt x="3235340" y="0"/>
                  </a:cubicBezTo>
                  <a:cubicBezTo>
                    <a:pt x="3504808" y="25483"/>
                    <a:pt x="3475255" y="6764"/>
                    <a:pt x="3664281" y="0"/>
                  </a:cubicBezTo>
                  <a:cubicBezTo>
                    <a:pt x="3839934" y="-17402"/>
                    <a:pt x="3996068" y="-26474"/>
                    <a:pt x="4093221" y="0"/>
                  </a:cubicBezTo>
                  <a:cubicBezTo>
                    <a:pt x="4141227" y="50730"/>
                    <a:pt x="4720238" y="-43597"/>
                    <a:pt x="4973677" y="0"/>
                  </a:cubicBezTo>
                  <a:cubicBezTo>
                    <a:pt x="5190437" y="11053"/>
                    <a:pt x="5492252" y="192667"/>
                    <a:pt x="5432196" y="454959"/>
                  </a:cubicBezTo>
                  <a:cubicBezTo>
                    <a:pt x="5434163" y="646167"/>
                    <a:pt x="5456625" y="754669"/>
                    <a:pt x="5432196" y="863088"/>
                  </a:cubicBezTo>
                  <a:cubicBezTo>
                    <a:pt x="5422366" y="952981"/>
                    <a:pt x="5422013" y="1144519"/>
                    <a:pt x="5432196" y="1338491"/>
                  </a:cubicBezTo>
                  <a:cubicBezTo>
                    <a:pt x="5427373" y="1535165"/>
                    <a:pt x="5422075" y="1615932"/>
                    <a:pt x="5432196" y="1800439"/>
                  </a:cubicBezTo>
                  <a:cubicBezTo>
                    <a:pt x="5463334" y="2095232"/>
                    <a:pt x="5206407" y="2295643"/>
                    <a:pt x="4973677" y="2255399"/>
                  </a:cubicBezTo>
                  <a:cubicBezTo>
                    <a:pt x="4879344" y="2280708"/>
                    <a:pt x="4629283" y="2248052"/>
                    <a:pt x="4499585" y="2255399"/>
                  </a:cubicBezTo>
                  <a:cubicBezTo>
                    <a:pt x="4349386" y="2203503"/>
                    <a:pt x="4199056" y="2243610"/>
                    <a:pt x="3980342" y="2255399"/>
                  </a:cubicBezTo>
                  <a:cubicBezTo>
                    <a:pt x="3770099" y="2259100"/>
                    <a:pt x="3611052" y="2276269"/>
                    <a:pt x="3461098" y="2255399"/>
                  </a:cubicBezTo>
                  <a:cubicBezTo>
                    <a:pt x="3317937" y="2231903"/>
                    <a:pt x="3242912" y="2240309"/>
                    <a:pt x="3032159" y="2255399"/>
                  </a:cubicBezTo>
                  <a:cubicBezTo>
                    <a:pt x="2836846" y="2294675"/>
                    <a:pt x="2637155" y="2269545"/>
                    <a:pt x="2512915" y="2255399"/>
                  </a:cubicBezTo>
                  <a:cubicBezTo>
                    <a:pt x="2385128" y="2238019"/>
                    <a:pt x="2243812" y="2291408"/>
                    <a:pt x="2038824" y="2255399"/>
                  </a:cubicBezTo>
                  <a:cubicBezTo>
                    <a:pt x="1831580" y="2249379"/>
                    <a:pt x="1804553" y="2244020"/>
                    <a:pt x="1609883" y="2255399"/>
                  </a:cubicBezTo>
                  <a:cubicBezTo>
                    <a:pt x="1449332" y="2244142"/>
                    <a:pt x="1205701" y="2201527"/>
                    <a:pt x="955185" y="2255399"/>
                  </a:cubicBezTo>
                  <a:cubicBezTo>
                    <a:pt x="702910" y="2259471"/>
                    <a:pt x="604348" y="2234474"/>
                    <a:pt x="458518" y="2255399"/>
                  </a:cubicBezTo>
                  <a:cubicBezTo>
                    <a:pt x="184424" y="2188190"/>
                    <a:pt x="92267" y="2003618"/>
                    <a:pt x="0" y="1800439"/>
                  </a:cubicBezTo>
                  <a:cubicBezTo>
                    <a:pt x="20787" y="1672281"/>
                    <a:pt x="43566" y="1477735"/>
                    <a:pt x="0" y="1351946"/>
                  </a:cubicBezTo>
                  <a:cubicBezTo>
                    <a:pt x="-37487" y="1231145"/>
                    <a:pt x="-34173" y="1032018"/>
                    <a:pt x="0" y="916907"/>
                  </a:cubicBezTo>
                  <a:cubicBezTo>
                    <a:pt x="-5384" y="834537"/>
                    <a:pt x="-16857" y="620555"/>
                    <a:pt x="0" y="454959"/>
                  </a:cubicBezTo>
                  <a:close/>
                </a:path>
                <a:path w="5432196" h="2255399" stroke="0" extrusionOk="0">
                  <a:moveTo>
                    <a:pt x="0" y="454959"/>
                  </a:moveTo>
                  <a:cubicBezTo>
                    <a:pt x="19314" y="248523"/>
                    <a:pt x="236341" y="63516"/>
                    <a:pt x="458518" y="0"/>
                  </a:cubicBezTo>
                  <a:cubicBezTo>
                    <a:pt x="641361" y="19048"/>
                    <a:pt x="765211" y="21686"/>
                    <a:pt x="1068065" y="0"/>
                  </a:cubicBezTo>
                  <a:cubicBezTo>
                    <a:pt x="1367775" y="12623"/>
                    <a:pt x="1352285" y="13369"/>
                    <a:pt x="1542156" y="0"/>
                  </a:cubicBezTo>
                  <a:cubicBezTo>
                    <a:pt x="1726439" y="-14857"/>
                    <a:pt x="1856782" y="3704"/>
                    <a:pt x="2016248" y="0"/>
                  </a:cubicBezTo>
                  <a:cubicBezTo>
                    <a:pt x="2203130" y="-39436"/>
                    <a:pt x="2499991" y="33305"/>
                    <a:pt x="2625794" y="0"/>
                  </a:cubicBezTo>
                  <a:cubicBezTo>
                    <a:pt x="2770100" y="23650"/>
                    <a:pt x="2929953" y="-10983"/>
                    <a:pt x="3145037" y="0"/>
                  </a:cubicBezTo>
                  <a:cubicBezTo>
                    <a:pt x="3350187" y="-37948"/>
                    <a:pt x="3462196" y="9947"/>
                    <a:pt x="3799735" y="0"/>
                  </a:cubicBezTo>
                  <a:cubicBezTo>
                    <a:pt x="4157396" y="-10650"/>
                    <a:pt x="4252615" y="-13150"/>
                    <a:pt x="4454434" y="0"/>
                  </a:cubicBezTo>
                  <a:cubicBezTo>
                    <a:pt x="4620708" y="11610"/>
                    <a:pt x="4854321" y="35710"/>
                    <a:pt x="4973677" y="0"/>
                  </a:cubicBezTo>
                  <a:cubicBezTo>
                    <a:pt x="5220357" y="-42048"/>
                    <a:pt x="5423836" y="177213"/>
                    <a:pt x="5432196" y="454959"/>
                  </a:cubicBezTo>
                  <a:cubicBezTo>
                    <a:pt x="5412643" y="587325"/>
                    <a:pt x="5445275" y="800919"/>
                    <a:pt x="5432196" y="903452"/>
                  </a:cubicBezTo>
                  <a:cubicBezTo>
                    <a:pt x="5431475" y="1003669"/>
                    <a:pt x="5443692" y="1150935"/>
                    <a:pt x="5432196" y="1351946"/>
                  </a:cubicBezTo>
                  <a:cubicBezTo>
                    <a:pt x="5430121" y="1564351"/>
                    <a:pt x="5427931" y="1634308"/>
                    <a:pt x="5432196" y="1800439"/>
                  </a:cubicBezTo>
                  <a:cubicBezTo>
                    <a:pt x="5509310" y="2095606"/>
                    <a:pt x="5240541" y="2295545"/>
                    <a:pt x="4973677" y="2255399"/>
                  </a:cubicBezTo>
                  <a:cubicBezTo>
                    <a:pt x="4746013" y="2227926"/>
                    <a:pt x="4640108" y="2248835"/>
                    <a:pt x="4364130" y="2255399"/>
                  </a:cubicBezTo>
                  <a:cubicBezTo>
                    <a:pt x="4073215" y="2273244"/>
                    <a:pt x="4049542" y="2262354"/>
                    <a:pt x="3844887" y="2255399"/>
                  </a:cubicBezTo>
                  <a:cubicBezTo>
                    <a:pt x="3634200" y="2267081"/>
                    <a:pt x="3521660" y="2286812"/>
                    <a:pt x="3325644" y="2255399"/>
                  </a:cubicBezTo>
                  <a:cubicBezTo>
                    <a:pt x="3192240" y="2227077"/>
                    <a:pt x="2994749" y="2287763"/>
                    <a:pt x="2670946" y="2255399"/>
                  </a:cubicBezTo>
                  <a:cubicBezTo>
                    <a:pt x="2351852" y="2213359"/>
                    <a:pt x="2265736" y="2258427"/>
                    <a:pt x="2061400" y="2255399"/>
                  </a:cubicBezTo>
                  <a:cubicBezTo>
                    <a:pt x="1887350" y="2250026"/>
                    <a:pt x="1654395" y="2217182"/>
                    <a:pt x="1542156" y="2255399"/>
                  </a:cubicBezTo>
                  <a:cubicBezTo>
                    <a:pt x="1404783" y="2248196"/>
                    <a:pt x="1177829" y="2229860"/>
                    <a:pt x="1068065" y="2255399"/>
                  </a:cubicBezTo>
                  <a:cubicBezTo>
                    <a:pt x="961426" y="2279165"/>
                    <a:pt x="693084" y="2290555"/>
                    <a:pt x="458518" y="2255399"/>
                  </a:cubicBezTo>
                  <a:cubicBezTo>
                    <a:pt x="268793" y="2234797"/>
                    <a:pt x="3171" y="2040305"/>
                    <a:pt x="0" y="1800439"/>
                  </a:cubicBezTo>
                  <a:cubicBezTo>
                    <a:pt x="1904" y="1587006"/>
                    <a:pt x="11887" y="1481597"/>
                    <a:pt x="0" y="1325036"/>
                  </a:cubicBezTo>
                  <a:cubicBezTo>
                    <a:pt x="-8623" y="1150189"/>
                    <a:pt x="-24764" y="959833"/>
                    <a:pt x="0" y="849633"/>
                  </a:cubicBezTo>
                  <a:cubicBezTo>
                    <a:pt x="23472" y="760301"/>
                    <a:pt x="5863" y="608260"/>
                    <a:pt x="0" y="454959"/>
                  </a:cubicBezTo>
                  <a:close/>
                </a:path>
                <a:path w="5432196" h="2255399" fill="none" stroke="0" extrusionOk="0">
                  <a:moveTo>
                    <a:pt x="0" y="454959"/>
                  </a:moveTo>
                  <a:cubicBezTo>
                    <a:pt x="-13010" y="208277"/>
                    <a:pt x="242773" y="81122"/>
                    <a:pt x="458518" y="0"/>
                  </a:cubicBezTo>
                  <a:cubicBezTo>
                    <a:pt x="741381" y="11886"/>
                    <a:pt x="872998" y="-7502"/>
                    <a:pt x="1068065" y="0"/>
                  </a:cubicBezTo>
                  <a:cubicBezTo>
                    <a:pt x="1246254" y="19902"/>
                    <a:pt x="1528271" y="33451"/>
                    <a:pt x="1677611" y="0"/>
                  </a:cubicBezTo>
                  <a:cubicBezTo>
                    <a:pt x="1791746" y="-24788"/>
                    <a:pt x="1993266" y="-15160"/>
                    <a:pt x="2106551" y="0"/>
                  </a:cubicBezTo>
                  <a:cubicBezTo>
                    <a:pt x="2262673" y="-11915"/>
                    <a:pt x="2391219" y="-13672"/>
                    <a:pt x="2580642" y="0"/>
                  </a:cubicBezTo>
                  <a:cubicBezTo>
                    <a:pt x="2787400" y="-15923"/>
                    <a:pt x="2953703" y="-8898"/>
                    <a:pt x="3235340" y="0"/>
                  </a:cubicBezTo>
                  <a:cubicBezTo>
                    <a:pt x="3504422" y="23023"/>
                    <a:pt x="3481803" y="9877"/>
                    <a:pt x="3664281" y="0"/>
                  </a:cubicBezTo>
                  <a:cubicBezTo>
                    <a:pt x="3831321" y="-5205"/>
                    <a:pt x="3993312" y="-19445"/>
                    <a:pt x="4093221" y="0"/>
                  </a:cubicBezTo>
                  <a:cubicBezTo>
                    <a:pt x="4173813" y="15870"/>
                    <a:pt x="4696963" y="-39634"/>
                    <a:pt x="4973677" y="0"/>
                  </a:cubicBezTo>
                  <a:cubicBezTo>
                    <a:pt x="5211336" y="-8038"/>
                    <a:pt x="5487013" y="207560"/>
                    <a:pt x="5432196" y="454959"/>
                  </a:cubicBezTo>
                  <a:cubicBezTo>
                    <a:pt x="5432500" y="642076"/>
                    <a:pt x="5439834" y="753007"/>
                    <a:pt x="5432196" y="863088"/>
                  </a:cubicBezTo>
                  <a:cubicBezTo>
                    <a:pt x="5413299" y="934108"/>
                    <a:pt x="5426461" y="1153616"/>
                    <a:pt x="5432196" y="1338491"/>
                  </a:cubicBezTo>
                  <a:cubicBezTo>
                    <a:pt x="5444960" y="1528602"/>
                    <a:pt x="5415324" y="1648920"/>
                    <a:pt x="5432196" y="1800439"/>
                  </a:cubicBezTo>
                  <a:cubicBezTo>
                    <a:pt x="5443033" y="2079539"/>
                    <a:pt x="5225709" y="2251854"/>
                    <a:pt x="4973677" y="2255399"/>
                  </a:cubicBezTo>
                  <a:cubicBezTo>
                    <a:pt x="4887393" y="2291080"/>
                    <a:pt x="4625453" y="2260882"/>
                    <a:pt x="4499585" y="2255399"/>
                  </a:cubicBezTo>
                  <a:cubicBezTo>
                    <a:pt x="4325697" y="2261254"/>
                    <a:pt x="4175775" y="2222083"/>
                    <a:pt x="3980342" y="2255399"/>
                  </a:cubicBezTo>
                  <a:cubicBezTo>
                    <a:pt x="3783622" y="2265629"/>
                    <a:pt x="3622908" y="2266313"/>
                    <a:pt x="3461098" y="2255399"/>
                  </a:cubicBezTo>
                  <a:cubicBezTo>
                    <a:pt x="3319879" y="2244080"/>
                    <a:pt x="3255515" y="2243614"/>
                    <a:pt x="3032159" y="2255399"/>
                  </a:cubicBezTo>
                  <a:cubicBezTo>
                    <a:pt x="2834285" y="2294197"/>
                    <a:pt x="2631866" y="2259779"/>
                    <a:pt x="2512915" y="2255399"/>
                  </a:cubicBezTo>
                  <a:cubicBezTo>
                    <a:pt x="2380198" y="2251986"/>
                    <a:pt x="2258270" y="2276486"/>
                    <a:pt x="2038824" y="2255399"/>
                  </a:cubicBezTo>
                  <a:cubicBezTo>
                    <a:pt x="1828124" y="2250424"/>
                    <a:pt x="1806371" y="2238927"/>
                    <a:pt x="1609883" y="2255399"/>
                  </a:cubicBezTo>
                  <a:cubicBezTo>
                    <a:pt x="1407882" y="2252391"/>
                    <a:pt x="1222091" y="2242239"/>
                    <a:pt x="955185" y="2255399"/>
                  </a:cubicBezTo>
                  <a:cubicBezTo>
                    <a:pt x="677253" y="2283494"/>
                    <a:pt x="604728" y="2238487"/>
                    <a:pt x="458518" y="2255399"/>
                  </a:cubicBezTo>
                  <a:cubicBezTo>
                    <a:pt x="190897" y="2233198"/>
                    <a:pt x="51150" y="2038509"/>
                    <a:pt x="0" y="1800439"/>
                  </a:cubicBezTo>
                  <a:cubicBezTo>
                    <a:pt x="21108" y="1672476"/>
                    <a:pt x="19744" y="1465633"/>
                    <a:pt x="0" y="1351946"/>
                  </a:cubicBezTo>
                  <a:cubicBezTo>
                    <a:pt x="-16702" y="1234762"/>
                    <a:pt x="9833" y="1053279"/>
                    <a:pt x="0" y="916907"/>
                  </a:cubicBezTo>
                  <a:cubicBezTo>
                    <a:pt x="16725" y="789853"/>
                    <a:pt x="10638" y="614537"/>
                    <a:pt x="0" y="454959"/>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custGeom>
                      <a:avLst/>
                      <a:gdLst>
                        <a:gd name="connsiteX0" fmla="*/ 0 w 6137812"/>
                        <a:gd name="connsiteY0" fmla="*/ 518078 h 2568302"/>
                        <a:gd name="connsiteX1" fmla="*/ 518078 w 6137812"/>
                        <a:gd name="connsiteY1" fmla="*/ 0 h 2568302"/>
                        <a:gd name="connsiteX2" fmla="*/ 1206802 w 6137812"/>
                        <a:gd name="connsiteY2" fmla="*/ 0 h 2568302"/>
                        <a:gd name="connsiteX3" fmla="*/ 1895525 w 6137812"/>
                        <a:gd name="connsiteY3" fmla="*/ 0 h 2568302"/>
                        <a:gd name="connsiteX4" fmla="*/ 2380182 w 6137812"/>
                        <a:gd name="connsiteY4" fmla="*/ 0 h 2568302"/>
                        <a:gd name="connsiteX5" fmla="*/ 2915856 w 6137812"/>
                        <a:gd name="connsiteY5" fmla="*/ 0 h 2568302"/>
                        <a:gd name="connsiteX6" fmla="*/ 3655596 w 6137812"/>
                        <a:gd name="connsiteY6" fmla="*/ 0 h 2568302"/>
                        <a:gd name="connsiteX7" fmla="*/ 4140254 w 6137812"/>
                        <a:gd name="connsiteY7" fmla="*/ 0 h 2568302"/>
                        <a:gd name="connsiteX8" fmla="*/ 4624911 w 6137812"/>
                        <a:gd name="connsiteY8" fmla="*/ 0 h 2568302"/>
                        <a:gd name="connsiteX9" fmla="*/ 5619734 w 6137812"/>
                        <a:gd name="connsiteY9" fmla="*/ 0 h 2568302"/>
                        <a:gd name="connsiteX10" fmla="*/ 6137812 w 6137812"/>
                        <a:gd name="connsiteY10" fmla="*/ 518078 h 2568302"/>
                        <a:gd name="connsiteX11" fmla="*/ 6137812 w 6137812"/>
                        <a:gd name="connsiteY11" fmla="*/ 982829 h 2568302"/>
                        <a:gd name="connsiteX12" fmla="*/ 6137812 w 6137812"/>
                        <a:gd name="connsiteY12" fmla="*/ 1524187 h 2568302"/>
                        <a:gd name="connsiteX13" fmla="*/ 6137812 w 6137812"/>
                        <a:gd name="connsiteY13" fmla="*/ 2050224 h 2568302"/>
                        <a:gd name="connsiteX14" fmla="*/ 5619734 w 6137812"/>
                        <a:gd name="connsiteY14" fmla="*/ 2568302 h 2568302"/>
                        <a:gd name="connsiteX15" fmla="*/ 5084060 w 6137812"/>
                        <a:gd name="connsiteY15" fmla="*/ 2568302 h 2568302"/>
                        <a:gd name="connsiteX16" fmla="*/ 4497370 w 6137812"/>
                        <a:gd name="connsiteY16" fmla="*/ 2568302 h 2568302"/>
                        <a:gd name="connsiteX17" fmla="*/ 3910679 w 6137812"/>
                        <a:gd name="connsiteY17" fmla="*/ 2568302 h 2568302"/>
                        <a:gd name="connsiteX18" fmla="*/ 3426022 w 6137812"/>
                        <a:gd name="connsiteY18" fmla="*/ 2568302 h 2568302"/>
                        <a:gd name="connsiteX19" fmla="*/ 2839331 w 6137812"/>
                        <a:gd name="connsiteY19" fmla="*/ 2568302 h 2568302"/>
                        <a:gd name="connsiteX20" fmla="*/ 2303658 w 6137812"/>
                        <a:gd name="connsiteY20" fmla="*/ 2568302 h 2568302"/>
                        <a:gd name="connsiteX21" fmla="*/ 1819000 w 6137812"/>
                        <a:gd name="connsiteY21" fmla="*/ 2568302 h 2568302"/>
                        <a:gd name="connsiteX22" fmla="*/ 1079260 w 6137812"/>
                        <a:gd name="connsiteY22" fmla="*/ 2568302 h 2568302"/>
                        <a:gd name="connsiteX23" fmla="*/ 518078 w 6137812"/>
                        <a:gd name="connsiteY23" fmla="*/ 2568302 h 2568302"/>
                        <a:gd name="connsiteX24" fmla="*/ 0 w 6137812"/>
                        <a:gd name="connsiteY24" fmla="*/ 2050224 h 2568302"/>
                        <a:gd name="connsiteX25" fmla="*/ 0 w 6137812"/>
                        <a:gd name="connsiteY25" fmla="*/ 1539509 h 2568302"/>
                        <a:gd name="connsiteX26" fmla="*/ 0 w 6137812"/>
                        <a:gd name="connsiteY26" fmla="*/ 1044115 h 2568302"/>
                        <a:gd name="connsiteX27" fmla="*/ 0 w 6137812"/>
                        <a:gd name="connsiteY27" fmla="*/ 518078 h 256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137812" h="2568302" fill="none" extrusionOk="0">
                          <a:moveTo>
                            <a:pt x="0" y="518078"/>
                          </a:moveTo>
                          <a:cubicBezTo>
                            <a:pt x="-14909" y="230712"/>
                            <a:pt x="248097" y="45174"/>
                            <a:pt x="518078" y="0"/>
                          </a:cubicBezTo>
                          <a:cubicBezTo>
                            <a:pt x="856660" y="13139"/>
                            <a:pt x="1018376" y="-30303"/>
                            <a:pt x="1206802" y="0"/>
                          </a:cubicBezTo>
                          <a:cubicBezTo>
                            <a:pt x="1395228" y="30303"/>
                            <a:pt x="1747940" y="29647"/>
                            <a:pt x="1895525" y="0"/>
                          </a:cubicBezTo>
                          <a:cubicBezTo>
                            <a:pt x="2043110" y="-29647"/>
                            <a:pt x="2224711" y="8097"/>
                            <a:pt x="2380182" y="0"/>
                          </a:cubicBezTo>
                          <a:cubicBezTo>
                            <a:pt x="2535653" y="-8097"/>
                            <a:pt x="2676050" y="6253"/>
                            <a:pt x="2915856" y="0"/>
                          </a:cubicBezTo>
                          <a:cubicBezTo>
                            <a:pt x="3155662" y="-6253"/>
                            <a:pt x="3352097" y="-27857"/>
                            <a:pt x="3655596" y="0"/>
                          </a:cubicBezTo>
                          <a:cubicBezTo>
                            <a:pt x="3959095" y="27857"/>
                            <a:pt x="3929264" y="6466"/>
                            <a:pt x="4140254" y="0"/>
                          </a:cubicBezTo>
                          <a:cubicBezTo>
                            <a:pt x="4351244" y="-6466"/>
                            <a:pt x="4520756" y="-18189"/>
                            <a:pt x="4624911" y="0"/>
                          </a:cubicBezTo>
                          <a:cubicBezTo>
                            <a:pt x="4729066" y="18189"/>
                            <a:pt x="5261741" y="-11352"/>
                            <a:pt x="5619734" y="0"/>
                          </a:cubicBezTo>
                          <a:cubicBezTo>
                            <a:pt x="5885478" y="9215"/>
                            <a:pt x="6139525" y="223668"/>
                            <a:pt x="6137812" y="518078"/>
                          </a:cubicBezTo>
                          <a:cubicBezTo>
                            <a:pt x="6142062" y="729559"/>
                            <a:pt x="6145098" y="875050"/>
                            <a:pt x="6137812" y="982829"/>
                          </a:cubicBezTo>
                          <a:cubicBezTo>
                            <a:pt x="6130526" y="1090608"/>
                            <a:pt x="6133249" y="1304797"/>
                            <a:pt x="6137812" y="1524187"/>
                          </a:cubicBezTo>
                          <a:cubicBezTo>
                            <a:pt x="6142375" y="1743577"/>
                            <a:pt x="6117196" y="1851193"/>
                            <a:pt x="6137812" y="2050224"/>
                          </a:cubicBezTo>
                          <a:cubicBezTo>
                            <a:pt x="6197597" y="2338985"/>
                            <a:pt x="5887032" y="2600785"/>
                            <a:pt x="5619734" y="2568302"/>
                          </a:cubicBezTo>
                          <a:cubicBezTo>
                            <a:pt x="5509616" y="2592254"/>
                            <a:pt x="5234693" y="2590616"/>
                            <a:pt x="5084060" y="2568302"/>
                          </a:cubicBezTo>
                          <a:cubicBezTo>
                            <a:pt x="4933427" y="2545988"/>
                            <a:pt x="4715643" y="2563598"/>
                            <a:pt x="4497370" y="2568302"/>
                          </a:cubicBezTo>
                          <a:cubicBezTo>
                            <a:pt x="4279097" y="2573007"/>
                            <a:pt x="4077758" y="2585046"/>
                            <a:pt x="3910679" y="2568302"/>
                          </a:cubicBezTo>
                          <a:cubicBezTo>
                            <a:pt x="3743600" y="2551558"/>
                            <a:pt x="3662310" y="2551936"/>
                            <a:pt x="3426022" y="2568302"/>
                          </a:cubicBezTo>
                          <a:cubicBezTo>
                            <a:pt x="3189734" y="2584668"/>
                            <a:pt x="2986407" y="2578091"/>
                            <a:pt x="2839331" y="2568302"/>
                          </a:cubicBezTo>
                          <a:cubicBezTo>
                            <a:pt x="2692255" y="2558513"/>
                            <a:pt x="2539921" y="2575631"/>
                            <a:pt x="2303658" y="2568302"/>
                          </a:cubicBezTo>
                          <a:cubicBezTo>
                            <a:pt x="2067395" y="2560973"/>
                            <a:pt x="2040102" y="2550271"/>
                            <a:pt x="1819000" y="2568302"/>
                          </a:cubicBezTo>
                          <a:cubicBezTo>
                            <a:pt x="1597898" y="2586333"/>
                            <a:pt x="1376005" y="2546191"/>
                            <a:pt x="1079260" y="2568302"/>
                          </a:cubicBezTo>
                          <a:cubicBezTo>
                            <a:pt x="782515" y="2590413"/>
                            <a:pt x="701375" y="2550560"/>
                            <a:pt x="518078" y="2568302"/>
                          </a:cubicBezTo>
                          <a:cubicBezTo>
                            <a:pt x="209272" y="2524913"/>
                            <a:pt x="62416" y="2317633"/>
                            <a:pt x="0" y="2050224"/>
                          </a:cubicBezTo>
                          <a:cubicBezTo>
                            <a:pt x="24744" y="1897171"/>
                            <a:pt x="24663" y="1671594"/>
                            <a:pt x="0" y="1539509"/>
                          </a:cubicBezTo>
                          <a:cubicBezTo>
                            <a:pt x="-24663" y="1407425"/>
                            <a:pt x="-8579" y="1176533"/>
                            <a:pt x="0" y="1044115"/>
                          </a:cubicBezTo>
                          <a:cubicBezTo>
                            <a:pt x="8579" y="911697"/>
                            <a:pt x="-13820" y="710149"/>
                            <a:pt x="0" y="518078"/>
                          </a:cubicBezTo>
                          <a:close/>
                        </a:path>
                        <a:path w="6137812" h="2568302" stroke="0" extrusionOk="0">
                          <a:moveTo>
                            <a:pt x="0" y="518078"/>
                          </a:moveTo>
                          <a:cubicBezTo>
                            <a:pt x="1362" y="273604"/>
                            <a:pt x="246295" y="25631"/>
                            <a:pt x="518078" y="0"/>
                          </a:cubicBezTo>
                          <a:cubicBezTo>
                            <a:pt x="711341" y="8112"/>
                            <a:pt x="865803" y="-13799"/>
                            <a:pt x="1206802" y="0"/>
                          </a:cubicBezTo>
                          <a:cubicBezTo>
                            <a:pt x="1547801" y="13799"/>
                            <a:pt x="1527478" y="18650"/>
                            <a:pt x="1742475" y="0"/>
                          </a:cubicBezTo>
                          <a:cubicBezTo>
                            <a:pt x="1957472" y="-18650"/>
                            <a:pt x="2073293" y="18394"/>
                            <a:pt x="2278149" y="0"/>
                          </a:cubicBezTo>
                          <a:cubicBezTo>
                            <a:pt x="2483005" y="-18394"/>
                            <a:pt x="2823674" y="4275"/>
                            <a:pt x="2966873" y="0"/>
                          </a:cubicBezTo>
                          <a:cubicBezTo>
                            <a:pt x="3110072" y="-4275"/>
                            <a:pt x="3313993" y="11193"/>
                            <a:pt x="3553563" y="0"/>
                          </a:cubicBezTo>
                          <a:cubicBezTo>
                            <a:pt x="3793133" y="-11193"/>
                            <a:pt x="3923504" y="8321"/>
                            <a:pt x="4293303" y="0"/>
                          </a:cubicBezTo>
                          <a:cubicBezTo>
                            <a:pt x="4663102" y="-8321"/>
                            <a:pt x="4841870" y="-11491"/>
                            <a:pt x="5033044" y="0"/>
                          </a:cubicBezTo>
                          <a:cubicBezTo>
                            <a:pt x="5224218" y="11491"/>
                            <a:pt x="5496344" y="14249"/>
                            <a:pt x="5619734" y="0"/>
                          </a:cubicBezTo>
                          <a:cubicBezTo>
                            <a:pt x="5881108" y="-11121"/>
                            <a:pt x="6122850" y="231820"/>
                            <a:pt x="6137812" y="518078"/>
                          </a:cubicBezTo>
                          <a:cubicBezTo>
                            <a:pt x="6131259" y="687241"/>
                            <a:pt x="6141595" y="903195"/>
                            <a:pt x="6137812" y="1028793"/>
                          </a:cubicBezTo>
                          <a:cubicBezTo>
                            <a:pt x="6134029" y="1154391"/>
                            <a:pt x="6145658" y="1315387"/>
                            <a:pt x="6137812" y="1539509"/>
                          </a:cubicBezTo>
                          <a:cubicBezTo>
                            <a:pt x="6129966" y="1763631"/>
                            <a:pt x="6136357" y="1860077"/>
                            <a:pt x="6137812" y="2050224"/>
                          </a:cubicBezTo>
                          <a:cubicBezTo>
                            <a:pt x="6175604" y="2341022"/>
                            <a:pt x="5910503" y="2591941"/>
                            <a:pt x="5619734" y="2568302"/>
                          </a:cubicBezTo>
                          <a:cubicBezTo>
                            <a:pt x="5353959" y="2543828"/>
                            <a:pt x="5259484" y="2546180"/>
                            <a:pt x="4931010" y="2568302"/>
                          </a:cubicBezTo>
                          <a:cubicBezTo>
                            <a:pt x="4602536" y="2590424"/>
                            <a:pt x="4578122" y="2574145"/>
                            <a:pt x="4344320" y="2568302"/>
                          </a:cubicBezTo>
                          <a:cubicBezTo>
                            <a:pt x="4110518" y="2562460"/>
                            <a:pt x="3951781" y="2593272"/>
                            <a:pt x="3757630" y="2568302"/>
                          </a:cubicBezTo>
                          <a:cubicBezTo>
                            <a:pt x="3563479" y="2543333"/>
                            <a:pt x="3380672" y="2589311"/>
                            <a:pt x="3017889" y="2568302"/>
                          </a:cubicBezTo>
                          <a:cubicBezTo>
                            <a:pt x="2655106" y="2547293"/>
                            <a:pt x="2545358" y="2575059"/>
                            <a:pt x="2329166" y="2568302"/>
                          </a:cubicBezTo>
                          <a:cubicBezTo>
                            <a:pt x="2112974" y="2561545"/>
                            <a:pt x="1889104" y="2548631"/>
                            <a:pt x="1742475" y="2568302"/>
                          </a:cubicBezTo>
                          <a:cubicBezTo>
                            <a:pt x="1595846" y="2587973"/>
                            <a:pt x="1328598" y="2566664"/>
                            <a:pt x="1206802" y="2568302"/>
                          </a:cubicBezTo>
                          <a:cubicBezTo>
                            <a:pt x="1085006" y="2569940"/>
                            <a:pt x="818215" y="2560912"/>
                            <a:pt x="518078" y="2568302"/>
                          </a:cubicBezTo>
                          <a:cubicBezTo>
                            <a:pt x="251616" y="2546082"/>
                            <a:pt x="-3719" y="2346875"/>
                            <a:pt x="0" y="2050224"/>
                          </a:cubicBezTo>
                          <a:cubicBezTo>
                            <a:pt x="-8235" y="1832904"/>
                            <a:pt x="7920" y="1699627"/>
                            <a:pt x="0" y="1508866"/>
                          </a:cubicBezTo>
                          <a:cubicBezTo>
                            <a:pt x="-7920" y="1318105"/>
                            <a:pt x="-10392" y="1089108"/>
                            <a:pt x="0" y="967507"/>
                          </a:cubicBezTo>
                          <a:cubicBezTo>
                            <a:pt x="10392" y="845906"/>
                            <a:pt x="17403" y="701593"/>
                            <a:pt x="0" y="518078"/>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Phân</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công</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đọc</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theo</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đoạn</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Tất</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cả</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thành</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viên</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đều</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đọc</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Giải</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nghĩa</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từ</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cùng</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nhau</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endParaRPr kumimoji="0" lang="vi-VN"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2" name="Rectangle: Rounded Corners 1">
              <a:extLst>
                <a:ext uri="{FF2B5EF4-FFF2-40B4-BE49-F238E27FC236}">
                  <a16:creationId xmlns:a16="http://schemas.microsoft.com/office/drawing/2014/main" id="{55FAC96F-1DB6-D852-C967-8BA81E1D02C1}"/>
                </a:ext>
              </a:extLst>
            </p:cNvPr>
            <p:cNvSpPr/>
            <p:nvPr/>
          </p:nvSpPr>
          <p:spPr>
            <a:xfrm>
              <a:off x="4730988" y="1283787"/>
              <a:ext cx="2764691"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3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Yêu</a:t>
              </a:r>
              <a:r>
                <a:rPr kumimoji="0" lang="en-US" sz="33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Cầu</a:t>
              </a:r>
              <a:endParaRPr kumimoji="0" lang="en-US" sz="33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3398F5B0-248D-269B-F88C-822B272E0C99}"/>
                </a:ext>
              </a:extLst>
            </p:cNvPr>
            <p:cNvPicPr>
              <a:picLocks noChangeAspect="1"/>
            </p:cNvPicPr>
            <p:nvPr/>
          </p:nvPicPr>
          <p:blipFill>
            <a:blip r:embed="rId2"/>
            <a:stretch>
              <a:fillRect/>
            </a:stretch>
          </p:blipFill>
          <p:spPr>
            <a:xfrm flipH="1">
              <a:off x="3030043" y="2195361"/>
              <a:ext cx="501717" cy="501717"/>
            </a:xfrm>
            <a:prstGeom prst="rect">
              <a:avLst/>
            </a:prstGeom>
          </p:spPr>
        </p:pic>
        <p:pic>
          <p:nvPicPr>
            <p:cNvPr id="9" name="Picture 8">
              <a:extLst>
                <a:ext uri="{FF2B5EF4-FFF2-40B4-BE49-F238E27FC236}">
                  <a16:creationId xmlns:a16="http://schemas.microsoft.com/office/drawing/2014/main" id="{9C81A98F-660A-0E5F-3A95-EC66C5FAF468}"/>
                </a:ext>
              </a:extLst>
            </p:cNvPr>
            <p:cNvPicPr>
              <a:picLocks noChangeAspect="1"/>
            </p:cNvPicPr>
            <p:nvPr/>
          </p:nvPicPr>
          <p:blipFill>
            <a:blip r:embed="rId2"/>
            <a:stretch>
              <a:fillRect/>
            </a:stretch>
          </p:blipFill>
          <p:spPr>
            <a:xfrm flipH="1">
              <a:off x="3107183" y="2837254"/>
              <a:ext cx="494744" cy="494744"/>
            </a:xfrm>
            <a:prstGeom prst="rect">
              <a:avLst/>
            </a:prstGeom>
          </p:spPr>
        </p:pic>
        <p:pic>
          <p:nvPicPr>
            <p:cNvPr id="10" name="Picture 9">
              <a:extLst>
                <a:ext uri="{FF2B5EF4-FFF2-40B4-BE49-F238E27FC236}">
                  <a16:creationId xmlns:a16="http://schemas.microsoft.com/office/drawing/2014/main" id="{D39B9CAC-46C3-C0A7-9C3A-96AE4560945F}"/>
                </a:ext>
              </a:extLst>
            </p:cNvPr>
            <p:cNvPicPr>
              <a:picLocks noChangeAspect="1"/>
            </p:cNvPicPr>
            <p:nvPr/>
          </p:nvPicPr>
          <p:blipFill>
            <a:blip r:embed="rId2"/>
            <a:stretch>
              <a:fillRect/>
            </a:stretch>
          </p:blipFill>
          <p:spPr>
            <a:xfrm flipH="1">
              <a:off x="3079600" y="3403464"/>
              <a:ext cx="472770" cy="472770"/>
            </a:xfrm>
            <a:prstGeom prst="rect">
              <a:avLst/>
            </a:prstGeom>
          </p:spPr>
        </p:pic>
      </p:grpSp>
      <p:grpSp>
        <p:nvGrpSpPr>
          <p:cNvPr id="3" name="Group 2">
            <a:extLst>
              <a:ext uri="{FF2B5EF4-FFF2-40B4-BE49-F238E27FC236}">
                <a16:creationId xmlns:a16="http://schemas.microsoft.com/office/drawing/2014/main" id="{312D224A-C9F2-CFC0-DDF0-0E91B7C0F068}"/>
              </a:ext>
            </a:extLst>
          </p:cNvPr>
          <p:cNvGrpSpPr/>
          <p:nvPr/>
        </p:nvGrpSpPr>
        <p:grpSpPr>
          <a:xfrm>
            <a:off x="4841104" y="3817600"/>
            <a:ext cx="7073839" cy="2842692"/>
            <a:chOff x="4841104" y="3817600"/>
            <a:chExt cx="7073839" cy="2842692"/>
          </a:xfrm>
        </p:grpSpPr>
        <p:grpSp>
          <p:nvGrpSpPr>
            <p:cNvPr id="12" name="Group 11">
              <a:extLst>
                <a:ext uri="{FF2B5EF4-FFF2-40B4-BE49-F238E27FC236}">
                  <a16:creationId xmlns:a16="http://schemas.microsoft.com/office/drawing/2014/main" id="{3DF89338-4812-2B98-4B5E-96C7D21176E7}"/>
                </a:ext>
              </a:extLst>
            </p:cNvPr>
            <p:cNvGrpSpPr/>
            <p:nvPr/>
          </p:nvGrpSpPr>
          <p:grpSpPr>
            <a:xfrm>
              <a:off x="4841104" y="3817600"/>
              <a:ext cx="7073839" cy="2842692"/>
              <a:chOff x="2975204" y="1255651"/>
              <a:chExt cx="7073839" cy="2842692"/>
            </a:xfrm>
          </p:grpSpPr>
          <p:sp>
            <p:nvSpPr>
              <p:cNvPr id="13" name="Rectangle: Rounded Corners 12">
                <a:extLst>
                  <a:ext uri="{FF2B5EF4-FFF2-40B4-BE49-F238E27FC236}">
                    <a16:creationId xmlns:a16="http://schemas.microsoft.com/office/drawing/2014/main" id="{4CC3FCB3-5AC0-EFAE-4511-52045D619BE2}"/>
                  </a:ext>
                </a:extLst>
              </p:cNvPr>
              <p:cNvSpPr/>
              <p:nvPr/>
            </p:nvSpPr>
            <p:spPr>
              <a:xfrm>
                <a:off x="2975204"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1.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Đọc</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đúng</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2.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Đọc</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to,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rõ</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3.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Đọc</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ngắt</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nghỉ</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đúng</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chỗ</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a:t>
                </a:r>
              </a:p>
            </p:txBody>
          </p:sp>
          <p:sp>
            <p:nvSpPr>
              <p:cNvPr id="14" name="Rectangle: Rounded Corners 13">
                <a:extLst>
                  <a:ext uri="{FF2B5EF4-FFF2-40B4-BE49-F238E27FC236}">
                    <a16:creationId xmlns:a16="http://schemas.microsoft.com/office/drawing/2014/main" id="{CDF905D1-C2FA-7EC0-7A76-25D81347F8CB}"/>
                  </a:ext>
                </a:extLst>
              </p:cNvPr>
              <p:cNvSpPr/>
              <p:nvPr/>
            </p:nvSpPr>
            <p:spPr>
              <a:xfrm>
                <a:off x="4201409" y="1255651"/>
                <a:ext cx="5044388"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3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Tiêu</a:t>
                </a:r>
                <a:r>
                  <a:rPr kumimoji="0" lang="en-US" sz="33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chí</a:t>
                </a:r>
                <a:r>
                  <a:rPr kumimoji="0" lang="en-US" sz="33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đánh</a:t>
                </a:r>
                <a:r>
                  <a:rPr kumimoji="0" lang="en-US" sz="33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giá</a:t>
                </a:r>
                <a:endParaRPr kumimoji="0" lang="en-US" sz="33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pic>
          <p:nvPicPr>
            <p:cNvPr id="19" name="Picture 18">
              <a:extLst>
                <a:ext uri="{FF2B5EF4-FFF2-40B4-BE49-F238E27FC236}">
                  <a16:creationId xmlns:a16="http://schemas.microsoft.com/office/drawing/2014/main" id="{B0E8D8BC-2792-7A30-CFEC-590146F33E0F}"/>
                </a:ext>
              </a:extLst>
            </p:cNvPr>
            <p:cNvPicPr>
              <a:picLocks noChangeAspect="1"/>
            </p:cNvPicPr>
            <p:nvPr/>
          </p:nvPicPr>
          <p:blipFill>
            <a:blip r:embed="rId3"/>
            <a:stretch>
              <a:fillRect/>
            </a:stretch>
          </p:blipFill>
          <p:spPr>
            <a:xfrm>
              <a:off x="7976755" y="4820933"/>
              <a:ext cx="469963" cy="469963"/>
            </a:xfrm>
            <a:prstGeom prst="rect">
              <a:avLst/>
            </a:prstGeom>
          </p:spPr>
        </p:pic>
        <p:pic>
          <p:nvPicPr>
            <p:cNvPr id="21" name="Picture 20">
              <a:extLst>
                <a:ext uri="{FF2B5EF4-FFF2-40B4-BE49-F238E27FC236}">
                  <a16:creationId xmlns:a16="http://schemas.microsoft.com/office/drawing/2014/main" id="{64E3A341-6509-9364-EAE4-776930B90911}"/>
                </a:ext>
              </a:extLst>
            </p:cNvPr>
            <p:cNvPicPr>
              <a:picLocks noChangeAspect="1"/>
            </p:cNvPicPr>
            <p:nvPr/>
          </p:nvPicPr>
          <p:blipFill>
            <a:blip r:embed="rId4"/>
            <a:stretch>
              <a:fillRect/>
            </a:stretch>
          </p:blipFill>
          <p:spPr>
            <a:xfrm>
              <a:off x="7420081" y="4820933"/>
              <a:ext cx="469963" cy="469963"/>
            </a:xfrm>
            <a:prstGeom prst="rect">
              <a:avLst/>
            </a:prstGeom>
          </p:spPr>
        </p:pic>
        <p:pic>
          <p:nvPicPr>
            <p:cNvPr id="25" name="Picture 24">
              <a:extLst>
                <a:ext uri="{FF2B5EF4-FFF2-40B4-BE49-F238E27FC236}">
                  <a16:creationId xmlns:a16="http://schemas.microsoft.com/office/drawing/2014/main" id="{A550CC8B-D1B7-4EA2-4A33-B080A1AAEDF6}"/>
                </a:ext>
              </a:extLst>
            </p:cNvPr>
            <p:cNvPicPr>
              <a:picLocks noChangeAspect="1"/>
            </p:cNvPicPr>
            <p:nvPr/>
          </p:nvPicPr>
          <p:blipFill>
            <a:blip r:embed="rId5"/>
            <a:stretch>
              <a:fillRect/>
            </a:stretch>
          </p:blipFill>
          <p:spPr>
            <a:xfrm>
              <a:off x="8533429" y="4820933"/>
              <a:ext cx="469963" cy="469963"/>
            </a:xfrm>
            <a:prstGeom prst="rect">
              <a:avLst/>
            </a:prstGeom>
          </p:spPr>
        </p:pic>
        <p:pic>
          <p:nvPicPr>
            <p:cNvPr id="26" name="Picture 25">
              <a:extLst>
                <a:ext uri="{FF2B5EF4-FFF2-40B4-BE49-F238E27FC236}">
                  <a16:creationId xmlns:a16="http://schemas.microsoft.com/office/drawing/2014/main" id="{38BB2D84-DC9F-8C8F-17F8-6235E60B4815}"/>
                </a:ext>
              </a:extLst>
            </p:cNvPr>
            <p:cNvPicPr>
              <a:picLocks noChangeAspect="1"/>
            </p:cNvPicPr>
            <p:nvPr/>
          </p:nvPicPr>
          <p:blipFill>
            <a:blip r:embed="rId3"/>
            <a:stretch>
              <a:fillRect/>
            </a:stretch>
          </p:blipFill>
          <p:spPr>
            <a:xfrm>
              <a:off x="8002186" y="5411645"/>
              <a:ext cx="469963" cy="469963"/>
            </a:xfrm>
            <a:prstGeom prst="rect">
              <a:avLst/>
            </a:prstGeom>
          </p:spPr>
        </p:pic>
        <p:pic>
          <p:nvPicPr>
            <p:cNvPr id="27" name="Picture 26">
              <a:extLst>
                <a:ext uri="{FF2B5EF4-FFF2-40B4-BE49-F238E27FC236}">
                  <a16:creationId xmlns:a16="http://schemas.microsoft.com/office/drawing/2014/main" id="{B89928F4-95A0-79AE-0520-921E43D021C9}"/>
                </a:ext>
              </a:extLst>
            </p:cNvPr>
            <p:cNvPicPr>
              <a:picLocks noChangeAspect="1"/>
            </p:cNvPicPr>
            <p:nvPr/>
          </p:nvPicPr>
          <p:blipFill>
            <a:blip r:embed="rId4"/>
            <a:stretch>
              <a:fillRect/>
            </a:stretch>
          </p:blipFill>
          <p:spPr>
            <a:xfrm>
              <a:off x="7445512" y="5411645"/>
              <a:ext cx="469963" cy="469963"/>
            </a:xfrm>
            <a:prstGeom prst="rect">
              <a:avLst/>
            </a:prstGeom>
          </p:spPr>
        </p:pic>
        <p:pic>
          <p:nvPicPr>
            <p:cNvPr id="28" name="Picture 27">
              <a:extLst>
                <a:ext uri="{FF2B5EF4-FFF2-40B4-BE49-F238E27FC236}">
                  <a16:creationId xmlns:a16="http://schemas.microsoft.com/office/drawing/2014/main" id="{BFC78605-C3B7-0A4D-4FBD-47226D0A5C86}"/>
                </a:ext>
              </a:extLst>
            </p:cNvPr>
            <p:cNvPicPr>
              <a:picLocks noChangeAspect="1"/>
            </p:cNvPicPr>
            <p:nvPr/>
          </p:nvPicPr>
          <p:blipFill>
            <a:blip r:embed="rId5"/>
            <a:stretch>
              <a:fillRect/>
            </a:stretch>
          </p:blipFill>
          <p:spPr>
            <a:xfrm>
              <a:off x="8558860" y="5411645"/>
              <a:ext cx="469963" cy="469963"/>
            </a:xfrm>
            <a:prstGeom prst="rect">
              <a:avLst/>
            </a:prstGeom>
          </p:spPr>
        </p:pic>
        <p:pic>
          <p:nvPicPr>
            <p:cNvPr id="29" name="Picture 28">
              <a:extLst>
                <a:ext uri="{FF2B5EF4-FFF2-40B4-BE49-F238E27FC236}">
                  <a16:creationId xmlns:a16="http://schemas.microsoft.com/office/drawing/2014/main" id="{08CBE406-4BDD-D40A-2471-082DF25CD44C}"/>
                </a:ext>
              </a:extLst>
            </p:cNvPr>
            <p:cNvPicPr>
              <a:picLocks noChangeAspect="1"/>
            </p:cNvPicPr>
            <p:nvPr/>
          </p:nvPicPr>
          <p:blipFill>
            <a:blip r:embed="rId3"/>
            <a:stretch>
              <a:fillRect/>
            </a:stretch>
          </p:blipFill>
          <p:spPr>
            <a:xfrm>
              <a:off x="10770860" y="5957502"/>
              <a:ext cx="469963" cy="469963"/>
            </a:xfrm>
            <a:prstGeom prst="rect">
              <a:avLst/>
            </a:prstGeom>
          </p:spPr>
        </p:pic>
        <p:pic>
          <p:nvPicPr>
            <p:cNvPr id="30" name="Picture 29">
              <a:extLst>
                <a:ext uri="{FF2B5EF4-FFF2-40B4-BE49-F238E27FC236}">
                  <a16:creationId xmlns:a16="http://schemas.microsoft.com/office/drawing/2014/main" id="{C1AC0B17-68C8-F996-C44E-4110154F92EF}"/>
                </a:ext>
              </a:extLst>
            </p:cNvPr>
            <p:cNvPicPr>
              <a:picLocks noChangeAspect="1"/>
            </p:cNvPicPr>
            <p:nvPr/>
          </p:nvPicPr>
          <p:blipFill>
            <a:blip r:embed="rId4"/>
            <a:stretch>
              <a:fillRect/>
            </a:stretch>
          </p:blipFill>
          <p:spPr>
            <a:xfrm>
              <a:off x="10214186" y="5957502"/>
              <a:ext cx="469963" cy="469963"/>
            </a:xfrm>
            <a:prstGeom prst="rect">
              <a:avLst/>
            </a:prstGeom>
          </p:spPr>
        </p:pic>
        <p:pic>
          <p:nvPicPr>
            <p:cNvPr id="31" name="Picture 30">
              <a:extLst>
                <a:ext uri="{FF2B5EF4-FFF2-40B4-BE49-F238E27FC236}">
                  <a16:creationId xmlns:a16="http://schemas.microsoft.com/office/drawing/2014/main" id="{C0F21E42-665B-3A96-7D34-FE2BD4B1211E}"/>
                </a:ext>
              </a:extLst>
            </p:cNvPr>
            <p:cNvPicPr>
              <a:picLocks noChangeAspect="1"/>
            </p:cNvPicPr>
            <p:nvPr/>
          </p:nvPicPr>
          <p:blipFill>
            <a:blip r:embed="rId5"/>
            <a:stretch>
              <a:fillRect/>
            </a:stretch>
          </p:blipFill>
          <p:spPr>
            <a:xfrm>
              <a:off x="11327534" y="5957502"/>
              <a:ext cx="469963" cy="469963"/>
            </a:xfrm>
            <a:prstGeom prst="rect">
              <a:avLst/>
            </a:prstGeom>
          </p:spPr>
        </p:pic>
      </p:grpSp>
      <p:pic>
        <p:nvPicPr>
          <p:cNvPr id="32" name="Graphic 31">
            <a:extLst>
              <a:ext uri="{FF2B5EF4-FFF2-40B4-BE49-F238E27FC236}">
                <a16:creationId xmlns:a16="http://schemas.microsoft.com/office/drawing/2014/main" id="{080E2FA7-71E1-C8BB-0AB9-35FDDF4E818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940011" y="4212198"/>
            <a:ext cx="2498968" cy="2600082"/>
          </a:xfrm>
          <a:prstGeom prst="rect">
            <a:avLst/>
          </a:prstGeom>
        </p:spPr>
      </p:pic>
    </p:spTree>
    <p:extLst>
      <p:ext uri="{BB962C8B-B14F-4D97-AF65-F5344CB8AC3E}">
        <p14:creationId xmlns:p14="http://schemas.microsoft.com/office/powerpoint/2010/main" val="41889902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32"/>
                                            </p:tgtEl>
                                            <p:attrNameLst>
                                              <p:attrName>r</p:attrName>
                                            </p:attrNameLst>
                                          </p:cBhvr>
                                        </p:animRot>
                                        <p:animRot by="-240000">
                                          <p:cBhvr>
                                            <p:cTn id="10" dur="200" fill="hold">
                                              <p:stCondLst>
                                                <p:cond delay="200"/>
                                              </p:stCondLst>
                                            </p:cTn>
                                            <p:tgtEl>
                                              <p:spTgt spid="32"/>
                                            </p:tgtEl>
                                            <p:attrNameLst>
                                              <p:attrName>r</p:attrName>
                                            </p:attrNameLst>
                                          </p:cBhvr>
                                        </p:animRot>
                                        <p:animRot by="240000">
                                          <p:cBhvr>
                                            <p:cTn id="11" dur="200" fill="hold">
                                              <p:stCondLst>
                                                <p:cond delay="400"/>
                                              </p:stCondLst>
                                            </p:cTn>
                                            <p:tgtEl>
                                              <p:spTgt spid="32"/>
                                            </p:tgtEl>
                                            <p:attrNameLst>
                                              <p:attrName>r</p:attrName>
                                            </p:attrNameLst>
                                          </p:cBhvr>
                                        </p:animRot>
                                        <p:animRot by="-240000">
                                          <p:cBhvr>
                                            <p:cTn id="12" dur="200" fill="hold">
                                              <p:stCondLst>
                                                <p:cond delay="600"/>
                                              </p:stCondLst>
                                            </p:cTn>
                                            <p:tgtEl>
                                              <p:spTgt spid="32"/>
                                            </p:tgtEl>
                                            <p:attrNameLst>
                                              <p:attrName>r</p:attrName>
                                            </p:attrNameLst>
                                          </p:cBhvr>
                                        </p:animRot>
                                        <p:animRot by="120000">
                                          <p:cBhvr>
                                            <p:cTn id="13" dur="200" fill="hold">
                                              <p:stCondLst>
                                                <p:cond delay="800"/>
                                              </p:stCondLst>
                                            </p:cTn>
                                            <p:tgtEl>
                                              <p:spTgt spid="32"/>
                                            </p:tgtEl>
                                            <p:attrNameLst>
                                              <p:attrName>r</p:attrName>
                                            </p:attrNameLst>
                                          </p:cBhvr>
                                        </p:animRot>
                                      </p:childTnLst>
                                    </p:cTn>
                                  </p:par>
                                </p:childTnLst>
                              </p:cTn>
                            </p:par>
                            <p:par>
                              <p:cTn id="14" fill="hold">
                                <p:stCondLst>
                                  <p:cond delay="1000"/>
                                </p:stCondLst>
                                <p:childTnLst>
                                  <p:par>
                                    <p:cTn id="15" presetID="2" presetClass="entr" presetSubtype="4" fill="hold" nodeType="afterEffect" p14:presetBounceEnd="66000">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14:bounceEnd="66000">
                                          <p:cBhvr additive="base">
                                            <p:cTn id="17" dur="1000" fill="hold"/>
                                            <p:tgtEl>
                                              <p:spTgt spid="11"/>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11"/>
                                            </p:tgtEl>
                                            <p:attrNameLst>
                                              <p:attrName>ppt_y</p:attrName>
                                            </p:attrNameLst>
                                          </p:cBhvr>
                                          <p:tavLst>
                                            <p:tav tm="0">
                                              <p:val>
                                                <p:strVal val="1+#ppt_h/2"/>
                                              </p:val>
                                            </p:tav>
                                            <p:tav tm="100000">
                                              <p:val>
                                                <p:strVal val="#ppt_y"/>
                                              </p:val>
                                            </p:tav>
                                          </p:tavLst>
                                        </p:anim>
                                      </p:childTnLst>
                                    </p:cTn>
                                  </p:par>
                                </p:childTnLst>
                              </p:cTn>
                            </p:par>
                            <p:par>
                              <p:cTn id="19" fill="hold">
                                <p:stCondLst>
                                  <p:cond delay="2000"/>
                                </p:stCondLst>
                                <p:childTnLst>
                                  <p:par>
                                    <p:cTn id="20" presetID="2" presetClass="entr" presetSubtype="4" fill="hold" nodeType="afterEffect" p14:presetBounceEnd="66000">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14:bounceEnd="66000">
                                          <p:cBhvr additive="base">
                                            <p:cTn id="22" dur="1000" fill="hold"/>
                                            <p:tgtEl>
                                              <p:spTgt spid="3"/>
                                            </p:tgtEl>
                                            <p:attrNameLst>
                                              <p:attrName>ppt_x</p:attrName>
                                            </p:attrNameLst>
                                          </p:cBhvr>
                                          <p:tavLst>
                                            <p:tav tm="0">
                                              <p:val>
                                                <p:strVal val="#ppt_x"/>
                                              </p:val>
                                            </p:tav>
                                            <p:tav tm="100000">
                                              <p:val>
                                                <p:strVal val="#ppt_x"/>
                                              </p:val>
                                            </p:tav>
                                          </p:tavLst>
                                        </p:anim>
                                        <p:anim calcmode="lin" valueType="num" p14:bounceEnd="66000">
                                          <p:cBhvr additive="base">
                                            <p:cTn id="23"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32"/>
                                            </p:tgtEl>
                                            <p:attrNameLst>
                                              <p:attrName>r</p:attrName>
                                            </p:attrNameLst>
                                          </p:cBhvr>
                                        </p:animRot>
                                        <p:animRot by="-240000">
                                          <p:cBhvr>
                                            <p:cTn id="10" dur="200" fill="hold">
                                              <p:stCondLst>
                                                <p:cond delay="200"/>
                                              </p:stCondLst>
                                            </p:cTn>
                                            <p:tgtEl>
                                              <p:spTgt spid="32"/>
                                            </p:tgtEl>
                                            <p:attrNameLst>
                                              <p:attrName>r</p:attrName>
                                            </p:attrNameLst>
                                          </p:cBhvr>
                                        </p:animRot>
                                        <p:animRot by="240000">
                                          <p:cBhvr>
                                            <p:cTn id="11" dur="200" fill="hold">
                                              <p:stCondLst>
                                                <p:cond delay="400"/>
                                              </p:stCondLst>
                                            </p:cTn>
                                            <p:tgtEl>
                                              <p:spTgt spid="32"/>
                                            </p:tgtEl>
                                            <p:attrNameLst>
                                              <p:attrName>r</p:attrName>
                                            </p:attrNameLst>
                                          </p:cBhvr>
                                        </p:animRot>
                                        <p:animRot by="-240000">
                                          <p:cBhvr>
                                            <p:cTn id="12" dur="200" fill="hold">
                                              <p:stCondLst>
                                                <p:cond delay="600"/>
                                              </p:stCondLst>
                                            </p:cTn>
                                            <p:tgtEl>
                                              <p:spTgt spid="32"/>
                                            </p:tgtEl>
                                            <p:attrNameLst>
                                              <p:attrName>r</p:attrName>
                                            </p:attrNameLst>
                                          </p:cBhvr>
                                        </p:animRot>
                                        <p:animRot by="120000">
                                          <p:cBhvr>
                                            <p:cTn id="13" dur="200" fill="hold">
                                              <p:stCondLst>
                                                <p:cond delay="800"/>
                                              </p:stCondLst>
                                            </p:cTn>
                                            <p:tgtEl>
                                              <p:spTgt spid="32"/>
                                            </p:tgtEl>
                                            <p:attrNameLst>
                                              <p:attrName>r</p:attrName>
                                            </p:attrNameLst>
                                          </p:cBhvr>
                                        </p:animRot>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1000" fill="hold"/>
                                            <p:tgtEl>
                                              <p:spTgt spid="11"/>
                                            </p:tgtEl>
                                            <p:attrNameLst>
                                              <p:attrName>ppt_x</p:attrName>
                                            </p:attrNameLst>
                                          </p:cBhvr>
                                          <p:tavLst>
                                            <p:tav tm="0">
                                              <p:val>
                                                <p:strVal val="#ppt_x"/>
                                              </p:val>
                                            </p:tav>
                                            <p:tav tm="100000">
                                              <p:val>
                                                <p:strVal val="#ppt_x"/>
                                              </p:val>
                                            </p:tav>
                                          </p:tavLst>
                                        </p:anim>
                                        <p:anim calcmode="lin" valueType="num">
                                          <p:cBhvr additive="base">
                                            <p:cTn id="18" dur="1000" fill="hold"/>
                                            <p:tgtEl>
                                              <p:spTgt spid="11"/>
                                            </p:tgtEl>
                                            <p:attrNameLst>
                                              <p:attrName>ppt_y</p:attrName>
                                            </p:attrNameLst>
                                          </p:cBhvr>
                                          <p:tavLst>
                                            <p:tav tm="0">
                                              <p:val>
                                                <p:strVal val="1+#ppt_h/2"/>
                                              </p:val>
                                            </p:tav>
                                            <p:tav tm="100000">
                                              <p:val>
                                                <p:strVal val="#ppt_y"/>
                                              </p:val>
                                            </p:tav>
                                          </p:tavLst>
                                        </p:anim>
                                      </p:childTnLst>
                                    </p:cTn>
                                  </p:par>
                                </p:childTnLst>
                              </p:cTn>
                            </p:par>
                            <p:par>
                              <p:cTn id="19" fill="hold">
                                <p:stCondLst>
                                  <p:cond delay="2000"/>
                                </p:stCondLst>
                                <p:childTnLst>
                                  <p:par>
                                    <p:cTn id="20" presetID="2" presetClass="entr" presetSubtype="4" fill="hold" nodeType="after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additive="base">
                                            <p:cTn id="22" dur="1000" fill="hold"/>
                                            <p:tgtEl>
                                              <p:spTgt spid="3"/>
                                            </p:tgtEl>
                                            <p:attrNameLst>
                                              <p:attrName>ppt_x</p:attrName>
                                            </p:attrNameLst>
                                          </p:cBhvr>
                                          <p:tavLst>
                                            <p:tav tm="0">
                                              <p:val>
                                                <p:strVal val="#ppt_x"/>
                                              </p:val>
                                            </p:tav>
                                            <p:tav tm="100000">
                                              <p:val>
                                                <p:strVal val="#ppt_x"/>
                                              </p:val>
                                            </p:tav>
                                          </p:tavLst>
                                        </p:anim>
                                        <p:anim calcmode="lin" valueType="num">
                                          <p:cBhvr additive="base">
                                            <p:cTn id="23"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8539362-7E97-7CA5-471D-FF8140851544}"/>
              </a:ext>
            </a:extLst>
          </p:cNvPr>
          <p:cNvSpPr txBox="1"/>
          <p:nvPr/>
        </p:nvSpPr>
        <p:spPr>
          <a:xfrm>
            <a:off x="2050865" y="100039"/>
            <a:ext cx="788996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highlight>
                  <a:srgbClr val="FFFF00"/>
                </a:highlight>
                <a:uLnTx/>
                <a:uFillTx/>
                <a:latin typeface="Cambria" panose="02040503050406030204" pitchFamily="18" charset="0"/>
                <a:ea typeface="Cambria" panose="02040503050406030204" pitchFamily="18" charset="0"/>
                <a:cs typeface="Times New Roman" panose="02020603050405020304" pitchFamily="18" charset="0"/>
              </a:rPr>
              <a:t>LUYỆN ĐỌC TRƯỚC LỚP</a:t>
            </a:r>
          </a:p>
        </p:txBody>
      </p:sp>
      <p:grpSp>
        <p:nvGrpSpPr>
          <p:cNvPr id="3" name="Group 2">
            <a:extLst>
              <a:ext uri="{FF2B5EF4-FFF2-40B4-BE49-F238E27FC236}">
                <a16:creationId xmlns:a16="http://schemas.microsoft.com/office/drawing/2014/main" id="{B36C60E2-0734-912C-6B69-CFD8BAF9C7E1}"/>
              </a:ext>
            </a:extLst>
          </p:cNvPr>
          <p:cNvGrpSpPr/>
          <p:nvPr/>
        </p:nvGrpSpPr>
        <p:grpSpPr>
          <a:xfrm>
            <a:off x="1534609" y="1205753"/>
            <a:ext cx="9122782" cy="3666080"/>
            <a:chOff x="4841104" y="3817600"/>
            <a:chExt cx="7073839" cy="2842692"/>
          </a:xfrm>
        </p:grpSpPr>
        <p:grpSp>
          <p:nvGrpSpPr>
            <p:cNvPr id="12" name="Group 11">
              <a:extLst>
                <a:ext uri="{FF2B5EF4-FFF2-40B4-BE49-F238E27FC236}">
                  <a16:creationId xmlns:a16="http://schemas.microsoft.com/office/drawing/2014/main" id="{3DF89338-4812-2B98-4B5E-96C7D21176E7}"/>
                </a:ext>
              </a:extLst>
            </p:cNvPr>
            <p:cNvGrpSpPr/>
            <p:nvPr/>
          </p:nvGrpSpPr>
          <p:grpSpPr>
            <a:xfrm>
              <a:off x="4841104" y="3817600"/>
              <a:ext cx="7073839" cy="2842692"/>
              <a:chOff x="2975204" y="1255651"/>
              <a:chExt cx="7073839" cy="2842692"/>
            </a:xfrm>
          </p:grpSpPr>
          <p:sp>
            <p:nvSpPr>
              <p:cNvPr id="13" name="Rectangle: Rounded Corners 12">
                <a:extLst>
                  <a:ext uri="{FF2B5EF4-FFF2-40B4-BE49-F238E27FC236}">
                    <a16:creationId xmlns:a16="http://schemas.microsoft.com/office/drawing/2014/main" id="{4CC3FCB3-5AC0-EFAE-4511-52045D619BE2}"/>
                  </a:ext>
                </a:extLst>
              </p:cNvPr>
              <p:cNvSpPr/>
              <p:nvPr/>
            </p:nvSpPr>
            <p:spPr>
              <a:xfrm>
                <a:off x="2975204"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1.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Đọc</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đúng</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2.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Đọc</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to,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rõ</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3.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Đọc</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ngắt</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nghỉ</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đúng</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chỗ</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a:t>
                </a:r>
              </a:p>
            </p:txBody>
          </p:sp>
          <p:sp>
            <p:nvSpPr>
              <p:cNvPr id="14" name="Rectangle: Rounded Corners 13">
                <a:extLst>
                  <a:ext uri="{FF2B5EF4-FFF2-40B4-BE49-F238E27FC236}">
                    <a16:creationId xmlns:a16="http://schemas.microsoft.com/office/drawing/2014/main" id="{CDF905D1-C2FA-7EC0-7A76-25D81347F8CB}"/>
                  </a:ext>
                </a:extLst>
              </p:cNvPr>
              <p:cNvSpPr/>
              <p:nvPr/>
            </p:nvSpPr>
            <p:spPr>
              <a:xfrm>
                <a:off x="4201409" y="1255651"/>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Tiêu</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chí</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đánh</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giá</a:t>
                </a:r>
                <a:endPar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pic>
          <p:nvPicPr>
            <p:cNvPr id="19" name="Picture 18">
              <a:extLst>
                <a:ext uri="{FF2B5EF4-FFF2-40B4-BE49-F238E27FC236}">
                  <a16:creationId xmlns:a16="http://schemas.microsoft.com/office/drawing/2014/main" id="{B0E8D8BC-2792-7A30-CFEC-590146F33E0F}"/>
                </a:ext>
              </a:extLst>
            </p:cNvPr>
            <p:cNvPicPr>
              <a:picLocks noChangeAspect="1"/>
            </p:cNvPicPr>
            <p:nvPr/>
          </p:nvPicPr>
          <p:blipFill>
            <a:blip r:embed="rId2"/>
            <a:stretch>
              <a:fillRect/>
            </a:stretch>
          </p:blipFill>
          <p:spPr>
            <a:xfrm>
              <a:off x="8047030" y="4823876"/>
              <a:ext cx="469963" cy="469963"/>
            </a:xfrm>
            <a:prstGeom prst="rect">
              <a:avLst/>
            </a:prstGeom>
          </p:spPr>
        </p:pic>
        <p:pic>
          <p:nvPicPr>
            <p:cNvPr id="21" name="Picture 20">
              <a:extLst>
                <a:ext uri="{FF2B5EF4-FFF2-40B4-BE49-F238E27FC236}">
                  <a16:creationId xmlns:a16="http://schemas.microsoft.com/office/drawing/2014/main" id="{64E3A341-6509-9364-EAE4-776930B90911}"/>
                </a:ext>
              </a:extLst>
            </p:cNvPr>
            <p:cNvPicPr>
              <a:picLocks noChangeAspect="1"/>
            </p:cNvPicPr>
            <p:nvPr/>
          </p:nvPicPr>
          <p:blipFill>
            <a:blip r:embed="rId3"/>
            <a:stretch>
              <a:fillRect/>
            </a:stretch>
          </p:blipFill>
          <p:spPr>
            <a:xfrm>
              <a:off x="7490356" y="4823876"/>
              <a:ext cx="469963" cy="469963"/>
            </a:xfrm>
            <a:prstGeom prst="rect">
              <a:avLst/>
            </a:prstGeom>
          </p:spPr>
        </p:pic>
        <p:pic>
          <p:nvPicPr>
            <p:cNvPr id="25" name="Picture 24">
              <a:extLst>
                <a:ext uri="{FF2B5EF4-FFF2-40B4-BE49-F238E27FC236}">
                  <a16:creationId xmlns:a16="http://schemas.microsoft.com/office/drawing/2014/main" id="{A550CC8B-D1B7-4EA2-4A33-B080A1AAEDF6}"/>
                </a:ext>
              </a:extLst>
            </p:cNvPr>
            <p:cNvPicPr>
              <a:picLocks noChangeAspect="1"/>
            </p:cNvPicPr>
            <p:nvPr/>
          </p:nvPicPr>
          <p:blipFill>
            <a:blip r:embed="rId4"/>
            <a:stretch>
              <a:fillRect/>
            </a:stretch>
          </p:blipFill>
          <p:spPr>
            <a:xfrm>
              <a:off x="8603704" y="4823876"/>
              <a:ext cx="469963" cy="469963"/>
            </a:xfrm>
            <a:prstGeom prst="rect">
              <a:avLst/>
            </a:prstGeom>
          </p:spPr>
        </p:pic>
        <p:pic>
          <p:nvPicPr>
            <p:cNvPr id="26" name="Picture 25">
              <a:extLst>
                <a:ext uri="{FF2B5EF4-FFF2-40B4-BE49-F238E27FC236}">
                  <a16:creationId xmlns:a16="http://schemas.microsoft.com/office/drawing/2014/main" id="{38BB2D84-DC9F-8C8F-17F8-6235E60B4815}"/>
                </a:ext>
              </a:extLst>
            </p:cNvPr>
            <p:cNvPicPr>
              <a:picLocks noChangeAspect="1"/>
            </p:cNvPicPr>
            <p:nvPr/>
          </p:nvPicPr>
          <p:blipFill>
            <a:blip r:embed="rId2"/>
            <a:stretch>
              <a:fillRect/>
            </a:stretch>
          </p:blipFill>
          <p:spPr>
            <a:xfrm>
              <a:off x="8065908" y="5372839"/>
              <a:ext cx="469963" cy="469963"/>
            </a:xfrm>
            <a:prstGeom prst="rect">
              <a:avLst/>
            </a:prstGeom>
          </p:spPr>
        </p:pic>
        <p:pic>
          <p:nvPicPr>
            <p:cNvPr id="27" name="Picture 26">
              <a:extLst>
                <a:ext uri="{FF2B5EF4-FFF2-40B4-BE49-F238E27FC236}">
                  <a16:creationId xmlns:a16="http://schemas.microsoft.com/office/drawing/2014/main" id="{B89928F4-95A0-79AE-0520-921E43D021C9}"/>
                </a:ext>
              </a:extLst>
            </p:cNvPr>
            <p:cNvPicPr>
              <a:picLocks noChangeAspect="1"/>
            </p:cNvPicPr>
            <p:nvPr/>
          </p:nvPicPr>
          <p:blipFill>
            <a:blip r:embed="rId3"/>
            <a:stretch>
              <a:fillRect/>
            </a:stretch>
          </p:blipFill>
          <p:spPr>
            <a:xfrm>
              <a:off x="7509233" y="5372839"/>
              <a:ext cx="469963" cy="469963"/>
            </a:xfrm>
            <a:prstGeom prst="rect">
              <a:avLst/>
            </a:prstGeom>
          </p:spPr>
        </p:pic>
        <p:pic>
          <p:nvPicPr>
            <p:cNvPr id="28" name="Picture 27">
              <a:extLst>
                <a:ext uri="{FF2B5EF4-FFF2-40B4-BE49-F238E27FC236}">
                  <a16:creationId xmlns:a16="http://schemas.microsoft.com/office/drawing/2014/main" id="{BFC78605-C3B7-0A4D-4FBD-47226D0A5C86}"/>
                </a:ext>
              </a:extLst>
            </p:cNvPr>
            <p:cNvPicPr>
              <a:picLocks noChangeAspect="1"/>
            </p:cNvPicPr>
            <p:nvPr/>
          </p:nvPicPr>
          <p:blipFill>
            <a:blip r:embed="rId4"/>
            <a:stretch>
              <a:fillRect/>
            </a:stretch>
          </p:blipFill>
          <p:spPr>
            <a:xfrm>
              <a:off x="8622582" y="5372839"/>
              <a:ext cx="469963" cy="469963"/>
            </a:xfrm>
            <a:prstGeom prst="rect">
              <a:avLst/>
            </a:prstGeom>
          </p:spPr>
        </p:pic>
        <p:pic>
          <p:nvPicPr>
            <p:cNvPr id="29" name="Picture 28">
              <a:extLst>
                <a:ext uri="{FF2B5EF4-FFF2-40B4-BE49-F238E27FC236}">
                  <a16:creationId xmlns:a16="http://schemas.microsoft.com/office/drawing/2014/main" id="{08CBE406-4BDD-D40A-2471-082DF25CD44C}"/>
                </a:ext>
              </a:extLst>
            </p:cNvPr>
            <p:cNvPicPr>
              <a:picLocks noChangeAspect="1"/>
            </p:cNvPicPr>
            <p:nvPr/>
          </p:nvPicPr>
          <p:blipFill>
            <a:blip r:embed="rId2"/>
            <a:stretch>
              <a:fillRect/>
            </a:stretch>
          </p:blipFill>
          <p:spPr>
            <a:xfrm>
              <a:off x="10875900" y="5964719"/>
              <a:ext cx="469963" cy="469963"/>
            </a:xfrm>
            <a:prstGeom prst="rect">
              <a:avLst/>
            </a:prstGeom>
          </p:spPr>
        </p:pic>
        <p:pic>
          <p:nvPicPr>
            <p:cNvPr id="30" name="Picture 29">
              <a:extLst>
                <a:ext uri="{FF2B5EF4-FFF2-40B4-BE49-F238E27FC236}">
                  <a16:creationId xmlns:a16="http://schemas.microsoft.com/office/drawing/2014/main" id="{C1AC0B17-68C8-F996-C44E-4110154F92EF}"/>
                </a:ext>
              </a:extLst>
            </p:cNvPr>
            <p:cNvPicPr>
              <a:picLocks noChangeAspect="1"/>
            </p:cNvPicPr>
            <p:nvPr/>
          </p:nvPicPr>
          <p:blipFill>
            <a:blip r:embed="rId3"/>
            <a:stretch>
              <a:fillRect/>
            </a:stretch>
          </p:blipFill>
          <p:spPr>
            <a:xfrm>
              <a:off x="10319226" y="5964719"/>
              <a:ext cx="469963" cy="469963"/>
            </a:xfrm>
            <a:prstGeom prst="rect">
              <a:avLst/>
            </a:prstGeom>
          </p:spPr>
        </p:pic>
        <p:pic>
          <p:nvPicPr>
            <p:cNvPr id="31" name="Picture 30">
              <a:extLst>
                <a:ext uri="{FF2B5EF4-FFF2-40B4-BE49-F238E27FC236}">
                  <a16:creationId xmlns:a16="http://schemas.microsoft.com/office/drawing/2014/main" id="{C0F21E42-665B-3A96-7D34-FE2BD4B1211E}"/>
                </a:ext>
              </a:extLst>
            </p:cNvPr>
            <p:cNvPicPr>
              <a:picLocks noChangeAspect="1"/>
            </p:cNvPicPr>
            <p:nvPr/>
          </p:nvPicPr>
          <p:blipFill>
            <a:blip r:embed="rId4"/>
            <a:stretch>
              <a:fillRect/>
            </a:stretch>
          </p:blipFill>
          <p:spPr>
            <a:xfrm>
              <a:off x="11432574" y="5964719"/>
              <a:ext cx="469963" cy="469963"/>
            </a:xfrm>
            <a:prstGeom prst="rect">
              <a:avLst/>
            </a:prstGeom>
          </p:spPr>
        </p:pic>
      </p:grpSp>
    </p:spTree>
    <p:extLst>
      <p:ext uri="{BB962C8B-B14F-4D97-AF65-F5344CB8AC3E}">
        <p14:creationId xmlns:p14="http://schemas.microsoft.com/office/powerpoint/2010/main" val="17919078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2" presetClass="entr" presetSubtype="4" fill="hold" nodeType="afterEffect" p14:presetBounceEnd="66000">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14:bounceEnd="66000">
                                          <p:cBhvr additive="base">
                                            <p:cTn id="11" dur="1000" fill="hold"/>
                                            <p:tgtEl>
                                              <p:spTgt spid="3"/>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000" fill="hold"/>
                                            <p:tgtEl>
                                              <p:spTgt spid="3"/>
                                            </p:tgtEl>
                                            <p:attrNameLst>
                                              <p:attrName>ppt_x</p:attrName>
                                            </p:attrNameLst>
                                          </p:cBhvr>
                                          <p:tavLst>
                                            <p:tav tm="0">
                                              <p:val>
                                                <p:strVal val="#ppt_x"/>
                                              </p:val>
                                            </p:tav>
                                            <p:tav tm="100000">
                                              <p:val>
                                                <p:strVal val="#ppt_x"/>
                                              </p:val>
                                            </p:tav>
                                          </p:tavLst>
                                        </p:anim>
                                        <p:anim calcmode="lin" valueType="num">
                                          <p:cBhvr additive="base">
                                            <p:cTn id="12"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2B0243-39FE-4B99-3694-7A872190CAB2}"/>
              </a:ext>
            </a:extLst>
          </p:cNvPr>
          <p:cNvSpPr>
            <a:spLocks noGrp="1"/>
          </p:cNvSpPr>
          <p:nvPr>
            <p:ph type="title"/>
          </p:nvPr>
        </p:nvSpPr>
        <p:spPr/>
        <p:txBody>
          <a:bodyPr/>
          <a:lstStyle/>
          <a:p>
            <a:endParaRPr lang="vi-VN"/>
          </a:p>
        </p:txBody>
      </p:sp>
      <p:sp>
        <p:nvSpPr>
          <p:cNvPr id="3" name="Content Placeholder 2">
            <a:extLst>
              <a:ext uri="{FF2B5EF4-FFF2-40B4-BE49-F238E27FC236}">
                <a16:creationId xmlns:a16="http://schemas.microsoft.com/office/drawing/2014/main" id="{CFB96275-08AD-763B-12D0-D0AE3BF06CE2}"/>
              </a:ext>
            </a:extLst>
          </p:cNvPr>
          <p:cNvSpPr>
            <a:spLocks noGrp="1"/>
          </p:cNvSpPr>
          <p:nvPr>
            <p:ph idx="1"/>
          </p:nvPr>
        </p:nvSpPr>
        <p:spPr/>
        <p:txBody>
          <a:bodyPr/>
          <a:lstStyle/>
          <a:p>
            <a:endParaRPr lang="vi-VN"/>
          </a:p>
        </p:txBody>
      </p:sp>
      <p:pic>
        <p:nvPicPr>
          <p:cNvPr id="4" name="Content Placeholder 4" descr="A clipboard with a clip and hearts&#10;&#10;Description automatically generated">
            <a:extLst>
              <a:ext uri="{FF2B5EF4-FFF2-40B4-BE49-F238E27FC236}">
                <a16:creationId xmlns:a16="http://schemas.microsoft.com/office/drawing/2014/main" id="{BD423505-79EA-DBBD-DD7A-3DF74114601B}"/>
              </a:ext>
            </a:extLst>
          </p:cNvPr>
          <p:cNvPicPr>
            <a:picLocks noChangeAspect="1"/>
          </p:cNvPicPr>
          <p:nvPr/>
        </p:nvPicPr>
        <p:blipFill>
          <a:blip r:embed="rId2">
            <a:extLst>
              <a:ext uri="{28A0092B-C50C-407E-A947-70E740481C1C}">
                <a14:useLocalDpi xmlns:a14="http://schemas.microsoft.com/office/drawing/2010/main" val="0"/>
              </a:ext>
            </a:extLst>
          </a:blip>
          <a:srcRect r="-2" b="53"/>
          <a:stretch/>
        </p:blipFill>
        <p:spPr>
          <a:xfrm>
            <a:off x="-6588" y="10"/>
            <a:ext cx="12198588" cy="6857990"/>
          </a:xfrm>
          <a:prstGeom prst="rect">
            <a:avLst/>
          </a:prstGeom>
        </p:spPr>
      </p:pic>
      <p:sp>
        <p:nvSpPr>
          <p:cNvPr id="5" name="Freeform 24">
            <a:extLst>
              <a:ext uri="{FF2B5EF4-FFF2-40B4-BE49-F238E27FC236}">
                <a16:creationId xmlns:a16="http://schemas.microsoft.com/office/drawing/2014/main" id="{02315B9D-6E72-E7DA-E94D-8A6AB5EB6FF7}"/>
              </a:ext>
            </a:extLst>
          </p:cNvPr>
          <p:cNvSpPr/>
          <p:nvPr/>
        </p:nvSpPr>
        <p:spPr>
          <a:xfrm>
            <a:off x="1492798" y="474248"/>
            <a:ext cx="8620465" cy="5702715"/>
          </a:xfrm>
          <a:custGeom>
            <a:avLst/>
            <a:gdLst/>
            <a:ahLst/>
            <a:cxnLst/>
            <a:rect l="l" t="t" r="r" b="b"/>
            <a:pathLst>
              <a:path w="3396420" h="2712891">
                <a:moveTo>
                  <a:pt x="0" y="0"/>
                </a:moveTo>
                <a:lnTo>
                  <a:pt x="3396420" y="0"/>
                </a:lnTo>
                <a:lnTo>
                  <a:pt x="3396420" y="2712890"/>
                </a:lnTo>
                <a:lnTo>
                  <a:pt x="0" y="271289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Freeform 17">
            <a:extLst>
              <a:ext uri="{FF2B5EF4-FFF2-40B4-BE49-F238E27FC236}">
                <a16:creationId xmlns:a16="http://schemas.microsoft.com/office/drawing/2014/main" id="{BCBF2E4E-1A6C-D377-AEA7-86505937B242}"/>
              </a:ext>
            </a:extLst>
          </p:cNvPr>
          <p:cNvSpPr/>
          <p:nvPr/>
        </p:nvSpPr>
        <p:spPr>
          <a:xfrm>
            <a:off x="8439950" y="2302371"/>
            <a:ext cx="3474682" cy="4554347"/>
          </a:xfrm>
          <a:custGeom>
            <a:avLst/>
            <a:gdLst/>
            <a:ahLst/>
            <a:cxnLst/>
            <a:rect l="l" t="t" r="r" b="b"/>
            <a:pathLst>
              <a:path w="1395601" h="2059928">
                <a:moveTo>
                  <a:pt x="0" y="0"/>
                </a:moveTo>
                <a:lnTo>
                  <a:pt x="1395601" y="0"/>
                </a:lnTo>
                <a:lnTo>
                  <a:pt x="1395601" y="2059927"/>
                </a:lnTo>
                <a:lnTo>
                  <a:pt x="0" y="2059927"/>
                </a:lnTo>
                <a:lnTo>
                  <a:pt x="0" y="0"/>
                </a:lnTo>
                <a:close/>
              </a:path>
            </a:pathLst>
          </a:custGeom>
          <a:blipFill>
            <a:blip r:embed="rId5"/>
            <a:stretch>
              <a:fillRect/>
            </a:stretch>
          </a:blipFill>
        </p:spPr>
        <p:txBody>
          <a:bodyPr/>
          <a:lstStyle/>
          <a:p>
            <a:pPr marL="0" marR="0" lvl="0" indent="0" algn="l" defTabSz="1244773" rtl="0" eaLnBrk="1" fontAlgn="auto" latinLnBrk="0" hangingPunct="1">
              <a:lnSpc>
                <a:spcPct val="100000"/>
              </a:lnSpc>
              <a:spcBef>
                <a:spcPts val="0"/>
              </a:spcBef>
              <a:spcAft>
                <a:spcPts val="0"/>
              </a:spcAft>
              <a:buClrTx/>
              <a:buSzTx/>
              <a:buFontTx/>
              <a:buNone/>
              <a:tabLst/>
              <a:defRPr/>
            </a:pPr>
            <a:endParaRPr kumimoji="0" lang="vi-VN" sz="245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3" name="Picture 12">
            <a:extLst>
              <a:ext uri="{FF2B5EF4-FFF2-40B4-BE49-F238E27FC236}">
                <a16:creationId xmlns:a16="http://schemas.microsoft.com/office/drawing/2014/main" id="{34A32FF3-37FA-434C-43A0-D96F12488ECB}"/>
              </a:ext>
            </a:extLst>
          </p:cNvPr>
          <p:cNvPicPr>
            <a:picLocks noChangeAspect="1"/>
          </p:cNvPicPr>
          <p:nvPr/>
        </p:nvPicPr>
        <p:blipFill>
          <a:blip r:embed="rId6"/>
          <a:stretch>
            <a:fillRect/>
          </a:stretch>
        </p:blipFill>
        <p:spPr>
          <a:xfrm>
            <a:off x="2623378" y="2354787"/>
            <a:ext cx="6492803" cy="2066723"/>
          </a:xfrm>
          <a:prstGeom prst="rect">
            <a:avLst/>
          </a:prstGeom>
        </p:spPr>
      </p:pic>
    </p:spTree>
    <p:extLst>
      <p:ext uri="{BB962C8B-B14F-4D97-AF65-F5344CB8AC3E}">
        <p14:creationId xmlns:p14="http://schemas.microsoft.com/office/powerpoint/2010/main" val="31369515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5440150" h="10287000">
                <a:moveTo>
                  <a:pt x="0" y="0"/>
                </a:moveTo>
                <a:lnTo>
                  <a:pt x="15440150" y="0"/>
                </a:lnTo>
                <a:lnTo>
                  <a:pt x="15440150" y="10287000"/>
                </a:lnTo>
                <a:lnTo>
                  <a:pt x="0" y="102870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5" name="Picture 5"/>
          <p:cNvPicPr>
            <a:picLocks noChangeAspect="1"/>
          </p:cNvPicPr>
          <p:nvPr/>
        </p:nvPicPr>
        <p:blipFill>
          <a:blip r:embed="rId6"/>
          <a:srcRect/>
          <a:stretch>
            <a:fillRect/>
          </a:stretch>
        </p:blipFill>
        <p:spPr>
          <a:xfrm>
            <a:off x="8814391" y="175437"/>
            <a:ext cx="1086973" cy="851952"/>
          </a:xfrm>
          <a:prstGeom prst="rect">
            <a:avLst/>
          </a:prstGeom>
        </p:spPr>
      </p:pic>
      <p:pic>
        <p:nvPicPr>
          <p:cNvPr id="8" name="Picture 28" descr="Black And White YouTube icon PNG and SVG Vector Free Download">
            <a:extLst>
              <a:ext uri="{FF2B5EF4-FFF2-40B4-BE49-F238E27FC236}">
                <a16:creationId xmlns:a16="http://schemas.microsoft.com/office/drawing/2014/main" id="{27139F5D-69D2-44CF-F0D0-70E6A2554DEE}"/>
              </a:ext>
            </a:extLst>
          </p:cNvPr>
          <p:cNvPicPr>
            <a:picLocks noChangeAspect="1" noChangeArrowheads="1"/>
          </p:cNvPicPr>
          <p:nvPr/>
        </p:nvPicPr>
        <p:blipFill>
          <a:blip r:embed="rId7">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784002" y="6489516"/>
            <a:ext cx="310457" cy="31045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95D2D568-50A2-6AF6-C588-51766A09AD23}"/>
              </a:ext>
            </a:extLst>
          </p:cNvPr>
          <p:cNvSpPr txBox="1"/>
          <p:nvPr/>
        </p:nvSpPr>
        <p:spPr>
          <a:xfrm>
            <a:off x="2133600" y="6490926"/>
            <a:ext cx="249806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prstClr val="white"/>
                </a:solidFill>
                <a:effectLst/>
                <a:uLnTx/>
                <a:uFillTx/>
                <a:latin typeface="Cascadia Mono SemiBold" panose="020B0609020000020004" pitchFamily="49" charset="0"/>
                <a:ea typeface="Cascadia Mono SemiBold" panose="020B0609020000020004" pitchFamily="49" charset="0"/>
                <a:cs typeface="Cascadia Mono SemiBold" panose="020B0609020000020004" pitchFamily="49" charset="0"/>
              </a:rPr>
              <a:t>Hương</a:t>
            </a:r>
            <a:r>
              <a:rPr kumimoji="0" lang="en-US" sz="1600" b="0" i="0" u="none" strike="noStrike" kern="1200" cap="none" spc="0" normalizeH="0" baseline="0" noProof="0" dirty="0">
                <a:ln>
                  <a:noFill/>
                </a:ln>
                <a:solidFill>
                  <a:prstClr val="white"/>
                </a:solidFill>
                <a:effectLst/>
                <a:uLnTx/>
                <a:uFillTx/>
                <a:latin typeface="Cascadia Mono SemiBold" panose="020B0609020000020004" pitchFamily="49" charset="0"/>
                <a:ea typeface="Cascadia Mono SemiBold" panose="020B0609020000020004" pitchFamily="49" charset="0"/>
                <a:cs typeface="Cascadia Mono SemiBold" panose="020B0609020000020004" pitchFamily="49" charset="0"/>
              </a:rPr>
              <a:t> </a:t>
            </a:r>
            <a:r>
              <a:rPr kumimoji="0" lang="en-US" sz="1600" b="0" i="0" u="none" strike="noStrike" kern="1200" cap="none" spc="0" normalizeH="0" baseline="0" noProof="0" dirty="0" err="1">
                <a:ln>
                  <a:noFill/>
                </a:ln>
                <a:solidFill>
                  <a:prstClr val="white"/>
                </a:solidFill>
                <a:effectLst/>
                <a:uLnTx/>
                <a:uFillTx/>
                <a:latin typeface="Cascadia Mono SemiBold" panose="020B0609020000020004" pitchFamily="49" charset="0"/>
                <a:ea typeface="Cascadia Mono SemiBold" panose="020B0609020000020004" pitchFamily="49" charset="0"/>
                <a:cs typeface="Cascadia Mono SemiBold" panose="020B0609020000020004" pitchFamily="49" charset="0"/>
              </a:rPr>
              <a:t>Thảo</a:t>
            </a:r>
            <a:endParaRPr kumimoji="0" lang="en-US" sz="1600" b="0" i="0" u="none" strike="noStrike" kern="1200" cap="none" spc="0" normalizeH="0" baseline="0" noProof="0" dirty="0">
              <a:ln>
                <a:noFill/>
              </a:ln>
              <a:solidFill>
                <a:prstClr val="white"/>
              </a:solidFill>
              <a:effectLst/>
              <a:uLnTx/>
              <a:uFillTx/>
              <a:latin typeface="Cascadia Mono SemiBold" panose="020B0609020000020004" pitchFamily="49" charset="0"/>
              <a:ea typeface="Cascadia Mono SemiBold" panose="020B0609020000020004" pitchFamily="49" charset="0"/>
              <a:cs typeface="Cascadia Mono SemiBold" panose="020B0609020000020004" pitchFamily="49" charset="0"/>
            </a:endParaRPr>
          </a:p>
        </p:txBody>
      </p:sp>
      <p:pic>
        <p:nvPicPr>
          <p:cNvPr id="15" name="Picture 14">
            <a:extLst>
              <a:ext uri="{FF2B5EF4-FFF2-40B4-BE49-F238E27FC236}">
                <a16:creationId xmlns:a16="http://schemas.microsoft.com/office/drawing/2014/main" id="{F6DFF961-2160-166A-4097-7F1F76A26D88}"/>
              </a:ext>
            </a:extLst>
          </p:cNvPr>
          <p:cNvPicPr>
            <a:picLocks noChangeAspect="1" noChangeArrowheads="1"/>
          </p:cNvPicPr>
          <p:nvPr/>
        </p:nvPicPr>
        <p:blipFill>
          <a:blip r:embed="rId8">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506292" y="6507676"/>
            <a:ext cx="322562" cy="322562"/>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3EC983F6-E04E-5C5B-CD1E-99C64E8C21EB}"/>
              </a:ext>
            </a:extLst>
          </p:cNvPr>
          <p:cNvSpPr txBox="1"/>
          <p:nvPr/>
        </p:nvSpPr>
        <p:spPr>
          <a:xfrm>
            <a:off x="4880851" y="6501834"/>
            <a:ext cx="249806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scadia Mono SemiBold" panose="020B0609020000020004" pitchFamily="49" charset="0"/>
                <a:ea typeface="Cascadia Mono SemiBold" panose="020B0609020000020004" pitchFamily="49" charset="0"/>
                <a:cs typeface="Cascadia Mono SemiBold" panose="020B0609020000020004" pitchFamily="49" charset="0"/>
              </a:rPr>
              <a:t>0972.115.126</a:t>
            </a:r>
          </a:p>
        </p:txBody>
      </p:sp>
      <p:pic>
        <p:nvPicPr>
          <p:cNvPr id="17" name="Picture 24" descr="Gmail - Free social media icons">
            <a:extLst>
              <a:ext uri="{FF2B5EF4-FFF2-40B4-BE49-F238E27FC236}">
                <a16:creationId xmlns:a16="http://schemas.microsoft.com/office/drawing/2014/main" id="{6F2EDA4D-373D-5031-922F-B45B9028410E}"/>
              </a:ext>
            </a:extLst>
          </p:cNvPr>
          <p:cNvPicPr>
            <a:picLocks noChangeAspect="1" noChangeArrowheads="1"/>
          </p:cNvPicPr>
          <p:nvPr/>
        </p:nvPicPr>
        <p:blipFill>
          <a:blip r:embed="rId9">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704546" y="6501834"/>
            <a:ext cx="322562" cy="322562"/>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6BCF200D-3A53-81D8-E70A-652DCE6CFAB3}"/>
              </a:ext>
            </a:extLst>
          </p:cNvPr>
          <p:cNvSpPr txBox="1"/>
          <p:nvPr/>
        </p:nvSpPr>
        <p:spPr>
          <a:xfrm>
            <a:off x="7088974" y="6508016"/>
            <a:ext cx="351234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scadia Mono SemiBold" panose="020B0609020000020004" pitchFamily="49" charset="0"/>
                <a:ea typeface="Cascadia Mono SemiBold" panose="020B0609020000020004" pitchFamily="49" charset="0"/>
                <a:cs typeface="Cascadia Mono SemiBold" panose="020B0609020000020004" pitchFamily="49" charset="0"/>
              </a:rPr>
              <a:t>huongthaogadt03@gmail.com</a:t>
            </a:r>
          </a:p>
        </p:txBody>
      </p:sp>
      <p:pic>
        <p:nvPicPr>
          <p:cNvPr id="13" name="Picture 12">
            <a:extLst>
              <a:ext uri="{FF2B5EF4-FFF2-40B4-BE49-F238E27FC236}">
                <a16:creationId xmlns:a16="http://schemas.microsoft.com/office/drawing/2014/main" id="{FA0FF09C-D1E8-AB1A-4712-A416598E4603}"/>
              </a:ext>
            </a:extLst>
          </p:cNvPr>
          <p:cNvPicPr>
            <a:picLocks noChangeAspect="1"/>
          </p:cNvPicPr>
          <p:nvPr/>
        </p:nvPicPr>
        <p:blipFill>
          <a:blip r:embed="rId10"/>
          <a:stretch>
            <a:fillRect/>
          </a:stretch>
        </p:blipFill>
        <p:spPr>
          <a:xfrm>
            <a:off x="5837314" y="264068"/>
            <a:ext cx="5620999" cy="5925826"/>
          </a:xfrm>
          <a:prstGeom prst="rect">
            <a:avLst/>
          </a:prstGeom>
        </p:spPr>
      </p:pic>
      <p:pic>
        <p:nvPicPr>
          <p:cNvPr id="22" name="1">
            <a:hlinkClick r:id="" action="ppaction://media"/>
            <a:extLst>
              <a:ext uri="{FF2B5EF4-FFF2-40B4-BE49-F238E27FC236}">
                <a16:creationId xmlns:a16="http://schemas.microsoft.com/office/drawing/2014/main" id="{81151B0B-65BA-AABD-27DC-B0640208944F}"/>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741916" y="854739"/>
            <a:ext cx="406400" cy="406400"/>
          </a:xfrm>
          <a:prstGeom prst="rect">
            <a:avLst/>
          </a:prstGeom>
        </p:spPr>
      </p:pic>
      <p:pic>
        <p:nvPicPr>
          <p:cNvPr id="23" name="Picture 22">
            <a:extLst>
              <a:ext uri="{FF2B5EF4-FFF2-40B4-BE49-F238E27FC236}">
                <a16:creationId xmlns:a16="http://schemas.microsoft.com/office/drawing/2014/main" id="{AC5BFB80-73F2-46B0-B949-F55B63D54B25}"/>
              </a:ext>
            </a:extLst>
          </p:cNvPr>
          <p:cNvPicPr>
            <a:picLocks noChangeAspect="1"/>
          </p:cNvPicPr>
          <p:nvPr/>
        </p:nvPicPr>
        <p:blipFill>
          <a:blip r:embed="rId12"/>
          <a:stretch>
            <a:fillRect/>
          </a:stretch>
        </p:blipFill>
        <p:spPr>
          <a:xfrm>
            <a:off x="1045878" y="-137417"/>
            <a:ext cx="5145470" cy="2645893"/>
          </a:xfrm>
          <a:prstGeom prst="rect">
            <a:avLst/>
          </a:prstGeom>
        </p:spPr>
      </p:pic>
    </p:spTree>
    <p:extLst>
      <p:ext uri="{BB962C8B-B14F-4D97-AF65-F5344CB8AC3E}">
        <p14:creationId xmlns:p14="http://schemas.microsoft.com/office/powerpoint/2010/main" val="3042519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920"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5440150" h="10287000">
                <a:moveTo>
                  <a:pt x="0" y="0"/>
                </a:moveTo>
                <a:lnTo>
                  <a:pt x="15440150" y="0"/>
                </a:lnTo>
                <a:lnTo>
                  <a:pt x="15440150" y="10287000"/>
                </a:lnTo>
                <a:lnTo>
                  <a:pt x="0" y="102870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3" name="Picture 3">
            <a:hlinkClick r:id="rId5" action="ppaction://hlinksldjump"/>
          </p:cNvPr>
          <p:cNvPicPr>
            <a:picLocks noChangeAspect="1"/>
          </p:cNvPicPr>
          <p:nvPr/>
        </p:nvPicPr>
        <p:blipFill>
          <a:blip r:embed="rId6"/>
          <a:srcRect/>
          <a:stretch>
            <a:fillRect/>
          </a:stretch>
        </p:blipFill>
        <p:spPr>
          <a:xfrm>
            <a:off x="10293434" y="-166152"/>
            <a:ext cx="1784193" cy="1703905"/>
          </a:xfrm>
          <a:prstGeom prst="rect">
            <a:avLst/>
          </a:prstGeom>
        </p:spPr>
      </p:pic>
      <p:pic>
        <p:nvPicPr>
          <p:cNvPr id="4" name="Picture 4"/>
          <p:cNvPicPr>
            <a:picLocks noChangeAspect="1"/>
          </p:cNvPicPr>
          <p:nvPr/>
        </p:nvPicPr>
        <p:blipFill>
          <a:blip r:embed="rId7"/>
          <a:srcRect/>
          <a:stretch>
            <a:fillRect/>
          </a:stretch>
        </p:blipFill>
        <p:spPr>
          <a:xfrm>
            <a:off x="101601" y="4394200"/>
            <a:ext cx="1881999" cy="2382278"/>
          </a:xfrm>
          <a:prstGeom prst="rect">
            <a:avLst/>
          </a:prstGeom>
        </p:spPr>
      </p:pic>
      <p:pic>
        <p:nvPicPr>
          <p:cNvPr id="5" name="Picture 5"/>
          <p:cNvPicPr>
            <a:picLocks noChangeAspect="1"/>
          </p:cNvPicPr>
          <p:nvPr/>
        </p:nvPicPr>
        <p:blipFill>
          <a:blip r:embed="rId8"/>
          <a:srcRect/>
          <a:stretch>
            <a:fillRect/>
          </a:stretch>
        </p:blipFill>
        <p:spPr>
          <a:xfrm>
            <a:off x="8814391" y="175437"/>
            <a:ext cx="1086973" cy="851952"/>
          </a:xfrm>
          <a:prstGeom prst="rect">
            <a:avLst/>
          </a:prstGeom>
        </p:spPr>
      </p:pic>
      <p:sp>
        <p:nvSpPr>
          <p:cNvPr id="6" name="Freeform 3">
            <a:extLst>
              <a:ext uri="{FF2B5EF4-FFF2-40B4-BE49-F238E27FC236}">
                <a16:creationId xmlns:a16="http://schemas.microsoft.com/office/drawing/2014/main" id="{4594A02E-3C51-4936-9531-CC7FC881B915}"/>
              </a:ext>
            </a:extLst>
          </p:cNvPr>
          <p:cNvSpPr/>
          <p:nvPr/>
        </p:nvSpPr>
        <p:spPr>
          <a:xfrm>
            <a:off x="5045242" y="776705"/>
            <a:ext cx="5620031" cy="5923616"/>
          </a:xfrm>
          <a:custGeom>
            <a:avLst/>
            <a:gdLst/>
            <a:ahLst/>
            <a:cxnLst/>
            <a:rect l="l" t="t" r="r" b="b"/>
            <a:pathLst>
              <a:path w="8430046" h="8885424">
                <a:moveTo>
                  <a:pt x="0" y="0"/>
                </a:moveTo>
                <a:lnTo>
                  <a:pt x="8430046" y="0"/>
                </a:lnTo>
                <a:lnTo>
                  <a:pt x="8430046" y="8885424"/>
                </a:lnTo>
                <a:lnTo>
                  <a:pt x="0" y="888542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5">
            <a:hlinkClick r:id="rId11" action="ppaction://hlinksldjump"/>
            <a:extLst>
              <a:ext uri="{FF2B5EF4-FFF2-40B4-BE49-F238E27FC236}">
                <a16:creationId xmlns:a16="http://schemas.microsoft.com/office/drawing/2014/main" id="{BABF3D4E-B3C9-E425-60CB-7D957AEE0A41}"/>
              </a:ext>
            </a:extLst>
          </p:cNvPr>
          <p:cNvSpPr/>
          <p:nvPr/>
        </p:nvSpPr>
        <p:spPr>
          <a:xfrm>
            <a:off x="6820880" y="1246900"/>
            <a:ext cx="1062557" cy="1062557"/>
          </a:xfrm>
          <a:custGeom>
            <a:avLst/>
            <a:gdLst/>
            <a:ahLst/>
            <a:cxnLst/>
            <a:rect l="l" t="t" r="r" b="b"/>
            <a:pathLst>
              <a:path w="1593836" h="1593836">
                <a:moveTo>
                  <a:pt x="0" y="0"/>
                </a:moveTo>
                <a:lnTo>
                  <a:pt x="1593836" y="0"/>
                </a:lnTo>
                <a:lnTo>
                  <a:pt x="1593836" y="1593836"/>
                </a:lnTo>
                <a:lnTo>
                  <a:pt x="0" y="1593836"/>
                </a:lnTo>
                <a:lnTo>
                  <a:pt x="0" y="0"/>
                </a:lnTo>
                <a:close/>
              </a:path>
            </a:pathLst>
          </a:custGeom>
          <a:blipFill>
            <a:blip r:embed="rId12"/>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1" name="8">
            <a:hlinkClick r:id="rId13" action="ppaction://hlinksldjump"/>
            <a:extLst>
              <a:ext uri="{FF2B5EF4-FFF2-40B4-BE49-F238E27FC236}">
                <a16:creationId xmlns:a16="http://schemas.microsoft.com/office/drawing/2014/main" id="{8FD78FB5-9F93-7270-7C0B-B1173C6C8A4A}"/>
              </a:ext>
            </a:extLst>
          </p:cNvPr>
          <p:cNvSpPr/>
          <p:nvPr/>
        </p:nvSpPr>
        <p:spPr>
          <a:xfrm>
            <a:off x="8357875" y="1399301"/>
            <a:ext cx="1138113" cy="1094657"/>
          </a:xfrm>
          <a:custGeom>
            <a:avLst/>
            <a:gdLst/>
            <a:ahLst/>
            <a:cxnLst/>
            <a:rect l="l" t="t" r="r" b="b"/>
            <a:pathLst>
              <a:path w="1707169" h="1641986">
                <a:moveTo>
                  <a:pt x="0" y="0"/>
                </a:moveTo>
                <a:lnTo>
                  <a:pt x="1707169" y="0"/>
                </a:lnTo>
                <a:lnTo>
                  <a:pt x="1707169" y="1641986"/>
                </a:lnTo>
                <a:lnTo>
                  <a:pt x="0" y="1641986"/>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2" name="7">
            <a:hlinkClick r:id="rId16" action="ppaction://hlinksldjump"/>
            <a:extLst>
              <a:ext uri="{FF2B5EF4-FFF2-40B4-BE49-F238E27FC236}">
                <a16:creationId xmlns:a16="http://schemas.microsoft.com/office/drawing/2014/main" id="{F76627ED-4D53-4670-2571-E9EF42CE17AF}"/>
              </a:ext>
            </a:extLst>
          </p:cNvPr>
          <p:cNvSpPr/>
          <p:nvPr/>
        </p:nvSpPr>
        <p:spPr>
          <a:xfrm>
            <a:off x="8398043" y="2757906"/>
            <a:ext cx="1117600" cy="1066800"/>
          </a:xfrm>
          <a:custGeom>
            <a:avLst/>
            <a:gdLst/>
            <a:ahLst/>
            <a:cxnLst/>
            <a:rect l="l" t="t" r="r" b="b"/>
            <a:pathLst>
              <a:path w="1780033" h="1677339">
                <a:moveTo>
                  <a:pt x="0" y="0"/>
                </a:moveTo>
                <a:lnTo>
                  <a:pt x="1780033" y="0"/>
                </a:lnTo>
                <a:lnTo>
                  <a:pt x="1780033" y="1677339"/>
                </a:lnTo>
                <a:lnTo>
                  <a:pt x="0" y="1677339"/>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26" name="1">
            <a:hlinkClick r:id="rId19" action="ppaction://hlinksldjump"/>
            <a:extLst>
              <a:ext uri="{FF2B5EF4-FFF2-40B4-BE49-F238E27FC236}">
                <a16:creationId xmlns:a16="http://schemas.microsoft.com/office/drawing/2014/main" id="{3606E7AE-E3B4-838A-09ED-D7C5AFBB2CC8}"/>
              </a:ext>
            </a:extLst>
          </p:cNvPr>
          <p:cNvPicPr>
            <a:picLocks noChangeAspect="1"/>
          </p:cNvPicPr>
          <p:nvPr/>
        </p:nvPicPr>
        <p:blipFill>
          <a:blip r:embed="rId20"/>
          <a:stretch>
            <a:fillRect/>
          </a:stretch>
        </p:blipFill>
        <p:spPr>
          <a:xfrm>
            <a:off x="5087064" y="2398798"/>
            <a:ext cx="1103472" cy="1103472"/>
          </a:xfrm>
          <a:prstGeom prst="rect">
            <a:avLst/>
          </a:prstGeom>
        </p:spPr>
      </p:pic>
      <p:pic>
        <p:nvPicPr>
          <p:cNvPr id="27" name="3">
            <a:hlinkClick r:id="rId21" action="ppaction://hlinksldjump"/>
            <a:extLst>
              <a:ext uri="{FF2B5EF4-FFF2-40B4-BE49-F238E27FC236}">
                <a16:creationId xmlns:a16="http://schemas.microsoft.com/office/drawing/2014/main" id="{3463E194-42B8-FFF9-8535-8586D10B17A8}"/>
              </a:ext>
            </a:extLst>
          </p:cNvPr>
          <p:cNvPicPr>
            <a:picLocks noChangeAspect="1"/>
          </p:cNvPicPr>
          <p:nvPr/>
        </p:nvPicPr>
        <p:blipFill>
          <a:blip r:embed="rId22"/>
          <a:stretch>
            <a:fillRect/>
          </a:stretch>
        </p:blipFill>
        <p:spPr>
          <a:xfrm>
            <a:off x="6468059" y="2499934"/>
            <a:ext cx="1828959" cy="1475360"/>
          </a:xfrm>
          <a:prstGeom prst="rect">
            <a:avLst/>
          </a:prstGeom>
        </p:spPr>
      </p:pic>
      <p:pic>
        <p:nvPicPr>
          <p:cNvPr id="8" name="Picture 28" descr="Black And White YouTube icon PNG and SVG Vector Free Download">
            <a:extLst>
              <a:ext uri="{FF2B5EF4-FFF2-40B4-BE49-F238E27FC236}">
                <a16:creationId xmlns:a16="http://schemas.microsoft.com/office/drawing/2014/main" id="{27139F5D-69D2-44CF-F0D0-70E6A2554DEE}"/>
              </a:ext>
            </a:extLst>
          </p:cNvPr>
          <p:cNvPicPr>
            <a:picLocks noChangeAspect="1" noChangeArrowheads="1"/>
          </p:cNvPicPr>
          <p:nvPr/>
        </p:nvPicPr>
        <p:blipFill>
          <a:blip r:embed="rId23">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784002" y="6489516"/>
            <a:ext cx="310457" cy="31045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95D2D568-50A2-6AF6-C588-51766A09AD23}"/>
              </a:ext>
            </a:extLst>
          </p:cNvPr>
          <p:cNvSpPr txBox="1"/>
          <p:nvPr/>
        </p:nvSpPr>
        <p:spPr>
          <a:xfrm>
            <a:off x="2133600" y="6490926"/>
            <a:ext cx="249806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prstClr val="white"/>
                </a:solidFill>
                <a:effectLst/>
                <a:uLnTx/>
                <a:uFillTx/>
                <a:latin typeface="Cascadia Mono SemiBold" panose="020B0609020000020004" pitchFamily="49" charset="0"/>
                <a:ea typeface="Cascadia Mono SemiBold" panose="020B0609020000020004" pitchFamily="49" charset="0"/>
                <a:cs typeface="Cascadia Mono SemiBold" panose="020B0609020000020004" pitchFamily="49" charset="0"/>
              </a:rPr>
              <a:t>Hương</a:t>
            </a:r>
            <a:r>
              <a:rPr kumimoji="0" lang="en-US" sz="1600" b="0" i="0" u="none" strike="noStrike" kern="1200" cap="none" spc="0" normalizeH="0" baseline="0" noProof="0" dirty="0">
                <a:ln>
                  <a:noFill/>
                </a:ln>
                <a:solidFill>
                  <a:prstClr val="white"/>
                </a:solidFill>
                <a:effectLst/>
                <a:uLnTx/>
                <a:uFillTx/>
                <a:latin typeface="Cascadia Mono SemiBold" panose="020B0609020000020004" pitchFamily="49" charset="0"/>
                <a:ea typeface="Cascadia Mono SemiBold" panose="020B0609020000020004" pitchFamily="49" charset="0"/>
                <a:cs typeface="Cascadia Mono SemiBold" panose="020B0609020000020004" pitchFamily="49" charset="0"/>
              </a:rPr>
              <a:t> </a:t>
            </a:r>
            <a:r>
              <a:rPr kumimoji="0" lang="en-US" sz="1600" b="0" i="0" u="none" strike="noStrike" kern="1200" cap="none" spc="0" normalizeH="0" baseline="0" noProof="0" dirty="0" err="1">
                <a:ln>
                  <a:noFill/>
                </a:ln>
                <a:solidFill>
                  <a:prstClr val="white"/>
                </a:solidFill>
                <a:effectLst/>
                <a:uLnTx/>
                <a:uFillTx/>
                <a:latin typeface="Cascadia Mono SemiBold" panose="020B0609020000020004" pitchFamily="49" charset="0"/>
                <a:ea typeface="Cascadia Mono SemiBold" panose="020B0609020000020004" pitchFamily="49" charset="0"/>
                <a:cs typeface="Cascadia Mono SemiBold" panose="020B0609020000020004" pitchFamily="49" charset="0"/>
              </a:rPr>
              <a:t>Thảo</a:t>
            </a:r>
            <a:endParaRPr kumimoji="0" lang="en-US" sz="1600" b="0" i="0" u="none" strike="noStrike" kern="1200" cap="none" spc="0" normalizeH="0" baseline="0" noProof="0" dirty="0">
              <a:ln>
                <a:noFill/>
              </a:ln>
              <a:solidFill>
                <a:prstClr val="white"/>
              </a:solidFill>
              <a:effectLst/>
              <a:uLnTx/>
              <a:uFillTx/>
              <a:latin typeface="Cascadia Mono SemiBold" panose="020B0609020000020004" pitchFamily="49" charset="0"/>
              <a:ea typeface="Cascadia Mono SemiBold" panose="020B0609020000020004" pitchFamily="49" charset="0"/>
              <a:cs typeface="Cascadia Mono SemiBold" panose="020B0609020000020004" pitchFamily="49" charset="0"/>
            </a:endParaRPr>
          </a:p>
        </p:txBody>
      </p:sp>
      <p:pic>
        <p:nvPicPr>
          <p:cNvPr id="15" name="Picture 14">
            <a:extLst>
              <a:ext uri="{FF2B5EF4-FFF2-40B4-BE49-F238E27FC236}">
                <a16:creationId xmlns:a16="http://schemas.microsoft.com/office/drawing/2014/main" id="{F6DFF961-2160-166A-4097-7F1F76A26D88}"/>
              </a:ext>
            </a:extLst>
          </p:cNvPr>
          <p:cNvPicPr>
            <a:picLocks noChangeAspect="1" noChangeArrowheads="1"/>
          </p:cNvPicPr>
          <p:nvPr/>
        </p:nvPicPr>
        <p:blipFill>
          <a:blip r:embed="rId24">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506292" y="6507676"/>
            <a:ext cx="322562" cy="322562"/>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3EC983F6-E04E-5C5B-CD1E-99C64E8C21EB}"/>
              </a:ext>
            </a:extLst>
          </p:cNvPr>
          <p:cNvSpPr txBox="1"/>
          <p:nvPr/>
        </p:nvSpPr>
        <p:spPr>
          <a:xfrm>
            <a:off x="4880851" y="6501834"/>
            <a:ext cx="249806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scadia Mono SemiBold" panose="020B0609020000020004" pitchFamily="49" charset="0"/>
                <a:ea typeface="Cascadia Mono SemiBold" panose="020B0609020000020004" pitchFamily="49" charset="0"/>
                <a:cs typeface="Cascadia Mono SemiBold" panose="020B0609020000020004" pitchFamily="49" charset="0"/>
              </a:rPr>
              <a:t>0972.115.126</a:t>
            </a:r>
          </a:p>
        </p:txBody>
      </p:sp>
      <p:pic>
        <p:nvPicPr>
          <p:cNvPr id="17" name="Picture 24" descr="Gmail - Free social media icons">
            <a:extLst>
              <a:ext uri="{FF2B5EF4-FFF2-40B4-BE49-F238E27FC236}">
                <a16:creationId xmlns:a16="http://schemas.microsoft.com/office/drawing/2014/main" id="{6F2EDA4D-373D-5031-922F-B45B9028410E}"/>
              </a:ext>
            </a:extLst>
          </p:cNvPr>
          <p:cNvPicPr>
            <a:picLocks noChangeAspect="1" noChangeArrowheads="1"/>
          </p:cNvPicPr>
          <p:nvPr/>
        </p:nvPicPr>
        <p:blipFill>
          <a:blip r:embed="rId25">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704546" y="6501834"/>
            <a:ext cx="322562" cy="322562"/>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6BCF200D-3A53-81D8-E70A-652DCE6CFAB3}"/>
              </a:ext>
            </a:extLst>
          </p:cNvPr>
          <p:cNvSpPr txBox="1"/>
          <p:nvPr/>
        </p:nvSpPr>
        <p:spPr>
          <a:xfrm>
            <a:off x="7088974" y="6508016"/>
            <a:ext cx="351234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scadia Mono SemiBold" panose="020B0609020000020004" pitchFamily="49" charset="0"/>
                <a:ea typeface="Cascadia Mono SemiBold" panose="020B0609020000020004" pitchFamily="49" charset="0"/>
                <a:cs typeface="Cascadia Mono SemiBold" panose="020B0609020000020004" pitchFamily="49" charset="0"/>
              </a:rPr>
              <a:t>huongthaogadt03@gmail.com</a:t>
            </a: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6"/>
                    </p:tgtEl>
                  </p:cond>
                </p:stCondLst>
                <p:endSync evt="end" delay="0">
                  <p:rtn val="all"/>
                </p:endSync>
                <p:childTnLst>
                  <p:par>
                    <p:cTn id="3" fill="hold">
                      <p:stCondLst>
                        <p:cond delay="0"/>
                      </p:stCondLst>
                      <p:childTnLst>
                        <p:par>
                          <p:cTn id="4" fill="hold">
                            <p:stCondLst>
                              <p:cond delay="0"/>
                            </p:stCondLst>
                            <p:childTnLst>
                              <p:par>
                                <p:cTn id="5" presetID="53" presetClass="exit" presetSubtype="32" fill="hold" nodeType="clickEffect">
                                  <p:stCondLst>
                                    <p:cond delay="0"/>
                                  </p:stCondLst>
                                  <p:childTnLst>
                                    <p:anim calcmode="lin" valueType="num">
                                      <p:cBhvr>
                                        <p:cTn id="6" dur="1000"/>
                                        <p:tgtEl>
                                          <p:spTgt spid="26"/>
                                        </p:tgtEl>
                                        <p:attrNameLst>
                                          <p:attrName>ppt_w</p:attrName>
                                        </p:attrNameLst>
                                      </p:cBhvr>
                                      <p:tavLst>
                                        <p:tav tm="0">
                                          <p:val>
                                            <p:strVal val="ppt_w"/>
                                          </p:val>
                                        </p:tav>
                                        <p:tav tm="100000">
                                          <p:val>
                                            <p:fltVal val="0"/>
                                          </p:val>
                                        </p:tav>
                                      </p:tavLst>
                                    </p:anim>
                                    <p:anim calcmode="lin" valueType="num">
                                      <p:cBhvr>
                                        <p:cTn id="7" dur="1000"/>
                                        <p:tgtEl>
                                          <p:spTgt spid="26"/>
                                        </p:tgtEl>
                                        <p:attrNameLst>
                                          <p:attrName>ppt_h</p:attrName>
                                        </p:attrNameLst>
                                      </p:cBhvr>
                                      <p:tavLst>
                                        <p:tav tm="0">
                                          <p:val>
                                            <p:strVal val="ppt_h"/>
                                          </p:val>
                                        </p:tav>
                                        <p:tav tm="100000">
                                          <p:val>
                                            <p:fltVal val="0"/>
                                          </p:val>
                                        </p:tav>
                                      </p:tavLst>
                                    </p:anim>
                                    <p:animEffect transition="out" filter="fade">
                                      <p:cBhvr>
                                        <p:cTn id="8" dur="1000"/>
                                        <p:tgtEl>
                                          <p:spTgt spid="26"/>
                                        </p:tgtEl>
                                      </p:cBhvr>
                                    </p:animEffect>
                                    <p:set>
                                      <p:cBhvr>
                                        <p:cTn id="9" dur="1" fill="hold">
                                          <p:stCondLst>
                                            <p:cond delay="999"/>
                                          </p:stCondLst>
                                        </p:cTn>
                                        <p:tgtEl>
                                          <p:spTgt spid="26"/>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childTnLst>
                    </p:cTn>
                  </p:par>
                </p:childTnLst>
              </p:cTn>
              <p:nextCondLst>
                <p:cond evt="onClick" delay="0">
                  <p:tgtEl>
                    <p:spTgt spid="26"/>
                  </p:tgtEl>
                </p:cond>
              </p:nextCondLst>
            </p:seq>
            <p:seq concurrent="1" nextAc="seek">
              <p:cTn id="10" restart="whenNotActive" fill="hold" evtFilter="cancelBubble" nodeType="interactiveSeq">
                <p:stCondLst>
                  <p:cond evt="onClick" delay="0">
                    <p:tgtEl>
                      <p:spTgt spid="27"/>
                    </p:tgtEl>
                  </p:cond>
                </p:stCondLst>
                <p:endSync evt="end" delay="0">
                  <p:rtn val="all"/>
                </p:endSync>
                <p:childTnLst>
                  <p:par>
                    <p:cTn id="11" fill="hold">
                      <p:stCondLst>
                        <p:cond delay="0"/>
                      </p:stCondLst>
                      <p:childTnLst>
                        <p:par>
                          <p:cTn id="12" fill="hold">
                            <p:stCondLst>
                              <p:cond delay="0"/>
                            </p:stCondLst>
                            <p:childTnLst>
                              <p:par>
                                <p:cTn id="13" presetID="53" presetClass="exit" presetSubtype="32" fill="hold" nodeType="clickEffect">
                                  <p:stCondLst>
                                    <p:cond delay="0"/>
                                  </p:stCondLst>
                                  <p:childTnLst>
                                    <p:anim calcmode="lin" valueType="num">
                                      <p:cBhvr>
                                        <p:cTn id="14" dur="1000"/>
                                        <p:tgtEl>
                                          <p:spTgt spid="27"/>
                                        </p:tgtEl>
                                        <p:attrNameLst>
                                          <p:attrName>ppt_w</p:attrName>
                                        </p:attrNameLst>
                                      </p:cBhvr>
                                      <p:tavLst>
                                        <p:tav tm="0">
                                          <p:val>
                                            <p:strVal val="ppt_w"/>
                                          </p:val>
                                        </p:tav>
                                        <p:tav tm="100000">
                                          <p:val>
                                            <p:fltVal val="0"/>
                                          </p:val>
                                        </p:tav>
                                      </p:tavLst>
                                    </p:anim>
                                    <p:anim calcmode="lin" valueType="num">
                                      <p:cBhvr>
                                        <p:cTn id="15" dur="1000"/>
                                        <p:tgtEl>
                                          <p:spTgt spid="27"/>
                                        </p:tgtEl>
                                        <p:attrNameLst>
                                          <p:attrName>ppt_h</p:attrName>
                                        </p:attrNameLst>
                                      </p:cBhvr>
                                      <p:tavLst>
                                        <p:tav tm="0">
                                          <p:val>
                                            <p:strVal val="ppt_h"/>
                                          </p:val>
                                        </p:tav>
                                        <p:tav tm="100000">
                                          <p:val>
                                            <p:fltVal val="0"/>
                                          </p:val>
                                        </p:tav>
                                      </p:tavLst>
                                    </p:anim>
                                    <p:animEffect transition="out" filter="fade">
                                      <p:cBhvr>
                                        <p:cTn id="16" dur="1000"/>
                                        <p:tgtEl>
                                          <p:spTgt spid="27"/>
                                        </p:tgtEl>
                                      </p:cBhvr>
                                    </p:animEffect>
                                    <p:set>
                                      <p:cBhvr>
                                        <p:cTn id="17" dur="1" fill="hold">
                                          <p:stCondLst>
                                            <p:cond delay="999"/>
                                          </p:stCondLst>
                                        </p:cTn>
                                        <p:tgtEl>
                                          <p:spTgt spid="27"/>
                                        </p:tgtEl>
                                        <p:attrNameLst>
                                          <p:attrName>style.visibility</p:attrName>
                                        </p:attrNameLst>
                                      </p:cBhvr>
                                      <p:to>
                                        <p:strVal val="hidden"/>
                                      </p:to>
                                    </p:set>
                                  </p:childTnLst>
                                  <p:subTnLst>
                                    <p:audio>
                                      <p:cMediaNode>
                                        <p:cTn display="0" masterRel="sameClick">
                                          <p:stCondLst>
                                            <p:cond evt="begin" delay="0">
                                              <p:tn val="13"/>
                                            </p:cond>
                                          </p:stCondLst>
                                          <p:endCondLst>
                                            <p:cond evt="onStopAudio" delay="0">
                                              <p:tgtEl>
                                                <p:sldTgt/>
                                              </p:tgtEl>
                                            </p:cond>
                                          </p:endCondLst>
                                        </p:cTn>
                                        <p:tgtEl>
                                          <p:sndTgt r:embed="rId2" name="cashreg.wav"/>
                                        </p:tgtEl>
                                      </p:cMediaNode>
                                    </p:audio>
                                  </p:subTnLst>
                                </p:cTn>
                              </p:par>
                            </p:childTnLst>
                          </p:cTn>
                        </p:par>
                      </p:childTnLst>
                    </p:cTn>
                  </p:par>
                </p:childTnLst>
              </p:cTn>
              <p:nextCondLst>
                <p:cond evt="onClick" delay="0">
                  <p:tgtEl>
                    <p:spTgt spid="27"/>
                  </p:tgtEl>
                </p:cond>
              </p:nextCondLst>
            </p:seq>
            <p:seq concurrent="1" nextAc="seek">
              <p:cTn id="18" restart="whenNotActive" fill="hold" evtFilter="cancelBubble" nodeType="interactiveSeq">
                <p:stCondLst>
                  <p:cond evt="onClick" delay="0">
                    <p:tgtEl>
                      <p:spTgt spid="10"/>
                    </p:tgtEl>
                  </p:cond>
                </p:stCondLst>
                <p:endSync evt="end" delay="0">
                  <p:rtn val="all"/>
                </p:endSync>
                <p:childTnLst>
                  <p:par>
                    <p:cTn id="19" fill="hold">
                      <p:stCondLst>
                        <p:cond delay="0"/>
                      </p:stCondLst>
                      <p:childTnLst>
                        <p:par>
                          <p:cTn id="20" fill="hold">
                            <p:stCondLst>
                              <p:cond delay="0"/>
                            </p:stCondLst>
                            <p:childTnLst>
                              <p:par>
                                <p:cTn id="21" presetID="53" presetClass="exit" presetSubtype="32" fill="hold" grpId="0" nodeType="clickEffect">
                                  <p:stCondLst>
                                    <p:cond delay="0"/>
                                  </p:stCondLst>
                                  <p:childTnLst>
                                    <p:anim calcmode="lin" valueType="num">
                                      <p:cBhvr>
                                        <p:cTn id="22" dur="1000"/>
                                        <p:tgtEl>
                                          <p:spTgt spid="10"/>
                                        </p:tgtEl>
                                        <p:attrNameLst>
                                          <p:attrName>ppt_w</p:attrName>
                                        </p:attrNameLst>
                                      </p:cBhvr>
                                      <p:tavLst>
                                        <p:tav tm="0">
                                          <p:val>
                                            <p:strVal val="ppt_w"/>
                                          </p:val>
                                        </p:tav>
                                        <p:tav tm="100000">
                                          <p:val>
                                            <p:fltVal val="0"/>
                                          </p:val>
                                        </p:tav>
                                      </p:tavLst>
                                    </p:anim>
                                    <p:anim calcmode="lin" valueType="num">
                                      <p:cBhvr>
                                        <p:cTn id="23" dur="1000"/>
                                        <p:tgtEl>
                                          <p:spTgt spid="10"/>
                                        </p:tgtEl>
                                        <p:attrNameLst>
                                          <p:attrName>ppt_h</p:attrName>
                                        </p:attrNameLst>
                                      </p:cBhvr>
                                      <p:tavLst>
                                        <p:tav tm="0">
                                          <p:val>
                                            <p:strVal val="ppt_h"/>
                                          </p:val>
                                        </p:tav>
                                        <p:tav tm="100000">
                                          <p:val>
                                            <p:fltVal val="0"/>
                                          </p:val>
                                        </p:tav>
                                      </p:tavLst>
                                    </p:anim>
                                    <p:animEffect transition="out" filter="fade">
                                      <p:cBhvr>
                                        <p:cTn id="24" dur="1000"/>
                                        <p:tgtEl>
                                          <p:spTgt spid="10"/>
                                        </p:tgtEl>
                                      </p:cBhvr>
                                    </p:animEffect>
                                    <p:set>
                                      <p:cBhvr>
                                        <p:cTn id="25" dur="1" fill="hold">
                                          <p:stCondLst>
                                            <p:cond delay="999"/>
                                          </p:stCondLst>
                                        </p:cTn>
                                        <p:tgtEl>
                                          <p:spTgt spid="10"/>
                                        </p:tgtEl>
                                        <p:attrNameLst>
                                          <p:attrName>style.visibility</p:attrName>
                                        </p:attrNameLst>
                                      </p:cBhvr>
                                      <p:to>
                                        <p:strVal val="hidden"/>
                                      </p:to>
                                    </p:set>
                                  </p:childTnLst>
                                  <p:subTnLst>
                                    <p:audio>
                                      <p:cMediaNode>
                                        <p:cTn display="0" masterRel="sameClick">
                                          <p:stCondLst>
                                            <p:cond evt="begin" delay="0">
                                              <p:tn val="21"/>
                                            </p:cond>
                                          </p:stCondLst>
                                          <p:endCondLst>
                                            <p:cond evt="onStopAudio" delay="0">
                                              <p:tgtEl>
                                                <p:sldTgt/>
                                              </p:tgtEl>
                                            </p:cond>
                                          </p:endCondLst>
                                        </p:cTn>
                                        <p:tgtEl>
                                          <p:sndTgt r:embed="rId2" name="cashreg.wav"/>
                                        </p:tgtEl>
                                      </p:cMediaNode>
                                    </p:audio>
                                  </p:subTnLst>
                                </p:cTn>
                              </p:par>
                            </p:childTnLst>
                          </p:cTn>
                        </p:par>
                      </p:childTnLst>
                    </p:cTn>
                  </p:par>
                </p:childTnLst>
              </p:cTn>
              <p:nextCondLst>
                <p:cond evt="onClick" delay="0">
                  <p:tgtEl>
                    <p:spTgt spid="10"/>
                  </p:tgtEl>
                </p:cond>
              </p:nextCondLst>
            </p:seq>
            <p:seq concurrent="1" nextAc="seek">
              <p:cTn id="26" restart="whenNotActive" fill="hold" evtFilter="cancelBubble" nodeType="interactiveSeq">
                <p:stCondLst>
                  <p:cond evt="onClick" delay="0">
                    <p:tgtEl>
                      <p:spTgt spid="12"/>
                    </p:tgtEl>
                  </p:cond>
                </p:stCondLst>
                <p:endSync evt="end" delay="0">
                  <p:rtn val="all"/>
                </p:endSync>
                <p:childTnLst>
                  <p:par>
                    <p:cTn id="27" fill="hold">
                      <p:stCondLst>
                        <p:cond delay="0"/>
                      </p:stCondLst>
                      <p:childTnLst>
                        <p:par>
                          <p:cTn id="28" fill="hold">
                            <p:stCondLst>
                              <p:cond delay="0"/>
                            </p:stCondLst>
                            <p:childTnLst>
                              <p:par>
                                <p:cTn id="29" presetID="53" presetClass="exit" presetSubtype="32" fill="hold" grpId="0" nodeType="clickEffect">
                                  <p:stCondLst>
                                    <p:cond delay="0"/>
                                  </p:stCondLst>
                                  <p:childTnLst>
                                    <p:anim calcmode="lin" valueType="num">
                                      <p:cBhvr>
                                        <p:cTn id="30" dur="1000"/>
                                        <p:tgtEl>
                                          <p:spTgt spid="12"/>
                                        </p:tgtEl>
                                        <p:attrNameLst>
                                          <p:attrName>ppt_w</p:attrName>
                                        </p:attrNameLst>
                                      </p:cBhvr>
                                      <p:tavLst>
                                        <p:tav tm="0">
                                          <p:val>
                                            <p:strVal val="ppt_w"/>
                                          </p:val>
                                        </p:tav>
                                        <p:tav tm="100000">
                                          <p:val>
                                            <p:fltVal val="0"/>
                                          </p:val>
                                        </p:tav>
                                      </p:tavLst>
                                    </p:anim>
                                    <p:anim calcmode="lin" valueType="num">
                                      <p:cBhvr>
                                        <p:cTn id="31" dur="1000"/>
                                        <p:tgtEl>
                                          <p:spTgt spid="12"/>
                                        </p:tgtEl>
                                        <p:attrNameLst>
                                          <p:attrName>ppt_h</p:attrName>
                                        </p:attrNameLst>
                                      </p:cBhvr>
                                      <p:tavLst>
                                        <p:tav tm="0">
                                          <p:val>
                                            <p:strVal val="ppt_h"/>
                                          </p:val>
                                        </p:tav>
                                        <p:tav tm="100000">
                                          <p:val>
                                            <p:fltVal val="0"/>
                                          </p:val>
                                        </p:tav>
                                      </p:tavLst>
                                    </p:anim>
                                    <p:animEffect transition="out" filter="fade">
                                      <p:cBhvr>
                                        <p:cTn id="32" dur="1000"/>
                                        <p:tgtEl>
                                          <p:spTgt spid="12"/>
                                        </p:tgtEl>
                                      </p:cBhvr>
                                    </p:animEffect>
                                    <p:set>
                                      <p:cBhvr>
                                        <p:cTn id="33" dur="1" fill="hold">
                                          <p:stCondLst>
                                            <p:cond delay="999"/>
                                          </p:stCondLst>
                                        </p:cTn>
                                        <p:tgtEl>
                                          <p:spTgt spid="12"/>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2" name="cashreg.wav"/>
                                        </p:tgtEl>
                                      </p:cMediaNode>
                                    </p:audio>
                                  </p:subTnLst>
                                </p:cTn>
                              </p:par>
                            </p:childTnLst>
                          </p:cTn>
                        </p:par>
                      </p:childTnLst>
                    </p:cTn>
                  </p:par>
                </p:childTnLst>
              </p:cTn>
              <p:nextCondLst>
                <p:cond evt="onClick" delay="0">
                  <p:tgtEl>
                    <p:spTgt spid="12"/>
                  </p:tgtEl>
                </p:cond>
              </p:nextCondLst>
            </p:seq>
            <p:seq concurrent="1" nextAc="seek">
              <p:cTn id="34" restart="whenNotActive" fill="hold" evtFilter="cancelBubble" nodeType="interactiveSeq">
                <p:stCondLst>
                  <p:cond evt="onClick" delay="0">
                    <p:tgtEl>
                      <p:spTgt spid="11"/>
                    </p:tgtEl>
                  </p:cond>
                </p:stCondLst>
                <p:endSync evt="end" delay="0">
                  <p:rtn val="all"/>
                </p:endSync>
                <p:childTnLst>
                  <p:par>
                    <p:cTn id="35" fill="hold">
                      <p:stCondLst>
                        <p:cond delay="0"/>
                      </p:stCondLst>
                      <p:childTnLst>
                        <p:par>
                          <p:cTn id="36" fill="hold">
                            <p:stCondLst>
                              <p:cond delay="0"/>
                            </p:stCondLst>
                            <p:childTnLst>
                              <p:par>
                                <p:cTn id="37" presetID="53" presetClass="exit" presetSubtype="32" fill="hold" grpId="0" nodeType="clickEffect">
                                  <p:stCondLst>
                                    <p:cond delay="0"/>
                                  </p:stCondLst>
                                  <p:childTnLst>
                                    <p:anim calcmode="lin" valueType="num">
                                      <p:cBhvr>
                                        <p:cTn id="38" dur="1000"/>
                                        <p:tgtEl>
                                          <p:spTgt spid="11"/>
                                        </p:tgtEl>
                                        <p:attrNameLst>
                                          <p:attrName>ppt_w</p:attrName>
                                        </p:attrNameLst>
                                      </p:cBhvr>
                                      <p:tavLst>
                                        <p:tav tm="0">
                                          <p:val>
                                            <p:strVal val="ppt_w"/>
                                          </p:val>
                                        </p:tav>
                                        <p:tav tm="100000">
                                          <p:val>
                                            <p:fltVal val="0"/>
                                          </p:val>
                                        </p:tav>
                                      </p:tavLst>
                                    </p:anim>
                                    <p:anim calcmode="lin" valueType="num">
                                      <p:cBhvr>
                                        <p:cTn id="39" dur="1000"/>
                                        <p:tgtEl>
                                          <p:spTgt spid="11"/>
                                        </p:tgtEl>
                                        <p:attrNameLst>
                                          <p:attrName>ppt_h</p:attrName>
                                        </p:attrNameLst>
                                      </p:cBhvr>
                                      <p:tavLst>
                                        <p:tav tm="0">
                                          <p:val>
                                            <p:strVal val="ppt_h"/>
                                          </p:val>
                                        </p:tav>
                                        <p:tav tm="100000">
                                          <p:val>
                                            <p:fltVal val="0"/>
                                          </p:val>
                                        </p:tav>
                                      </p:tavLst>
                                    </p:anim>
                                    <p:animEffect transition="out" filter="fade">
                                      <p:cBhvr>
                                        <p:cTn id="40" dur="1000"/>
                                        <p:tgtEl>
                                          <p:spTgt spid="11"/>
                                        </p:tgtEl>
                                      </p:cBhvr>
                                    </p:animEffect>
                                    <p:set>
                                      <p:cBhvr>
                                        <p:cTn id="41" dur="1" fill="hold">
                                          <p:stCondLst>
                                            <p:cond delay="999"/>
                                          </p:stCondLst>
                                        </p:cTn>
                                        <p:tgtEl>
                                          <p:spTgt spid="11"/>
                                        </p:tgtEl>
                                        <p:attrNameLst>
                                          <p:attrName>style.visibility</p:attrName>
                                        </p:attrNameLst>
                                      </p:cBhvr>
                                      <p:to>
                                        <p:strVal val="hidden"/>
                                      </p:to>
                                    </p:set>
                                  </p:childTnLst>
                                  <p:subTnLst>
                                    <p:audio>
                                      <p:cMediaNode>
                                        <p:cTn display="0" masterRel="sameClick">
                                          <p:stCondLst>
                                            <p:cond evt="begin" delay="0">
                                              <p:tn val="37"/>
                                            </p:cond>
                                          </p:stCondLst>
                                          <p:endCondLst>
                                            <p:cond evt="onStopAudio" delay="0">
                                              <p:tgtEl>
                                                <p:sldTgt/>
                                              </p:tgtEl>
                                            </p:cond>
                                          </p:endCondLst>
                                        </p:cTn>
                                        <p:tgtEl>
                                          <p:sndTgt r:embed="rId2" name="cashreg.wav"/>
                                        </p:tgtEl>
                                      </p:cMediaNode>
                                    </p:audio>
                                  </p:subTnLst>
                                </p:cTn>
                              </p:par>
                            </p:childTnLst>
                          </p:cTn>
                        </p:par>
                      </p:childTnLst>
                    </p:cTn>
                  </p:par>
                </p:childTnLst>
              </p:cTn>
              <p:nextCondLst>
                <p:cond evt="onClick" delay="0">
                  <p:tgtEl>
                    <p:spTgt spid="11"/>
                  </p:tgtEl>
                </p:cond>
              </p:nextCondLst>
            </p:seq>
          </p:childTnLst>
        </p:cTn>
      </p:par>
    </p:tnLst>
    <p:bldLst>
      <p:bldP spid="10" grpId="0" animBg="1"/>
      <p:bldP spid="11" grpId="0" animBg="1"/>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CA349A13-EEA3-5422-0AAB-FEE2ACB35B3D}"/>
              </a:ext>
            </a:extLst>
          </p:cNvPr>
          <p:cNvGrpSpPr/>
          <p:nvPr/>
        </p:nvGrpSpPr>
        <p:grpSpPr>
          <a:xfrm>
            <a:off x="2678154" y="413990"/>
            <a:ext cx="6566430" cy="1149633"/>
            <a:chOff x="2678154" y="413990"/>
            <a:chExt cx="6566430" cy="1149633"/>
          </a:xfrm>
        </p:grpSpPr>
        <p:sp>
          <p:nvSpPr>
            <p:cNvPr id="2" name="Freeform 6">
              <a:extLst>
                <a:ext uri="{FF2B5EF4-FFF2-40B4-BE49-F238E27FC236}">
                  <a16:creationId xmlns:a16="http://schemas.microsoft.com/office/drawing/2014/main" id="{8A2D8B32-75C3-7416-256C-D95C3DCE651B}"/>
                </a:ext>
              </a:extLst>
            </p:cNvPr>
            <p:cNvSpPr/>
            <p:nvPr/>
          </p:nvSpPr>
          <p:spPr>
            <a:xfrm>
              <a:off x="2678154" y="413990"/>
              <a:ext cx="6566430" cy="1149633"/>
            </a:xfrm>
            <a:custGeom>
              <a:avLst/>
              <a:gdLst/>
              <a:ahLst/>
              <a:cxnLst/>
              <a:rect l="l" t="t" r="r" b="b"/>
              <a:pathLst>
                <a:path w="4695655" h="898044">
                  <a:moveTo>
                    <a:pt x="0" y="0"/>
                  </a:moveTo>
                  <a:lnTo>
                    <a:pt x="4695655" y="0"/>
                  </a:lnTo>
                  <a:lnTo>
                    <a:pt x="4695655" y="898044"/>
                  </a:lnTo>
                  <a:lnTo>
                    <a:pt x="0" y="89804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TextBox 3">
              <a:extLst>
                <a:ext uri="{FF2B5EF4-FFF2-40B4-BE49-F238E27FC236}">
                  <a16:creationId xmlns:a16="http://schemas.microsoft.com/office/drawing/2014/main" id="{19883C5D-794A-2D80-4C1A-E56F89369E69}"/>
                </a:ext>
              </a:extLst>
            </p:cNvPr>
            <p:cNvSpPr txBox="1"/>
            <p:nvPr/>
          </p:nvSpPr>
          <p:spPr>
            <a:xfrm>
              <a:off x="4353776" y="685800"/>
              <a:ext cx="3352008"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err="1">
                  <a:ln>
                    <a:noFill/>
                  </a:ln>
                  <a:solidFill>
                    <a:srgbClr val="C00000"/>
                  </a:solidFill>
                  <a:effectLst/>
                  <a:uLnTx/>
                  <a:uFillTx/>
                  <a:latin typeface="iCiel Cucho Bold" pitchFamily="50" charset="-93"/>
                  <a:ea typeface="+mn-ea"/>
                  <a:cs typeface="iCiel Cucho Bold" pitchFamily="50" charset="-93"/>
                </a:rPr>
                <a:t>Tìm</a:t>
              </a:r>
              <a:r>
                <a:rPr kumimoji="0" lang="en-GB" sz="4400" b="0" i="0" u="none" strike="noStrike" kern="1200" cap="none" spc="0" normalizeH="0" baseline="0" noProof="0" dirty="0">
                  <a:ln>
                    <a:noFill/>
                  </a:ln>
                  <a:solidFill>
                    <a:srgbClr val="C00000"/>
                  </a:solidFill>
                  <a:effectLst/>
                  <a:uLnTx/>
                  <a:uFillTx/>
                  <a:latin typeface="iCiel Cucho Bold" pitchFamily="50" charset="-93"/>
                  <a:ea typeface="+mn-ea"/>
                  <a:cs typeface="iCiel Cucho Bold" pitchFamily="50" charset="-93"/>
                </a:rPr>
                <a:t> </a:t>
              </a:r>
              <a:r>
                <a:rPr kumimoji="0" lang="en-GB" sz="4400" b="0" i="0" u="none" strike="noStrike" kern="1200" cap="none" spc="0" normalizeH="0" baseline="0" noProof="0" dirty="0" err="1">
                  <a:ln>
                    <a:noFill/>
                  </a:ln>
                  <a:solidFill>
                    <a:srgbClr val="C00000"/>
                  </a:solidFill>
                  <a:effectLst/>
                  <a:uLnTx/>
                  <a:uFillTx/>
                  <a:latin typeface="iCiel Cucho Bold" pitchFamily="50" charset="-93"/>
                  <a:ea typeface="+mn-ea"/>
                  <a:cs typeface="iCiel Cucho Bold" pitchFamily="50" charset="-93"/>
                </a:rPr>
                <a:t>hiểu</a:t>
              </a:r>
              <a:r>
                <a:rPr kumimoji="0" lang="en-GB" sz="4400" b="0" i="0" u="none" strike="noStrike" kern="1200" cap="none" spc="0" normalizeH="0" baseline="0" noProof="0" dirty="0">
                  <a:ln>
                    <a:noFill/>
                  </a:ln>
                  <a:solidFill>
                    <a:srgbClr val="C00000"/>
                  </a:solidFill>
                  <a:effectLst/>
                  <a:uLnTx/>
                  <a:uFillTx/>
                  <a:latin typeface="iCiel Cucho Bold" pitchFamily="50" charset="-93"/>
                  <a:ea typeface="+mn-ea"/>
                  <a:cs typeface="iCiel Cucho Bold" pitchFamily="50" charset="-93"/>
                </a:rPr>
                <a:t> </a:t>
              </a:r>
              <a:r>
                <a:rPr kumimoji="0" lang="en-GB" sz="4400" b="0" i="0" u="none" strike="noStrike" kern="1200" cap="none" spc="0" normalizeH="0" baseline="0" noProof="0" dirty="0" err="1">
                  <a:ln>
                    <a:noFill/>
                  </a:ln>
                  <a:solidFill>
                    <a:srgbClr val="C00000"/>
                  </a:solidFill>
                  <a:effectLst/>
                  <a:uLnTx/>
                  <a:uFillTx/>
                  <a:latin typeface="iCiel Cucho Bold" pitchFamily="50" charset="-93"/>
                  <a:ea typeface="+mn-ea"/>
                  <a:cs typeface="iCiel Cucho Bold" pitchFamily="50" charset="-93"/>
                </a:rPr>
                <a:t>bài</a:t>
              </a:r>
              <a:endParaRPr kumimoji="0" lang="vi-VN" sz="4400" b="0" i="0" u="none" strike="noStrike" kern="1200" cap="none" spc="0" normalizeH="0" baseline="0" noProof="0" dirty="0">
                <a:ln>
                  <a:noFill/>
                </a:ln>
                <a:solidFill>
                  <a:srgbClr val="C00000"/>
                </a:solidFill>
                <a:effectLst/>
                <a:uLnTx/>
                <a:uFillTx/>
                <a:latin typeface="iCiel Cucho Bold" pitchFamily="50" charset="-93"/>
                <a:ea typeface="+mn-ea"/>
                <a:cs typeface="iCiel Cucho Bold" pitchFamily="50" charset="-93"/>
              </a:endParaRPr>
            </a:p>
          </p:txBody>
        </p:sp>
      </p:grpSp>
      <p:grpSp>
        <p:nvGrpSpPr>
          <p:cNvPr id="13" name="Group 12">
            <a:extLst>
              <a:ext uri="{FF2B5EF4-FFF2-40B4-BE49-F238E27FC236}">
                <a16:creationId xmlns:a16="http://schemas.microsoft.com/office/drawing/2014/main" id="{DEF8769D-F0C9-6213-0226-1C72B14B04EB}"/>
              </a:ext>
            </a:extLst>
          </p:cNvPr>
          <p:cNvGrpSpPr/>
          <p:nvPr/>
        </p:nvGrpSpPr>
        <p:grpSpPr>
          <a:xfrm>
            <a:off x="267186" y="1455241"/>
            <a:ext cx="11388366" cy="1295032"/>
            <a:chOff x="267186" y="1455241"/>
            <a:chExt cx="11388366" cy="1295032"/>
          </a:xfrm>
        </p:grpSpPr>
        <p:sp>
          <p:nvSpPr>
            <p:cNvPr id="6" name="Rectangle: Rounded Corners 5">
              <a:extLst>
                <a:ext uri="{FF2B5EF4-FFF2-40B4-BE49-F238E27FC236}">
                  <a16:creationId xmlns:a16="http://schemas.microsoft.com/office/drawing/2014/main" id="{D3722B91-2528-ED72-C0E5-FFAB574B324F}"/>
                </a:ext>
              </a:extLst>
            </p:cNvPr>
            <p:cNvSpPr/>
            <p:nvPr/>
          </p:nvSpPr>
          <p:spPr>
            <a:xfrm>
              <a:off x="536448" y="1563623"/>
              <a:ext cx="11119104" cy="1149633"/>
            </a:xfrm>
            <a:prstGeom prst="roundRect">
              <a:avLst/>
            </a:prstGeom>
            <a:ln w="76200">
              <a:solidFill>
                <a:schemeClr val="accent3">
                  <a:lumMod val="40000"/>
                  <a:lumOff val="6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7" name="Picture 6">
              <a:extLst>
                <a:ext uri="{FF2B5EF4-FFF2-40B4-BE49-F238E27FC236}">
                  <a16:creationId xmlns:a16="http://schemas.microsoft.com/office/drawing/2014/main" id="{548C650B-E0FA-750F-0CB5-A2D1290C145C}"/>
                </a:ext>
              </a:extLst>
            </p:cNvPr>
            <p:cNvPicPr>
              <a:picLocks noChangeAspect="1"/>
            </p:cNvPicPr>
            <p:nvPr/>
          </p:nvPicPr>
          <p:blipFill>
            <a:blip r:embed="rId4"/>
            <a:stretch>
              <a:fillRect/>
            </a:stretch>
          </p:blipFill>
          <p:spPr>
            <a:xfrm>
              <a:off x="267186" y="1455241"/>
              <a:ext cx="766600" cy="1295032"/>
            </a:xfrm>
            <a:prstGeom prst="rect">
              <a:avLst/>
            </a:prstGeom>
          </p:spPr>
        </p:pic>
        <p:sp>
          <p:nvSpPr>
            <p:cNvPr id="9" name="TextBox 8">
              <a:extLst>
                <a:ext uri="{FF2B5EF4-FFF2-40B4-BE49-F238E27FC236}">
                  <a16:creationId xmlns:a16="http://schemas.microsoft.com/office/drawing/2014/main" id="{0EA5E4C3-B019-6740-E819-9DC79B10CFC3}"/>
                </a:ext>
              </a:extLst>
            </p:cNvPr>
            <p:cNvSpPr txBox="1"/>
            <p:nvPr/>
          </p:nvSpPr>
          <p:spPr>
            <a:xfrm>
              <a:off x="1223245" y="1807193"/>
              <a:ext cx="10264112"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Nhắc lại đề văn mà cô giáo đã giao cho lớp.</a:t>
              </a:r>
            </a:p>
          </p:txBody>
        </p:sp>
      </p:grpSp>
      <p:sp>
        <p:nvSpPr>
          <p:cNvPr id="15" name="TextBox 14">
            <a:extLst>
              <a:ext uri="{FF2B5EF4-FFF2-40B4-BE49-F238E27FC236}">
                <a16:creationId xmlns:a16="http://schemas.microsoft.com/office/drawing/2014/main" id="{B5D25D58-EE0A-C734-34A8-0D557FCCC82E}"/>
              </a:ext>
            </a:extLst>
          </p:cNvPr>
          <p:cNvSpPr txBox="1"/>
          <p:nvPr/>
        </p:nvSpPr>
        <p:spPr>
          <a:xfrm>
            <a:off x="963943" y="3188351"/>
            <a:ext cx="10264113" cy="1446550"/>
          </a:xfrm>
          <a:prstGeom prst="rect">
            <a:avLst/>
          </a:prstGeom>
          <a:noFill/>
        </p:spPr>
        <p:txBody>
          <a:bodyPr wrap="square">
            <a:spAutoFit/>
          </a:bodyPr>
          <a:lstStyle/>
          <a:p>
            <a:pPr marL="571500" lvl="0" indent="-571500" algn="just">
              <a:buFont typeface="Arial" panose="020B0604020202020204" pitchFamily="34" charset="0"/>
              <a:buChar char="•"/>
            </a:pPr>
            <a:r>
              <a:rPr lang="vi-VN" sz="4400" dirty="0">
                <a:solidFill>
                  <a:srgbClr val="FF0000"/>
                </a:solidFill>
                <a:latin typeface="Cambria" panose="02040503050406030204" pitchFamily="18" charset="0"/>
                <a:ea typeface="Cambria" panose="02040503050406030204" pitchFamily="18" charset="0"/>
              </a:rPr>
              <a:t>Đề văn cô giáo đã giao cho cả lớp là: “Em đã làm gì để giúp đỡ mẹ.”</a:t>
            </a:r>
          </a:p>
        </p:txBody>
      </p:sp>
      <p:sp>
        <p:nvSpPr>
          <p:cNvPr id="3" name="Arrow: Left 2">
            <a:hlinkClick r:id="rId5" action="ppaction://hlinksldjump"/>
            <a:extLst>
              <a:ext uri="{FF2B5EF4-FFF2-40B4-BE49-F238E27FC236}">
                <a16:creationId xmlns:a16="http://schemas.microsoft.com/office/drawing/2014/main" id="{792BB821-56A0-A8F4-EC09-873F71A16417}"/>
              </a:ext>
            </a:extLst>
          </p:cNvPr>
          <p:cNvSpPr/>
          <p:nvPr/>
        </p:nvSpPr>
        <p:spPr>
          <a:xfrm>
            <a:off x="385011" y="6160168"/>
            <a:ext cx="1335505" cy="565485"/>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5831123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CA349A13-EEA3-5422-0AAB-FEE2ACB35B3D}"/>
              </a:ext>
            </a:extLst>
          </p:cNvPr>
          <p:cNvGrpSpPr/>
          <p:nvPr/>
        </p:nvGrpSpPr>
        <p:grpSpPr>
          <a:xfrm>
            <a:off x="2646256" y="0"/>
            <a:ext cx="6566430" cy="1149633"/>
            <a:chOff x="2678154" y="413990"/>
            <a:chExt cx="6566430" cy="1149633"/>
          </a:xfrm>
        </p:grpSpPr>
        <p:sp>
          <p:nvSpPr>
            <p:cNvPr id="2" name="Freeform 6">
              <a:extLst>
                <a:ext uri="{FF2B5EF4-FFF2-40B4-BE49-F238E27FC236}">
                  <a16:creationId xmlns:a16="http://schemas.microsoft.com/office/drawing/2014/main" id="{8A2D8B32-75C3-7416-256C-D95C3DCE651B}"/>
                </a:ext>
              </a:extLst>
            </p:cNvPr>
            <p:cNvSpPr/>
            <p:nvPr/>
          </p:nvSpPr>
          <p:spPr>
            <a:xfrm>
              <a:off x="2678154" y="413990"/>
              <a:ext cx="6566430" cy="1149633"/>
            </a:xfrm>
            <a:custGeom>
              <a:avLst/>
              <a:gdLst/>
              <a:ahLst/>
              <a:cxnLst/>
              <a:rect l="l" t="t" r="r" b="b"/>
              <a:pathLst>
                <a:path w="4695655" h="898044">
                  <a:moveTo>
                    <a:pt x="0" y="0"/>
                  </a:moveTo>
                  <a:lnTo>
                    <a:pt x="4695655" y="0"/>
                  </a:lnTo>
                  <a:lnTo>
                    <a:pt x="4695655" y="898044"/>
                  </a:lnTo>
                  <a:lnTo>
                    <a:pt x="0" y="89804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TextBox 3">
              <a:extLst>
                <a:ext uri="{FF2B5EF4-FFF2-40B4-BE49-F238E27FC236}">
                  <a16:creationId xmlns:a16="http://schemas.microsoft.com/office/drawing/2014/main" id="{19883C5D-794A-2D80-4C1A-E56F89369E69}"/>
                </a:ext>
              </a:extLst>
            </p:cNvPr>
            <p:cNvSpPr txBox="1"/>
            <p:nvPr/>
          </p:nvSpPr>
          <p:spPr>
            <a:xfrm>
              <a:off x="4353776" y="685800"/>
              <a:ext cx="3352008"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err="1">
                  <a:ln>
                    <a:noFill/>
                  </a:ln>
                  <a:solidFill>
                    <a:srgbClr val="C00000"/>
                  </a:solidFill>
                  <a:effectLst/>
                  <a:uLnTx/>
                  <a:uFillTx/>
                  <a:latin typeface="iCiel Cucho Bold" pitchFamily="50" charset="-93"/>
                  <a:ea typeface="+mn-ea"/>
                  <a:cs typeface="iCiel Cucho Bold" pitchFamily="50" charset="-93"/>
                </a:rPr>
                <a:t>Tìm</a:t>
              </a:r>
              <a:r>
                <a:rPr kumimoji="0" lang="en-GB" sz="4400" b="0" i="0" u="none" strike="noStrike" kern="1200" cap="none" spc="0" normalizeH="0" baseline="0" noProof="0" dirty="0">
                  <a:ln>
                    <a:noFill/>
                  </a:ln>
                  <a:solidFill>
                    <a:srgbClr val="C00000"/>
                  </a:solidFill>
                  <a:effectLst/>
                  <a:uLnTx/>
                  <a:uFillTx/>
                  <a:latin typeface="iCiel Cucho Bold" pitchFamily="50" charset="-93"/>
                  <a:ea typeface="+mn-ea"/>
                  <a:cs typeface="iCiel Cucho Bold" pitchFamily="50" charset="-93"/>
                </a:rPr>
                <a:t> </a:t>
              </a:r>
              <a:r>
                <a:rPr kumimoji="0" lang="en-GB" sz="4400" b="0" i="0" u="none" strike="noStrike" kern="1200" cap="none" spc="0" normalizeH="0" baseline="0" noProof="0" dirty="0" err="1">
                  <a:ln>
                    <a:noFill/>
                  </a:ln>
                  <a:solidFill>
                    <a:srgbClr val="C00000"/>
                  </a:solidFill>
                  <a:effectLst/>
                  <a:uLnTx/>
                  <a:uFillTx/>
                  <a:latin typeface="iCiel Cucho Bold" pitchFamily="50" charset="-93"/>
                  <a:ea typeface="+mn-ea"/>
                  <a:cs typeface="iCiel Cucho Bold" pitchFamily="50" charset="-93"/>
                </a:rPr>
                <a:t>hiểu</a:t>
              </a:r>
              <a:r>
                <a:rPr kumimoji="0" lang="en-GB" sz="4400" b="0" i="0" u="none" strike="noStrike" kern="1200" cap="none" spc="0" normalizeH="0" baseline="0" noProof="0" dirty="0">
                  <a:ln>
                    <a:noFill/>
                  </a:ln>
                  <a:solidFill>
                    <a:srgbClr val="C00000"/>
                  </a:solidFill>
                  <a:effectLst/>
                  <a:uLnTx/>
                  <a:uFillTx/>
                  <a:latin typeface="iCiel Cucho Bold" pitchFamily="50" charset="-93"/>
                  <a:ea typeface="+mn-ea"/>
                  <a:cs typeface="iCiel Cucho Bold" pitchFamily="50" charset="-93"/>
                </a:rPr>
                <a:t> </a:t>
              </a:r>
              <a:r>
                <a:rPr kumimoji="0" lang="en-GB" sz="4400" b="0" i="0" u="none" strike="noStrike" kern="1200" cap="none" spc="0" normalizeH="0" baseline="0" noProof="0" dirty="0" err="1">
                  <a:ln>
                    <a:noFill/>
                  </a:ln>
                  <a:solidFill>
                    <a:srgbClr val="C00000"/>
                  </a:solidFill>
                  <a:effectLst/>
                  <a:uLnTx/>
                  <a:uFillTx/>
                  <a:latin typeface="iCiel Cucho Bold" pitchFamily="50" charset="-93"/>
                  <a:ea typeface="+mn-ea"/>
                  <a:cs typeface="iCiel Cucho Bold" pitchFamily="50" charset="-93"/>
                </a:rPr>
                <a:t>bài</a:t>
              </a:r>
              <a:endParaRPr kumimoji="0" lang="vi-VN" sz="4400" b="0" i="0" u="none" strike="noStrike" kern="1200" cap="none" spc="0" normalizeH="0" baseline="0" noProof="0" dirty="0">
                <a:ln>
                  <a:noFill/>
                </a:ln>
                <a:solidFill>
                  <a:srgbClr val="C00000"/>
                </a:solidFill>
                <a:effectLst/>
                <a:uLnTx/>
                <a:uFillTx/>
                <a:latin typeface="iCiel Cucho Bold" pitchFamily="50" charset="-93"/>
                <a:ea typeface="+mn-ea"/>
                <a:cs typeface="iCiel Cucho Bold" pitchFamily="50" charset="-93"/>
              </a:endParaRPr>
            </a:p>
          </p:txBody>
        </p:sp>
      </p:grpSp>
      <p:grpSp>
        <p:nvGrpSpPr>
          <p:cNvPr id="11" name="Group 10">
            <a:extLst>
              <a:ext uri="{FF2B5EF4-FFF2-40B4-BE49-F238E27FC236}">
                <a16:creationId xmlns:a16="http://schemas.microsoft.com/office/drawing/2014/main" id="{55234CC3-665B-9CBF-CB37-C23B1964A0BC}"/>
              </a:ext>
            </a:extLst>
          </p:cNvPr>
          <p:cNvGrpSpPr/>
          <p:nvPr/>
        </p:nvGrpSpPr>
        <p:grpSpPr>
          <a:xfrm>
            <a:off x="568346" y="1106422"/>
            <a:ext cx="11213237" cy="1149633"/>
            <a:chOff x="536448" y="1563623"/>
            <a:chExt cx="11213237" cy="1149633"/>
          </a:xfrm>
        </p:grpSpPr>
        <p:sp>
          <p:nvSpPr>
            <p:cNvPr id="6" name="Rectangle: Rounded Corners 5">
              <a:extLst>
                <a:ext uri="{FF2B5EF4-FFF2-40B4-BE49-F238E27FC236}">
                  <a16:creationId xmlns:a16="http://schemas.microsoft.com/office/drawing/2014/main" id="{D3722B91-2528-ED72-C0E5-FFAB574B324F}"/>
                </a:ext>
              </a:extLst>
            </p:cNvPr>
            <p:cNvSpPr/>
            <p:nvPr/>
          </p:nvSpPr>
          <p:spPr>
            <a:xfrm>
              <a:off x="536448" y="1563623"/>
              <a:ext cx="11119104" cy="1149633"/>
            </a:xfrm>
            <a:prstGeom prst="roundRect">
              <a:avLst/>
            </a:prstGeom>
            <a:ln w="76200">
              <a:solidFill>
                <a:schemeClr val="accent3">
                  <a:lumMod val="40000"/>
                  <a:lumOff val="6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id="{0808C806-7719-EE91-F8E7-C571D81CBD3E}"/>
                </a:ext>
              </a:extLst>
            </p:cNvPr>
            <p:cNvSpPr txBox="1"/>
            <p:nvPr/>
          </p:nvSpPr>
          <p:spPr>
            <a:xfrm>
              <a:off x="1592987" y="1872943"/>
              <a:ext cx="10156698"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Vì sao Cô-li-a gặp khó khăn với đề văn này?</a:t>
              </a:r>
            </a:p>
          </p:txBody>
        </p:sp>
        <p:pic>
          <p:nvPicPr>
            <p:cNvPr id="10" name="Picture 9">
              <a:extLst>
                <a:ext uri="{FF2B5EF4-FFF2-40B4-BE49-F238E27FC236}">
                  <a16:creationId xmlns:a16="http://schemas.microsoft.com/office/drawing/2014/main" id="{EDC25D94-75AD-F622-466E-30C633CF4D35}"/>
                </a:ext>
              </a:extLst>
            </p:cNvPr>
            <p:cNvPicPr>
              <a:picLocks noChangeAspect="1"/>
            </p:cNvPicPr>
            <p:nvPr/>
          </p:nvPicPr>
          <p:blipFill>
            <a:blip r:embed="rId6"/>
            <a:stretch>
              <a:fillRect/>
            </a:stretch>
          </p:blipFill>
          <p:spPr>
            <a:xfrm rot="475881">
              <a:off x="632367" y="1657862"/>
              <a:ext cx="717662" cy="928739"/>
            </a:xfrm>
            <a:prstGeom prst="rect">
              <a:avLst/>
            </a:prstGeom>
          </p:spPr>
        </p:pic>
      </p:grpSp>
      <p:grpSp>
        <p:nvGrpSpPr>
          <p:cNvPr id="3" name="Group 2">
            <a:extLst>
              <a:ext uri="{FF2B5EF4-FFF2-40B4-BE49-F238E27FC236}">
                <a16:creationId xmlns:a16="http://schemas.microsoft.com/office/drawing/2014/main" id="{81890466-B48C-D427-5BFD-081A7E6B4C79}"/>
              </a:ext>
            </a:extLst>
          </p:cNvPr>
          <p:cNvGrpSpPr/>
          <p:nvPr/>
        </p:nvGrpSpPr>
        <p:grpSpPr>
          <a:xfrm>
            <a:off x="4377513" y="1795010"/>
            <a:ext cx="4982616" cy="2209658"/>
            <a:chOff x="5990312" y="1174016"/>
            <a:chExt cx="4982616" cy="2209658"/>
          </a:xfrm>
        </p:grpSpPr>
        <p:grpSp>
          <p:nvGrpSpPr>
            <p:cNvPr id="7" name="Group 6">
              <a:extLst>
                <a:ext uri="{FF2B5EF4-FFF2-40B4-BE49-F238E27FC236}">
                  <a16:creationId xmlns:a16="http://schemas.microsoft.com/office/drawing/2014/main" id="{B40FE2EC-9EAB-2EBD-DE53-695C58E05710}"/>
                </a:ext>
              </a:extLst>
            </p:cNvPr>
            <p:cNvGrpSpPr/>
            <p:nvPr/>
          </p:nvGrpSpPr>
          <p:grpSpPr>
            <a:xfrm>
              <a:off x="5990312" y="1174016"/>
              <a:ext cx="4982616" cy="2209658"/>
              <a:chOff x="5990312" y="1174016"/>
              <a:chExt cx="4982616" cy="2209658"/>
            </a:xfrm>
          </p:grpSpPr>
          <p:grpSp>
            <p:nvGrpSpPr>
              <p:cNvPr id="12" name="Group 11">
                <a:extLst>
                  <a:ext uri="{FF2B5EF4-FFF2-40B4-BE49-F238E27FC236}">
                    <a16:creationId xmlns:a16="http://schemas.microsoft.com/office/drawing/2014/main" id="{D06B5A37-6D2D-6746-3A2B-15705E15476A}"/>
                  </a:ext>
                </a:extLst>
              </p:cNvPr>
              <p:cNvGrpSpPr/>
              <p:nvPr/>
            </p:nvGrpSpPr>
            <p:grpSpPr>
              <a:xfrm>
                <a:off x="6434909" y="1623421"/>
                <a:ext cx="4538019" cy="1442491"/>
                <a:chOff x="6434909" y="1623421"/>
                <a:chExt cx="4538019" cy="1442491"/>
              </a:xfrm>
            </p:grpSpPr>
            <p:sp>
              <p:nvSpPr>
                <p:cNvPr id="15" name="Rounded Rectangle 3">
                  <a:extLst>
                    <a:ext uri="{FF2B5EF4-FFF2-40B4-BE49-F238E27FC236}">
                      <a16:creationId xmlns:a16="http://schemas.microsoft.com/office/drawing/2014/main" id="{ACB192A0-AE26-1A4D-7000-1A03C75702CB}"/>
                    </a:ext>
                  </a:extLst>
                </p:cNvPr>
                <p:cNvSpPr/>
                <p:nvPr/>
              </p:nvSpPr>
              <p:spPr>
                <a:xfrm>
                  <a:off x="6434909" y="1755064"/>
                  <a:ext cx="4531184" cy="1310848"/>
                </a:xfrm>
                <a:custGeom>
                  <a:avLst/>
                  <a:gdLst>
                    <a:gd name="connsiteX0" fmla="*/ 0 w 4421875"/>
                    <a:gd name="connsiteY0" fmla="*/ 181475 h 1088829"/>
                    <a:gd name="connsiteX1" fmla="*/ 181475 w 4421875"/>
                    <a:gd name="connsiteY1" fmla="*/ 0 h 1088829"/>
                    <a:gd name="connsiteX2" fmla="*/ 4240400 w 4421875"/>
                    <a:gd name="connsiteY2" fmla="*/ 0 h 1088829"/>
                    <a:gd name="connsiteX3" fmla="*/ 4421875 w 4421875"/>
                    <a:gd name="connsiteY3" fmla="*/ 181475 h 1088829"/>
                    <a:gd name="connsiteX4" fmla="*/ 4421875 w 4421875"/>
                    <a:gd name="connsiteY4" fmla="*/ 907354 h 1088829"/>
                    <a:gd name="connsiteX5" fmla="*/ 4240400 w 4421875"/>
                    <a:gd name="connsiteY5" fmla="*/ 1088829 h 1088829"/>
                    <a:gd name="connsiteX6" fmla="*/ 181475 w 4421875"/>
                    <a:gd name="connsiteY6" fmla="*/ 1088829 h 1088829"/>
                    <a:gd name="connsiteX7" fmla="*/ 0 w 4421875"/>
                    <a:gd name="connsiteY7" fmla="*/ 907354 h 1088829"/>
                    <a:gd name="connsiteX8" fmla="*/ 0 w 4421875"/>
                    <a:gd name="connsiteY8" fmla="*/ 181475 h 1088829"/>
                    <a:gd name="connsiteX0" fmla="*/ 0 w 4421875"/>
                    <a:gd name="connsiteY0" fmla="*/ 263361 h 1170715"/>
                    <a:gd name="connsiteX1" fmla="*/ 181475 w 4421875"/>
                    <a:gd name="connsiteY1" fmla="*/ 81886 h 1170715"/>
                    <a:gd name="connsiteX2" fmla="*/ 2442950 w 4421875"/>
                    <a:gd name="connsiteY2" fmla="*/ 0 h 1170715"/>
                    <a:gd name="connsiteX3" fmla="*/ 4240400 w 4421875"/>
                    <a:gd name="connsiteY3" fmla="*/ 81886 h 1170715"/>
                    <a:gd name="connsiteX4" fmla="*/ 4421875 w 4421875"/>
                    <a:gd name="connsiteY4" fmla="*/ 263361 h 1170715"/>
                    <a:gd name="connsiteX5" fmla="*/ 4421875 w 4421875"/>
                    <a:gd name="connsiteY5" fmla="*/ 989240 h 1170715"/>
                    <a:gd name="connsiteX6" fmla="*/ 4240400 w 4421875"/>
                    <a:gd name="connsiteY6" fmla="*/ 1170715 h 1170715"/>
                    <a:gd name="connsiteX7" fmla="*/ 181475 w 4421875"/>
                    <a:gd name="connsiteY7" fmla="*/ 1170715 h 1170715"/>
                    <a:gd name="connsiteX8" fmla="*/ 0 w 4421875"/>
                    <a:gd name="connsiteY8" fmla="*/ 989240 h 1170715"/>
                    <a:gd name="connsiteX9" fmla="*/ 0 w 4421875"/>
                    <a:gd name="connsiteY9" fmla="*/ 263361 h 1170715"/>
                    <a:gd name="connsiteX0" fmla="*/ 0 w 4421875"/>
                    <a:gd name="connsiteY0" fmla="*/ 263361 h 1170719"/>
                    <a:gd name="connsiteX1" fmla="*/ 181475 w 4421875"/>
                    <a:gd name="connsiteY1" fmla="*/ 81886 h 1170719"/>
                    <a:gd name="connsiteX2" fmla="*/ 2442950 w 4421875"/>
                    <a:gd name="connsiteY2" fmla="*/ 0 h 1170719"/>
                    <a:gd name="connsiteX3" fmla="*/ 4240400 w 4421875"/>
                    <a:gd name="connsiteY3" fmla="*/ 81886 h 1170719"/>
                    <a:gd name="connsiteX4" fmla="*/ 4421875 w 4421875"/>
                    <a:gd name="connsiteY4" fmla="*/ 263361 h 1170719"/>
                    <a:gd name="connsiteX5" fmla="*/ 4421875 w 4421875"/>
                    <a:gd name="connsiteY5" fmla="*/ 989240 h 1170719"/>
                    <a:gd name="connsiteX6" fmla="*/ 4240400 w 4421875"/>
                    <a:gd name="connsiteY6" fmla="*/ 1170715 h 1170719"/>
                    <a:gd name="connsiteX7" fmla="*/ 2374711 w 4421875"/>
                    <a:gd name="connsiteY7" fmla="*/ 1023582 h 1170719"/>
                    <a:gd name="connsiteX8" fmla="*/ 181475 w 4421875"/>
                    <a:gd name="connsiteY8" fmla="*/ 1170715 h 1170719"/>
                    <a:gd name="connsiteX9" fmla="*/ 0 w 4421875"/>
                    <a:gd name="connsiteY9" fmla="*/ 989240 h 1170719"/>
                    <a:gd name="connsiteX10" fmla="*/ 0 w 4421875"/>
                    <a:gd name="connsiteY10" fmla="*/ 263361 h 1170719"/>
                    <a:gd name="connsiteX0" fmla="*/ 0 w 4421875"/>
                    <a:gd name="connsiteY0" fmla="*/ 306654 h 1214012"/>
                    <a:gd name="connsiteX1" fmla="*/ 181475 w 4421875"/>
                    <a:gd name="connsiteY1" fmla="*/ 125179 h 1214012"/>
                    <a:gd name="connsiteX2" fmla="*/ 532263 w 4421875"/>
                    <a:gd name="connsiteY2" fmla="*/ 2350 h 1214012"/>
                    <a:gd name="connsiteX3" fmla="*/ 2442950 w 4421875"/>
                    <a:gd name="connsiteY3" fmla="*/ 43293 h 1214012"/>
                    <a:gd name="connsiteX4" fmla="*/ 4240400 w 4421875"/>
                    <a:gd name="connsiteY4" fmla="*/ 125179 h 1214012"/>
                    <a:gd name="connsiteX5" fmla="*/ 4421875 w 4421875"/>
                    <a:gd name="connsiteY5" fmla="*/ 306654 h 1214012"/>
                    <a:gd name="connsiteX6" fmla="*/ 4421875 w 4421875"/>
                    <a:gd name="connsiteY6" fmla="*/ 1032533 h 1214012"/>
                    <a:gd name="connsiteX7" fmla="*/ 4240400 w 4421875"/>
                    <a:gd name="connsiteY7" fmla="*/ 1214008 h 1214012"/>
                    <a:gd name="connsiteX8" fmla="*/ 2374711 w 4421875"/>
                    <a:gd name="connsiteY8" fmla="*/ 1066875 h 1214012"/>
                    <a:gd name="connsiteX9" fmla="*/ 181475 w 4421875"/>
                    <a:gd name="connsiteY9" fmla="*/ 1214008 h 1214012"/>
                    <a:gd name="connsiteX10" fmla="*/ 0 w 4421875"/>
                    <a:gd name="connsiteY10" fmla="*/ 1032533 h 1214012"/>
                    <a:gd name="connsiteX11" fmla="*/ 0 w 4421875"/>
                    <a:gd name="connsiteY11" fmla="*/ 306654 h 1214012"/>
                    <a:gd name="connsiteX0" fmla="*/ 0 w 4421875"/>
                    <a:gd name="connsiteY0" fmla="*/ 307298 h 1214656"/>
                    <a:gd name="connsiteX1" fmla="*/ 181475 w 4421875"/>
                    <a:gd name="connsiteY1" fmla="*/ 125823 h 1214656"/>
                    <a:gd name="connsiteX2" fmla="*/ 532263 w 4421875"/>
                    <a:gd name="connsiteY2" fmla="*/ 2994 h 1214656"/>
                    <a:gd name="connsiteX3" fmla="*/ 2442950 w 4421875"/>
                    <a:gd name="connsiteY3" fmla="*/ 43937 h 1214656"/>
                    <a:gd name="connsiteX4" fmla="*/ 3753135 w 4421875"/>
                    <a:gd name="connsiteY4" fmla="*/ 16641 h 1214656"/>
                    <a:gd name="connsiteX5" fmla="*/ 4240400 w 4421875"/>
                    <a:gd name="connsiteY5" fmla="*/ 125823 h 1214656"/>
                    <a:gd name="connsiteX6" fmla="*/ 4421875 w 4421875"/>
                    <a:gd name="connsiteY6" fmla="*/ 307298 h 1214656"/>
                    <a:gd name="connsiteX7" fmla="*/ 4421875 w 4421875"/>
                    <a:gd name="connsiteY7" fmla="*/ 1033177 h 1214656"/>
                    <a:gd name="connsiteX8" fmla="*/ 4240400 w 4421875"/>
                    <a:gd name="connsiteY8" fmla="*/ 1214652 h 1214656"/>
                    <a:gd name="connsiteX9" fmla="*/ 2374711 w 4421875"/>
                    <a:gd name="connsiteY9" fmla="*/ 1067519 h 1214656"/>
                    <a:gd name="connsiteX10" fmla="*/ 181475 w 4421875"/>
                    <a:gd name="connsiteY10" fmla="*/ 1214652 h 1214656"/>
                    <a:gd name="connsiteX11" fmla="*/ 0 w 4421875"/>
                    <a:gd name="connsiteY11" fmla="*/ 1033177 h 1214656"/>
                    <a:gd name="connsiteX12" fmla="*/ 0 w 4421875"/>
                    <a:gd name="connsiteY12" fmla="*/ 307298 h 1214656"/>
                    <a:gd name="connsiteX0" fmla="*/ 0 w 4421875"/>
                    <a:gd name="connsiteY0" fmla="*/ 307298 h 1258588"/>
                    <a:gd name="connsiteX1" fmla="*/ 181475 w 4421875"/>
                    <a:gd name="connsiteY1" fmla="*/ 125823 h 1258588"/>
                    <a:gd name="connsiteX2" fmla="*/ 532263 w 4421875"/>
                    <a:gd name="connsiteY2" fmla="*/ 2994 h 1258588"/>
                    <a:gd name="connsiteX3" fmla="*/ 2442950 w 4421875"/>
                    <a:gd name="connsiteY3" fmla="*/ 43937 h 1258588"/>
                    <a:gd name="connsiteX4" fmla="*/ 3753135 w 4421875"/>
                    <a:gd name="connsiteY4" fmla="*/ 16641 h 1258588"/>
                    <a:gd name="connsiteX5" fmla="*/ 4240400 w 4421875"/>
                    <a:gd name="connsiteY5" fmla="*/ 125823 h 1258588"/>
                    <a:gd name="connsiteX6" fmla="*/ 4421875 w 4421875"/>
                    <a:gd name="connsiteY6" fmla="*/ 307298 h 1258588"/>
                    <a:gd name="connsiteX7" fmla="*/ 4421875 w 4421875"/>
                    <a:gd name="connsiteY7" fmla="*/ 1033177 h 1258588"/>
                    <a:gd name="connsiteX8" fmla="*/ 4240400 w 4421875"/>
                    <a:gd name="connsiteY8" fmla="*/ 1214652 h 1258588"/>
                    <a:gd name="connsiteX9" fmla="*/ 2374711 w 4421875"/>
                    <a:gd name="connsiteY9" fmla="*/ 1067519 h 1258588"/>
                    <a:gd name="connsiteX10" fmla="*/ 1282890 w 4421875"/>
                    <a:gd name="connsiteY10" fmla="*/ 1258588 h 1258588"/>
                    <a:gd name="connsiteX11" fmla="*/ 181475 w 4421875"/>
                    <a:gd name="connsiteY11" fmla="*/ 1214652 h 1258588"/>
                    <a:gd name="connsiteX12" fmla="*/ 0 w 4421875"/>
                    <a:gd name="connsiteY12" fmla="*/ 1033177 h 1258588"/>
                    <a:gd name="connsiteX13" fmla="*/ 0 w 4421875"/>
                    <a:gd name="connsiteY13" fmla="*/ 307298 h 1258588"/>
                    <a:gd name="connsiteX0" fmla="*/ 0 w 4421875"/>
                    <a:gd name="connsiteY0" fmla="*/ 307298 h 1258588"/>
                    <a:gd name="connsiteX1" fmla="*/ 181475 w 4421875"/>
                    <a:gd name="connsiteY1" fmla="*/ 125823 h 1258588"/>
                    <a:gd name="connsiteX2" fmla="*/ 532263 w 4421875"/>
                    <a:gd name="connsiteY2" fmla="*/ 2994 h 1258588"/>
                    <a:gd name="connsiteX3" fmla="*/ 2442950 w 4421875"/>
                    <a:gd name="connsiteY3" fmla="*/ 43937 h 1258588"/>
                    <a:gd name="connsiteX4" fmla="*/ 3753135 w 4421875"/>
                    <a:gd name="connsiteY4" fmla="*/ 16641 h 1258588"/>
                    <a:gd name="connsiteX5" fmla="*/ 4240400 w 4421875"/>
                    <a:gd name="connsiteY5" fmla="*/ 125823 h 1258588"/>
                    <a:gd name="connsiteX6" fmla="*/ 4421875 w 4421875"/>
                    <a:gd name="connsiteY6" fmla="*/ 307298 h 1258588"/>
                    <a:gd name="connsiteX7" fmla="*/ 4421875 w 4421875"/>
                    <a:gd name="connsiteY7" fmla="*/ 1033177 h 1258588"/>
                    <a:gd name="connsiteX8" fmla="*/ 4240400 w 4421875"/>
                    <a:gd name="connsiteY8" fmla="*/ 1214652 h 1258588"/>
                    <a:gd name="connsiteX9" fmla="*/ 2975212 w 4421875"/>
                    <a:gd name="connsiteY9" fmla="*/ 1217644 h 1258588"/>
                    <a:gd name="connsiteX10" fmla="*/ 2374711 w 4421875"/>
                    <a:gd name="connsiteY10" fmla="*/ 1067519 h 1258588"/>
                    <a:gd name="connsiteX11" fmla="*/ 1282890 w 4421875"/>
                    <a:gd name="connsiteY11" fmla="*/ 1258588 h 1258588"/>
                    <a:gd name="connsiteX12" fmla="*/ 181475 w 4421875"/>
                    <a:gd name="connsiteY12" fmla="*/ 1214652 h 1258588"/>
                    <a:gd name="connsiteX13" fmla="*/ 0 w 4421875"/>
                    <a:gd name="connsiteY13" fmla="*/ 1033177 h 1258588"/>
                    <a:gd name="connsiteX14" fmla="*/ 0 w 4421875"/>
                    <a:gd name="connsiteY14" fmla="*/ 307298 h 1258588"/>
                    <a:gd name="connsiteX0" fmla="*/ 0 w 4421875"/>
                    <a:gd name="connsiteY0" fmla="*/ 307298 h 1258588"/>
                    <a:gd name="connsiteX1" fmla="*/ 181475 w 4421875"/>
                    <a:gd name="connsiteY1" fmla="*/ 125823 h 1258588"/>
                    <a:gd name="connsiteX2" fmla="*/ 532263 w 4421875"/>
                    <a:gd name="connsiteY2" fmla="*/ 2994 h 1258588"/>
                    <a:gd name="connsiteX3" fmla="*/ 2442950 w 4421875"/>
                    <a:gd name="connsiteY3" fmla="*/ 43937 h 1258588"/>
                    <a:gd name="connsiteX4" fmla="*/ 3753135 w 4421875"/>
                    <a:gd name="connsiteY4" fmla="*/ 16641 h 1258588"/>
                    <a:gd name="connsiteX5" fmla="*/ 4240400 w 4421875"/>
                    <a:gd name="connsiteY5" fmla="*/ 125823 h 1258588"/>
                    <a:gd name="connsiteX6" fmla="*/ 4421875 w 4421875"/>
                    <a:gd name="connsiteY6" fmla="*/ 307298 h 1258588"/>
                    <a:gd name="connsiteX7" fmla="*/ 4421875 w 4421875"/>
                    <a:gd name="connsiteY7" fmla="*/ 1033177 h 1258588"/>
                    <a:gd name="connsiteX8" fmla="*/ 4240400 w 4421875"/>
                    <a:gd name="connsiteY8" fmla="*/ 1214652 h 1258588"/>
                    <a:gd name="connsiteX9" fmla="*/ 2975212 w 4421875"/>
                    <a:gd name="connsiteY9" fmla="*/ 1217644 h 1258588"/>
                    <a:gd name="connsiteX10" fmla="*/ 2374711 w 4421875"/>
                    <a:gd name="connsiteY10" fmla="*/ 1067519 h 1258588"/>
                    <a:gd name="connsiteX11" fmla="*/ 2197290 w 4421875"/>
                    <a:gd name="connsiteY11" fmla="*/ 1149406 h 1258588"/>
                    <a:gd name="connsiteX12" fmla="*/ 1282890 w 4421875"/>
                    <a:gd name="connsiteY12" fmla="*/ 1258588 h 1258588"/>
                    <a:gd name="connsiteX13" fmla="*/ 181475 w 4421875"/>
                    <a:gd name="connsiteY13" fmla="*/ 1214652 h 1258588"/>
                    <a:gd name="connsiteX14" fmla="*/ 0 w 4421875"/>
                    <a:gd name="connsiteY14" fmla="*/ 1033177 h 1258588"/>
                    <a:gd name="connsiteX15" fmla="*/ 0 w 4421875"/>
                    <a:gd name="connsiteY15" fmla="*/ 307298 h 1258588"/>
                    <a:gd name="connsiteX0" fmla="*/ 0 w 4421875"/>
                    <a:gd name="connsiteY0" fmla="*/ 307298 h 1258588"/>
                    <a:gd name="connsiteX1" fmla="*/ 181475 w 4421875"/>
                    <a:gd name="connsiteY1" fmla="*/ 125823 h 1258588"/>
                    <a:gd name="connsiteX2" fmla="*/ 532263 w 4421875"/>
                    <a:gd name="connsiteY2" fmla="*/ 2994 h 1258588"/>
                    <a:gd name="connsiteX3" fmla="*/ 2442950 w 4421875"/>
                    <a:gd name="connsiteY3" fmla="*/ 43937 h 1258588"/>
                    <a:gd name="connsiteX4" fmla="*/ 3753135 w 4421875"/>
                    <a:gd name="connsiteY4" fmla="*/ 16641 h 1258588"/>
                    <a:gd name="connsiteX5" fmla="*/ 4240400 w 4421875"/>
                    <a:gd name="connsiteY5" fmla="*/ 125823 h 1258588"/>
                    <a:gd name="connsiteX6" fmla="*/ 4421875 w 4421875"/>
                    <a:gd name="connsiteY6" fmla="*/ 307298 h 1258588"/>
                    <a:gd name="connsiteX7" fmla="*/ 4421875 w 4421875"/>
                    <a:gd name="connsiteY7" fmla="*/ 1033177 h 1258588"/>
                    <a:gd name="connsiteX8" fmla="*/ 4240400 w 4421875"/>
                    <a:gd name="connsiteY8" fmla="*/ 1214652 h 1258588"/>
                    <a:gd name="connsiteX9" fmla="*/ 2975212 w 4421875"/>
                    <a:gd name="connsiteY9" fmla="*/ 1217644 h 1258588"/>
                    <a:gd name="connsiteX10" fmla="*/ 2388359 w 4421875"/>
                    <a:gd name="connsiteY10" fmla="*/ 1244940 h 1258588"/>
                    <a:gd name="connsiteX11" fmla="*/ 2197290 w 4421875"/>
                    <a:gd name="connsiteY11" fmla="*/ 1149406 h 1258588"/>
                    <a:gd name="connsiteX12" fmla="*/ 1282890 w 4421875"/>
                    <a:gd name="connsiteY12" fmla="*/ 1258588 h 1258588"/>
                    <a:gd name="connsiteX13" fmla="*/ 181475 w 4421875"/>
                    <a:gd name="connsiteY13" fmla="*/ 1214652 h 1258588"/>
                    <a:gd name="connsiteX14" fmla="*/ 0 w 4421875"/>
                    <a:gd name="connsiteY14" fmla="*/ 1033177 h 1258588"/>
                    <a:gd name="connsiteX15" fmla="*/ 0 w 4421875"/>
                    <a:gd name="connsiteY15" fmla="*/ 307298 h 1258588"/>
                    <a:gd name="connsiteX0" fmla="*/ 0 w 4421875"/>
                    <a:gd name="connsiteY0" fmla="*/ 359558 h 1310848"/>
                    <a:gd name="connsiteX1" fmla="*/ 181475 w 4421875"/>
                    <a:gd name="connsiteY1" fmla="*/ 178083 h 1310848"/>
                    <a:gd name="connsiteX2" fmla="*/ 532263 w 4421875"/>
                    <a:gd name="connsiteY2" fmla="*/ 55254 h 1310848"/>
                    <a:gd name="connsiteX3" fmla="*/ 2129051 w 4421875"/>
                    <a:gd name="connsiteY3" fmla="*/ 663 h 1310848"/>
                    <a:gd name="connsiteX4" fmla="*/ 2442950 w 4421875"/>
                    <a:gd name="connsiteY4" fmla="*/ 96197 h 1310848"/>
                    <a:gd name="connsiteX5" fmla="*/ 3753135 w 4421875"/>
                    <a:gd name="connsiteY5" fmla="*/ 68901 h 1310848"/>
                    <a:gd name="connsiteX6" fmla="*/ 4240400 w 4421875"/>
                    <a:gd name="connsiteY6" fmla="*/ 178083 h 1310848"/>
                    <a:gd name="connsiteX7" fmla="*/ 4421875 w 4421875"/>
                    <a:gd name="connsiteY7" fmla="*/ 359558 h 1310848"/>
                    <a:gd name="connsiteX8" fmla="*/ 4421875 w 4421875"/>
                    <a:gd name="connsiteY8" fmla="*/ 1085437 h 1310848"/>
                    <a:gd name="connsiteX9" fmla="*/ 4240400 w 4421875"/>
                    <a:gd name="connsiteY9" fmla="*/ 1266912 h 1310848"/>
                    <a:gd name="connsiteX10" fmla="*/ 2975212 w 4421875"/>
                    <a:gd name="connsiteY10" fmla="*/ 1269904 h 1310848"/>
                    <a:gd name="connsiteX11" fmla="*/ 2388359 w 4421875"/>
                    <a:gd name="connsiteY11" fmla="*/ 1297200 h 1310848"/>
                    <a:gd name="connsiteX12" fmla="*/ 2197290 w 4421875"/>
                    <a:gd name="connsiteY12" fmla="*/ 1201666 h 1310848"/>
                    <a:gd name="connsiteX13" fmla="*/ 1282890 w 4421875"/>
                    <a:gd name="connsiteY13" fmla="*/ 1310848 h 1310848"/>
                    <a:gd name="connsiteX14" fmla="*/ 181475 w 4421875"/>
                    <a:gd name="connsiteY14" fmla="*/ 1266912 h 1310848"/>
                    <a:gd name="connsiteX15" fmla="*/ 0 w 4421875"/>
                    <a:gd name="connsiteY15" fmla="*/ 1085437 h 1310848"/>
                    <a:gd name="connsiteX16" fmla="*/ 0 w 4421875"/>
                    <a:gd name="connsiteY16" fmla="*/ 359558 h 1310848"/>
                    <a:gd name="connsiteX0" fmla="*/ 0 w 4421875"/>
                    <a:gd name="connsiteY0" fmla="*/ 359558 h 1310848"/>
                    <a:gd name="connsiteX1" fmla="*/ 181475 w 4421875"/>
                    <a:gd name="connsiteY1" fmla="*/ 178083 h 1310848"/>
                    <a:gd name="connsiteX2" fmla="*/ 532263 w 4421875"/>
                    <a:gd name="connsiteY2" fmla="*/ 55254 h 1310848"/>
                    <a:gd name="connsiteX3" fmla="*/ 2129051 w 4421875"/>
                    <a:gd name="connsiteY3" fmla="*/ 663 h 1310848"/>
                    <a:gd name="connsiteX4" fmla="*/ 2442950 w 4421875"/>
                    <a:gd name="connsiteY4" fmla="*/ 96197 h 1310848"/>
                    <a:gd name="connsiteX5" fmla="*/ 3753135 w 4421875"/>
                    <a:gd name="connsiteY5" fmla="*/ 68901 h 1310848"/>
                    <a:gd name="connsiteX6" fmla="*/ 4240400 w 4421875"/>
                    <a:gd name="connsiteY6" fmla="*/ 178083 h 1310848"/>
                    <a:gd name="connsiteX7" fmla="*/ 4421875 w 4421875"/>
                    <a:gd name="connsiteY7" fmla="*/ 359558 h 1310848"/>
                    <a:gd name="connsiteX8" fmla="*/ 4421875 w 4421875"/>
                    <a:gd name="connsiteY8" fmla="*/ 1085437 h 1310848"/>
                    <a:gd name="connsiteX9" fmla="*/ 4240400 w 4421875"/>
                    <a:gd name="connsiteY9" fmla="*/ 1266912 h 1310848"/>
                    <a:gd name="connsiteX10" fmla="*/ 2975212 w 4421875"/>
                    <a:gd name="connsiteY10" fmla="*/ 1269904 h 1310848"/>
                    <a:gd name="connsiteX11" fmla="*/ 2388359 w 4421875"/>
                    <a:gd name="connsiteY11" fmla="*/ 1297200 h 1310848"/>
                    <a:gd name="connsiteX12" fmla="*/ 2197290 w 4421875"/>
                    <a:gd name="connsiteY12" fmla="*/ 1201666 h 1310848"/>
                    <a:gd name="connsiteX13" fmla="*/ 1282890 w 4421875"/>
                    <a:gd name="connsiteY13" fmla="*/ 1310848 h 1310848"/>
                    <a:gd name="connsiteX14" fmla="*/ 181475 w 4421875"/>
                    <a:gd name="connsiteY14" fmla="*/ 1266912 h 1310848"/>
                    <a:gd name="connsiteX15" fmla="*/ 0 w 4421875"/>
                    <a:gd name="connsiteY15" fmla="*/ 1085437 h 1310848"/>
                    <a:gd name="connsiteX16" fmla="*/ 163773 w 4421875"/>
                    <a:gd name="connsiteY16" fmla="*/ 901415 h 1310848"/>
                    <a:gd name="connsiteX17" fmla="*/ 0 w 4421875"/>
                    <a:gd name="connsiteY17" fmla="*/ 359558 h 1310848"/>
                    <a:gd name="connsiteX0" fmla="*/ 0 w 4531184"/>
                    <a:gd name="connsiteY0" fmla="*/ 359558 h 1310848"/>
                    <a:gd name="connsiteX1" fmla="*/ 181475 w 4531184"/>
                    <a:gd name="connsiteY1" fmla="*/ 178083 h 1310848"/>
                    <a:gd name="connsiteX2" fmla="*/ 532263 w 4531184"/>
                    <a:gd name="connsiteY2" fmla="*/ 55254 h 1310848"/>
                    <a:gd name="connsiteX3" fmla="*/ 2129051 w 4531184"/>
                    <a:gd name="connsiteY3" fmla="*/ 663 h 1310848"/>
                    <a:gd name="connsiteX4" fmla="*/ 2442950 w 4531184"/>
                    <a:gd name="connsiteY4" fmla="*/ 96197 h 1310848"/>
                    <a:gd name="connsiteX5" fmla="*/ 3753135 w 4531184"/>
                    <a:gd name="connsiteY5" fmla="*/ 68901 h 1310848"/>
                    <a:gd name="connsiteX6" fmla="*/ 4240400 w 4531184"/>
                    <a:gd name="connsiteY6" fmla="*/ 178083 h 1310848"/>
                    <a:gd name="connsiteX7" fmla="*/ 4421875 w 4531184"/>
                    <a:gd name="connsiteY7" fmla="*/ 359558 h 1310848"/>
                    <a:gd name="connsiteX8" fmla="*/ 4531057 w 4531184"/>
                    <a:gd name="connsiteY8" fmla="*/ 642107 h 1310848"/>
                    <a:gd name="connsiteX9" fmla="*/ 4421875 w 4531184"/>
                    <a:gd name="connsiteY9" fmla="*/ 1085437 h 1310848"/>
                    <a:gd name="connsiteX10" fmla="*/ 4240400 w 4531184"/>
                    <a:gd name="connsiteY10" fmla="*/ 1266912 h 1310848"/>
                    <a:gd name="connsiteX11" fmla="*/ 2975212 w 4531184"/>
                    <a:gd name="connsiteY11" fmla="*/ 1269904 h 1310848"/>
                    <a:gd name="connsiteX12" fmla="*/ 2388359 w 4531184"/>
                    <a:gd name="connsiteY12" fmla="*/ 1297200 h 1310848"/>
                    <a:gd name="connsiteX13" fmla="*/ 2197290 w 4531184"/>
                    <a:gd name="connsiteY13" fmla="*/ 1201666 h 1310848"/>
                    <a:gd name="connsiteX14" fmla="*/ 1282890 w 4531184"/>
                    <a:gd name="connsiteY14" fmla="*/ 1310848 h 1310848"/>
                    <a:gd name="connsiteX15" fmla="*/ 181475 w 4531184"/>
                    <a:gd name="connsiteY15" fmla="*/ 1266912 h 1310848"/>
                    <a:gd name="connsiteX16" fmla="*/ 0 w 4531184"/>
                    <a:gd name="connsiteY16" fmla="*/ 1085437 h 1310848"/>
                    <a:gd name="connsiteX17" fmla="*/ 163773 w 4531184"/>
                    <a:gd name="connsiteY17" fmla="*/ 901415 h 1310848"/>
                    <a:gd name="connsiteX18" fmla="*/ 0 w 4531184"/>
                    <a:gd name="connsiteY18" fmla="*/ 359558 h 1310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531184" h="1310848">
                      <a:moveTo>
                        <a:pt x="0" y="359558"/>
                      </a:moveTo>
                      <a:cubicBezTo>
                        <a:pt x="0" y="259332"/>
                        <a:pt x="81249" y="178083"/>
                        <a:pt x="181475" y="178083"/>
                      </a:cubicBezTo>
                      <a:cubicBezTo>
                        <a:pt x="288382" y="143288"/>
                        <a:pt x="155351" y="68902"/>
                        <a:pt x="532263" y="55254"/>
                      </a:cubicBezTo>
                      <a:cubicBezTo>
                        <a:pt x="856859" y="41606"/>
                        <a:pt x="1810603" y="-6161"/>
                        <a:pt x="2129051" y="663"/>
                      </a:cubicBezTo>
                      <a:cubicBezTo>
                        <a:pt x="2447499" y="7487"/>
                        <a:pt x="2172269" y="100746"/>
                        <a:pt x="2442950" y="96197"/>
                      </a:cubicBezTo>
                      <a:cubicBezTo>
                        <a:pt x="2713631" y="91648"/>
                        <a:pt x="3453560" y="55253"/>
                        <a:pt x="3753135" y="68901"/>
                      </a:cubicBezTo>
                      <a:cubicBezTo>
                        <a:pt x="4052710" y="82549"/>
                        <a:pt x="4124394" y="145563"/>
                        <a:pt x="4240400" y="178083"/>
                      </a:cubicBezTo>
                      <a:cubicBezTo>
                        <a:pt x="4340626" y="178083"/>
                        <a:pt x="4421875" y="259332"/>
                        <a:pt x="4421875" y="359558"/>
                      </a:cubicBezTo>
                      <a:cubicBezTo>
                        <a:pt x="4417326" y="490135"/>
                        <a:pt x="4535606" y="511530"/>
                        <a:pt x="4531057" y="642107"/>
                      </a:cubicBezTo>
                      <a:lnTo>
                        <a:pt x="4421875" y="1085437"/>
                      </a:lnTo>
                      <a:cubicBezTo>
                        <a:pt x="4421875" y="1185663"/>
                        <a:pt x="4340626" y="1266912"/>
                        <a:pt x="4240400" y="1266912"/>
                      </a:cubicBezTo>
                      <a:cubicBezTo>
                        <a:pt x="3987916" y="1281734"/>
                        <a:pt x="3286160" y="1294426"/>
                        <a:pt x="2975212" y="1269904"/>
                      </a:cubicBezTo>
                      <a:cubicBezTo>
                        <a:pt x="2664264" y="1245382"/>
                        <a:pt x="2515738" y="1324495"/>
                        <a:pt x="2388359" y="1297200"/>
                      </a:cubicBezTo>
                      <a:cubicBezTo>
                        <a:pt x="2260980" y="1269905"/>
                        <a:pt x="2379260" y="1169821"/>
                        <a:pt x="2197290" y="1201666"/>
                      </a:cubicBezTo>
                      <a:cubicBezTo>
                        <a:pt x="2015320" y="1233511"/>
                        <a:pt x="1621134" y="1284051"/>
                        <a:pt x="1282890" y="1310848"/>
                      </a:cubicBezTo>
                      <a:lnTo>
                        <a:pt x="181475" y="1266912"/>
                      </a:lnTo>
                      <a:cubicBezTo>
                        <a:pt x="81249" y="1266912"/>
                        <a:pt x="0" y="1185663"/>
                        <a:pt x="0" y="1085437"/>
                      </a:cubicBezTo>
                      <a:cubicBezTo>
                        <a:pt x="0" y="933111"/>
                        <a:pt x="163773" y="1053741"/>
                        <a:pt x="163773" y="901415"/>
                      </a:cubicBezTo>
                      <a:lnTo>
                        <a:pt x="0" y="359558"/>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latin typeface="Cambria" panose="02040503050406030204" pitchFamily="18" charset="0"/>
                    <a:ea typeface="Cambria" panose="02040503050406030204" pitchFamily="18" charset="0"/>
                  </a:endParaRPr>
                </a:p>
              </p:txBody>
            </p:sp>
            <p:sp>
              <p:nvSpPr>
                <p:cNvPr id="16" name="Rounded Rectangle 3">
                  <a:extLst>
                    <a:ext uri="{FF2B5EF4-FFF2-40B4-BE49-F238E27FC236}">
                      <a16:creationId xmlns:a16="http://schemas.microsoft.com/office/drawing/2014/main" id="{04672462-41E9-2A7A-E803-0BDD44E1236A}"/>
                    </a:ext>
                  </a:extLst>
                </p:cNvPr>
                <p:cNvSpPr/>
                <p:nvPr/>
              </p:nvSpPr>
              <p:spPr>
                <a:xfrm>
                  <a:off x="6441744" y="1623421"/>
                  <a:ext cx="4531184" cy="1310848"/>
                </a:xfrm>
                <a:custGeom>
                  <a:avLst/>
                  <a:gdLst>
                    <a:gd name="connsiteX0" fmla="*/ 0 w 4421875"/>
                    <a:gd name="connsiteY0" fmla="*/ 181475 h 1088829"/>
                    <a:gd name="connsiteX1" fmla="*/ 181475 w 4421875"/>
                    <a:gd name="connsiteY1" fmla="*/ 0 h 1088829"/>
                    <a:gd name="connsiteX2" fmla="*/ 4240400 w 4421875"/>
                    <a:gd name="connsiteY2" fmla="*/ 0 h 1088829"/>
                    <a:gd name="connsiteX3" fmla="*/ 4421875 w 4421875"/>
                    <a:gd name="connsiteY3" fmla="*/ 181475 h 1088829"/>
                    <a:gd name="connsiteX4" fmla="*/ 4421875 w 4421875"/>
                    <a:gd name="connsiteY4" fmla="*/ 907354 h 1088829"/>
                    <a:gd name="connsiteX5" fmla="*/ 4240400 w 4421875"/>
                    <a:gd name="connsiteY5" fmla="*/ 1088829 h 1088829"/>
                    <a:gd name="connsiteX6" fmla="*/ 181475 w 4421875"/>
                    <a:gd name="connsiteY6" fmla="*/ 1088829 h 1088829"/>
                    <a:gd name="connsiteX7" fmla="*/ 0 w 4421875"/>
                    <a:gd name="connsiteY7" fmla="*/ 907354 h 1088829"/>
                    <a:gd name="connsiteX8" fmla="*/ 0 w 4421875"/>
                    <a:gd name="connsiteY8" fmla="*/ 181475 h 1088829"/>
                    <a:gd name="connsiteX0" fmla="*/ 0 w 4421875"/>
                    <a:gd name="connsiteY0" fmla="*/ 263361 h 1170715"/>
                    <a:gd name="connsiteX1" fmla="*/ 181475 w 4421875"/>
                    <a:gd name="connsiteY1" fmla="*/ 81886 h 1170715"/>
                    <a:gd name="connsiteX2" fmla="*/ 2442950 w 4421875"/>
                    <a:gd name="connsiteY2" fmla="*/ 0 h 1170715"/>
                    <a:gd name="connsiteX3" fmla="*/ 4240400 w 4421875"/>
                    <a:gd name="connsiteY3" fmla="*/ 81886 h 1170715"/>
                    <a:gd name="connsiteX4" fmla="*/ 4421875 w 4421875"/>
                    <a:gd name="connsiteY4" fmla="*/ 263361 h 1170715"/>
                    <a:gd name="connsiteX5" fmla="*/ 4421875 w 4421875"/>
                    <a:gd name="connsiteY5" fmla="*/ 989240 h 1170715"/>
                    <a:gd name="connsiteX6" fmla="*/ 4240400 w 4421875"/>
                    <a:gd name="connsiteY6" fmla="*/ 1170715 h 1170715"/>
                    <a:gd name="connsiteX7" fmla="*/ 181475 w 4421875"/>
                    <a:gd name="connsiteY7" fmla="*/ 1170715 h 1170715"/>
                    <a:gd name="connsiteX8" fmla="*/ 0 w 4421875"/>
                    <a:gd name="connsiteY8" fmla="*/ 989240 h 1170715"/>
                    <a:gd name="connsiteX9" fmla="*/ 0 w 4421875"/>
                    <a:gd name="connsiteY9" fmla="*/ 263361 h 1170715"/>
                    <a:gd name="connsiteX0" fmla="*/ 0 w 4421875"/>
                    <a:gd name="connsiteY0" fmla="*/ 263361 h 1170719"/>
                    <a:gd name="connsiteX1" fmla="*/ 181475 w 4421875"/>
                    <a:gd name="connsiteY1" fmla="*/ 81886 h 1170719"/>
                    <a:gd name="connsiteX2" fmla="*/ 2442950 w 4421875"/>
                    <a:gd name="connsiteY2" fmla="*/ 0 h 1170719"/>
                    <a:gd name="connsiteX3" fmla="*/ 4240400 w 4421875"/>
                    <a:gd name="connsiteY3" fmla="*/ 81886 h 1170719"/>
                    <a:gd name="connsiteX4" fmla="*/ 4421875 w 4421875"/>
                    <a:gd name="connsiteY4" fmla="*/ 263361 h 1170719"/>
                    <a:gd name="connsiteX5" fmla="*/ 4421875 w 4421875"/>
                    <a:gd name="connsiteY5" fmla="*/ 989240 h 1170719"/>
                    <a:gd name="connsiteX6" fmla="*/ 4240400 w 4421875"/>
                    <a:gd name="connsiteY6" fmla="*/ 1170715 h 1170719"/>
                    <a:gd name="connsiteX7" fmla="*/ 2374711 w 4421875"/>
                    <a:gd name="connsiteY7" fmla="*/ 1023582 h 1170719"/>
                    <a:gd name="connsiteX8" fmla="*/ 181475 w 4421875"/>
                    <a:gd name="connsiteY8" fmla="*/ 1170715 h 1170719"/>
                    <a:gd name="connsiteX9" fmla="*/ 0 w 4421875"/>
                    <a:gd name="connsiteY9" fmla="*/ 989240 h 1170719"/>
                    <a:gd name="connsiteX10" fmla="*/ 0 w 4421875"/>
                    <a:gd name="connsiteY10" fmla="*/ 263361 h 1170719"/>
                    <a:gd name="connsiteX0" fmla="*/ 0 w 4421875"/>
                    <a:gd name="connsiteY0" fmla="*/ 306654 h 1214012"/>
                    <a:gd name="connsiteX1" fmla="*/ 181475 w 4421875"/>
                    <a:gd name="connsiteY1" fmla="*/ 125179 h 1214012"/>
                    <a:gd name="connsiteX2" fmla="*/ 532263 w 4421875"/>
                    <a:gd name="connsiteY2" fmla="*/ 2350 h 1214012"/>
                    <a:gd name="connsiteX3" fmla="*/ 2442950 w 4421875"/>
                    <a:gd name="connsiteY3" fmla="*/ 43293 h 1214012"/>
                    <a:gd name="connsiteX4" fmla="*/ 4240400 w 4421875"/>
                    <a:gd name="connsiteY4" fmla="*/ 125179 h 1214012"/>
                    <a:gd name="connsiteX5" fmla="*/ 4421875 w 4421875"/>
                    <a:gd name="connsiteY5" fmla="*/ 306654 h 1214012"/>
                    <a:gd name="connsiteX6" fmla="*/ 4421875 w 4421875"/>
                    <a:gd name="connsiteY6" fmla="*/ 1032533 h 1214012"/>
                    <a:gd name="connsiteX7" fmla="*/ 4240400 w 4421875"/>
                    <a:gd name="connsiteY7" fmla="*/ 1214008 h 1214012"/>
                    <a:gd name="connsiteX8" fmla="*/ 2374711 w 4421875"/>
                    <a:gd name="connsiteY8" fmla="*/ 1066875 h 1214012"/>
                    <a:gd name="connsiteX9" fmla="*/ 181475 w 4421875"/>
                    <a:gd name="connsiteY9" fmla="*/ 1214008 h 1214012"/>
                    <a:gd name="connsiteX10" fmla="*/ 0 w 4421875"/>
                    <a:gd name="connsiteY10" fmla="*/ 1032533 h 1214012"/>
                    <a:gd name="connsiteX11" fmla="*/ 0 w 4421875"/>
                    <a:gd name="connsiteY11" fmla="*/ 306654 h 1214012"/>
                    <a:gd name="connsiteX0" fmla="*/ 0 w 4421875"/>
                    <a:gd name="connsiteY0" fmla="*/ 307298 h 1214656"/>
                    <a:gd name="connsiteX1" fmla="*/ 181475 w 4421875"/>
                    <a:gd name="connsiteY1" fmla="*/ 125823 h 1214656"/>
                    <a:gd name="connsiteX2" fmla="*/ 532263 w 4421875"/>
                    <a:gd name="connsiteY2" fmla="*/ 2994 h 1214656"/>
                    <a:gd name="connsiteX3" fmla="*/ 2442950 w 4421875"/>
                    <a:gd name="connsiteY3" fmla="*/ 43937 h 1214656"/>
                    <a:gd name="connsiteX4" fmla="*/ 3753135 w 4421875"/>
                    <a:gd name="connsiteY4" fmla="*/ 16641 h 1214656"/>
                    <a:gd name="connsiteX5" fmla="*/ 4240400 w 4421875"/>
                    <a:gd name="connsiteY5" fmla="*/ 125823 h 1214656"/>
                    <a:gd name="connsiteX6" fmla="*/ 4421875 w 4421875"/>
                    <a:gd name="connsiteY6" fmla="*/ 307298 h 1214656"/>
                    <a:gd name="connsiteX7" fmla="*/ 4421875 w 4421875"/>
                    <a:gd name="connsiteY7" fmla="*/ 1033177 h 1214656"/>
                    <a:gd name="connsiteX8" fmla="*/ 4240400 w 4421875"/>
                    <a:gd name="connsiteY8" fmla="*/ 1214652 h 1214656"/>
                    <a:gd name="connsiteX9" fmla="*/ 2374711 w 4421875"/>
                    <a:gd name="connsiteY9" fmla="*/ 1067519 h 1214656"/>
                    <a:gd name="connsiteX10" fmla="*/ 181475 w 4421875"/>
                    <a:gd name="connsiteY10" fmla="*/ 1214652 h 1214656"/>
                    <a:gd name="connsiteX11" fmla="*/ 0 w 4421875"/>
                    <a:gd name="connsiteY11" fmla="*/ 1033177 h 1214656"/>
                    <a:gd name="connsiteX12" fmla="*/ 0 w 4421875"/>
                    <a:gd name="connsiteY12" fmla="*/ 307298 h 1214656"/>
                    <a:gd name="connsiteX0" fmla="*/ 0 w 4421875"/>
                    <a:gd name="connsiteY0" fmla="*/ 307298 h 1258588"/>
                    <a:gd name="connsiteX1" fmla="*/ 181475 w 4421875"/>
                    <a:gd name="connsiteY1" fmla="*/ 125823 h 1258588"/>
                    <a:gd name="connsiteX2" fmla="*/ 532263 w 4421875"/>
                    <a:gd name="connsiteY2" fmla="*/ 2994 h 1258588"/>
                    <a:gd name="connsiteX3" fmla="*/ 2442950 w 4421875"/>
                    <a:gd name="connsiteY3" fmla="*/ 43937 h 1258588"/>
                    <a:gd name="connsiteX4" fmla="*/ 3753135 w 4421875"/>
                    <a:gd name="connsiteY4" fmla="*/ 16641 h 1258588"/>
                    <a:gd name="connsiteX5" fmla="*/ 4240400 w 4421875"/>
                    <a:gd name="connsiteY5" fmla="*/ 125823 h 1258588"/>
                    <a:gd name="connsiteX6" fmla="*/ 4421875 w 4421875"/>
                    <a:gd name="connsiteY6" fmla="*/ 307298 h 1258588"/>
                    <a:gd name="connsiteX7" fmla="*/ 4421875 w 4421875"/>
                    <a:gd name="connsiteY7" fmla="*/ 1033177 h 1258588"/>
                    <a:gd name="connsiteX8" fmla="*/ 4240400 w 4421875"/>
                    <a:gd name="connsiteY8" fmla="*/ 1214652 h 1258588"/>
                    <a:gd name="connsiteX9" fmla="*/ 2374711 w 4421875"/>
                    <a:gd name="connsiteY9" fmla="*/ 1067519 h 1258588"/>
                    <a:gd name="connsiteX10" fmla="*/ 1282890 w 4421875"/>
                    <a:gd name="connsiteY10" fmla="*/ 1258588 h 1258588"/>
                    <a:gd name="connsiteX11" fmla="*/ 181475 w 4421875"/>
                    <a:gd name="connsiteY11" fmla="*/ 1214652 h 1258588"/>
                    <a:gd name="connsiteX12" fmla="*/ 0 w 4421875"/>
                    <a:gd name="connsiteY12" fmla="*/ 1033177 h 1258588"/>
                    <a:gd name="connsiteX13" fmla="*/ 0 w 4421875"/>
                    <a:gd name="connsiteY13" fmla="*/ 307298 h 1258588"/>
                    <a:gd name="connsiteX0" fmla="*/ 0 w 4421875"/>
                    <a:gd name="connsiteY0" fmla="*/ 307298 h 1258588"/>
                    <a:gd name="connsiteX1" fmla="*/ 181475 w 4421875"/>
                    <a:gd name="connsiteY1" fmla="*/ 125823 h 1258588"/>
                    <a:gd name="connsiteX2" fmla="*/ 532263 w 4421875"/>
                    <a:gd name="connsiteY2" fmla="*/ 2994 h 1258588"/>
                    <a:gd name="connsiteX3" fmla="*/ 2442950 w 4421875"/>
                    <a:gd name="connsiteY3" fmla="*/ 43937 h 1258588"/>
                    <a:gd name="connsiteX4" fmla="*/ 3753135 w 4421875"/>
                    <a:gd name="connsiteY4" fmla="*/ 16641 h 1258588"/>
                    <a:gd name="connsiteX5" fmla="*/ 4240400 w 4421875"/>
                    <a:gd name="connsiteY5" fmla="*/ 125823 h 1258588"/>
                    <a:gd name="connsiteX6" fmla="*/ 4421875 w 4421875"/>
                    <a:gd name="connsiteY6" fmla="*/ 307298 h 1258588"/>
                    <a:gd name="connsiteX7" fmla="*/ 4421875 w 4421875"/>
                    <a:gd name="connsiteY7" fmla="*/ 1033177 h 1258588"/>
                    <a:gd name="connsiteX8" fmla="*/ 4240400 w 4421875"/>
                    <a:gd name="connsiteY8" fmla="*/ 1214652 h 1258588"/>
                    <a:gd name="connsiteX9" fmla="*/ 2975212 w 4421875"/>
                    <a:gd name="connsiteY9" fmla="*/ 1217644 h 1258588"/>
                    <a:gd name="connsiteX10" fmla="*/ 2374711 w 4421875"/>
                    <a:gd name="connsiteY10" fmla="*/ 1067519 h 1258588"/>
                    <a:gd name="connsiteX11" fmla="*/ 1282890 w 4421875"/>
                    <a:gd name="connsiteY11" fmla="*/ 1258588 h 1258588"/>
                    <a:gd name="connsiteX12" fmla="*/ 181475 w 4421875"/>
                    <a:gd name="connsiteY12" fmla="*/ 1214652 h 1258588"/>
                    <a:gd name="connsiteX13" fmla="*/ 0 w 4421875"/>
                    <a:gd name="connsiteY13" fmla="*/ 1033177 h 1258588"/>
                    <a:gd name="connsiteX14" fmla="*/ 0 w 4421875"/>
                    <a:gd name="connsiteY14" fmla="*/ 307298 h 1258588"/>
                    <a:gd name="connsiteX0" fmla="*/ 0 w 4421875"/>
                    <a:gd name="connsiteY0" fmla="*/ 307298 h 1258588"/>
                    <a:gd name="connsiteX1" fmla="*/ 181475 w 4421875"/>
                    <a:gd name="connsiteY1" fmla="*/ 125823 h 1258588"/>
                    <a:gd name="connsiteX2" fmla="*/ 532263 w 4421875"/>
                    <a:gd name="connsiteY2" fmla="*/ 2994 h 1258588"/>
                    <a:gd name="connsiteX3" fmla="*/ 2442950 w 4421875"/>
                    <a:gd name="connsiteY3" fmla="*/ 43937 h 1258588"/>
                    <a:gd name="connsiteX4" fmla="*/ 3753135 w 4421875"/>
                    <a:gd name="connsiteY4" fmla="*/ 16641 h 1258588"/>
                    <a:gd name="connsiteX5" fmla="*/ 4240400 w 4421875"/>
                    <a:gd name="connsiteY5" fmla="*/ 125823 h 1258588"/>
                    <a:gd name="connsiteX6" fmla="*/ 4421875 w 4421875"/>
                    <a:gd name="connsiteY6" fmla="*/ 307298 h 1258588"/>
                    <a:gd name="connsiteX7" fmla="*/ 4421875 w 4421875"/>
                    <a:gd name="connsiteY7" fmla="*/ 1033177 h 1258588"/>
                    <a:gd name="connsiteX8" fmla="*/ 4240400 w 4421875"/>
                    <a:gd name="connsiteY8" fmla="*/ 1214652 h 1258588"/>
                    <a:gd name="connsiteX9" fmla="*/ 2975212 w 4421875"/>
                    <a:gd name="connsiteY9" fmla="*/ 1217644 h 1258588"/>
                    <a:gd name="connsiteX10" fmla="*/ 2374711 w 4421875"/>
                    <a:gd name="connsiteY10" fmla="*/ 1067519 h 1258588"/>
                    <a:gd name="connsiteX11" fmla="*/ 2197290 w 4421875"/>
                    <a:gd name="connsiteY11" fmla="*/ 1149406 h 1258588"/>
                    <a:gd name="connsiteX12" fmla="*/ 1282890 w 4421875"/>
                    <a:gd name="connsiteY12" fmla="*/ 1258588 h 1258588"/>
                    <a:gd name="connsiteX13" fmla="*/ 181475 w 4421875"/>
                    <a:gd name="connsiteY13" fmla="*/ 1214652 h 1258588"/>
                    <a:gd name="connsiteX14" fmla="*/ 0 w 4421875"/>
                    <a:gd name="connsiteY14" fmla="*/ 1033177 h 1258588"/>
                    <a:gd name="connsiteX15" fmla="*/ 0 w 4421875"/>
                    <a:gd name="connsiteY15" fmla="*/ 307298 h 1258588"/>
                    <a:gd name="connsiteX0" fmla="*/ 0 w 4421875"/>
                    <a:gd name="connsiteY0" fmla="*/ 307298 h 1258588"/>
                    <a:gd name="connsiteX1" fmla="*/ 181475 w 4421875"/>
                    <a:gd name="connsiteY1" fmla="*/ 125823 h 1258588"/>
                    <a:gd name="connsiteX2" fmla="*/ 532263 w 4421875"/>
                    <a:gd name="connsiteY2" fmla="*/ 2994 h 1258588"/>
                    <a:gd name="connsiteX3" fmla="*/ 2442950 w 4421875"/>
                    <a:gd name="connsiteY3" fmla="*/ 43937 h 1258588"/>
                    <a:gd name="connsiteX4" fmla="*/ 3753135 w 4421875"/>
                    <a:gd name="connsiteY4" fmla="*/ 16641 h 1258588"/>
                    <a:gd name="connsiteX5" fmla="*/ 4240400 w 4421875"/>
                    <a:gd name="connsiteY5" fmla="*/ 125823 h 1258588"/>
                    <a:gd name="connsiteX6" fmla="*/ 4421875 w 4421875"/>
                    <a:gd name="connsiteY6" fmla="*/ 307298 h 1258588"/>
                    <a:gd name="connsiteX7" fmla="*/ 4421875 w 4421875"/>
                    <a:gd name="connsiteY7" fmla="*/ 1033177 h 1258588"/>
                    <a:gd name="connsiteX8" fmla="*/ 4240400 w 4421875"/>
                    <a:gd name="connsiteY8" fmla="*/ 1214652 h 1258588"/>
                    <a:gd name="connsiteX9" fmla="*/ 2975212 w 4421875"/>
                    <a:gd name="connsiteY9" fmla="*/ 1217644 h 1258588"/>
                    <a:gd name="connsiteX10" fmla="*/ 2388359 w 4421875"/>
                    <a:gd name="connsiteY10" fmla="*/ 1244940 h 1258588"/>
                    <a:gd name="connsiteX11" fmla="*/ 2197290 w 4421875"/>
                    <a:gd name="connsiteY11" fmla="*/ 1149406 h 1258588"/>
                    <a:gd name="connsiteX12" fmla="*/ 1282890 w 4421875"/>
                    <a:gd name="connsiteY12" fmla="*/ 1258588 h 1258588"/>
                    <a:gd name="connsiteX13" fmla="*/ 181475 w 4421875"/>
                    <a:gd name="connsiteY13" fmla="*/ 1214652 h 1258588"/>
                    <a:gd name="connsiteX14" fmla="*/ 0 w 4421875"/>
                    <a:gd name="connsiteY14" fmla="*/ 1033177 h 1258588"/>
                    <a:gd name="connsiteX15" fmla="*/ 0 w 4421875"/>
                    <a:gd name="connsiteY15" fmla="*/ 307298 h 1258588"/>
                    <a:gd name="connsiteX0" fmla="*/ 0 w 4421875"/>
                    <a:gd name="connsiteY0" fmla="*/ 359558 h 1310848"/>
                    <a:gd name="connsiteX1" fmla="*/ 181475 w 4421875"/>
                    <a:gd name="connsiteY1" fmla="*/ 178083 h 1310848"/>
                    <a:gd name="connsiteX2" fmla="*/ 532263 w 4421875"/>
                    <a:gd name="connsiteY2" fmla="*/ 55254 h 1310848"/>
                    <a:gd name="connsiteX3" fmla="*/ 2129051 w 4421875"/>
                    <a:gd name="connsiteY3" fmla="*/ 663 h 1310848"/>
                    <a:gd name="connsiteX4" fmla="*/ 2442950 w 4421875"/>
                    <a:gd name="connsiteY4" fmla="*/ 96197 h 1310848"/>
                    <a:gd name="connsiteX5" fmla="*/ 3753135 w 4421875"/>
                    <a:gd name="connsiteY5" fmla="*/ 68901 h 1310848"/>
                    <a:gd name="connsiteX6" fmla="*/ 4240400 w 4421875"/>
                    <a:gd name="connsiteY6" fmla="*/ 178083 h 1310848"/>
                    <a:gd name="connsiteX7" fmla="*/ 4421875 w 4421875"/>
                    <a:gd name="connsiteY7" fmla="*/ 359558 h 1310848"/>
                    <a:gd name="connsiteX8" fmla="*/ 4421875 w 4421875"/>
                    <a:gd name="connsiteY8" fmla="*/ 1085437 h 1310848"/>
                    <a:gd name="connsiteX9" fmla="*/ 4240400 w 4421875"/>
                    <a:gd name="connsiteY9" fmla="*/ 1266912 h 1310848"/>
                    <a:gd name="connsiteX10" fmla="*/ 2975212 w 4421875"/>
                    <a:gd name="connsiteY10" fmla="*/ 1269904 h 1310848"/>
                    <a:gd name="connsiteX11" fmla="*/ 2388359 w 4421875"/>
                    <a:gd name="connsiteY11" fmla="*/ 1297200 h 1310848"/>
                    <a:gd name="connsiteX12" fmla="*/ 2197290 w 4421875"/>
                    <a:gd name="connsiteY12" fmla="*/ 1201666 h 1310848"/>
                    <a:gd name="connsiteX13" fmla="*/ 1282890 w 4421875"/>
                    <a:gd name="connsiteY13" fmla="*/ 1310848 h 1310848"/>
                    <a:gd name="connsiteX14" fmla="*/ 181475 w 4421875"/>
                    <a:gd name="connsiteY14" fmla="*/ 1266912 h 1310848"/>
                    <a:gd name="connsiteX15" fmla="*/ 0 w 4421875"/>
                    <a:gd name="connsiteY15" fmla="*/ 1085437 h 1310848"/>
                    <a:gd name="connsiteX16" fmla="*/ 0 w 4421875"/>
                    <a:gd name="connsiteY16" fmla="*/ 359558 h 1310848"/>
                    <a:gd name="connsiteX0" fmla="*/ 0 w 4421875"/>
                    <a:gd name="connsiteY0" fmla="*/ 359558 h 1310848"/>
                    <a:gd name="connsiteX1" fmla="*/ 181475 w 4421875"/>
                    <a:gd name="connsiteY1" fmla="*/ 178083 h 1310848"/>
                    <a:gd name="connsiteX2" fmla="*/ 532263 w 4421875"/>
                    <a:gd name="connsiteY2" fmla="*/ 55254 h 1310848"/>
                    <a:gd name="connsiteX3" fmla="*/ 2129051 w 4421875"/>
                    <a:gd name="connsiteY3" fmla="*/ 663 h 1310848"/>
                    <a:gd name="connsiteX4" fmla="*/ 2442950 w 4421875"/>
                    <a:gd name="connsiteY4" fmla="*/ 96197 h 1310848"/>
                    <a:gd name="connsiteX5" fmla="*/ 3753135 w 4421875"/>
                    <a:gd name="connsiteY5" fmla="*/ 68901 h 1310848"/>
                    <a:gd name="connsiteX6" fmla="*/ 4240400 w 4421875"/>
                    <a:gd name="connsiteY6" fmla="*/ 178083 h 1310848"/>
                    <a:gd name="connsiteX7" fmla="*/ 4421875 w 4421875"/>
                    <a:gd name="connsiteY7" fmla="*/ 359558 h 1310848"/>
                    <a:gd name="connsiteX8" fmla="*/ 4421875 w 4421875"/>
                    <a:gd name="connsiteY8" fmla="*/ 1085437 h 1310848"/>
                    <a:gd name="connsiteX9" fmla="*/ 4240400 w 4421875"/>
                    <a:gd name="connsiteY9" fmla="*/ 1266912 h 1310848"/>
                    <a:gd name="connsiteX10" fmla="*/ 2975212 w 4421875"/>
                    <a:gd name="connsiteY10" fmla="*/ 1269904 h 1310848"/>
                    <a:gd name="connsiteX11" fmla="*/ 2388359 w 4421875"/>
                    <a:gd name="connsiteY11" fmla="*/ 1297200 h 1310848"/>
                    <a:gd name="connsiteX12" fmla="*/ 2197290 w 4421875"/>
                    <a:gd name="connsiteY12" fmla="*/ 1201666 h 1310848"/>
                    <a:gd name="connsiteX13" fmla="*/ 1282890 w 4421875"/>
                    <a:gd name="connsiteY13" fmla="*/ 1310848 h 1310848"/>
                    <a:gd name="connsiteX14" fmla="*/ 181475 w 4421875"/>
                    <a:gd name="connsiteY14" fmla="*/ 1266912 h 1310848"/>
                    <a:gd name="connsiteX15" fmla="*/ 0 w 4421875"/>
                    <a:gd name="connsiteY15" fmla="*/ 1085437 h 1310848"/>
                    <a:gd name="connsiteX16" fmla="*/ 163773 w 4421875"/>
                    <a:gd name="connsiteY16" fmla="*/ 901415 h 1310848"/>
                    <a:gd name="connsiteX17" fmla="*/ 0 w 4421875"/>
                    <a:gd name="connsiteY17" fmla="*/ 359558 h 1310848"/>
                    <a:gd name="connsiteX0" fmla="*/ 0 w 4531184"/>
                    <a:gd name="connsiteY0" fmla="*/ 359558 h 1310848"/>
                    <a:gd name="connsiteX1" fmla="*/ 181475 w 4531184"/>
                    <a:gd name="connsiteY1" fmla="*/ 178083 h 1310848"/>
                    <a:gd name="connsiteX2" fmla="*/ 532263 w 4531184"/>
                    <a:gd name="connsiteY2" fmla="*/ 55254 h 1310848"/>
                    <a:gd name="connsiteX3" fmla="*/ 2129051 w 4531184"/>
                    <a:gd name="connsiteY3" fmla="*/ 663 h 1310848"/>
                    <a:gd name="connsiteX4" fmla="*/ 2442950 w 4531184"/>
                    <a:gd name="connsiteY4" fmla="*/ 96197 h 1310848"/>
                    <a:gd name="connsiteX5" fmla="*/ 3753135 w 4531184"/>
                    <a:gd name="connsiteY5" fmla="*/ 68901 h 1310848"/>
                    <a:gd name="connsiteX6" fmla="*/ 4240400 w 4531184"/>
                    <a:gd name="connsiteY6" fmla="*/ 178083 h 1310848"/>
                    <a:gd name="connsiteX7" fmla="*/ 4421875 w 4531184"/>
                    <a:gd name="connsiteY7" fmla="*/ 359558 h 1310848"/>
                    <a:gd name="connsiteX8" fmla="*/ 4531057 w 4531184"/>
                    <a:gd name="connsiteY8" fmla="*/ 642107 h 1310848"/>
                    <a:gd name="connsiteX9" fmla="*/ 4421875 w 4531184"/>
                    <a:gd name="connsiteY9" fmla="*/ 1085437 h 1310848"/>
                    <a:gd name="connsiteX10" fmla="*/ 4240400 w 4531184"/>
                    <a:gd name="connsiteY10" fmla="*/ 1266912 h 1310848"/>
                    <a:gd name="connsiteX11" fmla="*/ 2975212 w 4531184"/>
                    <a:gd name="connsiteY11" fmla="*/ 1269904 h 1310848"/>
                    <a:gd name="connsiteX12" fmla="*/ 2388359 w 4531184"/>
                    <a:gd name="connsiteY12" fmla="*/ 1297200 h 1310848"/>
                    <a:gd name="connsiteX13" fmla="*/ 2197290 w 4531184"/>
                    <a:gd name="connsiteY13" fmla="*/ 1201666 h 1310848"/>
                    <a:gd name="connsiteX14" fmla="*/ 1282890 w 4531184"/>
                    <a:gd name="connsiteY14" fmla="*/ 1310848 h 1310848"/>
                    <a:gd name="connsiteX15" fmla="*/ 181475 w 4531184"/>
                    <a:gd name="connsiteY15" fmla="*/ 1266912 h 1310848"/>
                    <a:gd name="connsiteX16" fmla="*/ 0 w 4531184"/>
                    <a:gd name="connsiteY16" fmla="*/ 1085437 h 1310848"/>
                    <a:gd name="connsiteX17" fmla="*/ 163773 w 4531184"/>
                    <a:gd name="connsiteY17" fmla="*/ 901415 h 1310848"/>
                    <a:gd name="connsiteX18" fmla="*/ 0 w 4531184"/>
                    <a:gd name="connsiteY18" fmla="*/ 359558 h 1310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531184" h="1310848">
                      <a:moveTo>
                        <a:pt x="0" y="359558"/>
                      </a:moveTo>
                      <a:cubicBezTo>
                        <a:pt x="0" y="259332"/>
                        <a:pt x="81249" y="178083"/>
                        <a:pt x="181475" y="178083"/>
                      </a:cubicBezTo>
                      <a:cubicBezTo>
                        <a:pt x="288382" y="143288"/>
                        <a:pt x="155351" y="68902"/>
                        <a:pt x="532263" y="55254"/>
                      </a:cubicBezTo>
                      <a:cubicBezTo>
                        <a:pt x="856859" y="41606"/>
                        <a:pt x="1810603" y="-6161"/>
                        <a:pt x="2129051" y="663"/>
                      </a:cubicBezTo>
                      <a:cubicBezTo>
                        <a:pt x="2447499" y="7487"/>
                        <a:pt x="2172269" y="100746"/>
                        <a:pt x="2442950" y="96197"/>
                      </a:cubicBezTo>
                      <a:cubicBezTo>
                        <a:pt x="2713631" y="91648"/>
                        <a:pt x="3453560" y="55253"/>
                        <a:pt x="3753135" y="68901"/>
                      </a:cubicBezTo>
                      <a:cubicBezTo>
                        <a:pt x="4052710" y="82549"/>
                        <a:pt x="4124394" y="145563"/>
                        <a:pt x="4240400" y="178083"/>
                      </a:cubicBezTo>
                      <a:cubicBezTo>
                        <a:pt x="4340626" y="178083"/>
                        <a:pt x="4421875" y="259332"/>
                        <a:pt x="4421875" y="359558"/>
                      </a:cubicBezTo>
                      <a:cubicBezTo>
                        <a:pt x="4417326" y="490135"/>
                        <a:pt x="4535606" y="511530"/>
                        <a:pt x="4531057" y="642107"/>
                      </a:cubicBezTo>
                      <a:lnTo>
                        <a:pt x="4421875" y="1085437"/>
                      </a:lnTo>
                      <a:cubicBezTo>
                        <a:pt x="4421875" y="1185663"/>
                        <a:pt x="4340626" y="1266912"/>
                        <a:pt x="4240400" y="1266912"/>
                      </a:cubicBezTo>
                      <a:cubicBezTo>
                        <a:pt x="3987916" y="1281734"/>
                        <a:pt x="3286160" y="1294426"/>
                        <a:pt x="2975212" y="1269904"/>
                      </a:cubicBezTo>
                      <a:cubicBezTo>
                        <a:pt x="2664264" y="1245382"/>
                        <a:pt x="2515738" y="1324495"/>
                        <a:pt x="2388359" y="1297200"/>
                      </a:cubicBezTo>
                      <a:cubicBezTo>
                        <a:pt x="2260980" y="1269905"/>
                        <a:pt x="2379260" y="1169821"/>
                        <a:pt x="2197290" y="1201666"/>
                      </a:cubicBezTo>
                      <a:cubicBezTo>
                        <a:pt x="2015320" y="1233511"/>
                        <a:pt x="1621134" y="1284051"/>
                        <a:pt x="1282890" y="1310848"/>
                      </a:cubicBezTo>
                      <a:lnTo>
                        <a:pt x="181475" y="1266912"/>
                      </a:lnTo>
                      <a:cubicBezTo>
                        <a:pt x="81249" y="1266912"/>
                        <a:pt x="0" y="1185663"/>
                        <a:pt x="0" y="1085437"/>
                      </a:cubicBezTo>
                      <a:cubicBezTo>
                        <a:pt x="0" y="933111"/>
                        <a:pt x="163773" y="1053741"/>
                        <a:pt x="163773" y="901415"/>
                      </a:cubicBezTo>
                      <a:lnTo>
                        <a:pt x="0" y="359558"/>
                      </a:lnTo>
                      <a:close/>
                    </a:path>
                  </a:pathLst>
                </a:cu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latin typeface="Cambria" panose="02040503050406030204" pitchFamily="18" charset="0"/>
                    <a:ea typeface="Cambria" panose="02040503050406030204" pitchFamily="18" charset="0"/>
                  </a:endParaRPr>
                </a:p>
              </p:txBody>
            </p:sp>
          </p:grpSp>
          <p:pic>
            <p:nvPicPr>
              <p:cNvPr id="13" name="Picture 12">
                <a:extLst>
                  <a:ext uri="{FF2B5EF4-FFF2-40B4-BE49-F238E27FC236}">
                    <a16:creationId xmlns:a16="http://schemas.microsoft.com/office/drawing/2014/main" id="{50B7BD92-339F-9029-37D4-A9F1FF3C18EC}"/>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2367" b="26578" l="18851" r="45348">
                            <a14:foregroundMark x1="20469" y1="10133" x2="24312" y2="13350"/>
                            <a14:foregroundMark x1="34506" y1="6189" x2="33333" y2="14320"/>
                            <a14:backgroundMark x1="28155" y1="7160" x2="28155" y2="7160"/>
                            <a14:backgroundMark x1="29328" y1="11529" x2="28439" y2="12136"/>
                            <a14:backgroundMark x1="28034" y1="7767" x2="27346" y2="7342"/>
                            <a14:backgroundMark x1="24919" y1="6007" x2="31392" y2="15352"/>
                            <a14:backgroundMark x1="33252" y1="6007" x2="38309" y2="15170"/>
                            <a14:backgroundMark x1="28883" y1="4248" x2="38714" y2="18932"/>
                            <a14:backgroundMark x1="39361" y1="3823" x2="28074" y2="15170"/>
                            <a14:backgroundMark x1="29531" y1="9223" x2="35801" y2="17961"/>
                            <a14:backgroundMark x1="33778" y1="17536" x2="34183" y2="5036"/>
                            <a14:backgroundMark x1="34871" y1="6614" x2="33131" y2="7221"/>
                          </a14:backgroundRemoval>
                        </a14:imgEffect>
                      </a14:imgLayer>
                    </a14:imgProps>
                  </a:ext>
                  <a:ext uri="{28A0092B-C50C-407E-A947-70E740481C1C}">
                    <a14:useLocalDpi xmlns:a14="http://schemas.microsoft.com/office/drawing/2010/main" val="0"/>
                  </a:ext>
                </a:extLst>
              </a:blip>
              <a:srcRect l="17938" t="1194" r="72311" b="75920"/>
              <a:stretch/>
            </p:blipFill>
            <p:spPr>
              <a:xfrm>
                <a:off x="5990312" y="1174016"/>
                <a:ext cx="1412188" cy="2209658"/>
              </a:xfrm>
              <a:prstGeom prst="rect">
                <a:avLst/>
              </a:prstGeom>
            </p:spPr>
          </p:pic>
        </p:grpSp>
        <p:sp>
          <p:nvSpPr>
            <p:cNvPr id="9" name="Rectangle 8">
              <a:extLst>
                <a:ext uri="{FF2B5EF4-FFF2-40B4-BE49-F238E27FC236}">
                  <a16:creationId xmlns:a16="http://schemas.microsoft.com/office/drawing/2014/main" id="{6F0FF01B-B003-1C7D-ACC7-44813AF30C9C}"/>
                </a:ext>
              </a:extLst>
            </p:cNvPr>
            <p:cNvSpPr/>
            <p:nvPr/>
          </p:nvSpPr>
          <p:spPr>
            <a:xfrm>
              <a:off x="6996167" y="1766132"/>
              <a:ext cx="3725635" cy="1077218"/>
            </a:xfrm>
            <a:prstGeom prst="rect">
              <a:avLst/>
            </a:prstGeom>
          </p:spPr>
          <p:txBody>
            <a:bodyPr wrap="square">
              <a:spAutoFit/>
            </a:bodyPr>
            <a:lstStyle/>
            <a:p>
              <a:pPr algn="ctr"/>
              <a:r>
                <a:rPr lang="en-US" sz="3200" dirty="0" err="1">
                  <a:latin typeface="Cambria" panose="02040503050406030204" pitchFamily="18" charset="0"/>
                  <a:ea typeface="Cambria" panose="02040503050406030204" pitchFamily="18" charset="0"/>
                </a:rPr>
                <a:t>Vì</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bạn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ấy</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viết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văn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không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tốt</a:t>
              </a:r>
              <a:r>
                <a:rPr lang="en-US" sz="3200" dirty="0">
                  <a:latin typeface="Cambria" panose="02040503050406030204" pitchFamily="18" charset="0"/>
                  <a:ea typeface="Cambria" panose="02040503050406030204" pitchFamily="18" charset="0"/>
                </a:rPr>
                <a:t>.</a:t>
              </a:r>
              <a:endParaRPr lang="en-GB" sz="4400" dirty="0">
                <a:latin typeface="Cambria" panose="02040503050406030204" pitchFamily="18" charset="0"/>
                <a:ea typeface="Cambria" panose="02040503050406030204" pitchFamily="18" charset="0"/>
              </a:endParaRPr>
            </a:p>
          </p:txBody>
        </p:sp>
      </p:grpSp>
      <p:grpSp>
        <p:nvGrpSpPr>
          <p:cNvPr id="17" name="Group 16">
            <a:extLst>
              <a:ext uri="{FF2B5EF4-FFF2-40B4-BE49-F238E27FC236}">
                <a16:creationId xmlns:a16="http://schemas.microsoft.com/office/drawing/2014/main" id="{6ECC835B-BA1D-89B6-69DF-C2E3A16058D0}"/>
              </a:ext>
            </a:extLst>
          </p:cNvPr>
          <p:cNvGrpSpPr/>
          <p:nvPr/>
        </p:nvGrpSpPr>
        <p:grpSpPr>
          <a:xfrm>
            <a:off x="3928608" y="3609156"/>
            <a:ext cx="5371434" cy="1732887"/>
            <a:chOff x="5634024" y="2882851"/>
            <a:chExt cx="5371434" cy="1732887"/>
          </a:xfrm>
        </p:grpSpPr>
        <p:grpSp>
          <p:nvGrpSpPr>
            <p:cNvPr id="18" name="Group 17">
              <a:extLst>
                <a:ext uri="{FF2B5EF4-FFF2-40B4-BE49-F238E27FC236}">
                  <a16:creationId xmlns:a16="http://schemas.microsoft.com/office/drawing/2014/main" id="{332192C7-CE4C-41E7-6A11-A18548A3DE82}"/>
                </a:ext>
              </a:extLst>
            </p:cNvPr>
            <p:cNvGrpSpPr/>
            <p:nvPr/>
          </p:nvGrpSpPr>
          <p:grpSpPr>
            <a:xfrm>
              <a:off x="6048687" y="3173247"/>
              <a:ext cx="4956771" cy="1442491"/>
              <a:chOff x="6434909" y="1623421"/>
              <a:chExt cx="4538019" cy="1442491"/>
            </a:xfrm>
          </p:grpSpPr>
          <p:sp>
            <p:nvSpPr>
              <p:cNvPr id="21" name="Rounded Rectangle 3">
                <a:extLst>
                  <a:ext uri="{FF2B5EF4-FFF2-40B4-BE49-F238E27FC236}">
                    <a16:creationId xmlns:a16="http://schemas.microsoft.com/office/drawing/2014/main" id="{DCD0928A-4C4F-E038-D80F-2C7211040ADD}"/>
                  </a:ext>
                </a:extLst>
              </p:cNvPr>
              <p:cNvSpPr/>
              <p:nvPr/>
            </p:nvSpPr>
            <p:spPr>
              <a:xfrm>
                <a:off x="6434909" y="1755064"/>
                <a:ext cx="4531184" cy="1310848"/>
              </a:xfrm>
              <a:custGeom>
                <a:avLst/>
                <a:gdLst>
                  <a:gd name="connsiteX0" fmla="*/ 0 w 4421875"/>
                  <a:gd name="connsiteY0" fmla="*/ 181475 h 1088829"/>
                  <a:gd name="connsiteX1" fmla="*/ 181475 w 4421875"/>
                  <a:gd name="connsiteY1" fmla="*/ 0 h 1088829"/>
                  <a:gd name="connsiteX2" fmla="*/ 4240400 w 4421875"/>
                  <a:gd name="connsiteY2" fmla="*/ 0 h 1088829"/>
                  <a:gd name="connsiteX3" fmla="*/ 4421875 w 4421875"/>
                  <a:gd name="connsiteY3" fmla="*/ 181475 h 1088829"/>
                  <a:gd name="connsiteX4" fmla="*/ 4421875 w 4421875"/>
                  <a:gd name="connsiteY4" fmla="*/ 907354 h 1088829"/>
                  <a:gd name="connsiteX5" fmla="*/ 4240400 w 4421875"/>
                  <a:gd name="connsiteY5" fmla="*/ 1088829 h 1088829"/>
                  <a:gd name="connsiteX6" fmla="*/ 181475 w 4421875"/>
                  <a:gd name="connsiteY6" fmla="*/ 1088829 h 1088829"/>
                  <a:gd name="connsiteX7" fmla="*/ 0 w 4421875"/>
                  <a:gd name="connsiteY7" fmla="*/ 907354 h 1088829"/>
                  <a:gd name="connsiteX8" fmla="*/ 0 w 4421875"/>
                  <a:gd name="connsiteY8" fmla="*/ 181475 h 1088829"/>
                  <a:gd name="connsiteX0" fmla="*/ 0 w 4421875"/>
                  <a:gd name="connsiteY0" fmla="*/ 263361 h 1170715"/>
                  <a:gd name="connsiteX1" fmla="*/ 181475 w 4421875"/>
                  <a:gd name="connsiteY1" fmla="*/ 81886 h 1170715"/>
                  <a:gd name="connsiteX2" fmla="*/ 2442950 w 4421875"/>
                  <a:gd name="connsiteY2" fmla="*/ 0 h 1170715"/>
                  <a:gd name="connsiteX3" fmla="*/ 4240400 w 4421875"/>
                  <a:gd name="connsiteY3" fmla="*/ 81886 h 1170715"/>
                  <a:gd name="connsiteX4" fmla="*/ 4421875 w 4421875"/>
                  <a:gd name="connsiteY4" fmla="*/ 263361 h 1170715"/>
                  <a:gd name="connsiteX5" fmla="*/ 4421875 w 4421875"/>
                  <a:gd name="connsiteY5" fmla="*/ 989240 h 1170715"/>
                  <a:gd name="connsiteX6" fmla="*/ 4240400 w 4421875"/>
                  <a:gd name="connsiteY6" fmla="*/ 1170715 h 1170715"/>
                  <a:gd name="connsiteX7" fmla="*/ 181475 w 4421875"/>
                  <a:gd name="connsiteY7" fmla="*/ 1170715 h 1170715"/>
                  <a:gd name="connsiteX8" fmla="*/ 0 w 4421875"/>
                  <a:gd name="connsiteY8" fmla="*/ 989240 h 1170715"/>
                  <a:gd name="connsiteX9" fmla="*/ 0 w 4421875"/>
                  <a:gd name="connsiteY9" fmla="*/ 263361 h 1170715"/>
                  <a:gd name="connsiteX0" fmla="*/ 0 w 4421875"/>
                  <a:gd name="connsiteY0" fmla="*/ 263361 h 1170719"/>
                  <a:gd name="connsiteX1" fmla="*/ 181475 w 4421875"/>
                  <a:gd name="connsiteY1" fmla="*/ 81886 h 1170719"/>
                  <a:gd name="connsiteX2" fmla="*/ 2442950 w 4421875"/>
                  <a:gd name="connsiteY2" fmla="*/ 0 h 1170719"/>
                  <a:gd name="connsiteX3" fmla="*/ 4240400 w 4421875"/>
                  <a:gd name="connsiteY3" fmla="*/ 81886 h 1170719"/>
                  <a:gd name="connsiteX4" fmla="*/ 4421875 w 4421875"/>
                  <a:gd name="connsiteY4" fmla="*/ 263361 h 1170719"/>
                  <a:gd name="connsiteX5" fmla="*/ 4421875 w 4421875"/>
                  <a:gd name="connsiteY5" fmla="*/ 989240 h 1170719"/>
                  <a:gd name="connsiteX6" fmla="*/ 4240400 w 4421875"/>
                  <a:gd name="connsiteY6" fmla="*/ 1170715 h 1170719"/>
                  <a:gd name="connsiteX7" fmla="*/ 2374711 w 4421875"/>
                  <a:gd name="connsiteY7" fmla="*/ 1023582 h 1170719"/>
                  <a:gd name="connsiteX8" fmla="*/ 181475 w 4421875"/>
                  <a:gd name="connsiteY8" fmla="*/ 1170715 h 1170719"/>
                  <a:gd name="connsiteX9" fmla="*/ 0 w 4421875"/>
                  <a:gd name="connsiteY9" fmla="*/ 989240 h 1170719"/>
                  <a:gd name="connsiteX10" fmla="*/ 0 w 4421875"/>
                  <a:gd name="connsiteY10" fmla="*/ 263361 h 1170719"/>
                  <a:gd name="connsiteX0" fmla="*/ 0 w 4421875"/>
                  <a:gd name="connsiteY0" fmla="*/ 306654 h 1214012"/>
                  <a:gd name="connsiteX1" fmla="*/ 181475 w 4421875"/>
                  <a:gd name="connsiteY1" fmla="*/ 125179 h 1214012"/>
                  <a:gd name="connsiteX2" fmla="*/ 532263 w 4421875"/>
                  <a:gd name="connsiteY2" fmla="*/ 2350 h 1214012"/>
                  <a:gd name="connsiteX3" fmla="*/ 2442950 w 4421875"/>
                  <a:gd name="connsiteY3" fmla="*/ 43293 h 1214012"/>
                  <a:gd name="connsiteX4" fmla="*/ 4240400 w 4421875"/>
                  <a:gd name="connsiteY4" fmla="*/ 125179 h 1214012"/>
                  <a:gd name="connsiteX5" fmla="*/ 4421875 w 4421875"/>
                  <a:gd name="connsiteY5" fmla="*/ 306654 h 1214012"/>
                  <a:gd name="connsiteX6" fmla="*/ 4421875 w 4421875"/>
                  <a:gd name="connsiteY6" fmla="*/ 1032533 h 1214012"/>
                  <a:gd name="connsiteX7" fmla="*/ 4240400 w 4421875"/>
                  <a:gd name="connsiteY7" fmla="*/ 1214008 h 1214012"/>
                  <a:gd name="connsiteX8" fmla="*/ 2374711 w 4421875"/>
                  <a:gd name="connsiteY8" fmla="*/ 1066875 h 1214012"/>
                  <a:gd name="connsiteX9" fmla="*/ 181475 w 4421875"/>
                  <a:gd name="connsiteY9" fmla="*/ 1214008 h 1214012"/>
                  <a:gd name="connsiteX10" fmla="*/ 0 w 4421875"/>
                  <a:gd name="connsiteY10" fmla="*/ 1032533 h 1214012"/>
                  <a:gd name="connsiteX11" fmla="*/ 0 w 4421875"/>
                  <a:gd name="connsiteY11" fmla="*/ 306654 h 1214012"/>
                  <a:gd name="connsiteX0" fmla="*/ 0 w 4421875"/>
                  <a:gd name="connsiteY0" fmla="*/ 307298 h 1214656"/>
                  <a:gd name="connsiteX1" fmla="*/ 181475 w 4421875"/>
                  <a:gd name="connsiteY1" fmla="*/ 125823 h 1214656"/>
                  <a:gd name="connsiteX2" fmla="*/ 532263 w 4421875"/>
                  <a:gd name="connsiteY2" fmla="*/ 2994 h 1214656"/>
                  <a:gd name="connsiteX3" fmla="*/ 2442950 w 4421875"/>
                  <a:gd name="connsiteY3" fmla="*/ 43937 h 1214656"/>
                  <a:gd name="connsiteX4" fmla="*/ 3753135 w 4421875"/>
                  <a:gd name="connsiteY4" fmla="*/ 16641 h 1214656"/>
                  <a:gd name="connsiteX5" fmla="*/ 4240400 w 4421875"/>
                  <a:gd name="connsiteY5" fmla="*/ 125823 h 1214656"/>
                  <a:gd name="connsiteX6" fmla="*/ 4421875 w 4421875"/>
                  <a:gd name="connsiteY6" fmla="*/ 307298 h 1214656"/>
                  <a:gd name="connsiteX7" fmla="*/ 4421875 w 4421875"/>
                  <a:gd name="connsiteY7" fmla="*/ 1033177 h 1214656"/>
                  <a:gd name="connsiteX8" fmla="*/ 4240400 w 4421875"/>
                  <a:gd name="connsiteY8" fmla="*/ 1214652 h 1214656"/>
                  <a:gd name="connsiteX9" fmla="*/ 2374711 w 4421875"/>
                  <a:gd name="connsiteY9" fmla="*/ 1067519 h 1214656"/>
                  <a:gd name="connsiteX10" fmla="*/ 181475 w 4421875"/>
                  <a:gd name="connsiteY10" fmla="*/ 1214652 h 1214656"/>
                  <a:gd name="connsiteX11" fmla="*/ 0 w 4421875"/>
                  <a:gd name="connsiteY11" fmla="*/ 1033177 h 1214656"/>
                  <a:gd name="connsiteX12" fmla="*/ 0 w 4421875"/>
                  <a:gd name="connsiteY12" fmla="*/ 307298 h 1214656"/>
                  <a:gd name="connsiteX0" fmla="*/ 0 w 4421875"/>
                  <a:gd name="connsiteY0" fmla="*/ 307298 h 1258588"/>
                  <a:gd name="connsiteX1" fmla="*/ 181475 w 4421875"/>
                  <a:gd name="connsiteY1" fmla="*/ 125823 h 1258588"/>
                  <a:gd name="connsiteX2" fmla="*/ 532263 w 4421875"/>
                  <a:gd name="connsiteY2" fmla="*/ 2994 h 1258588"/>
                  <a:gd name="connsiteX3" fmla="*/ 2442950 w 4421875"/>
                  <a:gd name="connsiteY3" fmla="*/ 43937 h 1258588"/>
                  <a:gd name="connsiteX4" fmla="*/ 3753135 w 4421875"/>
                  <a:gd name="connsiteY4" fmla="*/ 16641 h 1258588"/>
                  <a:gd name="connsiteX5" fmla="*/ 4240400 w 4421875"/>
                  <a:gd name="connsiteY5" fmla="*/ 125823 h 1258588"/>
                  <a:gd name="connsiteX6" fmla="*/ 4421875 w 4421875"/>
                  <a:gd name="connsiteY6" fmla="*/ 307298 h 1258588"/>
                  <a:gd name="connsiteX7" fmla="*/ 4421875 w 4421875"/>
                  <a:gd name="connsiteY7" fmla="*/ 1033177 h 1258588"/>
                  <a:gd name="connsiteX8" fmla="*/ 4240400 w 4421875"/>
                  <a:gd name="connsiteY8" fmla="*/ 1214652 h 1258588"/>
                  <a:gd name="connsiteX9" fmla="*/ 2374711 w 4421875"/>
                  <a:gd name="connsiteY9" fmla="*/ 1067519 h 1258588"/>
                  <a:gd name="connsiteX10" fmla="*/ 1282890 w 4421875"/>
                  <a:gd name="connsiteY10" fmla="*/ 1258588 h 1258588"/>
                  <a:gd name="connsiteX11" fmla="*/ 181475 w 4421875"/>
                  <a:gd name="connsiteY11" fmla="*/ 1214652 h 1258588"/>
                  <a:gd name="connsiteX12" fmla="*/ 0 w 4421875"/>
                  <a:gd name="connsiteY12" fmla="*/ 1033177 h 1258588"/>
                  <a:gd name="connsiteX13" fmla="*/ 0 w 4421875"/>
                  <a:gd name="connsiteY13" fmla="*/ 307298 h 1258588"/>
                  <a:gd name="connsiteX0" fmla="*/ 0 w 4421875"/>
                  <a:gd name="connsiteY0" fmla="*/ 307298 h 1258588"/>
                  <a:gd name="connsiteX1" fmla="*/ 181475 w 4421875"/>
                  <a:gd name="connsiteY1" fmla="*/ 125823 h 1258588"/>
                  <a:gd name="connsiteX2" fmla="*/ 532263 w 4421875"/>
                  <a:gd name="connsiteY2" fmla="*/ 2994 h 1258588"/>
                  <a:gd name="connsiteX3" fmla="*/ 2442950 w 4421875"/>
                  <a:gd name="connsiteY3" fmla="*/ 43937 h 1258588"/>
                  <a:gd name="connsiteX4" fmla="*/ 3753135 w 4421875"/>
                  <a:gd name="connsiteY4" fmla="*/ 16641 h 1258588"/>
                  <a:gd name="connsiteX5" fmla="*/ 4240400 w 4421875"/>
                  <a:gd name="connsiteY5" fmla="*/ 125823 h 1258588"/>
                  <a:gd name="connsiteX6" fmla="*/ 4421875 w 4421875"/>
                  <a:gd name="connsiteY6" fmla="*/ 307298 h 1258588"/>
                  <a:gd name="connsiteX7" fmla="*/ 4421875 w 4421875"/>
                  <a:gd name="connsiteY7" fmla="*/ 1033177 h 1258588"/>
                  <a:gd name="connsiteX8" fmla="*/ 4240400 w 4421875"/>
                  <a:gd name="connsiteY8" fmla="*/ 1214652 h 1258588"/>
                  <a:gd name="connsiteX9" fmla="*/ 2975212 w 4421875"/>
                  <a:gd name="connsiteY9" fmla="*/ 1217644 h 1258588"/>
                  <a:gd name="connsiteX10" fmla="*/ 2374711 w 4421875"/>
                  <a:gd name="connsiteY10" fmla="*/ 1067519 h 1258588"/>
                  <a:gd name="connsiteX11" fmla="*/ 1282890 w 4421875"/>
                  <a:gd name="connsiteY11" fmla="*/ 1258588 h 1258588"/>
                  <a:gd name="connsiteX12" fmla="*/ 181475 w 4421875"/>
                  <a:gd name="connsiteY12" fmla="*/ 1214652 h 1258588"/>
                  <a:gd name="connsiteX13" fmla="*/ 0 w 4421875"/>
                  <a:gd name="connsiteY13" fmla="*/ 1033177 h 1258588"/>
                  <a:gd name="connsiteX14" fmla="*/ 0 w 4421875"/>
                  <a:gd name="connsiteY14" fmla="*/ 307298 h 1258588"/>
                  <a:gd name="connsiteX0" fmla="*/ 0 w 4421875"/>
                  <a:gd name="connsiteY0" fmla="*/ 307298 h 1258588"/>
                  <a:gd name="connsiteX1" fmla="*/ 181475 w 4421875"/>
                  <a:gd name="connsiteY1" fmla="*/ 125823 h 1258588"/>
                  <a:gd name="connsiteX2" fmla="*/ 532263 w 4421875"/>
                  <a:gd name="connsiteY2" fmla="*/ 2994 h 1258588"/>
                  <a:gd name="connsiteX3" fmla="*/ 2442950 w 4421875"/>
                  <a:gd name="connsiteY3" fmla="*/ 43937 h 1258588"/>
                  <a:gd name="connsiteX4" fmla="*/ 3753135 w 4421875"/>
                  <a:gd name="connsiteY4" fmla="*/ 16641 h 1258588"/>
                  <a:gd name="connsiteX5" fmla="*/ 4240400 w 4421875"/>
                  <a:gd name="connsiteY5" fmla="*/ 125823 h 1258588"/>
                  <a:gd name="connsiteX6" fmla="*/ 4421875 w 4421875"/>
                  <a:gd name="connsiteY6" fmla="*/ 307298 h 1258588"/>
                  <a:gd name="connsiteX7" fmla="*/ 4421875 w 4421875"/>
                  <a:gd name="connsiteY7" fmla="*/ 1033177 h 1258588"/>
                  <a:gd name="connsiteX8" fmla="*/ 4240400 w 4421875"/>
                  <a:gd name="connsiteY8" fmla="*/ 1214652 h 1258588"/>
                  <a:gd name="connsiteX9" fmla="*/ 2975212 w 4421875"/>
                  <a:gd name="connsiteY9" fmla="*/ 1217644 h 1258588"/>
                  <a:gd name="connsiteX10" fmla="*/ 2374711 w 4421875"/>
                  <a:gd name="connsiteY10" fmla="*/ 1067519 h 1258588"/>
                  <a:gd name="connsiteX11" fmla="*/ 2197290 w 4421875"/>
                  <a:gd name="connsiteY11" fmla="*/ 1149406 h 1258588"/>
                  <a:gd name="connsiteX12" fmla="*/ 1282890 w 4421875"/>
                  <a:gd name="connsiteY12" fmla="*/ 1258588 h 1258588"/>
                  <a:gd name="connsiteX13" fmla="*/ 181475 w 4421875"/>
                  <a:gd name="connsiteY13" fmla="*/ 1214652 h 1258588"/>
                  <a:gd name="connsiteX14" fmla="*/ 0 w 4421875"/>
                  <a:gd name="connsiteY14" fmla="*/ 1033177 h 1258588"/>
                  <a:gd name="connsiteX15" fmla="*/ 0 w 4421875"/>
                  <a:gd name="connsiteY15" fmla="*/ 307298 h 1258588"/>
                  <a:gd name="connsiteX0" fmla="*/ 0 w 4421875"/>
                  <a:gd name="connsiteY0" fmla="*/ 307298 h 1258588"/>
                  <a:gd name="connsiteX1" fmla="*/ 181475 w 4421875"/>
                  <a:gd name="connsiteY1" fmla="*/ 125823 h 1258588"/>
                  <a:gd name="connsiteX2" fmla="*/ 532263 w 4421875"/>
                  <a:gd name="connsiteY2" fmla="*/ 2994 h 1258588"/>
                  <a:gd name="connsiteX3" fmla="*/ 2442950 w 4421875"/>
                  <a:gd name="connsiteY3" fmla="*/ 43937 h 1258588"/>
                  <a:gd name="connsiteX4" fmla="*/ 3753135 w 4421875"/>
                  <a:gd name="connsiteY4" fmla="*/ 16641 h 1258588"/>
                  <a:gd name="connsiteX5" fmla="*/ 4240400 w 4421875"/>
                  <a:gd name="connsiteY5" fmla="*/ 125823 h 1258588"/>
                  <a:gd name="connsiteX6" fmla="*/ 4421875 w 4421875"/>
                  <a:gd name="connsiteY6" fmla="*/ 307298 h 1258588"/>
                  <a:gd name="connsiteX7" fmla="*/ 4421875 w 4421875"/>
                  <a:gd name="connsiteY7" fmla="*/ 1033177 h 1258588"/>
                  <a:gd name="connsiteX8" fmla="*/ 4240400 w 4421875"/>
                  <a:gd name="connsiteY8" fmla="*/ 1214652 h 1258588"/>
                  <a:gd name="connsiteX9" fmla="*/ 2975212 w 4421875"/>
                  <a:gd name="connsiteY9" fmla="*/ 1217644 h 1258588"/>
                  <a:gd name="connsiteX10" fmla="*/ 2388359 w 4421875"/>
                  <a:gd name="connsiteY10" fmla="*/ 1244940 h 1258588"/>
                  <a:gd name="connsiteX11" fmla="*/ 2197290 w 4421875"/>
                  <a:gd name="connsiteY11" fmla="*/ 1149406 h 1258588"/>
                  <a:gd name="connsiteX12" fmla="*/ 1282890 w 4421875"/>
                  <a:gd name="connsiteY12" fmla="*/ 1258588 h 1258588"/>
                  <a:gd name="connsiteX13" fmla="*/ 181475 w 4421875"/>
                  <a:gd name="connsiteY13" fmla="*/ 1214652 h 1258588"/>
                  <a:gd name="connsiteX14" fmla="*/ 0 w 4421875"/>
                  <a:gd name="connsiteY14" fmla="*/ 1033177 h 1258588"/>
                  <a:gd name="connsiteX15" fmla="*/ 0 w 4421875"/>
                  <a:gd name="connsiteY15" fmla="*/ 307298 h 1258588"/>
                  <a:gd name="connsiteX0" fmla="*/ 0 w 4421875"/>
                  <a:gd name="connsiteY0" fmla="*/ 359558 h 1310848"/>
                  <a:gd name="connsiteX1" fmla="*/ 181475 w 4421875"/>
                  <a:gd name="connsiteY1" fmla="*/ 178083 h 1310848"/>
                  <a:gd name="connsiteX2" fmla="*/ 532263 w 4421875"/>
                  <a:gd name="connsiteY2" fmla="*/ 55254 h 1310848"/>
                  <a:gd name="connsiteX3" fmla="*/ 2129051 w 4421875"/>
                  <a:gd name="connsiteY3" fmla="*/ 663 h 1310848"/>
                  <a:gd name="connsiteX4" fmla="*/ 2442950 w 4421875"/>
                  <a:gd name="connsiteY4" fmla="*/ 96197 h 1310848"/>
                  <a:gd name="connsiteX5" fmla="*/ 3753135 w 4421875"/>
                  <a:gd name="connsiteY5" fmla="*/ 68901 h 1310848"/>
                  <a:gd name="connsiteX6" fmla="*/ 4240400 w 4421875"/>
                  <a:gd name="connsiteY6" fmla="*/ 178083 h 1310848"/>
                  <a:gd name="connsiteX7" fmla="*/ 4421875 w 4421875"/>
                  <a:gd name="connsiteY7" fmla="*/ 359558 h 1310848"/>
                  <a:gd name="connsiteX8" fmla="*/ 4421875 w 4421875"/>
                  <a:gd name="connsiteY8" fmla="*/ 1085437 h 1310848"/>
                  <a:gd name="connsiteX9" fmla="*/ 4240400 w 4421875"/>
                  <a:gd name="connsiteY9" fmla="*/ 1266912 h 1310848"/>
                  <a:gd name="connsiteX10" fmla="*/ 2975212 w 4421875"/>
                  <a:gd name="connsiteY10" fmla="*/ 1269904 h 1310848"/>
                  <a:gd name="connsiteX11" fmla="*/ 2388359 w 4421875"/>
                  <a:gd name="connsiteY11" fmla="*/ 1297200 h 1310848"/>
                  <a:gd name="connsiteX12" fmla="*/ 2197290 w 4421875"/>
                  <a:gd name="connsiteY12" fmla="*/ 1201666 h 1310848"/>
                  <a:gd name="connsiteX13" fmla="*/ 1282890 w 4421875"/>
                  <a:gd name="connsiteY13" fmla="*/ 1310848 h 1310848"/>
                  <a:gd name="connsiteX14" fmla="*/ 181475 w 4421875"/>
                  <a:gd name="connsiteY14" fmla="*/ 1266912 h 1310848"/>
                  <a:gd name="connsiteX15" fmla="*/ 0 w 4421875"/>
                  <a:gd name="connsiteY15" fmla="*/ 1085437 h 1310848"/>
                  <a:gd name="connsiteX16" fmla="*/ 0 w 4421875"/>
                  <a:gd name="connsiteY16" fmla="*/ 359558 h 1310848"/>
                  <a:gd name="connsiteX0" fmla="*/ 0 w 4421875"/>
                  <a:gd name="connsiteY0" fmla="*/ 359558 h 1310848"/>
                  <a:gd name="connsiteX1" fmla="*/ 181475 w 4421875"/>
                  <a:gd name="connsiteY1" fmla="*/ 178083 h 1310848"/>
                  <a:gd name="connsiteX2" fmla="*/ 532263 w 4421875"/>
                  <a:gd name="connsiteY2" fmla="*/ 55254 h 1310848"/>
                  <a:gd name="connsiteX3" fmla="*/ 2129051 w 4421875"/>
                  <a:gd name="connsiteY3" fmla="*/ 663 h 1310848"/>
                  <a:gd name="connsiteX4" fmla="*/ 2442950 w 4421875"/>
                  <a:gd name="connsiteY4" fmla="*/ 96197 h 1310848"/>
                  <a:gd name="connsiteX5" fmla="*/ 3753135 w 4421875"/>
                  <a:gd name="connsiteY5" fmla="*/ 68901 h 1310848"/>
                  <a:gd name="connsiteX6" fmla="*/ 4240400 w 4421875"/>
                  <a:gd name="connsiteY6" fmla="*/ 178083 h 1310848"/>
                  <a:gd name="connsiteX7" fmla="*/ 4421875 w 4421875"/>
                  <a:gd name="connsiteY7" fmla="*/ 359558 h 1310848"/>
                  <a:gd name="connsiteX8" fmla="*/ 4421875 w 4421875"/>
                  <a:gd name="connsiteY8" fmla="*/ 1085437 h 1310848"/>
                  <a:gd name="connsiteX9" fmla="*/ 4240400 w 4421875"/>
                  <a:gd name="connsiteY9" fmla="*/ 1266912 h 1310848"/>
                  <a:gd name="connsiteX10" fmla="*/ 2975212 w 4421875"/>
                  <a:gd name="connsiteY10" fmla="*/ 1269904 h 1310848"/>
                  <a:gd name="connsiteX11" fmla="*/ 2388359 w 4421875"/>
                  <a:gd name="connsiteY11" fmla="*/ 1297200 h 1310848"/>
                  <a:gd name="connsiteX12" fmla="*/ 2197290 w 4421875"/>
                  <a:gd name="connsiteY12" fmla="*/ 1201666 h 1310848"/>
                  <a:gd name="connsiteX13" fmla="*/ 1282890 w 4421875"/>
                  <a:gd name="connsiteY13" fmla="*/ 1310848 h 1310848"/>
                  <a:gd name="connsiteX14" fmla="*/ 181475 w 4421875"/>
                  <a:gd name="connsiteY14" fmla="*/ 1266912 h 1310848"/>
                  <a:gd name="connsiteX15" fmla="*/ 0 w 4421875"/>
                  <a:gd name="connsiteY15" fmla="*/ 1085437 h 1310848"/>
                  <a:gd name="connsiteX16" fmla="*/ 163773 w 4421875"/>
                  <a:gd name="connsiteY16" fmla="*/ 901415 h 1310848"/>
                  <a:gd name="connsiteX17" fmla="*/ 0 w 4421875"/>
                  <a:gd name="connsiteY17" fmla="*/ 359558 h 1310848"/>
                  <a:gd name="connsiteX0" fmla="*/ 0 w 4531184"/>
                  <a:gd name="connsiteY0" fmla="*/ 359558 h 1310848"/>
                  <a:gd name="connsiteX1" fmla="*/ 181475 w 4531184"/>
                  <a:gd name="connsiteY1" fmla="*/ 178083 h 1310848"/>
                  <a:gd name="connsiteX2" fmla="*/ 532263 w 4531184"/>
                  <a:gd name="connsiteY2" fmla="*/ 55254 h 1310848"/>
                  <a:gd name="connsiteX3" fmla="*/ 2129051 w 4531184"/>
                  <a:gd name="connsiteY3" fmla="*/ 663 h 1310848"/>
                  <a:gd name="connsiteX4" fmla="*/ 2442950 w 4531184"/>
                  <a:gd name="connsiteY4" fmla="*/ 96197 h 1310848"/>
                  <a:gd name="connsiteX5" fmla="*/ 3753135 w 4531184"/>
                  <a:gd name="connsiteY5" fmla="*/ 68901 h 1310848"/>
                  <a:gd name="connsiteX6" fmla="*/ 4240400 w 4531184"/>
                  <a:gd name="connsiteY6" fmla="*/ 178083 h 1310848"/>
                  <a:gd name="connsiteX7" fmla="*/ 4421875 w 4531184"/>
                  <a:gd name="connsiteY7" fmla="*/ 359558 h 1310848"/>
                  <a:gd name="connsiteX8" fmla="*/ 4531057 w 4531184"/>
                  <a:gd name="connsiteY8" fmla="*/ 642107 h 1310848"/>
                  <a:gd name="connsiteX9" fmla="*/ 4421875 w 4531184"/>
                  <a:gd name="connsiteY9" fmla="*/ 1085437 h 1310848"/>
                  <a:gd name="connsiteX10" fmla="*/ 4240400 w 4531184"/>
                  <a:gd name="connsiteY10" fmla="*/ 1266912 h 1310848"/>
                  <a:gd name="connsiteX11" fmla="*/ 2975212 w 4531184"/>
                  <a:gd name="connsiteY11" fmla="*/ 1269904 h 1310848"/>
                  <a:gd name="connsiteX12" fmla="*/ 2388359 w 4531184"/>
                  <a:gd name="connsiteY12" fmla="*/ 1297200 h 1310848"/>
                  <a:gd name="connsiteX13" fmla="*/ 2197290 w 4531184"/>
                  <a:gd name="connsiteY13" fmla="*/ 1201666 h 1310848"/>
                  <a:gd name="connsiteX14" fmla="*/ 1282890 w 4531184"/>
                  <a:gd name="connsiteY14" fmla="*/ 1310848 h 1310848"/>
                  <a:gd name="connsiteX15" fmla="*/ 181475 w 4531184"/>
                  <a:gd name="connsiteY15" fmla="*/ 1266912 h 1310848"/>
                  <a:gd name="connsiteX16" fmla="*/ 0 w 4531184"/>
                  <a:gd name="connsiteY16" fmla="*/ 1085437 h 1310848"/>
                  <a:gd name="connsiteX17" fmla="*/ 163773 w 4531184"/>
                  <a:gd name="connsiteY17" fmla="*/ 901415 h 1310848"/>
                  <a:gd name="connsiteX18" fmla="*/ 0 w 4531184"/>
                  <a:gd name="connsiteY18" fmla="*/ 359558 h 1310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531184" h="1310848">
                    <a:moveTo>
                      <a:pt x="0" y="359558"/>
                    </a:moveTo>
                    <a:cubicBezTo>
                      <a:pt x="0" y="259332"/>
                      <a:pt x="81249" y="178083"/>
                      <a:pt x="181475" y="178083"/>
                    </a:cubicBezTo>
                    <a:cubicBezTo>
                      <a:pt x="288382" y="143288"/>
                      <a:pt x="155351" y="68902"/>
                      <a:pt x="532263" y="55254"/>
                    </a:cubicBezTo>
                    <a:cubicBezTo>
                      <a:pt x="856859" y="41606"/>
                      <a:pt x="1810603" y="-6161"/>
                      <a:pt x="2129051" y="663"/>
                    </a:cubicBezTo>
                    <a:cubicBezTo>
                      <a:pt x="2447499" y="7487"/>
                      <a:pt x="2172269" y="100746"/>
                      <a:pt x="2442950" y="96197"/>
                    </a:cubicBezTo>
                    <a:cubicBezTo>
                      <a:pt x="2713631" y="91648"/>
                      <a:pt x="3453560" y="55253"/>
                      <a:pt x="3753135" y="68901"/>
                    </a:cubicBezTo>
                    <a:cubicBezTo>
                      <a:pt x="4052710" y="82549"/>
                      <a:pt x="4124394" y="145563"/>
                      <a:pt x="4240400" y="178083"/>
                    </a:cubicBezTo>
                    <a:cubicBezTo>
                      <a:pt x="4340626" y="178083"/>
                      <a:pt x="4421875" y="259332"/>
                      <a:pt x="4421875" y="359558"/>
                    </a:cubicBezTo>
                    <a:cubicBezTo>
                      <a:pt x="4417326" y="490135"/>
                      <a:pt x="4535606" y="511530"/>
                      <a:pt x="4531057" y="642107"/>
                    </a:cubicBezTo>
                    <a:lnTo>
                      <a:pt x="4421875" y="1085437"/>
                    </a:lnTo>
                    <a:cubicBezTo>
                      <a:pt x="4421875" y="1185663"/>
                      <a:pt x="4340626" y="1266912"/>
                      <a:pt x="4240400" y="1266912"/>
                    </a:cubicBezTo>
                    <a:cubicBezTo>
                      <a:pt x="3987916" y="1281734"/>
                      <a:pt x="3286160" y="1294426"/>
                      <a:pt x="2975212" y="1269904"/>
                    </a:cubicBezTo>
                    <a:cubicBezTo>
                      <a:pt x="2664264" y="1245382"/>
                      <a:pt x="2515738" y="1324495"/>
                      <a:pt x="2388359" y="1297200"/>
                    </a:cubicBezTo>
                    <a:cubicBezTo>
                      <a:pt x="2260980" y="1269905"/>
                      <a:pt x="2379260" y="1169821"/>
                      <a:pt x="2197290" y="1201666"/>
                    </a:cubicBezTo>
                    <a:cubicBezTo>
                      <a:pt x="2015320" y="1233511"/>
                      <a:pt x="1621134" y="1284051"/>
                      <a:pt x="1282890" y="1310848"/>
                    </a:cubicBezTo>
                    <a:lnTo>
                      <a:pt x="181475" y="1266912"/>
                    </a:lnTo>
                    <a:cubicBezTo>
                      <a:pt x="81249" y="1266912"/>
                      <a:pt x="0" y="1185663"/>
                      <a:pt x="0" y="1085437"/>
                    </a:cubicBezTo>
                    <a:cubicBezTo>
                      <a:pt x="0" y="933111"/>
                      <a:pt x="163773" y="1053741"/>
                      <a:pt x="163773" y="901415"/>
                    </a:cubicBezTo>
                    <a:lnTo>
                      <a:pt x="0" y="359558"/>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latin typeface="Cambria" panose="02040503050406030204" pitchFamily="18" charset="0"/>
                  <a:ea typeface="Cambria" panose="02040503050406030204" pitchFamily="18" charset="0"/>
                </a:endParaRPr>
              </a:p>
            </p:txBody>
          </p:sp>
          <p:sp>
            <p:nvSpPr>
              <p:cNvPr id="22" name="Rounded Rectangle 3">
                <a:extLst>
                  <a:ext uri="{FF2B5EF4-FFF2-40B4-BE49-F238E27FC236}">
                    <a16:creationId xmlns:a16="http://schemas.microsoft.com/office/drawing/2014/main" id="{09FF9846-B7B1-404B-B28F-5C2274777150}"/>
                  </a:ext>
                </a:extLst>
              </p:cNvPr>
              <p:cNvSpPr/>
              <p:nvPr/>
            </p:nvSpPr>
            <p:spPr>
              <a:xfrm>
                <a:off x="6441744" y="1623421"/>
                <a:ext cx="4531184" cy="1310848"/>
              </a:xfrm>
              <a:custGeom>
                <a:avLst/>
                <a:gdLst>
                  <a:gd name="connsiteX0" fmla="*/ 0 w 4421875"/>
                  <a:gd name="connsiteY0" fmla="*/ 181475 h 1088829"/>
                  <a:gd name="connsiteX1" fmla="*/ 181475 w 4421875"/>
                  <a:gd name="connsiteY1" fmla="*/ 0 h 1088829"/>
                  <a:gd name="connsiteX2" fmla="*/ 4240400 w 4421875"/>
                  <a:gd name="connsiteY2" fmla="*/ 0 h 1088829"/>
                  <a:gd name="connsiteX3" fmla="*/ 4421875 w 4421875"/>
                  <a:gd name="connsiteY3" fmla="*/ 181475 h 1088829"/>
                  <a:gd name="connsiteX4" fmla="*/ 4421875 w 4421875"/>
                  <a:gd name="connsiteY4" fmla="*/ 907354 h 1088829"/>
                  <a:gd name="connsiteX5" fmla="*/ 4240400 w 4421875"/>
                  <a:gd name="connsiteY5" fmla="*/ 1088829 h 1088829"/>
                  <a:gd name="connsiteX6" fmla="*/ 181475 w 4421875"/>
                  <a:gd name="connsiteY6" fmla="*/ 1088829 h 1088829"/>
                  <a:gd name="connsiteX7" fmla="*/ 0 w 4421875"/>
                  <a:gd name="connsiteY7" fmla="*/ 907354 h 1088829"/>
                  <a:gd name="connsiteX8" fmla="*/ 0 w 4421875"/>
                  <a:gd name="connsiteY8" fmla="*/ 181475 h 1088829"/>
                  <a:gd name="connsiteX0" fmla="*/ 0 w 4421875"/>
                  <a:gd name="connsiteY0" fmla="*/ 263361 h 1170715"/>
                  <a:gd name="connsiteX1" fmla="*/ 181475 w 4421875"/>
                  <a:gd name="connsiteY1" fmla="*/ 81886 h 1170715"/>
                  <a:gd name="connsiteX2" fmla="*/ 2442950 w 4421875"/>
                  <a:gd name="connsiteY2" fmla="*/ 0 h 1170715"/>
                  <a:gd name="connsiteX3" fmla="*/ 4240400 w 4421875"/>
                  <a:gd name="connsiteY3" fmla="*/ 81886 h 1170715"/>
                  <a:gd name="connsiteX4" fmla="*/ 4421875 w 4421875"/>
                  <a:gd name="connsiteY4" fmla="*/ 263361 h 1170715"/>
                  <a:gd name="connsiteX5" fmla="*/ 4421875 w 4421875"/>
                  <a:gd name="connsiteY5" fmla="*/ 989240 h 1170715"/>
                  <a:gd name="connsiteX6" fmla="*/ 4240400 w 4421875"/>
                  <a:gd name="connsiteY6" fmla="*/ 1170715 h 1170715"/>
                  <a:gd name="connsiteX7" fmla="*/ 181475 w 4421875"/>
                  <a:gd name="connsiteY7" fmla="*/ 1170715 h 1170715"/>
                  <a:gd name="connsiteX8" fmla="*/ 0 w 4421875"/>
                  <a:gd name="connsiteY8" fmla="*/ 989240 h 1170715"/>
                  <a:gd name="connsiteX9" fmla="*/ 0 w 4421875"/>
                  <a:gd name="connsiteY9" fmla="*/ 263361 h 1170715"/>
                  <a:gd name="connsiteX0" fmla="*/ 0 w 4421875"/>
                  <a:gd name="connsiteY0" fmla="*/ 263361 h 1170719"/>
                  <a:gd name="connsiteX1" fmla="*/ 181475 w 4421875"/>
                  <a:gd name="connsiteY1" fmla="*/ 81886 h 1170719"/>
                  <a:gd name="connsiteX2" fmla="*/ 2442950 w 4421875"/>
                  <a:gd name="connsiteY2" fmla="*/ 0 h 1170719"/>
                  <a:gd name="connsiteX3" fmla="*/ 4240400 w 4421875"/>
                  <a:gd name="connsiteY3" fmla="*/ 81886 h 1170719"/>
                  <a:gd name="connsiteX4" fmla="*/ 4421875 w 4421875"/>
                  <a:gd name="connsiteY4" fmla="*/ 263361 h 1170719"/>
                  <a:gd name="connsiteX5" fmla="*/ 4421875 w 4421875"/>
                  <a:gd name="connsiteY5" fmla="*/ 989240 h 1170719"/>
                  <a:gd name="connsiteX6" fmla="*/ 4240400 w 4421875"/>
                  <a:gd name="connsiteY6" fmla="*/ 1170715 h 1170719"/>
                  <a:gd name="connsiteX7" fmla="*/ 2374711 w 4421875"/>
                  <a:gd name="connsiteY7" fmla="*/ 1023582 h 1170719"/>
                  <a:gd name="connsiteX8" fmla="*/ 181475 w 4421875"/>
                  <a:gd name="connsiteY8" fmla="*/ 1170715 h 1170719"/>
                  <a:gd name="connsiteX9" fmla="*/ 0 w 4421875"/>
                  <a:gd name="connsiteY9" fmla="*/ 989240 h 1170719"/>
                  <a:gd name="connsiteX10" fmla="*/ 0 w 4421875"/>
                  <a:gd name="connsiteY10" fmla="*/ 263361 h 1170719"/>
                  <a:gd name="connsiteX0" fmla="*/ 0 w 4421875"/>
                  <a:gd name="connsiteY0" fmla="*/ 306654 h 1214012"/>
                  <a:gd name="connsiteX1" fmla="*/ 181475 w 4421875"/>
                  <a:gd name="connsiteY1" fmla="*/ 125179 h 1214012"/>
                  <a:gd name="connsiteX2" fmla="*/ 532263 w 4421875"/>
                  <a:gd name="connsiteY2" fmla="*/ 2350 h 1214012"/>
                  <a:gd name="connsiteX3" fmla="*/ 2442950 w 4421875"/>
                  <a:gd name="connsiteY3" fmla="*/ 43293 h 1214012"/>
                  <a:gd name="connsiteX4" fmla="*/ 4240400 w 4421875"/>
                  <a:gd name="connsiteY4" fmla="*/ 125179 h 1214012"/>
                  <a:gd name="connsiteX5" fmla="*/ 4421875 w 4421875"/>
                  <a:gd name="connsiteY5" fmla="*/ 306654 h 1214012"/>
                  <a:gd name="connsiteX6" fmla="*/ 4421875 w 4421875"/>
                  <a:gd name="connsiteY6" fmla="*/ 1032533 h 1214012"/>
                  <a:gd name="connsiteX7" fmla="*/ 4240400 w 4421875"/>
                  <a:gd name="connsiteY7" fmla="*/ 1214008 h 1214012"/>
                  <a:gd name="connsiteX8" fmla="*/ 2374711 w 4421875"/>
                  <a:gd name="connsiteY8" fmla="*/ 1066875 h 1214012"/>
                  <a:gd name="connsiteX9" fmla="*/ 181475 w 4421875"/>
                  <a:gd name="connsiteY9" fmla="*/ 1214008 h 1214012"/>
                  <a:gd name="connsiteX10" fmla="*/ 0 w 4421875"/>
                  <a:gd name="connsiteY10" fmla="*/ 1032533 h 1214012"/>
                  <a:gd name="connsiteX11" fmla="*/ 0 w 4421875"/>
                  <a:gd name="connsiteY11" fmla="*/ 306654 h 1214012"/>
                  <a:gd name="connsiteX0" fmla="*/ 0 w 4421875"/>
                  <a:gd name="connsiteY0" fmla="*/ 307298 h 1214656"/>
                  <a:gd name="connsiteX1" fmla="*/ 181475 w 4421875"/>
                  <a:gd name="connsiteY1" fmla="*/ 125823 h 1214656"/>
                  <a:gd name="connsiteX2" fmla="*/ 532263 w 4421875"/>
                  <a:gd name="connsiteY2" fmla="*/ 2994 h 1214656"/>
                  <a:gd name="connsiteX3" fmla="*/ 2442950 w 4421875"/>
                  <a:gd name="connsiteY3" fmla="*/ 43937 h 1214656"/>
                  <a:gd name="connsiteX4" fmla="*/ 3753135 w 4421875"/>
                  <a:gd name="connsiteY4" fmla="*/ 16641 h 1214656"/>
                  <a:gd name="connsiteX5" fmla="*/ 4240400 w 4421875"/>
                  <a:gd name="connsiteY5" fmla="*/ 125823 h 1214656"/>
                  <a:gd name="connsiteX6" fmla="*/ 4421875 w 4421875"/>
                  <a:gd name="connsiteY6" fmla="*/ 307298 h 1214656"/>
                  <a:gd name="connsiteX7" fmla="*/ 4421875 w 4421875"/>
                  <a:gd name="connsiteY7" fmla="*/ 1033177 h 1214656"/>
                  <a:gd name="connsiteX8" fmla="*/ 4240400 w 4421875"/>
                  <a:gd name="connsiteY8" fmla="*/ 1214652 h 1214656"/>
                  <a:gd name="connsiteX9" fmla="*/ 2374711 w 4421875"/>
                  <a:gd name="connsiteY9" fmla="*/ 1067519 h 1214656"/>
                  <a:gd name="connsiteX10" fmla="*/ 181475 w 4421875"/>
                  <a:gd name="connsiteY10" fmla="*/ 1214652 h 1214656"/>
                  <a:gd name="connsiteX11" fmla="*/ 0 w 4421875"/>
                  <a:gd name="connsiteY11" fmla="*/ 1033177 h 1214656"/>
                  <a:gd name="connsiteX12" fmla="*/ 0 w 4421875"/>
                  <a:gd name="connsiteY12" fmla="*/ 307298 h 1214656"/>
                  <a:gd name="connsiteX0" fmla="*/ 0 w 4421875"/>
                  <a:gd name="connsiteY0" fmla="*/ 307298 h 1258588"/>
                  <a:gd name="connsiteX1" fmla="*/ 181475 w 4421875"/>
                  <a:gd name="connsiteY1" fmla="*/ 125823 h 1258588"/>
                  <a:gd name="connsiteX2" fmla="*/ 532263 w 4421875"/>
                  <a:gd name="connsiteY2" fmla="*/ 2994 h 1258588"/>
                  <a:gd name="connsiteX3" fmla="*/ 2442950 w 4421875"/>
                  <a:gd name="connsiteY3" fmla="*/ 43937 h 1258588"/>
                  <a:gd name="connsiteX4" fmla="*/ 3753135 w 4421875"/>
                  <a:gd name="connsiteY4" fmla="*/ 16641 h 1258588"/>
                  <a:gd name="connsiteX5" fmla="*/ 4240400 w 4421875"/>
                  <a:gd name="connsiteY5" fmla="*/ 125823 h 1258588"/>
                  <a:gd name="connsiteX6" fmla="*/ 4421875 w 4421875"/>
                  <a:gd name="connsiteY6" fmla="*/ 307298 h 1258588"/>
                  <a:gd name="connsiteX7" fmla="*/ 4421875 w 4421875"/>
                  <a:gd name="connsiteY7" fmla="*/ 1033177 h 1258588"/>
                  <a:gd name="connsiteX8" fmla="*/ 4240400 w 4421875"/>
                  <a:gd name="connsiteY8" fmla="*/ 1214652 h 1258588"/>
                  <a:gd name="connsiteX9" fmla="*/ 2374711 w 4421875"/>
                  <a:gd name="connsiteY9" fmla="*/ 1067519 h 1258588"/>
                  <a:gd name="connsiteX10" fmla="*/ 1282890 w 4421875"/>
                  <a:gd name="connsiteY10" fmla="*/ 1258588 h 1258588"/>
                  <a:gd name="connsiteX11" fmla="*/ 181475 w 4421875"/>
                  <a:gd name="connsiteY11" fmla="*/ 1214652 h 1258588"/>
                  <a:gd name="connsiteX12" fmla="*/ 0 w 4421875"/>
                  <a:gd name="connsiteY12" fmla="*/ 1033177 h 1258588"/>
                  <a:gd name="connsiteX13" fmla="*/ 0 w 4421875"/>
                  <a:gd name="connsiteY13" fmla="*/ 307298 h 1258588"/>
                  <a:gd name="connsiteX0" fmla="*/ 0 w 4421875"/>
                  <a:gd name="connsiteY0" fmla="*/ 307298 h 1258588"/>
                  <a:gd name="connsiteX1" fmla="*/ 181475 w 4421875"/>
                  <a:gd name="connsiteY1" fmla="*/ 125823 h 1258588"/>
                  <a:gd name="connsiteX2" fmla="*/ 532263 w 4421875"/>
                  <a:gd name="connsiteY2" fmla="*/ 2994 h 1258588"/>
                  <a:gd name="connsiteX3" fmla="*/ 2442950 w 4421875"/>
                  <a:gd name="connsiteY3" fmla="*/ 43937 h 1258588"/>
                  <a:gd name="connsiteX4" fmla="*/ 3753135 w 4421875"/>
                  <a:gd name="connsiteY4" fmla="*/ 16641 h 1258588"/>
                  <a:gd name="connsiteX5" fmla="*/ 4240400 w 4421875"/>
                  <a:gd name="connsiteY5" fmla="*/ 125823 h 1258588"/>
                  <a:gd name="connsiteX6" fmla="*/ 4421875 w 4421875"/>
                  <a:gd name="connsiteY6" fmla="*/ 307298 h 1258588"/>
                  <a:gd name="connsiteX7" fmla="*/ 4421875 w 4421875"/>
                  <a:gd name="connsiteY7" fmla="*/ 1033177 h 1258588"/>
                  <a:gd name="connsiteX8" fmla="*/ 4240400 w 4421875"/>
                  <a:gd name="connsiteY8" fmla="*/ 1214652 h 1258588"/>
                  <a:gd name="connsiteX9" fmla="*/ 2975212 w 4421875"/>
                  <a:gd name="connsiteY9" fmla="*/ 1217644 h 1258588"/>
                  <a:gd name="connsiteX10" fmla="*/ 2374711 w 4421875"/>
                  <a:gd name="connsiteY10" fmla="*/ 1067519 h 1258588"/>
                  <a:gd name="connsiteX11" fmla="*/ 1282890 w 4421875"/>
                  <a:gd name="connsiteY11" fmla="*/ 1258588 h 1258588"/>
                  <a:gd name="connsiteX12" fmla="*/ 181475 w 4421875"/>
                  <a:gd name="connsiteY12" fmla="*/ 1214652 h 1258588"/>
                  <a:gd name="connsiteX13" fmla="*/ 0 w 4421875"/>
                  <a:gd name="connsiteY13" fmla="*/ 1033177 h 1258588"/>
                  <a:gd name="connsiteX14" fmla="*/ 0 w 4421875"/>
                  <a:gd name="connsiteY14" fmla="*/ 307298 h 1258588"/>
                  <a:gd name="connsiteX0" fmla="*/ 0 w 4421875"/>
                  <a:gd name="connsiteY0" fmla="*/ 307298 h 1258588"/>
                  <a:gd name="connsiteX1" fmla="*/ 181475 w 4421875"/>
                  <a:gd name="connsiteY1" fmla="*/ 125823 h 1258588"/>
                  <a:gd name="connsiteX2" fmla="*/ 532263 w 4421875"/>
                  <a:gd name="connsiteY2" fmla="*/ 2994 h 1258588"/>
                  <a:gd name="connsiteX3" fmla="*/ 2442950 w 4421875"/>
                  <a:gd name="connsiteY3" fmla="*/ 43937 h 1258588"/>
                  <a:gd name="connsiteX4" fmla="*/ 3753135 w 4421875"/>
                  <a:gd name="connsiteY4" fmla="*/ 16641 h 1258588"/>
                  <a:gd name="connsiteX5" fmla="*/ 4240400 w 4421875"/>
                  <a:gd name="connsiteY5" fmla="*/ 125823 h 1258588"/>
                  <a:gd name="connsiteX6" fmla="*/ 4421875 w 4421875"/>
                  <a:gd name="connsiteY6" fmla="*/ 307298 h 1258588"/>
                  <a:gd name="connsiteX7" fmla="*/ 4421875 w 4421875"/>
                  <a:gd name="connsiteY7" fmla="*/ 1033177 h 1258588"/>
                  <a:gd name="connsiteX8" fmla="*/ 4240400 w 4421875"/>
                  <a:gd name="connsiteY8" fmla="*/ 1214652 h 1258588"/>
                  <a:gd name="connsiteX9" fmla="*/ 2975212 w 4421875"/>
                  <a:gd name="connsiteY9" fmla="*/ 1217644 h 1258588"/>
                  <a:gd name="connsiteX10" fmla="*/ 2374711 w 4421875"/>
                  <a:gd name="connsiteY10" fmla="*/ 1067519 h 1258588"/>
                  <a:gd name="connsiteX11" fmla="*/ 2197290 w 4421875"/>
                  <a:gd name="connsiteY11" fmla="*/ 1149406 h 1258588"/>
                  <a:gd name="connsiteX12" fmla="*/ 1282890 w 4421875"/>
                  <a:gd name="connsiteY12" fmla="*/ 1258588 h 1258588"/>
                  <a:gd name="connsiteX13" fmla="*/ 181475 w 4421875"/>
                  <a:gd name="connsiteY13" fmla="*/ 1214652 h 1258588"/>
                  <a:gd name="connsiteX14" fmla="*/ 0 w 4421875"/>
                  <a:gd name="connsiteY14" fmla="*/ 1033177 h 1258588"/>
                  <a:gd name="connsiteX15" fmla="*/ 0 w 4421875"/>
                  <a:gd name="connsiteY15" fmla="*/ 307298 h 1258588"/>
                  <a:gd name="connsiteX0" fmla="*/ 0 w 4421875"/>
                  <a:gd name="connsiteY0" fmla="*/ 307298 h 1258588"/>
                  <a:gd name="connsiteX1" fmla="*/ 181475 w 4421875"/>
                  <a:gd name="connsiteY1" fmla="*/ 125823 h 1258588"/>
                  <a:gd name="connsiteX2" fmla="*/ 532263 w 4421875"/>
                  <a:gd name="connsiteY2" fmla="*/ 2994 h 1258588"/>
                  <a:gd name="connsiteX3" fmla="*/ 2442950 w 4421875"/>
                  <a:gd name="connsiteY3" fmla="*/ 43937 h 1258588"/>
                  <a:gd name="connsiteX4" fmla="*/ 3753135 w 4421875"/>
                  <a:gd name="connsiteY4" fmla="*/ 16641 h 1258588"/>
                  <a:gd name="connsiteX5" fmla="*/ 4240400 w 4421875"/>
                  <a:gd name="connsiteY5" fmla="*/ 125823 h 1258588"/>
                  <a:gd name="connsiteX6" fmla="*/ 4421875 w 4421875"/>
                  <a:gd name="connsiteY6" fmla="*/ 307298 h 1258588"/>
                  <a:gd name="connsiteX7" fmla="*/ 4421875 w 4421875"/>
                  <a:gd name="connsiteY7" fmla="*/ 1033177 h 1258588"/>
                  <a:gd name="connsiteX8" fmla="*/ 4240400 w 4421875"/>
                  <a:gd name="connsiteY8" fmla="*/ 1214652 h 1258588"/>
                  <a:gd name="connsiteX9" fmla="*/ 2975212 w 4421875"/>
                  <a:gd name="connsiteY9" fmla="*/ 1217644 h 1258588"/>
                  <a:gd name="connsiteX10" fmla="*/ 2388359 w 4421875"/>
                  <a:gd name="connsiteY10" fmla="*/ 1244940 h 1258588"/>
                  <a:gd name="connsiteX11" fmla="*/ 2197290 w 4421875"/>
                  <a:gd name="connsiteY11" fmla="*/ 1149406 h 1258588"/>
                  <a:gd name="connsiteX12" fmla="*/ 1282890 w 4421875"/>
                  <a:gd name="connsiteY12" fmla="*/ 1258588 h 1258588"/>
                  <a:gd name="connsiteX13" fmla="*/ 181475 w 4421875"/>
                  <a:gd name="connsiteY13" fmla="*/ 1214652 h 1258588"/>
                  <a:gd name="connsiteX14" fmla="*/ 0 w 4421875"/>
                  <a:gd name="connsiteY14" fmla="*/ 1033177 h 1258588"/>
                  <a:gd name="connsiteX15" fmla="*/ 0 w 4421875"/>
                  <a:gd name="connsiteY15" fmla="*/ 307298 h 1258588"/>
                  <a:gd name="connsiteX0" fmla="*/ 0 w 4421875"/>
                  <a:gd name="connsiteY0" fmla="*/ 359558 h 1310848"/>
                  <a:gd name="connsiteX1" fmla="*/ 181475 w 4421875"/>
                  <a:gd name="connsiteY1" fmla="*/ 178083 h 1310848"/>
                  <a:gd name="connsiteX2" fmla="*/ 532263 w 4421875"/>
                  <a:gd name="connsiteY2" fmla="*/ 55254 h 1310848"/>
                  <a:gd name="connsiteX3" fmla="*/ 2129051 w 4421875"/>
                  <a:gd name="connsiteY3" fmla="*/ 663 h 1310848"/>
                  <a:gd name="connsiteX4" fmla="*/ 2442950 w 4421875"/>
                  <a:gd name="connsiteY4" fmla="*/ 96197 h 1310848"/>
                  <a:gd name="connsiteX5" fmla="*/ 3753135 w 4421875"/>
                  <a:gd name="connsiteY5" fmla="*/ 68901 h 1310848"/>
                  <a:gd name="connsiteX6" fmla="*/ 4240400 w 4421875"/>
                  <a:gd name="connsiteY6" fmla="*/ 178083 h 1310848"/>
                  <a:gd name="connsiteX7" fmla="*/ 4421875 w 4421875"/>
                  <a:gd name="connsiteY7" fmla="*/ 359558 h 1310848"/>
                  <a:gd name="connsiteX8" fmla="*/ 4421875 w 4421875"/>
                  <a:gd name="connsiteY8" fmla="*/ 1085437 h 1310848"/>
                  <a:gd name="connsiteX9" fmla="*/ 4240400 w 4421875"/>
                  <a:gd name="connsiteY9" fmla="*/ 1266912 h 1310848"/>
                  <a:gd name="connsiteX10" fmla="*/ 2975212 w 4421875"/>
                  <a:gd name="connsiteY10" fmla="*/ 1269904 h 1310848"/>
                  <a:gd name="connsiteX11" fmla="*/ 2388359 w 4421875"/>
                  <a:gd name="connsiteY11" fmla="*/ 1297200 h 1310848"/>
                  <a:gd name="connsiteX12" fmla="*/ 2197290 w 4421875"/>
                  <a:gd name="connsiteY12" fmla="*/ 1201666 h 1310848"/>
                  <a:gd name="connsiteX13" fmla="*/ 1282890 w 4421875"/>
                  <a:gd name="connsiteY13" fmla="*/ 1310848 h 1310848"/>
                  <a:gd name="connsiteX14" fmla="*/ 181475 w 4421875"/>
                  <a:gd name="connsiteY14" fmla="*/ 1266912 h 1310848"/>
                  <a:gd name="connsiteX15" fmla="*/ 0 w 4421875"/>
                  <a:gd name="connsiteY15" fmla="*/ 1085437 h 1310848"/>
                  <a:gd name="connsiteX16" fmla="*/ 0 w 4421875"/>
                  <a:gd name="connsiteY16" fmla="*/ 359558 h 1310848"/>
                  <a:gd name="connsiteX0" fmla="*/ 0 w 4421875"/>
                  <a:gd name="connsiteY0" fmla="*/ 359558 h 1310848"/>
                  <a:gd name="connsiteX1" fmla="*/ 181475 w 4421875"/>
                  <a:gd name="connsiteY1" fmla="*/ 178083 h 1310848"/>
                  <a:gd name="connsiteX2" fmla="*/ 532263 w 4421875"/>
                  <a:gd name="connsiteY2" fmla="*/ 55254 h 1310848"/>
                  <a:gd name="connsiteX3" fmla="*/ 2129051 w 4421875"/>
                  <a:gd name="connsiteY3" fmla="*/ 663 h 1310848"/>
                  <a:gd name="connsiteX4" fmla="*/ 2442950 w 4421875"/>
                  <a:gd name="connsiteY4" fmla="*/ 96197 h 1310848"/>
                  <a:gd name="connsiteX5" fmla="*/ 3753135 w 4421875"/>
                  <a:gd name="connsiteY5" fmla="*/ 68901 h 1310848"/>
                  <a:gd name="connsiteX6" fmla="*/ 4240400 w 4421875"/>
                  <a:gd name="connsiteY6" fmla="*/ 178083 h 1310848"/>
                  <a:gd name="connsiteX7" fmla="*/ 4421875 w 4421875"/>
                  <a:gd name="connsiteY7" fmla="*/ 359558 h 1310848"/>
                  <a:gd name="connsiteX8" fmla="*/ 4421875 w 4421875"/>
                  <a:gd name="connsiteY8" fmla="*/ 1085437 h 1310848"/>
                  <a:gd name="connsiteX9" fmla="*/ 4240400 w 4421875"/>
                  <a:gd name="connsiteY9" fmla="*/ 1266912 h 1310848"/>
                  <a:gd name="connsiteX10" fmla="*/ 2975212 w 4421875"/>
                  <a:gd name="connsiteY10" fmla="*/ 1269904 h 1310848"/>
                  <a:gd name="connsiteX11" fmla="*/ 2388359 w 4421875"/>
                  <a:gd name="connsiteY11" fmla="*/ 1297200 h 1310848"/>
                  <a:gd name="connsiteX12" fmla="*/ 2197290 w 4421875"/>
                  <a:gd name="connsiteY12" fmla="*/ 1201666 h 1310848"/>
                  <a:gd name="connsiteX13" fmla="*/ 1282890 w 4421875"/>
                  <a:gd name="connsiteY13" fmla="*/ 1310848 h 1310848"/>
                  <a:gd name="connsiteX14" fmla="*/ 181475 w 4421875"/>
                  <a:gd name="connsiteY14" fmla="*/ 1266912 h 1310848"/>
                  <a:gd name="connsiteX15" fmla="*/ 0 w 4421875"/>
                  <a:gd name="connsiteY15" fmla="*/ 1085437 h 1310848"/>
                  <a:gd name="connsiteX16" fmla="*/ 163773 w 4421875"/>
                  <a:gd name="connsiteY16" fmla="*/ 901415 h 1310848"/>
                  <a:gd name="connsiteX17" fmla="*/ 0 w 4421875"/>
                  <a:gd name="connsiteY17" fmla="*/ 359558 h 1310848"/>
                  <a:gd name="connsiteX0" fmla="*/ 0 w 4531184"/>
                  <a:gd name="connsiteY0" fmla="*/ 359558 h 1310848"/>
                  <a:gd name="connsiteX1" fmla="*/ 181475 w 4531184"/>
                  <a:gd name="connsiteY1" fmla="*/ 178083 h 1310848"/>
                  <a:gd name="connsiteX2" fmla="*/ 532263 w 4531184"/>
                  <a:gd name="connsiteY2" fmla="*/ 55254 h 1310848"/>
                  <a:gd name="connsiteX3" fmla="*/ 2129051 w 4531184"/>
                  <a:gd name="connsiteY3" fmla="*/ 663 h 1310848"/>
                  <a:gd name="connsiteX4" fmla="*/ 2442950 w 4531184"/>
                  <a:gd name="connsiteY4" fmla="*/ 96197 h 1310848"/>
                  <a:gd name="connsiteX5" fmla="*/ 3753135 w 4531184"/>
                  <a:gd name="connsiteY5" fmla="*/ 68901 h 1310848"/>
                  <a:gd name="connsiteX6" fmla="*/ 4240400 w 4531184"/>
                  <a:gd name="connsiteY6" fmla="*/ 178083 h 1310848"/>
                  <a:gd name="connsiteX7" fmla="*/ 4421875 w 4531184"/>
                  <a:gd name="connsiteY7" fmla="*/ 359558 h 1310848"/>
                  <a:gd name="connsiteX8" fmla="*/ 4531057 w 4531184"/>
                  <a:gd name="connsiteY8" fmla="*/ 642107 h 1310848"/>
                  <a:gd name="connsiteX9" fmla="*/ 4421875 w 4531184"/>
                  <a:gd name="connsiteY9" fmla="*/ 1085437 h 1310848"/>
                  <a:gd name="connsiteX10" fmla="*/ 4240400 w 4531184"/>
                  <a:gd name="connsiteY10" fmla="*/ 1266912 h 1310848"/>
                  <a:gd name="connsiteX11" fmla="*/ 2975212 w 4531184"/>
                  <a:gd name="connsiteY11" fmla="*/ 1269904 h 1310848"/>
                  <a:gd name="connsiteX12" fmla="*/ 2388359 w 4531184"/>
                  <a:gd name="connsiteY12" fmla="*/ 1297200 h 1310848"/>
                  <a:gd name="connsiteX13" fmla="*/ 2197290 w 4531184"/>
                  <a:gd name="connsiteY13" fmla="*/ 1201666 h 1310848"/>
                  <a:gd name="connsiteX14" fmla="*/ 1282890 w 4531184"/>
                  <a:gd name="connsiteY14" fmla="*/ 1310848 h 1310848"/>
                  <a:gd name="connsiteX15" fmla="*/ 181475 w 4531184"/>
                  <a:gd name="connsiteY15" fmla="*/ 1266912 h 1310848"/>
                  <a:gd name="connsiteX16" fmla="*/ 0 w 4531184"/>
                  <a:gd name="connsiteY16" fmla="*/ 1085437 h 1310848"/>
                  <a:gd name="connsiteX17" fmla="*/ 163773 w 4531184"/>
                  <a:gd name="connsiteY17" fmla="*/ 901415 h 1310848"/>
                  <a:gd name="connsiteX18" fmla="*/ 0 w 4531184"/>
                  <a:gd name="connsiteY18" fmla="*/ 359558 h 1310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531184" h="1310848">
                    <a:moveTo>
                      <a:pt x="0" y="359558"/>
                    </a:moveTo>
                    <a:cubicBezTo>
                      <a:pt x="0" y="259332"/>
                      <a:pt x="81249" y="178083"/>
                      <a:pt x="181475" y="178083"/>
                    </a:cubicBezTo>
                    <a:cubicBezTo>
                      <a:pt x="288382" y="143288"/>
                      <a:pt x="155351" y="68902"/>
                      <a:pt x="532263" y="55254"/>
                    </a:cubicBezTo>
                    <a:cubicBezTo>
                      <a:pt x="856859" y="41606"/>
                      <a:pt x="1810603" y="-6161"/>
                      <a:pt x="2129051" y="663"/>
                    </a:cubicBezTo>
                    <a:cubicBezTo>
                      <a:pt x="2447499" y="7487"/>
                      <a:pt x="2172269" y="100746"/>
                      <a:pt x="2442950" y="96197"/>
                    </a:cubicBezTo>
                    <a:cubicBezTo>
                      <a:pt x="2713631" y="91648"/>
                      <a:pt x="3453560" y="55253"/>
                      <a:pt x="3753135" y="68901"/>
                    </a:cubicBezTo>
                    <a:cubicBezTo>
                      <a:pt x="4052710" y="82549"/>
                      <a:pt x="4124394" y="145563"/>
                      <a:pt x="4240400" y="178083"/>
                    </a:cubicBezTo>
                    <a:cubicBezTo>
                      <a:pt x="4340626" y="178083"/>
                      <a:pt x="4421875" y="259332"/>
                      <a:pt x="4421875" y="359558"/>
                    </a:cubicBezTo>
                    <a:cubicBezTo>
                      <a:pt x="4417326" y="490135"/>
                      <a:pt x="4535606" y="511530"/>
                      <a:pt x="4531057" y="642107"/>
                    </a:cubicBezTo>
                    <a:lnTo>
                      <a:pt x="4421875" y="1085437"/>
                    </a:lnTo>
                    <a:cubicBezTo>
                      <a:pt x="4421875" y="1185663"/>
                      <a:pt x="4340626" y="1266912"/>
                      <a:pt x="4240400" y="1266912"/>
                    </a:cubicBezTo>
                    <a:cubicBezTo>
                      <a:pt x="3987916" y="1281734"/>
                      <a:pt x="3286160" y="1294426"/>
                      <a:pt x="2975212" y="1269904"/>
                    </a:cubicBezTo>
                    <a:cubicBezTo>
                      <a:pt x="2664264" y="1245382"/>
                      <a:pt x="2515738" y="1324495"/>
                      <a:pt x="2388359" y="1297200"/>
                    </a:cubicBezTo>
                    <a:cubicBezTo>
                      <a:pt x="2260980" y="1269905"/>
                      <a:pt x="2379260" y="1169821"/>
                      <a:pt x="2197290" y="1201666"/>
                    </a:cubicBezTo>
                    <a:cubicBezTo>
                      <a:pt x="2015320" y="1233511"/>
                      <a:pt x="1621134" y="1284051"/>
                      <a:pt x="1282890" y="1310848"/>
                    </a:cubicBezTo>
                    <a:lnTo>
                      <a:pt x="181475" y="1266912"/>
                    </a:lnTo>
                    <a:cubicBezTo>
                      <a:pt x="81249" y="1266912"/>
                      <a:pt x="0" y="1185663"/>
                      <a:pt x="0" y="1085437"/>
                    </a:cubicBezTo>
                    <a:cubicBezTo>
                      <a:pt x="0" y="933111"/>
                      <a:pt x="163773" y="1053741"/>
                      <a:pt x="163773" y="901415"/>
                    </a:cubicBezTo>
                    <a:lnTo>
                      <a:pt x="0" y="359558"/>
                    </a:lnTo>
                    <a:close/>
                  </a:path>
                </a:pathLst>
              </a:cu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latin typeface="Cambria" panose="02040503050406030204" pitchFamily="18" charset="0"/>
                  <a:ea typeface="Cambria" panose="02040503050406030204" pitchFamily="18" charset="0"/>
                </a:endParaRPr>
              </a:p>
            </p:txBody>
          </p:sp>
        </p:grpSp>
        <p:pic>
          <p:nvPicPr>
            <p:cNvPr id="19" name="Picture 18">
              <a:extLst>
                <a:ext uri="{FF2B5EF4-FFF2-40B4-BE49-F238E27FC236}">
                  <a16:creationId xmlns:a16="http://schemas.microsoft.com/office/drawing/2014/main" id="{12F7FDB8-001B-CC51-19DD-A0E57EF2F573}"/>
                </a:ext>
              </a:extLst>
            </p:cNvPr>
            <p:cNvPicPr>
              <a:picLocks noChangeAspect="1"/>
            </p:cNvPicPr>
            <p:nvPr/>
          </p:nvPicPr>
          <p:blipFill rotWithShape="1">
            <a:blip r:embed="rId9" cstate="print">
              <a:extLst>
                <a:ext uri="{BEBA8EAE-BF5A-486C-A8C5-ECC9F3942E4B}">
                  <a14:imgProps xmlns:a14="http://schemas.microsoft.com/office/drawing/2010/main">
                    <a14:imgLayer r:embed="rId8">
                      <a14:imgEffect>
                        <a14:backgroundRemoval t="2367" b="26578" l="23989" r="34102">
                          <a14:foregroundMark x1="20469" y1="10133" x2="24312" y2="13350"/>
                          <a14:foregroundMark x1="34506" y1="6189" x2="33333" y2="14320"/>
                          <a14:backgroundMark x1="28155" y1="7160" x2="28155" y2="7160"/>
                          <a14:backgroundMark x1="29328" y1="11529" x2="28439" y2="12136"/>
                          <a14:backgroundMark x1="28034" y1="7767" x2="27346" y2="7342"/>
                          <a14:backgroundMark x1="31068" y1="5461" x2="37702" y2="14867"/>
                          <a14:backgroundMark x1="31189" y1="16444" x2="33455" y2="8252"/>
                          <a14:backgroundMark x1="35963" y1="4915" x2="32403" y2="17051"/>
                          <a14:backgroundMark x1="37581" y1="15655" x2="33981" y2="6068"/>
                          <a14:backgroundMark x1="22856" y1="10437" x2="26942" y2="20206"/>
                        </a14:backgroundRemoval>
                      </a14:imgEffect>
                    </a14:imgLayer>
                  </a14:imgProps>
                </a:ext>
                <a:ext uri="{28A0092B-C50C-407E-A947-70E740481C1C}">
                  <a14:useLocalDpi xmlns:a14="http://schemas.microsoft.com/office/drawing/2010/main" val="0"/>
                </a:ext>
              </a:extLst>
            </a:blip>
            <a:srcRect l="24701" t="1194" r="66808" b="83373"/>
            <a:stretch/>
          </p:blipFill>
          <p:spPr>
            <a:xfrm>
              <a:off x="5634024" y="2882851"/>
              <a:ext cx="1393459" cy="1688507"/>
            </a:xfrm>
            <a:prstGeom prst="rect">
              <a:avLst/>
            </a:prstGeom>
          </p:spPr>
        </p:pic>
        <p:sp>
          <p:nvSpPr>
            <p:cNvPr id="20" name="Rectangle 19">
              <a:extLst>
                <a:ext uri="{FF2B5EF4-FFF2-40B4-BE49-F238E27FC236}">
                  <a16:creationId xmlns:a16="http://schemas.microsoft.com/office/drawing/2014/main" id="{673B229A-9BC7-4918-51A1-1F31D2F8F1F2}"/>
                </a:ext>
              </a:extLst>
            </p:cNvPr>
            <p:cNvSpPr/>
            <p:nvPr/>
          </p:nvSpPr>
          <p:spPr>
            <a:xfrm>
              <a:off x="6660828" y="3389736"/>
              <a:ext cx="4296223" cy="954107"/>
            </a:xfrm>
            <a:prstGeom prst="rect">
              <a:avLst/>
            </a:prstGeom>
          </p:spPr>
          <p:txBody>
            <a:bodyPr wrap="square">
              <a:spAutoFit/>
            </a:bodyPr>
            <a:lstStyle/>
            <a:p>
              <a:pPr algn="ctr"/>
              <a:r>
                <a:rPr lang="en-US" sz="2800" dirty="0" err="1">
                  <a:latin typeface="Cambria" panose="02040503050406030204" pitchFamily="18" charset="0"/>
                  <a:ea typeface="Cambria" panose="02040503050406030204" pitchFamily="18" charset="0"/>
                </a:rPr>
                <a:t>Vì</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bạn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ấy</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không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nhớ</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những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việc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mình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đã</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làm</a:t>
              </a:r>
              <a:r>
                <a:rPr lang="en-US" sz="2800" dirty="0">
                  <a:latin typeface="Cambria" panose="02040503050406030204" pitchFamily="18" charset="0"/>
                  <a:ea typeface="Cambria" panose="02040503050406030204" pitchFamily="18" charset="0"/>
                </a:rPr>
                <a:t>.</a:t>
              </a:r>
              <a:endParaRPr lang="en-GB" sz="2800" dirty="0">
                <a:latin typeface="Cambria" panose="02040503050406030204" pitchFamily="18" charset="0"/>
                <a:ea typeface="Cambria" panose="02040503050406030204" pitchFamily="18" charset="0"/>
              </a:endParaRPr>
            </a:p>
          </p:txBody>
        </p:sp>
      </p:grpSp>
      <p:grpSp>
        <p:nvGrpSpPr>
          <p:cNvPr id="23" name="Group 22">
            <a:extLst>
              <a:ext uri="{FF2B5EF4-FFF2-40B4-BE49-F238E27FC236}">
                <a16:creationId xmlns:a16="http://schemas.microsoft.com/office/drawing/2014/main" id="{3D90E7F5-6C95-AAE2-C6EE-5FC37E1DF42B}"/>
              </a:ext>
            </a:extLst>
          </p:cNvPr>
          <p:cNvGrpSpPr/>
          <p:nvPr/>
        </p:nvGrpSpPr>
        <p:grpSpPr>
          <a:xfrm>
            <a:off x="2996401" y="5203431"/>
            <a:ext cx="5190659" cy="1654569"/>
            <a:chOff x="4908801" y="4491303"/>
            <a:chExt cx="5190659" cy="1654569"/>
          </a:xfrm>
        </p:grpSpPr>
        <p:grpSp>
          <p:nvGrpSpPr>
            <p:cNvPr id="24" name="Group 23">
              <a:extLst>
                <a:ext uri="{FF2B5EF4-FFF2-40B4-BE49-F238E27FC236}">
                  <a16:creationId xmlns:a16="http://schemas.microsoft.com/office/drawing/2014/main" id="{6B302B9D-5D01-72A5-9D8F-85EB08F6F42B}"/>
                </a:ext>
              </a:extLst>
            </p:cNvPr>
            <p:cNvGrpSpPr/>
            <p:nvPr/>
          </p:nvGrpSpPr>
          <p:grpSpPr>
            <a:xfrm>
              <a:off x="5561441" y="4703381"/>
              <a:ext cx="4538019" cy="1442491"/>
              <a:chOff x="6434909" y="1623421"/>
              <a:chExt cx="4538019" cy="1442491"/>
            </a:xfrm>
          </p:grpSpPr>
          <p:sp>
            <p:nvSpPr>
              <p:cNvPr id="27" name="Rounded Rectangle 3">
                <a:extLst>
                  <a:ext uri="{FF2B5EF4-FFF2-40B4-BE49-F238E27FC236}">
                    <a16:creationId xmlns:a16="http://schemas.microsoft.com/office/drawing/2014/main" id="{A8DB2C9C-F2DC-3CA2-754A-EB68EFB02D18}"/>
                  </a:ext>
                </a:extLst>
              </p:cNvPr>
              <p:cNvSpPr/>
              <p:nvPr/>
            </p:nvSpPr>
            <p:spPr>
              <a:xfrm>
                <a:off x="6434909" y="1755064"/>
                <a:ext cx="4531184" cy="1310848"/>
              </a:xfrm>
              <a:custGeom>
                <a:avLst/>
                <a:gdLst>
                  <a:gd name="connsiteX0" fmla="*/ 0 w 4421875"/>
                  <a:gd name="connsiteY0" fmla="*/ 181475 h 1088829"/>
                  <a:gd name="connsiteX1" fmla="*/ 181475 w 4421875"/>
                  <a:gd name="connsiteY1" fmla="*/ 0 h 1088829"/>
                  <a:gd name="connsiteX2" fmla="*/ 4240400 w 4421875"/>
                  <a:gd name="connsiteY2" fmla="*/ 0 h 1088829"/>
                  <a:gd name="connsiteX3" fmla="*/ 4421875 w 4421875"/>
                  <a:gd name="connsiteY3" fmla="*/ 181475 h 1088829"/>
                  <a:gd name="connsiteX4" fmla="*/ 4421875 w 4421875"/>
                  <a:gd name="connsiteY4" fmla="*/ 907354 h 1088829"/>
                  <a:gd name="connsiteX5" fmla="*/ 4240400 w 4421875"/>
                  <a:gd name="connsiteY5" fmla="*/ 1088829 h 1088829"/>
                  <a:gd name="connsiteX6" fmla="*/ 181475 w 4421875"/>
                  <a:gd name="connsiteY6" fmla="*/ 1088829 h 1088829"/>
                  <a:gd name="connsiteX7" fmla="*/ 0 w 4421875"/>
                  <a:gd name="connsiteY7" fmla="*/ 907354 h 1088829"/>
                  <a:gd name="connsiteX8" fmla="*/ 0 w 4421875"/>
                  <a:gd name="connsiteY8" fmla="*/ 181475 h 1088829"/>
                  <a:gd name="connsiteX0" fmla="*/ 0 w 4421875"/>
                  <a:gd name="connsiteY0" fmla="*/ 263361 h 1170715"/>
                  <a:gd name="connsiteX1" fmla="*/ 181475 w 4421875"/>
                  <a:gd name="connsiteY1" fmla="*/ 81886 h 1170715"/>
                  <a:gd name="connsiteX2" fmla="*/ 2442950 w 4421875"/>
                  <a:gd name="connsiteY2" fmla="*/ 0 h 1170715"/>
                  <a:gd name="connsiteX3" fmla="*/ 4240400 w 4421875"/>
                  <a:gd name="connsiteY3" fmla="*/ 81886 h 1170715"/>
                  <a:gd name="connsiteX4" fmla="*/ 4421875 w 4421875"/>
                  <a:gd name="connsiteY4" fmla="*/ 263361 h 1170715"/>
                  <a:gd name="connsiteX5" fmla="*/ 4421875 w 4421875"/>
                  <a:gd name="connsiteY5" fmla="*/ 989240 h 1170715"/>
                  <a:gd name="connsiteX6" fmla="*/ 4240400 w 4421875"/>
                  <a:gd name="connsiteY6" fmla="*/ 1170715 h 1170715"/>
                  <a:gd name="connsiteX7" fmla="*/ 181475 w 4421875"/>
                  <a:gd name="connsiteY7" fmla="*/ 1170715 h 1170715"/>
                  <a:gd name="connsiteX8" fmla="*/ 0 w 4421875"/>
                  <a:gd name="connsiteY8" fmla="*/ 989240 h 1170715"/>
                  <a:gd name="connsiteX9" fmla="*/ 0 w 4421875"/>
                  <a:gd name="connsiteY9" fmla="*/ 263361 h 1170715"/>
                  <a:gd name="connsiteX0" fmla="*/ 0 w 4421875"/>
                  <a:gd name="connsiteY0" fmla="*/ 263361 h 1170719"/>
                  <a:gd name="connsiteX1" fmla="*/ 181475 w 4421875"/>
                  <a:gd name="connsiteY1" fmla="*/ 81886 h 1170719"/>
                  <a:gd name="connsiteX2" fmla="*/ 2442950 w 4421875"/>
                  <a:gd name="connsiteY2" fmla="*/ 0 h 1170719"/>
                  <a:gd name="connsiteX3" fmla="*/ 4240400 w 4421875"/>
                  <a:gd name="connsiteY3" fmla="*/ 81886 h 1170719"/>
                  <a:gd name="connsiteX4" fmla="*/ 4421875 w 4421875"/>
                  <a:gd name="connsiteY4" fmla="*/ 263361 h 1170719"/>
                  <a:gd name="connsiteX5" fmla="*/ 4421875 w 4421875"/>
                  <a:gd name="connsiteY5" fmla="*/ 989240 h 1170719"/>
                  <a:gd name="connsiteX6" fmla="*/ 4240400 w 4421875"/>
                  <a:gd name="connsiteY6" fmla="*/ 1170715 h 1170719"/>
                  <a:gd name="connsiteX7" fmla="*/ 2374711 w 4421875"/>
                  <a:gd name="connsiteY7" fmla="*/ 1023582 h 1170719"/>
                  <a:gd name="connsiteX8" fmla="*/ 181475 w 4421875"/>
                  <a:gd name="connsiteY8" fmla="*/ 1170715 h 1170719"/>
                  <a:gd name="connsiteX9" fmla="*/ 0 w 4421875"/>
                  <a:gd name="connsiteY9" fmla="*/ 989240 h 1170719"/>
                  <a:gd name="connsiteX10" fmla="*/ 0 w 4421875"/>
                  <a:gd name="connsiteY10" fmla="*/ 263361 h 1170719"/>
                  <a:gd name="connsiteX0" fmla="*/ 0 w 4421875"/>
                  <a:gd name="connsiteY0" fmla="*/ 306654 h 1214012"/>
                  <a:gd name="connsiteX1" fmla="*/ 181475 w 4421875"/>
                  <a:gd name="connsiteY1" fmla="*/ 125179 h 1214012"/>
                  <a:gd name="connsiteX2" fmla="*/ 532263 w 4421875"/>
                  <a:gd name="connsiteY2" fmla="*/ 2350 h 1214012"/>
                  <a:gd name="connsiteX3" fmla="*/ 2442950 w 4421875"/>
                  <a:gd name="connsiteY3" fmla="*/ 43293 h 1214012"/>
                  <a:gd name="connsiteX4" fmla="*/ 4240400 w 4421875"/>
                  <a:gd name="connsiteY4" fmla="*/ 125179 h 1214012"/>
                  <a:gd name="connsiteX5" fmla="*/ 4421875 w 4421875"/>
                  <a:gd name="connsiteY5" fmla="*/ 306654 h 1214012"/>
                  <a:gd name="connsiteX6" fmla="*/ 4421875 w 4421875"/>
                  <a:gd name="connsiteY6" fmla="*/ 1032533 h 1214012"/>
                  <a:gd name="connsiteX7" fmla="*/ 4240400 w 4421875"/>
                  <a:gd name="connsiteY7" fmla="*/ 1214008 h 1214012"/>
                  <a:gd name="connsiteX8" fmla="*/ 2374711 w 4421875"/>
                  <a:gd name="connsiteY8" fmla="*/ 1066875 h 1214012"/>
                  <a:gd name="connsiteX9" fmla="*/ 181475 w 4421875"/>
                  <a:gd name="connsiteY9" fmla="*/ 1214008 h 1214012"/>
                  <a:gd name="connsiteX10" fmla="*/ 0 w 4421875"/>
                  <a:gd name="connsiteY10" fmla="*/ 1032533 h 1214012"/>
                  <a:gd name="connsiteX11" fmla="*/ 0 w 4421875"/>
                  <a:gd name="connsiteY11" fmla="*/ 306654 h 1214012"/>
                  <a:gd name="connsiteX0" fmla="*/ 0 w 4421875"/>
                  <a:gd name="connsiteY0" fmla="*/ 307298 h 1214656"/>
                  <a:gd name="connsiteX1" fmla="*/ 181475 w 4421875"/>
                  <a:gd name="connsiteY1" fmla="*/ 125823 h 1214656"/>
                  <a:gd name="connsiteX2" fmla="*/ 532263 w 4421875"/>
                  <a:gd name="connsiteY2" fmla="*/ 2994 h 1214656"/>
                  <a:gd name="connsiteX3" fmla="*/ 2442950 w 4421875"/>
                  <a:gd name="connsiteY3" fmla="*/ 43937 h 1214656"/>
                  <a:gd name="connsiteX4" fmla="*/ 3753135 w 4421875"/>
                  <a:gd name="connsiteY4" fmla="*/ 16641 h 1214656"/>
                  <a:gd name="connsiteX5" fmla="*/ 4240400 w 4421875"/>
                  <a:gd name="connsiteY5" fmla="*/ 125823 h 1214656"/>
                  <a:gd name="connsiteX6" fmla="*/ 4421875 w 4421875"/>
                  <a:gd name="connsiteY6" fmla="*/ 307298 h 1214656"/>
                  <a:gd name="connsiteX7" fmla="*/ 4421875 w 4421875"/>
                  <a:gd name="connsiteY7" fmla="*/ 1033177 h 1214656"/>
                  <a:gd name="connsiteX8" fmla="*/ 4240400 w 4421875"/>
                  <a:gd name="connsiteY8" fmla="*/ 1214652 h 1214656"/>
                  <a:gd name="connsiteX9" fmla="*/ 2374711 w 4421875"/>
                  <a:gd name="connsiteY9" fmla="*/ 1067519 h 1214656"/>
                  <a:gd name="connsiteX10" fmla="*/ 181475 w 4421875"/>
                  <a:gd name="connsiteY10" fmla="*/ 1214652 h 1214656"/>
                  <a:gd name="connsiteX11" fmla="*/ 0 w 4421875"/>
                  <a:gd name="connsiteY11" fmla="*/ 1033177 h 1214656"/>
                  <a:gd name="connsiteX12" fmla="*/ 0 w 4421875"/>
                  <a:gd name="connsiteY12" fmla="*/ 307298 h 1214656"/>
                  <a:gd name="connsiteX0" fmla="*/ 0 w 4421875"/>
                  <a:gd name="connsiteY0" fmla="*/ 307298 h 1258588"/>
                  <a:gd name="connsiteX1" fmla="*/ 181475 w 4421875"/>
                  <a:gd name="connsiteY1" fmla="*/ 125823 h 1258588"/>
                  <a:gd name="connsiteX2" fmla="*/ 532263 w 4421875"/>
                  <a:gd name="connsiteY2" fmla="*/ 2994 h 1258588"/>
                  <a:gd name="connsiteX3" fmla="*/ 2442950 w 4421875"/>
                  <a:gd name="connsiteY3" fmla="*/ 43937 h 1258588"/>
                  <a:gd name="connsiteX4" fmla="*/ 3753135 w 4421875"/>
                  <a:gd name="connsiteY4" fmla="*/ 16641 h 1258588"/>
                  <a:gd name="connsiteX5" fmla="*/ 4240400 w 4421875"/>
                  <a:gd name="connsiteY5" fmla="*/ 125823 h 1258588"/>
                  <a:gd name="connsiteX6" fmla="*/ 4421875 w 4421875"/>
                  <a:gd name="connsiteY6" fmla="*/ 307298 h 1258588"/>
                  <a:gd name="connsiteX7" fmla="*/ 4421875 w 4421875"/>
                  <a:gd name="connsiteY7" fmla="*/ 1033177 h 1258588"/>
                  <a:gd name="connsiteX8" fmla="*/ 4240400 w 4421875"/>
                  <a:gd name="connsiteY8" fmla="*/ 1214652 h 1258588"/>
                  <a:gd name="connsiteX9" fmla="*/ 2374711 w 4421875"/>
                  <a:gd name="connsiteY9" fmla="*/ 1067519 h 1258588"/>
                  <a:gd name="connsiteX10" fmla="*/ 1282890 w 4421875"/>
                  <a:gd name="connsiteY10" fmla="*/ 1258588 h 1258588"/>
                  <a:gd name="connsiteX11" fmla="*/ 181475 w 4421875"/>
                  <a:gd name="connsiteY11" fmla="*/ 1214652 h 1258588"/>
                  <a:gd name="connsiteX12" fmla="*/ 0 w 4421875"/>
                  <a:gd name="connsiteY12" fmla="*/ 1033177 h 1258588"/>
                  <a:gd name="connsiteX13" fmla="*/ 0 w 4421875"/>
                  <a:gd name="connsiteY13" fmla="*/ 307298 h 1258588"/>
                  <a:gd name="connsiteX0" fmla="*/ 0 w 4421875"/>
                  <a:gd name="connsiteY0" fmla="*/ 307298 h 1258588"/>
                  <a:gd name="connsiteX1" fmla="*/ 181475 w 4421875"/>
                  <a:gd name="connsiteY1" fmla="*/ 125823 h 1258588"/>
                  <a:gd name="connsiteX2" fmla="*/ 532263 w 4421875"/>
                  <a:gd name="connsiteY2" fmla="*/ 2994 h 1258588"/>
                  <a:gd name="connsiteX3" fmla="*/ 2442950 w 4421875"/>
                  <a:gd name="connsiteY3" fmla="*/ 43937 h 1258588"/>
                  <a:gd name="connsiteX4" fmla="*/ 3753135 w 4421875"/>
                  <a:gd name="connsiteY4" fmla="*/ 16641 h 1258588"/>
                  <a:gd name="connsiteX5" fmla="*/ 4240400 w 4421875"/>
                  <a:gd name="connsiteY5" fmla="*/ 125823 h 1258588"/>
                  <a:gd name="connsiteX6" fmla="*/ 4421875 w 4421875"/>
                  <a:gd name="connsiteY6" fmla="*/ 307298 h 1258588"/>
                  <a:gd name="connsiteX7" fmla="*/ 4421875 w 4421875"/>
                  <a:gd name="connsiteY7" fmla="*/ 1033177 h 1258588"/>
                  <a:gd name="connsiteX8" fmla="*/ 4240400 w 4421875"/>
                  <a:gd name="connsiteY8" fmla="*/ 1214652 h 1258588"/>
                  <a:gd name="connsiteX9" fmla="*/ 2975212 w 4421875"/>
                  <a:gd name="connsiteY9" fmla="*/ 1217644 h 1258588"/>
                  <a:gd name="connsiteX10" fmla="*/ 2374711 w 4421875"/>
                  <a:gd name="connsiteY10" fmla="*/ 1067519 h 1258588"/>
                  <a:gd name="connsiteX11" fmla="*/ 1282890 w 4421875"/>
                  <a:gd name="connsiteY11" fmla="*/ 1258588 h 1258588"/>
                  <a:gd name="connsiteX12" fmla="*/ 181475 w 4421875"/>
                  <a:gd name="connsiteY12" fmla="*/ 1214652 h 1258588"/>
                  <a:gd name="connsiteX13" fmla="*/ 0 w 4421875"/>
                  <a:gd name="connsiteY13" fmla="*/ 1033177 h 1258588"/>
                  <a:gd name="connsiteX14" fmla="*/ 0 w 4421875"/>
                  <a:gd name="connsiteY14" fmla="*/ 307298 h 1258588"/>
                  <a:gd name="connsiteX0" fmla="*/ 0 w 4421875"/>
                  <a:gd name="connsiteY0" fmla="*/ 307298 h 1258588"/>
                  <a:gd name="connsiteX1" fmla="*/ 181475 w 4421875"/>
                  <a:gd name="connsiteY1" fmla="*/ 125823 h 1258588"/>
                  <a:gd name="connsiteX2" fmla="*/ 532263 w 4421875"/>
                  <a:gd name="connsiteY2" fmla="*/ 2994 h 1258588"/>
                  <a:gd name="connsiteX3" fmla="*/ 2442950 w 4421875"/>
                  <a:gd name="connsiteY3" fmla="*/ 43937 h 1258588"/>
                  <a:gd name="connsiteX4" fmla="*/ 3753135 w 4421875"/>
                  <a:gd name="connsiteY4" fmla="*/ 16641 h 1258588"/>
                  <a:gd name="connsiteX5" fmla="*/ 4240400 w 4421875"/>
                  <a:gd name="connsiteY5" fmla="*/ 125823 h 1258588"/>
                  <a:gd name="connsiteX6" fmla="*/ 4421875 w 4421875"/>
                  <a:gd name="connsiteY6" fmla="*/ 307298 h 1258588"/>
                  <a:gd name="connsiteX7" fmla="*/ 4421875 w 4421875"/>
                  <a:gd name="connsiteY7" fmla="*/ 1033177 h 1258588"/>
                  <a:gd name="connsiteX8" fmla="*/ 4240400 w 4421875"/>
                  <a:gd name="connsiteY8" fmla="*/ 1214652 h 1258588"/>
                  <a:gd name="connsiteX9" fmla="*/ 2975212 w 4421875"/>
                  <a:gd name="connsiteY9" fmla="*/ 1217644 h 1258588"/>
                  <a:gd name="connsiteX10" fmla="*/ 2374711 w 4421875"/>
                  <a:gd name="connsiteY10" fmla="*/ 1067519 h 1258588"/>
                  <a:gd name="connsiteX11" fmla="*/ 2197290 w 4421875"/>
                  <a:gd name="connsiteY11" fmla="*/ 1149406 h 1258588"/>
                  <a:gd name="connsiteX12" fmla="*/ 1282890 w 4421875"/>
                  <a:gd name="connsiteY12" fmla="*/ 1258588 h 1258588"/>
                  <a:gd name="connsiteX13" fmla="*/ 181475 w 4421875"/>
                  <a:gd name="connsiteY13" fmla="*/ 1214652 h 1258588"/>
                  <a:gd name="connsiteX14" fmla="*/ 0 w 4421875"/>
                  <a:gd name="connsiteY14" fmla="*/ 1033177 h 1258588"/>
                  <a:gd name="connsiteX15" fmla="*/ 0 w 4421875"/>
                  <a:gd name="connsiteY15" fmla="*/ 307298 h 1258588"/>
                  <a:gd name="connsiteX0" fmla="*/ 0 w 4421875"/>
                  <a:gd name="connsiteY0" fmla="*/ 307298 h 1258588"/>
                  <a:gd name="connsiteX1" fmla="*/ 181475 w 4421875"/>
                  <a:gd name="connsiteY1" fmla="*/ 125823 h 1258588"/>
                  <a:gd name="connsiteX2" fmla="*/ 532263 w 4421875"/>
                  <a:gd name="connsiteY2" fmla="*/ 2994 h 1258588"/>
                  <a:gd name="connsiteX3" fmla="*/ 2442950 w 4421875"/>
                  <a:gd name="connsiteY3" fmla="*/ 43937 h 1258588"/>
                  <a:gd name="connsiteX4" fmla="*/ 3753135 w 4421875"/>
                  <a:gd name="connsiteY4" fmla="*/ 16641 h 1258588"/>
                  <a:gd name="connsiteX5" fmla="*/ 4240400 w 4421875"/>
                  <a:gd name="connsiteY5" fmla="*/ 125823 h 1258588"/>
                  <a:gd name="connsiteX6" fmla="*/ 4421875 w 4421875"/>
                  <a:gd name="connsiteY6" fmla="*/ 307298 h 1258588"/>
                  <a:gd name="connsiteX7" fmla="*/ 4421875 w 4421875"/>
                  <a:gd name="connsiteY7" fmla="*/ 1033177 h 1258588"/>
                  <a:gd name="connsiteX8" fmla="*/ 4240400 w 4421875"/>
                  <a:gd name="connsiteY8" fmla="*/ 1214652 h 1258588"/>
                  <a:gd name="connsiteX9" fmla="*/ 2975212 w 4421875"/>
                  <a:gd name="connsiteY9" fmla="*/ 1217644 h 1258588"/>
                  <a:gd name="connsiteX10" fmla="*/ 2388359 w 4421875"/>
                  <a:gd name="connsiteY10" fmla="*/ 1244940 h 1258588"/>
                  <a:gd name="connsiteX11" fmla="*/ 2197290 w 4421875"/>
                  <a:gd name="connsiteY11" fmla="*/ 1149406 h 1258588"/>
                  <a:gd name="connsiteX12" fmla="*/ 1282890 w 4421875"/>
                  <a:gd name="connsiteY12" fmla="*/ 1258588 h 1258588"/>
                  <a:gd name="connsiteX13" fmla="*/ 181475 w 4421875"/>
                  <a:gd name="connsiteY13" fmla="*/ 1214652 h 1258588"/>
                  <a:gd name="connsiteX14" fmla="*/ 0 w 4421875"/>
                  <a:gd name="connsiteY14" fmla="*/ 1033177 h 1258588"/>
                  <a:gd name="connsiteX15" fmla="*/ 0 w 4421875"/>
                  <a:gd name="connsiteY15" fmla="*/ 307298 h 1258588"/>
                  <a:gd name="connsiteX0" fmla="*/ 0 w 4421875"/>
                  <a:gd name="connsiteY0" fmla="*/ 359558 h 1310848"/>
                  <a:gd name="connsiteX1" fmla="*/ 181475 w 4421875"/>
                  <a:gd name="connsiteY1" fmla="*/ 178083 h 1310848"/>
                  <a:gd name="connsiteX2" fmla="*/ 532263 w 4421875"/>
                  <a:gd name="connsiteY2" fmla="*/ 55254 h 1310848"/>
                  <a:gd name="connsiteX3" fmla="*/ 2129051 w 4421875"/>
                  <a:gd name="connsiteY3" fmla="*/ 663 h 1310848"/>
                  <a:gd name="connsiteX4" fmla="*/ 2442950 w 4421875"/>
                  <a:gd name="connsiteY4" fmla="*/ 96197 h 1310848"/>
                  <a:gd name="connsiteX5" fmla="*/ 3753135 w 4421875"/>
                  <a:gd name="connsiteY5" fmla="*/ 68901 h 1310848"/>
                  <a:gd name="connsiteX6" fmla="*/ 4240400 w 4421875"/>
                  <a:gd name="connsiteY6" fmla="*/ 178083 h 1310848"/>
                  <a:gd name="connsiteX7" fmla="*/ 4421875 w 4421875"/>
                  <a:gd name="connsiteY7" fmla="*/ 359558 h 1310848"/>
                  <a:gd name="connsiteX8" fmla="*/ 4421875 w 4421875"/>
                  <a:gd name="connsiteY8" fmla="*/ 1085437 h 1310848"/>
                  <a:gd name="connsiteX9" fmla="*/ 4240400 w 4421875"/>
                  <a:gd name="connsiteY9" fmla="*/ 1266912 h 1310848"/>
                  <a:gd name="connsiteX10" fmla="*/ 2975212 w 4421875"/>
                  <a:gd name="connsiteY10" fmla="*/ 1269904 h 1310848"/>
                  <a:gd name="connsiteX11" fmla="*/ 2388359 w 4421875"/>
                  <a:gd name="connsiteY11" fmla="*/ 1297200 h 1310848"/>
                  <a:gd name="connsiteX12" fmla="*/ 2197290 w 4421875"/>
                  <a:gd name="connsiteY12" fmla="*/ 1201666 h 1310848"/>
                  <a:gd name="connsiteX13" fmla="*/ 1282890 w 4421875"/>
                  <a:gd name="connsiteY13" fmla="*/ 1310848 h 1310848"/>
                  <a:gd name="connsiteX14" fmla="*/ 181475 w 4421875"/>
                  <a:gd name="connsiteY14" fmla="*/ 1266912 h 1310848"/>
                  <a:gd name="connsiteX15" fmla="*/ 0 w 4421875"/>
                  <a:gd name="connsiteY15" fmla="*/ 1085437 h 1310848"/>
                  <a:gd name="connsiteX16" fmla="*/ 0 w 4421875"/>
                  <a:gd name="connsiteY16" fmla="*/ 359558 h 1310848"/>
                  <a:gd name="connsiteX0" fmla="*/ 0 w 4421875"/>
                  <a:gd name="connsiteY0" fmla="*/ 359558 h 1310848"/>
                  <a:gd name="connsiteX1" fmla="*/ 181475 w 4421875"/>
                  <a:gd name="connsiteY1" fmla="*/ 178083 h 1310848"/>
                  <a:gd name="connsiteX2" fmla="*/ 532263 w 4421875"/>
                  <a:gd name="connsiteY2" fmla="*/ 55254 h 1310848"/>
                  <a:gd name="connsiteX3" fmla="*/ 2129051 w 4421875"/>
                  <a:gd name="connsiteY3" fmla="*/ 663 h 1310848"/>
                  <a:gd name="connsiteX4" fmla="*/ 2442950 w 4421875"/>
                  <a:gd name="connsiteY4" fmla="*/ 96197 h 1310848"/>
                  <a:gd name="connsiteX5" fmla="*/ 3753135 w 4421875"/>
                  <a:gd name="connsiteY5" fmla="*/ 68901 h 1310848"/>
                  <a:gd name="connsiteX6" fmla="*/ 4240400 w 4421875"/>
                  <a:gd name="connsiteY6" fmla="*/ 178083 h 1310848"/>
                  <a:gd name="connsiteX7" fmla="*/ 4421875 w 4421875"/>
                  <a:gd name="connsiteY7" fmla="*/ 359558 h 1310848"/>
                  <a:gd name="connsiteX8" fmla="*/ 4421875 w 4421875"/>
                  <a:gd name="connsiteY8" fmla="*/ 1085437 h 1310848"/>
                  <a:gd name="connsiteX9" fmla="*/ 4240400 w 4421875"/>
                  <a:gd name="connsiteY9" fmla="*/ 1266912 h 1310848"/>
                  <a:gd name="connsiteX10" fmla="*/ 2975212 w 4421875"/>
                  <a:gd name="connsiteY10" fmla="*/ 1269904 h 1310848"/>
                  <a:gd name="connsiteX11" fmla="*/ 2388359 w 4421875"/>
                  <a:gd name="connsiteY11" fmla="*/ 1297200 h 1310848"/>
                  <a:gd name="connsiteX12" fmla="*/ 2197290 w 4421875"/>
                  <a:gd name="connsiteY12" fmla="*/ 1201666 h 1310848"/>
                  <a:gd name="connsiteX13" fmla="*/ 1282890 w 4421875"/>
                  <a:gd name="connsiteY13" fmla="*/ 1310848 h 1310848"/>
                  <a:gd name="connsiteX14" fmla="*/ 181475 w 4421875"/>
                  <a:gd name="connsiteY14" fmla="*/ 1266912 h 1310848"/>
                  <a:gd name="connsiteX15" fmla="*/ 0 w 4421875"/>
                  <a:gd name="connsiteY15" fmla="*/ 1085437 h 1310848"/>
                  <a:gd name="connsiteX16" fmla="*/ 163773 w 4421875"/>
                  <a:gd name="connsiteY16" fmla="*/ 901415 h 1310848"/>
                  <a:gd name="connsiteX17" fmla="*/ 0 w 4421875"/>
                  <a:gd name="connsiteY17" fmla="*/ 359558 h 1310848"/>
                  <a:gd name="connsiteX0" fmla="*/ 0 w 4531184"/>
                  <a:gd name="connsiteY0" fmla="*/ 359558 h 1310848"/>
                  <a:gd name="connsiteX1" fmla="*/ 181475 w 4531184"/>
                  <a:gd name="connsiteY1" fmla="*/ 178083 h 1310848"/>
                  <a:gd name="connsiteX2" fmla="*/ 532263 w 4531184"/>
                  <a:gd name="connsiteY2" fmla="*/ 55254 h 1310848"/>
                  <a:gd name="connsiteX3" fmla="*/ 2129051 w 4531184"/>
                  <a:gd name="connsiteY3" fmla="*/ 663 h 1310848"/>
                  <a:gd name="connsiteX4" fmla="*/ 2442950 w 4531184"/>
                  <a:gd name="connsiteY4" fmla="*/ 96197 h 1310848"/>
                  <a:gd name="connsiteX5" fmla="*/ 3753135 w 4531184"/>
                  <a:gd name="connsiteY5" fmla="*/ 68901 h 1310848"/>
                  <a:gd name="connsiteX6" fmla="*/ 4240400 w 4531184"/>
                  <a:gd name="connsiteY6" fmla="*/ 178083 h 1310848"/>
                  <a:gd name="connsiteX7" fmla="*/ 4421875 w 4531184"/>
                  <a:gd name="connsiteY7" fmla="*/ 359558 h 1310848"/>
                  <a:gd name="connsiteX8" fmla="*/ 4531057 w 4531184"/>
                  <a:gd name="connsiteY8" fmla="*/ 642107 h 1310848"/>
                  <a:gd name="connsiteX9" fmla="*/ 4421875 w 4531184"/>
                  <a:gd name="connsiteY9" fmla="*/ 1085437 h 1310848"/>
                  <a:gd name="connsiteX10" fmla="*/ 4240400 w 4531184"/>
                  <a:gd name="connsiteY10" fmla="*/ 1266912 h 1310848"/>
                  <a:gd name="connsiteX11" fmla="*/ 2975212 w 4531184"/>
                  <a:gd name="connsiteY11" fmla="*/ 1269904 h 1310848"/>
                  <a:gd name="connsiteX12" fmla="*/ 2388359 w 4531184"/>
                  <a:gd name="connsiteY12" fmla="*/ 1297200 h 1310848"/>
                  <a:gd name="connsiteX13" fmla="*/ 2197290 w 4531184"/>
                  <a:gd name="connsiteY13" fmla="*/ 1201666 h 1310848"/>
                  <a:gd name="connsiteX14" fmla="*/ 1282890 w 4531184"/>
                  <a:gd name="connsiteY14" fmla="*/ 1310848 h 1310848"/>
                  <a:gd name="connsiteX15" fmla="*/ 181475 w 4531184"/>
                  <a:gd name="connsiteY15" fmla="*/ 1266912 h 1310848"/>
                  <a:gd name="connsiteX16" fmla="*/ 0 w 4531184"/>
                  <a:gd name="connsiteY16" fmla="*/ 1085437 h 1310848"/>
                  <a:gd name="connsiteX17" fmla="*/ 163773 w 4531184"/>
                  <a:gd name="connsiteY17" fmla="*/ 901415 h 1310848"/>
                  <a:gd name="connsiteX18" fmla="*/ 0 w 4531184"/>
                  <a:gd name="connsiteY18" fmla="*/ 359558 h 1310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531184" h="1310848">
                    <a:moveTo>
                      <a:pt x="0" y="359558"/>
                    </a:moveTo>
                    <a:cubicBezTo>
                      <a:pt x="0" y="259332"/>
                      <a:pt x="81249" y="178083"/>
                      <a:pt x="181475" y="178083"/>
                    </a:cubicBezTo>
                    <a:cubicBezTo>
                      <a:pt x="288382" y="143288"/>
                      <a:pt x="155351" y="68902"/>
                      <a:pt x="532263" y="55254"/>
                    </a:cubicBezTo>
                    <a:cubicBezTo>
                      <a:pt x="856859" y="41606"/>
                      <a:pt x="1810603" y="-6161"/>
                      <a:pt x="2129051" y="663"/>
                    </a:cubicBezTo>
                    <a:cubicBezTo>
                      <a:pt x="2447499" y="7487"/>
                      <a:pt x="2172269" y="100746"/>
                      <a:pt x="2442950" y="96197"/>
                    </a:cubicBezTo>
                    <a:cubicBezTo>
                      <a:pt x="2713631" y="91648"/>
                      <a:pt x="3453560" y="55253"/>
                      <a:pt x="3753135" y="68901"/>
                    </a:cubicBezTo>
                    <a:cubicBezTo>
                      <a:pt x="4052710" y="82549"/>
                      <a:pt x="4124394" y="145563"/>
                      <a:pt x="4240400" y="178083"/>
                    </a:cubicBezTo>
                    <a:cubicBezTo>
                      <a:pt x="4340626" y="178083"/>
                      <a:pt x="4421875" y="259332"/>
                      <a:pt x="4421875" y="359558"/>
                    </a:cubicBezTo>
                    <a:cubicBezTo>
                      <a:pt x="4417326" y="490135"/>
                      <a:pt x="4535606" y="511530"/>
                      <a:pt x="4531057" y="642107"/>
                    </a:cubicBezTo>
                    <a:lnTo>
                      <a:pt x="4421875" y="1085437"/>
                    </a:lnTo>
                    <a:cubicBezTo>
                      <a:pt x="4421875" y="1185663"/>
                      <a:pt x="4340626" y="1266912"/>
                      <a:pt x="4240400" y="1266912"/>
                    </a:cubicBezTo>
                    <a:cubicBezTo>
                      <a:pt x="3987916" y="1281734"/>
                      <a:pt x="3286160" y="1294426"/>
                      <a:pt x="2975212" y="1269904"/>
                    </a:cubicBezTo>
                    <a:cubicBezTo>
                      <a:pt x="2664264" y="1245382"/>
                      <a:pt x="2515738" y="1324495"/>
                      <a:pt x="2388359" y="1297200"/>
                    </a:cubicBezTo>
                    <a:cubicBezTo>
                      <a:pt x="2260980" y="1269905"/>
                      <a:pt x="2379260" y="1169821"/>
                      <a:pt x="2197290" y="1201666"/>
                    </a:cubicBezTo>
                    <a:cubicBezTo>
                      <a:pt x="2015320" y="1233511"/>
                      <a:pt x="1621134" y="1284051"/>
                      <a:pt x="1282890" y="1310848"/>
                    </a:cubicBezTo>
                    <a:lnTo>
                      <a:pt x="181475" y="1266912"/>
                    </a:lnTo>
                    <a:cubicBezTo>
                      <a:pt x="81249" y="1266912"/>
                      <a:pt x="0" y="1185663"/>
                      <a:pt x="0" y="1085437"/>
                    </a:cubicBezTo>
                    <a:cubicBezTo>
                      <a:pt x="0" y="933111"/>
                      <a:pt x="163773" y="1053741"/>
                      <a:pt x="163773" y="901415"/>
                    </a:cubicBezTo>
                    <a:lnTo>
                      <a:pt x="0" y="359558"/>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latin typeface="Cambria" panose="02040503050406030204" pitchFamily="18" charset="0"/>
                  <a:ea typeface="Cambria" panose="02040503050406030204" pitchFamily="18" charset="0"/>
                </a:endParaRPr>
              </a:p>
            </p:txBody>
          </p:sp>
          <p:sp>
            <p:nvSpPr>
              <p:cNvPr id="28" name="Rounded Rectangle 3">
                <a:extLst>
                  <a:ext uri="{FF2B5EF4-FFF2-40B4-BE49-F238E27FC236}">
                    <a16:creationId xmlns:a16="http://schemas.microsoft.com/office/drawing/2014/main" id="{02D2FF18-E406-E554-FDB9-F332EB283C98}"/>
                  </a:ext>
                </a:extLst>
              </p:cNvPr>
              <p:cNvSpPr/>
              <p:nvPr/>
            </p:nvSpPr>
            <p:spPr>
              <a:xfrm>
                <a:off x="6441744" y="1623421"/>
                <a:ext cx="4531184" cy="1310848"/>
              </a:xfrm>
              <a:custGeom>
                <a:avLst/>
                <a:gdLst>
                  <a:gd name="connsiteX0" fmla="*/ 0 w 4421875"/>
                  <a:gd name="connsiteY0" fmla="*/ 181475 h 1088829"/>
                  <a:gd name="connsiteX1" fmla="*/ 181475 w 4421875"/>
                  <a:gd name="connsiteY1" fmla="*/ 0 h 1088829"/>
                  <a:gd name="connsiteX2" fmla="*/ 4240400 w 4421875"/>
                  <a:gd name="connsiteY2" fmla="*/ 0 h 1088829"/>
                  <a:gd name="connsiteX3" fmla="*/ 4421875 w 4421875"/>
                  <a:gd name="connsiteY3" fmla="*/ 181475 h 1088829"/>
                  <a:gd name="connsiteX4" fmla="*/ 4421875 w 4421875"/>
                  <a:gd name="connsiteY4" fmla="*/ 907354 h 1088829"/>
                  <a:gd name="connsiteX5" fmla="*/ 4240400 w 4421875"/>
                  <a:gd name="connsiteY5" fmla="*/ 1088829 h 1088829"/>
                  <a:gd name="connsiteX6" fmla="*/ 181475 w 4421875"/>
                  <a:gd name="connsiteY6" fmla="*/ 1088829 h 1088829"/>
                  <a:gd name="connsiteX7" fmla="*/ 0 w 4421875"/>
                  <a:gd name="connsiteY7" fmla="*/ 907354 h 1088829"/>
                  <a:gd name="connsiteX8" fmla="*/ 0 w 4421875"/>
                  <a:gd name="connsiteY8" fmla="*/ 181475 h 1088829"/>
                  <a:gd name="connsiteX0" fmla="*/ 0 w 4421875"/>
                  <a:gd name="connsiteY0" fmla="*/ 263361 h 1170715"/>
                  <a:gd name="connsiteX1" fmla="*/ 181475 w 4421875"/>
                  <a:gd name="connsiteY1" fmla="*/ 81886 h 1170715"/>
                  <a:gd name="connsiteX2" fmla="*/ 2442950 w 4421875"/>
                  <a:gd name="connsiteY2" fmla="*/ 0 h 1170715"/>
                  <a:gd name="connsiteX3" fmla="*/ 4240400 w 4421875"/>
                  <a:gd name="connsiteY3" fmla="*/ 81886 h 1170715"/>
                  <a:gd name="connsiteX4" fmla="*/ 4421875 w 4421875"/>
                  <a:gd name="connsiteY4" fmla="*/ 263361 h 1170715"/>
                  <a:gd name="connsiteX5" fmla="*/ 4421875 w 4421875"/>
                  <a:gd name="connsiteY5" fmla="*/ 989240 h 1170715"/>
                  <a:gd name="connsiteX6" fmla="*/ 4240400 w 4421875"/>
                  <a:gd name="connsiteY6" fmla="*/ 1170715 h 1170715"/>
                  <a:gd name="connsiteX7" fmla="*/ 181475 w 4421875"/>
                  <a:gd name="connsiteY7" fmla="*/ 1170715 h 1170715"/>
                  <a:gd name="connsiteX8" fmla="*/ 0 w 4421875"/>
                  <a:gd name="connsiteY8" fmla="*/ 989240 h 1170715"/>
                  <a:gd name="connsiteX9" fmla="*/ 0 w 4421875"/>
                  <a:gd name="connsiteY9" fmla="*/ 263361 h 1170715"/>
                  <a:gd name="connsiteX0" fmla="*/ 0 w 4421875"/>
                  <a:gd name="connsiteY0" fmla="*/ 263361 h 1170719"/>
                  <a:gd name="connsiteX1" fmla="*/ 181475 w 4421875"/>
                  <a:gd name="connsiteY1" fmla="*/ 81886 h 1170719"/>
                  <a:gd name="connsiteX2" fmla="*/ 2442950 w 4421875"/>
                  <a:gd name="connsiteY2" fmla="*/ 0 h 1170719"/>
                  <a:gd name="connsiteX3" fmla="*/ 4240400 w 4421875"/>
                  <a:gd name="connsiteY3" fmla="*/ 81886 h 1170719"/>
                  <a:gd name="connsiteX4" fmla="*/ 4421875 w 4421875"/>
                  <a:gd name="connsiteY4" fmla="*/ 263361 h 1170719"/>
                  <a:gd name="connsiteX5" fmla="*/ 4421875 w 4421875"/>
                  <a:gd name="connsiteY5" fmla="*/ 989240 h 1170719"/>
                  <a:gd name="connsiteX6" fmla="*/ 4240400 w 4421875"/>
                  <a:gd name="connsiteY6" fmla="*/ 1170715 h 1170719"/>
                  <a:gd name="connsiteX7" fmla="*/ 2374711 w 4421875"/>
                  <a:gd name="connsiteY7" fmla="*/ 1023582 h 1170719"/>
                  <a:gd name="connsiteX8" fmla="*/ 181475 w 4421875"/>
                  <a:gd name="connsiteY8" fmla="*/ 1170715 h 1170719"/>
                  <a:gd name="connsiteX9" fmla="*/ 0 w 4421875"/>
                  <a:gd name="connsiteY9" fmla="*/ 989240 h 1170719"/>
                  <a:gd name="connsiteX10" fmla="*/ 0 w 4421875"/>
                  <a:gd name="connsiteY10" fmla="*/ 263361 h 1170719"/>
                  <a:gd name="connsiteX0" fmla="*/ 0 w 4421875"/>
                  <a:gd name="connsiteY0" fmla="*/ 306654 h 1214012"/>
                  <a:gd name="connsiteX1" fmla="*/ 181475 w 4421875"/>
                  <a:gd name="connsiteY1" fmla="*/ 125179 h 1214012"/>
                  <a:gd name="connsiteX2" fmla="*/ 532263 w 4421875"/>
                  <a:gd name="connsiteY2" fmla="*/ 2350 h 1214012"/>
                  <a:gd name="connsiteX3" fmla="*/ 2442950 w 4421875"/>
                  <a:gd name="connsiteY3" fmla="*/ 43293 h 1214012"/>
                  <a:gd name="connsiteX4" fmla="*/ 4240400 w 4421875"/>
                  <a:gd name="connsiteY4" fmla="*/ 125179 h 1214012"/>
                  <a:gd name="connsiteX5" fmla="*/ 4421875 w 4421875"/>
                  <a:gd name="connsiteY5" fmla="*/ 306654 h 1214012"/>
                  <a:gd name="connsiteX6" fmla="*/ 4421875 w 4421875"/>
                  <a:gd name="connsiteY6" fmla="*/ 1032533 h 1214012"/>
                  <a:gd name="connsiteX7" fmla="*/ 4240400 w 4421875"/>
                  <a:gd name="connsiteY7" fmla="*/ 1214008 h 1214012"/>
                  <a:gd name="connsiteX8" fmla="*/ 2374711 w 4421875"/>
                  <a:gd name="connsiteY8" fmla="*/ 1066875 h 1214012"/>
                  <a:gd name="connsiteX9" fmla="*/ 181475 w 4421875"/>
                  <a:gd name="connsiteY9" fmla="*/ 1214008 h 1214012"/>
                  <a:gd name="connsiteX10" fmla="*/ 0 w 4421875"/>
                  <a:gd name="connsiteY10" fmla="*/ 1032533 h 1214012"/>
                  <a:gd name="connsiteX11" fmla="*/ 0 w 4421875"/>
                  <a:gd name="connsiteY11" fmla="*/ 306654 h 1214012"/>
                  <a:gd name="connsiteX0" fmla="*/ 0 w 4421875"/>
                  <a:gd name="connsiteY0" fmla="*/ 307298 h 1214656"/>
                  <a:gd name="connsiteX1" fmla="*/ 181475 w 4421875"/>
                  <a:gd name="connsiteY1" fmla="*/ 125823 h 1214656"/>
                  <a:gd name="connsiteX2" fmla="*/ 532263 w 4421875"/>
                  <a:gd name="connsiteY2" fmla="*/ 2994 h 1214656"/>
                  <a:gd name="connsiteX3" fmla="*/ 2442950 w 4421875"/>
                  <a:gd name="connsiteY3" fmla="*/ 43937 h 1214656"/>
                  <a:gd name="connsiteX4" fmla="*/ 3753135 w 4421875"/>
                  <a:gd name="connsiteY4" fmla="*/ 16641 h 1214656"/>
                  <a:gd name="connsiteX5" fmla="*/ 4240400 w 4421875"/>
                  <a:gd name="connsiteY5" fmla="*/ 125823 h 1214656"/>
                  <a:gd name="connsiteX6" fmla="*/ 4421875 w 4421875"/>
                  <a:gd name="connsiteY6" fmla="*/ 307298 h 1214656"/>
                  <a:gd name="connsiteX7" fmla="*/ 4421875 w 4421875"/>
                  <a:gd name="connsiteY7" fmla="*/ 1033177 h 1214656"/>
                  <a:gd name="connsiteX8" fmla="*/ 4240400 w 4421875"/>
                  <a:gd name="connsiteY8" fmla="*/ 1214652 h 1214656"/>
                  <a:gd name="connsiteX9" fmla="*/ 2374711 w 4421875"/>
                  <a:gd name="connsiteY9" fmla="*/ 1067519 h 1214656"/>
                  <a:gd name="connsiteX10" fmla="*/ 181475 w 4421875"/>
                  <a:gd name="connsiteY10" fmla="*/ 1214652 h 1214656"/>
                  <a:gd name="connsiteX11" fmla="*/ 0 w 4421875"/>
                  <a:gd name="connsiteY11" fmla="*/ 1033177 h 1214656"/>
                  <a:gd name="connsiteX12" fmla="*/ 0 w 4421875"/>
                  <a:gd name="connsiteY12" fmla="*/ 307298 h 1214656"/>
                  <a:gd name="connsiteX0" fmla="*/ 0 w 4421875"/>
                  <a:gd name="connsiteY0" fmla="*/ 307298 h 1258588"/>
                  <a:gd name="connsiteX1" fmla="*/ 181475 w 4421875"/>
                  <a:gd name="connsiteY1" fmla="*/ 125823 h 1258588"/>
                  <a:gd name="connsiteX2" fmla="*/ 532263 w 4421875"/>
                  <a:gd name="connsiteY2" fmla="*/ 2994 h 1258588"/>
                  <a:gd name="connsiteX3" fmla="*/ 2442950 w 4421875"/>
                  <a:gd name="connsiteY3" fmla="*/ 43937 h 1258588"/>
                  <a:gd name="connsiteX4" fmla="*/ 3753135 w 4421875"/>
                  <a:gd name="connsiteY4" fmla="*/ 16641 h 1258588"/>
                  <a:gd name="connsiteX5" fmla="*/ 4240400 w 4421875"/>
                  <a:gd name="connsiteY5" fmla="*/ 125823 h 1258588"/>
                  <a:gd name="connsiteX6" fmla="*/ 4421875 w 4421875"/>
                  <a:gd name="connsiteY6" fmla="*/ 307298 h 1258588"/>
                  <a:gd name="connsiteX7" fmla="*/ 4421875 w 4421875"/>
                  <a:gd name="connsiteY7" fmla="*/ 1033177 h 1258588"/>
                  <a:gd name="connsiteX8" fmla="*/ 4240400 w 4421875"/>
                  <a:gd name="connsiteY8" fmla="*/ 1214652 h 1258588"/>
                  <a:gd name="connsiteX9" fmla="*/ 2374711 w 4421875"/>
                  <a:gd name="connsiteY9" fmla="*/ 1067519 h 1258588"/>
                  <a:gd name="connsiteX10" fmla="*/ 1282890 w 4421875"/>
                  <a:gd name="connsiteY10" fmla="*/ 1258588 h 1258588"/>
                  <a:gd name="connsiteX11" fmla="*/ 181475 w 4421875"/>
                  <a:gd name="connsiteY11" fmla="*/ 1214652 h 1258588"/>
                  <a:gd name="connsiteX12" fmla="*/ 0 w 4421875"/>
                  <a:gd name="connsiteY12" fmla="*/ 1033177 h 1258588"/>
                  <a:gd name="connsiteX13" fmla="*/ 0 w 4421875"/>
                  <a:gd name="connsiteY13" fmla="*/ 307298 h 1258588"/>
                  <a:gd name="connsiteX0" fmla="*/ 0 w 4421875"/>
                  <a:gd name="connsiteY0" fmla="*/ 307298 h 1258588"/>
                  <a:gd name="connsiteX1" fmla="*/ 181475 w 4421875"/>
                  <a:gd name="connsiteY1" fmla="*/ 125823 h 1258588"/>
                  <a:gd name="connsiteX2" fmla="*/ 532263 w 4421875"/>
                  <a:gd name="connsiteY2" fmla="*/ 2994 h 1258588"/>
                  <a:gd name="connsiteX3" fmla="*/ 2442950 w 4421875"/>
                  <a:gd name="connsiteY3" fmla="*/ 43937 h 1258588"/>
                  <a:gd name="connsiteX4" fmla="*/ 3753135 w 4421875"/>
                  <a:gd name="connsiteY4" fmla="*/ 16641 h 1258588"/>
                  <a:gd name="connsiteX5" fmla="*/ 4240400 w 4421875"/>
                  <a:gd name="connsiteY5" fmla="*/ 125823 h 1258588"/>
                  <a:gd name="connsiteX6" fmla="*/ 4421875 w 4421875"/>
                  <a:gd name="connsiteY6" fmla="*/ 307298 h 1258588"/>
                  <a:gd name="connsiteX7" fmla="*/ 4421875 w 4421875"/>
                  <a:gd name="connsiteY7" fmla="*/ 1033177 h 1258588"/>
                  <a:gd name="connsiteX8" fmla="*/ 4240400 w 4421875"/>
                  <a:gd name="connsiteY8" fmla="*/ 1214652 h 1258588"/>
                  <a:gd name="connsiteX9" fmla="*/ 2975212 w 4421875"/>
                  <a:gd name="connsiteY9" fmla="*/ 1217644 h 1258588"/>
                  <a:gd name="connsiteX10" fmla="*/ 2374711 w 4421875"/>
                  <a:gd name="connsiteY10" fmla="*/ 1067519 h 1258588"/>
                  <a:gd name="connsiteX11" fmla="*/ 1282890 w 4421875"/>
                  <a:gd name="connsiteY11" fmla="*/ 1258588 h 1258588"/>
                  <a:gd name="connsiteX12" fmla="*/ 181475 w 4421875"/>
                  <a:gd name="connsiteY12" fmla="*/ 1214652 h 1258588"/>
                  <a:gd name="connsiteX13" fmla="*/ 0 w 4421875"/>
                  <a:gd name="connsiteY13" fmla="*/ 1033177 h 1258588"/>
                  <a:gd name="connsiteX14" fmla="*/ 0 w 4421875"/>
                  <a:gd name="connsiteY14" fmla="*/ 307298 h 1258588"/>
                  <a:gd name="connsiteX0" fmla="*/ 0 w 4421875"/>
                  <a:gd name="connsiteY0" fmla="*/ 307298 h 1258588"/>
                  <a:gd name="connsiteX1" fmla="*/ 181475 w 4421875"/>
                  <a:gd name="connsiteY1" fmla="*/ 125823 h 1258588"/>
                  <a:gd name="connsiteX2" fmla="*/ 532263 w 4421875"/>
                  <a:gd name="connsiteY2" fmla="*/ 2994 h 1258588"/>
                  <a:gd name="connsiteX3" fmla="*/ 2442950 w 4421875"/>
                  <a:gd name="connsiteY3" fmla="*/ 43937 h 1258588"/>
                  <a:gd name="connsiteX4" fmla="*/ 3753135 w 4421875"/>
                  <a:gd name="connsiteY4" fmla="*/ 16641 h 1258588"/>
                  <a:gd name="connsiteX5" fmla="*/ 4240400 w 4421875"/>
                  <a:gd name="connsiteY5" fmla="*/ 125823 h 1258588"/>
                  <a:gd name="connsiteX6" fmla="*/ 4421875 w 4421875"/>
                  <a:gd name="connsiteY6" fmla="*/ 307298 h 1258588"/>
                  <a:gd name="connsiteX7" fmla="*/ 4421875 w 4421875"/>
                  <a:gd name="connsiteY7" fmla="*/ 1033177 h 1258588"/>
                  <a:gd name="connsiteX8" fmla="*/ 4240400 w 4421875"/>
                  <a:gd name="connsiteY8" fmla="*/ 1214652 h 1258588"/>
                  <a:gd name="connsiteX9" fmla="*/ 2975212 w 4421875"/>
                  <a:gd name="connsiteY9" fmla="*/ 1217644 h 1258588"/>
                  <a:gd name="connsiteX10" fmla="*/ 2374711 w 4421875"/>
                  <a:gd name="connsiteY10" fmla="*/ 1067519 h 1258588"/>
                  <a:gd name="connsiteX11" fmla="*/ 2197290 w 4421875"/>
                  <a:gd name="connsiteY11" fmla="*/ 1149406 h 1258588"/>
                  <a:gd name="connsiteX12" fmla="*/ 1282890 w 4421875"/>
                  <a:gd name="connsiteY12" fmla="*/ 1258588 h 1258588"/>
                  <a:gd name="connsiteX13" fmla="*/ 181475 w 4421875"/>
                  <a:gd name="connsiteY13" fmla="*/ 1214652 h 1258588"/>
                  <a:gd name="connsiteX14" fmla="*/ 0 w 4421875"/>
                  <a:gd name="connsiteY14" fmla="*/ 1033177 h 1258588"/>
                  <a:gd name="connsiteX15" fmla="*/ 0 w 4421875"/>
                  <a:gd name="connsiteY15" fmla="*/ 307298 h 1258588"/>
                  <a:gd name="connsiteX0" fmla="*/ 0 w 4421875"/>
                  <a:gd name="connsiteY0" fmla="*/ 307298 h 1258588"/>
                  <a:gd name="connsiteX1" fmla="*/ 181475 w 4421875"/>
                  <a:gd name="connsiteY1" fmla="*/ 125823 h 1258588"/>
                  <a:gd name="connsiteX2" fmla="*/ 532263 w 4421875"/>
                  <a:gd name="connsiteY2" fmla="*/ 2994 h 1258588"/>
                  <a:gd name="connsiteX3" fmla="*/ 2442950 w 4421875"/>
                  <a:gd name="connsiteY3" fmla="*/ 43937 h 1258588"/>
                  <a:gd name="connsiteX4" fmla="*/ 3753135 w 4421875"/>
                  <a:gd name="connsiteY4" fmla="*/ 16641 h 1258588"/>
                  <a:gd name="connsiteX5" fmla="*/ 4240400 w 4421875"/>
                  <a:gd name="connsiteY5" fmla="*/ 125823 h 1258588"/>
                  <a:gd name="connsiteX6" fmla="*/ 4421875 w 4421875"/>
                  <a:gd name="connsiteY6" fmla="*/ 307298 h 1258588"/>
                  <a:gd name="connsiteX7" fmla="*/ 4421875 w 4421875"/>
                  <a:gd name="connsiteY7" fmla="*/ 1033177 h 1258588"/>
                  <a:gd name="connsiteX8" fmla="*/ 4240400 w 4421875"/>
                  <a:gd name="connsiteY8" fmla="*/ 1214652 h 1258588"/>
                  <a:gd name="connsiteX9" fmla="*/ 2975212 w 4421875"/>
                  <a:gd name="connsiteY9" fmla="*/ 1217644 h 1258588"/>
                  <a:gd name="connsiteX10" fmla="*/ 2388359 w 4421875"/>
                  <a:gd name="connsiteY10" fmla="*/ 1244940 h 1258588"/>
                  <a:gd name="connsiteX11" fmla="*/ 2197290 w 4421875"/>
                  <a:gd name="connsiteY11" fmla="*/ 1149406 h 1258588"/>
                  <a:gd name="connsiteX12" fmla="*/ 1282890 w 4421875"/>
                  <a:gd name="connsiteY12" fmla="*/ 1258588 h 1258588"/>
                  <a:gd name="connsiteX13" fmla="*/ 181475 w 4421875"/>
                  <a:gd name="connsiteY13" fmla="*/ 1214652 h 1258588"/>
                  <a:gd name="connsiteX14" fmla="*/ 0 w 4421875"/>
                  <a:gd name="connsiteY14" fmla="*/ 1033177 h 1258588"/>
                  <a:gd name="connsiteX15" fmla="*/ 0 w 4421875"/>
                  <a:gd name="connsiteY15" fmla="*/ 307298 h 1258588"/>
                  <a:gd name="connsiteX0" fmla="*/ 0 w 4421875"/>
                  <a:gd name="connsiteY0" fmla="*/ 359558 h 1310848"/>
                  <a:gd name="connsiteX1" fmla="*/ 181475 w 4421875"/>
                  <a:gd name="connsiteY1" fmla="*/ 178083 h 1310848"/>
                  <a:gd name="connsiteX2" fmla="*/ 532263 w 4421875"/>
                  <a:gd name="connsiteY2" fmla="*/ 55254 h 1310848"/>
                  <a:gd name="connsiteX3" fmla="*/ 2129051 w 4421875"/>
                  <a:gd name="connsiteY3" fmla="*/ 663 h 1310848"/>
                  <a:gd name="connsiteX4" fmla="*/ 2442950 w 4421875"/>
                  <a:gd name="connsiteY4" fmla="*/ 96197 h 1310848"/>
                  <a:gd name="connsiteX5" fmla="*/ 3753135 w 4421875"/>
                  <a:gd name="connsiteY5" fmla="*/ 68901 h 1310848"/>
                  <a:gd name="connsiteX6" fmla="*/ 4240400 w 4421875"/>
                  <a:gd name="connsiteY6" fmla="*/ 178083 h 1310848"/>
                  <a:gd name="connsiteX7" fmla="*/ 4421875 w 4421875"/>
                  <a:gd name="connsiteY7" fmla="*/ 359558 h 1310848"/>
                  <a:gd name="connsiteX8" fmla="*/ 4421875 w 4421875"/>
                  <a:gd name="connsiteY8" fmla="*/ 1085437 h 1310848"/>
                  <a:gd name="connsiteX9" fmla="*/ 4240400 w 4421875"/>
                  <a:gd name="connsiteY9" fmla="*/ 1266912 h 1310848"/>
                  <a:gd name="connsiteX10" fmla="*/ 2975212 w 4421875"/>
                  <a:gd name="connsiteY10" fmla="*/ 1269904 h 1310848"/>
                  <a:gd name="connsiteX11" fmla="*/ 2388359 w 4421875"/>
                  <a:gd name="connsiteY11" fmla="*/ 1297200 h 1310848"/>
                  <a:gd name="connsiteX12" fmla="*/ 2197290 w 4421875"/>
                  <a:gd name="connsiteY12" fmla="*/ 1201666 h 1310848"/>
                  <a:gd name="connsiteX13" fmla="*/ 1282890 w 4421875"/>
                  <a:gd name="connsiteY13" fmla="*/ 1310848 h 1310848"/>
                  <a:gd name="connsiteX14" fmla="*/ 181475 w 4421875"/>
                  <a:gd name="connsiteY14" fmla="*/ 1266912 h 1310848"/>
                  <a:gd name="connsiteX15" fmla="*/ 0 w 4421875"/>
                  <a:gd name="connsiteY15" fmla="*/ 1085437 h 1310848"/>
                  <a:gd name="connsiteX16" fmla="*/ 0 w 4421875"/>
                  <a:gd name="connsiteY16" fmla="*/ 359558 h 1310848"/>
                  <a:gd name="connsiteX0" fmla="*/ 0 w 4421875"/>
                  <a:gd name="connsiteY0" fmla="*/ 359558 h 1310848"/>
                  <a:gd name="connsiteX1" fmla="*/ 181475 w 4421875"/>
                  <a:gd name="connsiteY1" fmla="*/ 178083 h 1310848"/>
                  <a:gd name="connsiteX2" fmla="*/ 532263 w 4421875"/>
                  <a:gd name="connsiteY2" fmla="*/ 55254 h 1310848"/>
                  <a:gd name="connsiteX3" fmla="*/ 2129051 w 4421875"/>
                  <a:gd name="connsiteY3" fmla="*/ 663 h 1310848"/>
                  <a:gd name="connsiteX4" fmla="*/ 2442950 w 4421875"/>
                  <a:gd name="connsiteY4" fmla="*/ 96197 h 1310848"/>
                  <a:gd name="connsiteX5" fmla="*/ 3753135 w 4421875"/>
                  <a:gd name="connsiteY5" fmla="*/ 68901 h 1310848"/>
                  <a:gd name="connsiteX6" fmla="*/ 4240400 w 4421875"/>
                  <a:gd name="connsiteY6" fmla="*/ 178083 h 1310848"/>
                  <a:gd name="connsiteX7" fmla="*/ 4421875 w 4421875"/>
                  <a:gd name="connsiteY7" fmla="*/ 359558 h 1310848"/>
                  <a:gd name="connsiteX8" fmla="*/ 4421875 w 4421875"/>
                  <a:gd name="connsiteY8" fmla="*/ 1085437 h 1310848"/>
                  <a:gd name="connsiteX9" fmla="*/ 4240400 w 4421875"/>
                  <a:gd name="connsiteY9" fmla="*/ 1266912 h 1310848"/>
                  <a:gd name="connsiteX10" fmla="*/ 2975212 w 4421875"/>
                  <a:gd name="connsiteY10" fmla="*/ 1269904 h 1310848"/>
                  <a:gd name="connsiteX11" fmla="*/ 2388359 w 4421875"/>
                  <a:gd name="connsiteY11" fmla="*/ 1297200 h 1310848"/>
                  <a:gd name="connsiteX12" fmla="*/ 2197290 w 4421875"/>
                  <a:gd name="connsiteY12" fmla="*/ 1201666 h 1310848"/>
                  <a:gd name="connsiteX13" fmla="*/ 1282890 w 4421875"/>
                  <a:gd name="connsiteY13" fmla="*/ 1310848 h 1310848"/>
                  <a:gd name="connsiteX14" fmla="*/ 181475 w 4421875"/>
                  <a:gd name="connsiteY14" fmla="*/ 1266912 h 1310848"/>
                  <a:gd name="connsiteX15" fmla="*/ 0 w 4421875"/>
                  <a:gd name="connsiteY15" fmla="*/ 1085437 h 1310848"/>
                  <a:gd name="connsiteX16" fmla="*/ 163773 w 4421875"/>
                  <a:gd name="connsiteY16" fmla="*/ 901415 h 1310848"/>
                  <a:gd name="connsiteX17" fmla="*/ 0 w 4421875"/>
                  <a:gd name="connsiteY17" fmla="*/ 359558 h 1310848"/>
                  <a:gd name="connsiteX0" fmla="*/ 0 w 4531184"/>
                  <a:gd name="connsiteY0" fmla="*/ 359558 h 1310848"/>
                  <a:gd name="connsiteX1" fmla="*/ 181475 w 4531184"/>
                  <a:gd name="connsiteY1" fmla="*/ 178083 h 1310848"/>
                  <a:gd name="connsiteX2" fmla="*/ 532263 w 4531184"/>
                  <a:gd name="connsiteY2" fmla="*/ 55254 h 1310848"/>
                  <a:gd name="connsiteX3" fmla="*/ 2129051 w 4531184"/>
                  <a:gd name="connsiteY3" fmla="*/ 663 h 1310848"/>
                  <a:gd name="connsiteX4" fmla="*/ 2442950 w 4531184"/>
                  <a:gd name="connsiteY4" fmla="*/ 96197 h 1310848"/>
                  <a:gd name="connsiteX5" fmla="*/ 3753135 w 4531184"/>
                  <a:gd name="connsiteY5" fmla="*/ 68901 h 1310848"/>
                  <a:gd name="connsiteX6" fmla="*/ 4240400 w 4531184"/>
                  <a:gd name="connsiteY6" fmla="*/ 178083 h 1310848"/>
                  <a:gd name="connsiteX7" fmla="*/ 4421875 w 4531184"/>
                  <a:gd name="connsiteY7" fmla="*/ 359558 h 1310848"/>
                  <a:gd name="connsiteX8" fmla="*/ 4531057 w 4531184"/>
                  <a:gd name="connsiteY8" fmla="*/ 642107 h 1310848"/>
                  <a:gd name="connsiteX9" fmla="*/ 4421875 w 4531184"/>
                  <a:gd name="connsiteY9" fmla="*/ 1085437 h 1310848"/>
                  <a:gd name="connsiteX10" fmla="*/ 4240400 w 4531184"/>
                  <a:gd name="connsiteY10" fmla="*/ 1266912 h 1310848"/>
                  <a:gd name="connsiteX11" fmla="*/ 2975212 w 4531184"/>
                  <a:gd name="connsiteY11" fmla="*/ 1269904 h 1310848"/>
                  <a:gd name="connsiteX12" fmla="*/ 2388359 w 4531184"/>
                  <a:gd name="connsiteY12" fmla="*/ 1297200 h 1310848"/>
                  <a:gd name="connsiteX13" fmla="*/ 2197290 w 4531184"/>
                  <a:gd name="connsiteY13" fmla="*/ 1201666 h 1310848"/>
                  <a:gd name="connsiteX14" fmla="*/ 1282890 w 4531184"/>
                  <a:gd name="connsiteY14" fmla="*/ 1310848 h 1310848"/>
                  <a:gd name="connsiteX15" fmla="*/ 181475 w 4531184"/>
                  <a:gd name="connsiteY15" fmla="*/ 1266912 h 1310848"/>
                  <a:gd name="connsiteX16" fmla="*/ 0 w 4531184"/>
                  <a:gd name="connsiteY16" fmla="*/ 1085437 h 1310848"/>
                  <a:gd name="connsiteX17" fmla="*/ 163773 w 4531184"/>
                  <a:gd name="connsiteY17" fmla="*/ 901415 h 1310848"/>
                  <a:gd name="connsiteX18" fmla="*/ 0 w 4531184"/>
                  <a:gd name="connsiteY18" fmla="*/ 359558 h 1310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531184" h="1310848">
                    <a:moveTo>
                      <a:pt x="0" y="359558"/>
                    </a:moveTo>
                    <a:cubicBezTo>
                      <a:pt x="0" y="259332"/>
                      <a:pt x="81249" y="178083"/>
                      <a:pt x="181475" y="178083"/>
                    </a:cubicBezTo>
                    <a:cubicBezTo>
                      <a:pt x="288382" y="143288"/>
                      <a:pt x="155351" y="68902"/>
                      <a:pt x="532263" y="55254"/>
                    </a:cubicBezTo>
                    <a:cubicBezTo>
                      <a:pt x="856859" y="41606"/>
                      <a:pt x="1810603" y="-6161"/>
                      <a:pt x="2129051" y="663"/>
                    </a:cubicBezTo>
                    <a:cubicBezTo>
                      <a:pt x="2447499" y="7487"/>
                      <a:pt x="2172269" y="100746"/>
                      <a:pt x="2442950" y="96197"/>
                    </a:cubicBezTo>
                    <a:cubicBezTo>
                      <a:pt x="2713631" y="91648"/>
                      <a:pt x="3453560" y="55253"/>
                      <a:pt x="3753135" y="68901"/>
                    </a:cubicBezTo>
                    <a:cubicBezTo>
                      <a:pt x="4052710" y="82549"/>
                      <a:pt x="4124394" y="145563"/>
                      <a:pt x="4240400" y="178083"/>
                    </a:cubicBezTo>
                    <a:cubicBezTo>
                      <a:pt x="4340626" y="178083"/>
                      <a:pt x="4421875" y="259332"/>
                      <a:pt x="4421875" y="359558"/>
                    </a:cubicBezTo>
                    <a:cubicBezTo>
                      <a:pt x="4417326" y="490135"/>
                      <a:pt x="4535606" y="511530"/>
                      <a:pt x="4531057" y="642107"/>
                    </a:cubicBezTo>
                    <a:lnTo>
                      <a:pt x="4421875" y="1085437"/>
                    </a:lnTo>
                    <a:cubicBezTo>
                      <a:pt x="4421875" y="1185663"/>
                      <a:pt x="4340626" y="1266912"/>
                      <a:pt x="4240400" y="1266912"/>
                    </a:cubicBezTo>
                    <a:cubicBezTo>
                      <a:pt x="3987916" y="1281734"/>
                      <a:pt x="3286160" y="1294426"/>
                      <a:pt x="2975212" y="1269904"/>
                    </a:cubicBezTo>
                    <a:cubicBezTo>
                      <a:pt x="2664264" y="1245382"/>
                      <a:pt x="2515738" y="1324495"/>
                      <a:pt x="2388359" y="1297200"/>
                    </a:cubicBezTo>
                    <a:cubicBezTo>
                      <a:pt x="2260980" y="1269905"/>
                      <a:pt x="2379260" y="1169821"/>
                      <a:pt x="2197290" y="1201666"/>
                    </a:cubicBezTo>
                    <a:cubicBezTo>
                      <a:pt x="2015320" y="1233511"/>
                      <a:pt x="1621134" y="1284051"/>
                      <a:pt x="1282890" y="1310848"/>
                    </a:cubicBezTo>
                    <a:lnTo>
                      <a:pt x="181475" y="1266912"/>
                    </a:lnTo>
                    <a:cubicBezTo>
                      <a:pt x="81249" y="1266912"/>
                      <a:pt x="0" y="1185663"/>
                      <a:pt x="0" y="1085437"/>
                    </a:cubicBezTo>
                    <a:cubicBezTo>
                      <a:pt x="0" y="933111"/>
                      <a:pt x="163773" y="1053741"/>
                      <a:pt x="163773" y="901415"/>
                    </a:cubicBezTo>
                    <a:lnTo>
                      <a:pt x="0" y="359558"/>
                    </a:lnTo>
                    <a:close/>
                  </a:path>
                </a:pathLst>
              </a:cu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latin typeface="Cambria" panose="02040503050406030204" pitchFamily="18" charset="0"/>
                  <a:ea typeface="Cambria" panose="02040503050406030204" pitchFamily="18" charset="0"/>
                </a:endParaRPr>
              </a:p>
            </p:txBody>
          </p:sp>
        </p:grpSp>
        <p:pic>
          <p:nvPicPr>
            <p:cNvPr id="25" name="Picture 24">
              <a:extLst>
                <a:ext uri="{FF2B5EF4-FFF2-40B4-BE49-F238E27FC236}">
                  <a16:creationId xmlns:a16="http://schemas.microsoft.com/office/drawing/2014/main" id="{E37D10B0-E97D-6199-F021-757B8843D096}"/>
                </a:ext>
              </a:extLst>
            </p:cNvPr>
            <p:cNvPicPr>
              <a:picLocks noChangeAspect="1"/>
            </p:cNvPicPr>
            <p:nvPr/>
          </p:nvPicPr>
          <p:blipFill rotWithShape="1">
            <a:blip r:embed="rId10" cstate="print">
              <a:extLst>
                <a:ext uri="{BEBA8EAE-BF5A-486C-A8C5-ECC9F3942E4B}">
                  <a14:imgProps xmlns:a14="http://schemas.microsoft.com/office/drawing/2010/main">
                    <a14:imgLayer r:embed="rId8">
                      <a14:imgEffect>
                        <a14:backgroundRemoval t="2367" b="26578" l="31472" r="45348">
                          <a14:foregroundMark x1="20469" y1="10133" x2="24312" y2="13350"/>
                          <a14:foregroundMark x1="34506" y1="6189" x2="33333" y2="14320"/>
                          <a14:backgroundMark x1="28155" y1="7160" x2="28155" y2="7160"/>
                          <a14:backgroundMark x1="29328" y1="11529" x2="28439" y2="12136"/>
                          <a14:backgroundMark x1="28034" y1="7767" x2="27346" y2="7342"/>
                        </a14:backgroundRemoval>
                      </a14:imgEffect>
                    </a14:imgLayer>
                  </a14:imgProps>
                </a:ext>
                <a:ext uri="{28A0092B-C50C-407E-A947-70E740481C1C}">
                  <a14:useLocalDpi xmlns:a14="http://schemas.microsoft.com/office/drawing/2010/main" val="0"/>
                </a:ext>
              </a:extLst>
            </a:blip>
            <a:srcRect l="30021" t="1194" r="60039" b="83881"/>
            <a:stretch/>
          </p:blipFill>
          <p:spPr>
            <a:xfrm>
              <a:off x="4908801" y="4491303"/>
              <a:ext cx="1526108" cy="1527683"/>
            </a:xfrm>
            <a:prstGeom prst="rect">
              <a:avLst/>
            </a:prstGeom>
          </p:spPr>
        </p:pic>
        <p:sp>
          <p:nvSpPr>
            <p:cNvPr id="26" name="Rectangle 25">
              <a:extLst>
                <a:ext uri="{FF2B5EF4-FFF2-40B4-BE49-F238E27FC236}">
                  <a16:creationId xmlns:a16="http://schemas.microsoft.com/office/drawing/2014/main" id="{A54DC2F1-29DB-FF37-2AF6-626E828D20F0}"/>
                </a:ext>
              </a:extLst>
            </p:cNvPr>
            <p:cNvSpPr/>
            <p:nvPr/>
          </p:nvSpPr>
          <p:spPr>
            <a:xfrm>
              <a:off x="6277559" y="4906134"/>
              <a:ext cx="3725635" cy="1077218"/>
            </a:xfrm>
            <a:prstGeom prst="rect">
              <a:avLst/>
            </a:prstGeom>
          </p:spPr>
          <p:txBody>
            <a:bodyPr wrap="square">
              <a:spAutoFit/>
            </a:bodyPr>
            <a:lstStyle/>
            <a:p>
              <a:pPr algn="ctr"/>
              <a:r>
                <a:rPr lang="en-US" sz="3200" dirty="0" err="1">
                  <a:latin typeface="Cambria" panose="02040503050406030204" pitchFamily="18" charset="0"/>
                  <a:ea typeface="Cambria" panose="02040503050406030204" pitchFamily="18" charset="0"/>
                </a:rPr>
                <a:t>Vì</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bạn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ấy</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rất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ít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khi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giúp</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mẹ</a:t>
              </a:r>
              <a:r>
                <a:rPr lang="en-US" sz="3200" dirty="0">
                  <a:latin typeface="Cambria" panose="02040503050406030204" pitchFamily="18" charset="0"/>
                  <a:ea typeface="Cambria" panose="02040503050406030204" pitchFamily="18" charset="0"/>
                </a:rPr>
                <a:t>.</a:t>
              </a:r>
              <a:endParaRPr lang="en-GB" sz="4400" dirty="0">
                <a:latin typeface="Cambria" panose="02040503050406030204" pitchFamily="18" charset="0"/>
                <a:ea typeface="Cambria" panose="02040503050406030204" pitchFamily="18" charset="0"/>
              </a:endParaRPr>
            </a:p>
          </p:txBody>
        </p:sp>
      </p:grpSp>
      <p:sp>
        <p:nvSpPr>
          <p:cNvPr id="29" name="Heart 28">
            <a:extLst>
              <a:ext uri="{FF2B5EF4-FFF2-40B4-BE49-F238E27FC236}">
                <a16:creationId xmlns:a16="http://schemas.microsoft.com/office/drawing/2014/main" id="{CD8D29BF-B301-E9F3-75B8-47CEA481787A}"/>
              </a:ext>
            </a:extLst>
          </p:cNvPr>
          <p:cNvSpPr/>
          <p:nvPr/>
        </p:nvSpPr>
        <p:spPr>
          <a:xfrm>
            <a:off x="8001960" y="5632059"/>
            <a:ext cx="1238979" cy="1071953"/>
          </a:xfrm>
          <a:prstGeom prst="heart">
            <a:avLst/>
          </a:prstGeom>
          <a:solidFill>
            <a:srgbClr val="F54373"/>
          </a:solidFill>
          <a:ln>
            <a:solidFill>
              <a:srgbClr val="F543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0" name="Picture 29">
            <a:extLst>
              <a:ext uri="{FF2B5EF4-FFF2-40B4-BE49-F238E27FC236}">
                <a16:creationId xmlns:a16="http://schemas.microsoft.com/office/drawing/2014/main" id="{821CE0EA-3BEB-67C8-9B78-1D4E7671439D}"/>
              </a:ext>
            </a:extLst>
          </p:cNvPr>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23469" b="70224" l="35232" r="65370">
                        <a14:foregroundMark x1="59073" y1="29169" x2="52741" y2="69800"/>
                      </a14:backgroundRemoval>
                    </a14:imgEffect>
                  </a14:imgLayer>
                </a14:imgProps>
              </a:ext>
              <a:ext uri="{28A0092B-C50C-407E-A947-70E740481C1C}">
                <a14:useLocalDpi xmlns:a14="http://schemas.microsoft.com/office/drawing/2010/main" val="0"/>
              </a:ext>
            </a:extLst>
          </a:blip>
          <a:srcRect l="35577" t="18334" r="34036" b="28750"/>
          <a:stretch/>
        </p:blipFill>
        <p:spPr>
          <a:xfrm>
            <a:off x="8783405" y="3609156"/>
            <a:ext cx="1294063" cy="1314769"/>
          </a:xfrm>
          <a:prstGeom prst="rect">
            <a:avLst/>
          </a:prstGeom>
        </p:spPr>
      </p:pic>
      <p:pic>
        <p:nvPicPr>
          <p:cNvPr id="31" name="Picture 30">
            <a:extLst>
              <a:ext uri="{FF2B5EF4-FFF2-40B4-BE49-F238E27FC236}">
                <a16:creationId xmlns:a16="http://schemas.microsoft.com/office/drawing/2014/main" id="{1254E978-CE0C-C8EC-C935-C5B99E8ADDC0}"/>
              </a:ext>
            </a:extLst>
          </p:cNvPr>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23469" b="70224" l="35232" r="65370">
                        <a14:foregroundMark x1="59073" y1="29169" x2="52741" y2="69800"/>
                      </a14:backgroundRemoval>
                    </a14:imgEffect>
                  </a14:imgLayer>
                </a14:imgProps>
              </a:ext>
              <a:ext uri="{28A0092B-C50C-407E-A947-70E740481C1C}">
                <a14:useLocalDpi xmlns:a14="http://schemas.microsoft.com/office/drawing/2010/main" val="0"/>
              </a:ext>
            </a:extLst>
          </a:blip>
          <a:srcRect l="35577" t="18334" r="34036" b="28750"/>
          <a:stretch/>
        </p:blipFill>
        <p:spPr>
          <a:xfrm>
            <a:off x="8906317" y="2320060"/>
            <a:ext cx="1171151" cy="1189890"/>
          </a:xfrm>
          <a:prstGeom prst="rect">
            <a:avLst/>
          </a:prstGeom>
        </p:spPr>
      </p:pic>
      <p:sp>
        <p:nvSpPr>
          <p:cNvPr id="14" name="Arrow: Left 13">
            <a:hlinkClick r:id="rId13" action="ppaction://hlinksldjump"/>
            <a:extLst>
              <a:ext uri="{FF2B5EF4-FFF2-40B4-BE49-F238E27FC236}">
                <a16:creationId xmlns:a16="http://schemas.microsoft.com/office/drawing/2014/main" id="{D84D3ED2-3983-10FB-80DA-2BCB4375ADB0}"/>
              </a:ext>
            </a:extLst>
          </p:cNvPr>
          <p:cNvSpPr/>
          <p:nvPr/>
        </p:nvSpPr>
        <p:spPr>
          <a:xfrm>
            <a:off x="385011" y="6160168"/>
            <a:ext cx="1335505" cy="565485"/>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4166188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500"/>
                                        <p:tgtEl>
                                          <p:spTgt spid="17"/>
                                        </p:tgtEl>
                                      </p:cBhvr>
                                    </p:animEffect>
                                  </p:childTnLst>
                                </p:cTn>
                              </p:par>
                              <p:par>
                                <p:cTn id="11" presetID="22" presetClass="entr" presetSubtype="4"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ipe(down)">
                                      <p:cBhvr>
                                        <p:cTn id="1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23"/>
                    </p:tgtEl>
                  </p:cond>
                </p:stCondLst>
                <p:endSync evt="end" delay="0">
                  <p:rtn val="all"/>
                </p:endSync>
                <p:childTnLst>
                  <p:par>
                    <p:cTn id="15" fill="hold">
                      <p:stCondLst>
                        <p:cond delay="0"/>
                      </p:stCondLst>
                      <p:childTnLst>
                        <p:par>
                          <p:cTn id="16" fill="hold">
                            <p:stCondLst>
                              <p:cond delay="0"/>
                            </p:stCondLst>
                            <p:childTnLst>
                              <p:par>
                                <p:cTn id="17" presetID="22" presetClass="entr" presetSubtype="4"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wipe(down)">
                                      <p:cBhvr>
                                        <p:cTn id="19" dur="500"/>
                                        <p:tgtEl>
                                          <p:spTgt spid="29"/>
                                        </p:tgtEl>
                                      </p:cBhvr>
                                    </p:animEffect>
                                  </p:childTnLst>
                                  <p:subTnLst>
                                    <p:audio>
                                      <p:cMediaNode>
                                        <p:cTn display="0" masterRel="sameClick">
                                          <p:stCondLst>
                                            <p:cond evt="begin" delay="0">
                                              <p:tn val="17"/>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23"/>
                  </p:tgtEl>
                </p:cond>
              </p:nextCondLst>
            </p:seq>
            <p:seq concurrent="1" nextAc="seek">
              <p:cTn id="20" restart="whenNotActive" fill="hold" evtFilter="cancelBubble" nodeType="interactiveSeq">
                <p:stCondLst>
                  <p:cond evt="onClick" delay="0">
                    <p:tgtEl>
                      <p:spTgt spid="17"/>
                    </p:tgtEl>
                  </p:cond>
                </p:stCondLst>
                <p:endSync evt="end" delay="0">
                  <p:rtn val="all"/>
                </p:endSync>
                <p:childTnLst>
                  <p:par>
                    <p:cTn id="21" fill="hold">
                      <p:stCondLst>
                        <p:cond delay="0"/>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wipe(down)">
                                      <p:cBhvr>
                                        <p:cTn id="25" dur="500"/>
                                        <p:tgtEl>
                                          <p:spTgt spid="30"/>
                                        </p:tgtEl>
                                      </p:cBhvr>
                                    </p:animEffect>
                                  </p:childTnLst>
                                  <p:subTnLst>
                                    <p:audio>
                                      <p:cMediaNode>
                                        <p:cTn display="0" masterRel="sameClick">
                                          <p:stCondLst>
                                            <p:cond evt="begin" delay="0">
                                              <p:tn val="23"/>
                                            </p:cond>
                                          </p:stCondLst>
                                          <p:endCondLst>
                                            <p:cond evt="onStopAudio" delay="0">
                                              <p:tgtEl>
                                                <p:sldTgt/>
                                              </p:tgtEl>
                                            </p:cond>
                                          </p:endCondLst>
                                        </p:cTn>
                                        <p:tgtEl>
                                          <p:sndTgt r:embed="rId3" name="Tieng-bao-sai-www_tiengdong_com.wav"/>
                                        </p:tgtEl>
                                      </p:cMediaNode>
                                    </p:audio>
                                  </p:subTnLst>
                                </p:cTn>
                              </p:par>
                            </p:childTnLst>
                          </p:cTn>
                        </p:par>
                      </p:childTnLst>
                    </p:cTn>
                  </p:par>
                </p:childTnLst>
              </p:cTn>
              <p:nextCondLst>
                <p:cond evt="onClick" delay="0">
                  <p:tgtEl>
                    <p:spTgt spid="17"/>
                  </p:tgtEl>
                </p:cond>
              </p:nextCondLst>
            </p:seq>
            <p:seq concurrent="1" nextAc="seek">
              <p:cTn id="26" restart="whenNotActive" fill="hold" evtFilter="cancelBubble" nodeType="interactiveSeq">
                <p:stCondLst>
                  <p:cond evt="onClick" delay="0">
                    <p:tgtEl>
                      <p:spTgt spid="3"/>
                    </p:tgtEl>
                  </p:cond>
                </p:stCondLst>
                <p:endSync evt="end" delay="0">
                  <p:rtn val="all"/>
                </p:endSync>
                <p:childTnLst>
                  <p:par>
                    <p:cTn id="27" fill="hold">
                      <p:stCondLst>
                        <p:cond delay="0"/>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wipe(down)">
                                      <p:cBhvr>
                                        <p:cTn id="31" dur="500"/>
                                        <p:tgtEl>
                                          <p:spTgt spid="31"/>
                                        </p:tgtEl>
                                      </p:cBhvr>
                                    </p:animEffect>
                                  </p:childTnLst>
                                  <p:subTnLst>
                                    <p:audio>
                                      <p:cMediaNode>
                                        <p:cTn display="0" masterRel="sameClick">
                                          <p:stCondLst>
                                            <p:cond evt="begin" delay="0">
                                              <p:tn val="29"/>
                                            </p:cond>
                                          </p:stCondLst>
                                          <p:endCondLst>
                                            <p:cond evt="onStopAudio" delay="0">
                                              <p:tgtEl>
                                                <p:sldTgt/>
                                              </p:tgtEl>
                                            </p:cond>
                                          </p:endCondLst>
                                        </p:cTn>
                                        <p:tgtEl>
                                          <p:sndTgt r:embed="rId3" name="Tieng-bao-sai-www_tiengdong_com.wav"/>
                                        </p:tgtEl>
                                      </p:cMediaNode>
                                    </p:audio>
                                  </p:subTnLst>
                                </p:cTn>
                              </p:par>
                            </p:childTnLst>
                          </p:cTn>
                        </p:par>
                      </p:childTnLst>
                    </p:cTn>
                  </p:par>
                </p:childTnLst>
              </p:cTn>
              <p:nextCondLst>
                <p:cond evt="onClick" delay="0">
                  <p:tgtEl>
                    <p:spTgt spid="3"/>
                  </p:tgtEl>
                </p:cond>
              </p:nextCondLst>
            </p:seq>
          </p:childTnLst>
        </p:cTn>
      </p:par>
    </p:tnLst>
    <p:bldLst>
      <p:bldP spid="2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CA349A13-EEA3-5422-0AAB-FEE2ACB35B3D}"/>
              </a:ext>
            </a:extLst>
          </p:cNvPr>
          <p:cNvGrpSpPr/>
          <p:nvPr/>
        </p:nvGrpSpPr>
        <p:grpSpPr>
          <a:xfrm>
            <a:off x="2678154" y="413990"/>
            <a:ext cx="6566430" cy="1149633"/>
            <a:chOff x="2678154" y="413990"/>
            <a:chExt cx="6566430" cy="1149633"/>
          </a:xfrm>
        </p:grpSpPr>
        <p:sp>
          <p:nvSpPr>
            <p:cNvPr id="2" name="Freeform 6">
              <a:extLst>
                <a:ext uri="{FF2B5EF4-FFF2-40B4-BE49-F238E27FC236}">
                  <a16:creationId xmlns:a16="http://schemas.microsoft.com/office/drawing/2014/main" id="{8A2D8B32-75C3-7416-256C-D95C3DCE651B}"/>
                </a:ext>
              </a:extLst>
            </p:cNvPr>
            <p:cNvSpPr/>
            <p:nvPr/>
          </p:nvSpPr>
          <p:spPr>
            <a:xfrm>
              <a:off x="2678154" y="413990"/>
              <a:ext cx="6566430" cy="1149633"/>
            </a:xfrm>
            <a:custGeom>
              <a:avLst/>
              <a:gdLst/>
              <a:ahLst/>
              <a:cxnLst/>
              <a:rect l="l" t="t" r="r" b="b"/>
              <a:pathLst>
                <a:path w="4695655" h="898044">
                  <a:moveTo>
                    <a:pt x="0" y="0"/>
                  </a:moveTo>
                  <a:lnTo>
                    <a:pt x="4695655" y="0"/>
                  </a:lnTo>
                  <a:lnTo>
                    <a:pt x="4695655" y="898044"/>
                  </a:lnTo>
                  <a:lnTo>
                    <a:pt x="0" y="89804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TextBox 3">
              <a:extLst>
                <a:ext uri="{FF2B5EF4-FFF2-40B4-BE49-F238E27FC236}">
                  <a16:creationId xmlns:a16="http://schemas.microsoft.com/office/drawing/2014/main" id="{19883C5D-794A-2D80-4C1A-E56F89369E69}"/>
                </a:ext>
              </a:extLst>
            </p:cNvPr>
            <p:cNvSpPr txBox="1"/>
            <p:nvPr/>
          </p:nvSpPr>
          <p:spPr>
            <a:xfrm>
              <a:off x="4353776" y="685800"/>
              <a:ext cx="3352008"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err="1">
                  <a:ln>
                    <a:noFill/>
                  </a:ln>
                  <a:solidFill>
                    <a:srgbClr val="C00000"/>
                  </a:solidFill>
                  <a:effectLst/>
                  <a:uLnTx/>
                  <a:uFillTx/>
                  <a:latin typeface="iCiel Cucho Bold" pitchFamily="50" charset="-93"/>
                  <a:ea typeface="+mn-ea"/>
                  <a:cs typeface="iCiel Cucho Bold" pitchFamily="50" charset="-93"/>
                </a:rPr>
                <a:t>Tìm</a:t>
              </a:r>
              <a:r>
                <a:rPr kumimoji="0" lang="en-GB" sz="4400" b="0" i="0" u="none" strike="noStrike" kern="1200" cap="none" spc="0" normalizeH="0" baseline="0" noProof="0" dirty="0">
                  <a:ln>
                    <a:noFill/>
                  </a:ln>
                  <a:solidFill>
                    <a:srgbClr val="C00000"/>
                  </a:solidFill>
                  <a:effectLst/>
                  <a:uLnTx/>
                  <a:uFillTx/>
                  <a:latin typeface="iCiel Cucho Bold" pitchFamily="50" charset="-93"/>
                  <a:ea typeface="+mn-ea"/>
                  <a:cs typeface="iCiel Cucho Bold" pitchFamily="50" charset="-93"/>
                </a:rPr>
                <a:t> </a:t>
              </a:r>
              <a:r>
                <a:rPr kumimoji="0" lang="en-GB" sz="4400" b="0" i="0" u="none" strike="noStrike" kern="1200" cap="none" spc="0" normalizeH="0" baseline="0" noProof="0" dirty="0" err="1">
                  <a:ln>
                    <a:noFill/>
                  </a:ln>
                  <a:solidFill>
                    <a:srgbClr val="C00000"/>
                  </a:solidFill>
                  <a:effectLst/>
                  <a:uLnTx/>
                  <a:uFillTx/>
                  <a:latin typeface="iCiel Cucho Bold" pitchFamily="50" charset="-93"/>
                  <a:ea typeface="+mn-ea"/>
                  <a:cs typeface="iCiel Cucho Bold" pitchFamily="50" charset="-93"/>
                </a:rPr>
                <a:t>hiểu</a:t>
              </a:r>
              <a:r>
                <a:rPr kumimoji="0" lang="en-GB" sz="4400" b="0" i="0" u="none" strike="noStrike" kern="1200" cap="none" spc="0" normalizeH="0" baseline="0" noProof="0" dirty="0">
                  <a:ln>
                    <a:noFill/>
                  </a:ln>
                  <a:solidFill>
                    <a:srgbClr val="C00000"/>
                  </a:solidFill>
                  <a:effectLst/>
                  <a:uLnTx/>
                  <a:uFillTx/>
                  <a:latin typeface="iCiel Cucho Bold" pitchFamily="50" charset="-93"/>
                  <a:ea typeface="+mn-ea"/>
                  <a:cs typeface="iCiel Cucho Bold" pitchFamily="50" charset="-93"/>
                </a:rPr>
                <a:t> </a:t>
              </a:r>
              <a:r>
                <a:rPr kumimoji="0" lang="en-GB" sz="4400" b="0" i="0" u="none" strike="noStrike" kern="1200" cap="none" spc="0" normalizeH="0" baseline="0" noProof="0" dirty="0" err="1">
                  <a:ln>
                    <a:noFill/>
                  </a:ln>
                  <a:solidFill>
                    <a:srgbClr val="C00000"/>
                  </a:solidFill>
                  <a:effectLst/>
                  <a:uLnTx/>
                  <a:uFillTx/>
                  <a:latin typeface="iCiel Cucho Bold" pitchFamily="50" charset="-93"/>
                  <a:ea typeface="+mn-ea"/>
                  <a:cs typeface="iCiel Cucho Bold" pitchFamily="50" charset="-93"/>
                </a:rPr>
                <a:t>bài</a:t>
              </a:r>
              <a:endParaRPr kumimoji="0" lang="vi-VN" sz="4400" b="0" i="0" u="none" strike="noStrike" kern="1200" cap="none" spc="0" normalizeH="0" baseline="0" noProof="0" dirty="0">
                <a:ln>
                  <a:noFill/>
                </a:ln>
                <a:solidFill>
                  <a:srgbClr val="C00000"/>
                </a:solidFill>
                <a:effectLst/>
                <a:uLnTx/>
                <a:uFillTx/>
                <a:latin typeface="iCiel Cucho Bold" pitchFamily="50" charset="-93"/>
                <a:ea typeface="+mn-ea"/>
                <a:cs typeface="iCiel Cucho Bold" pitchFamily="50" charset="-93"/>
              </a:endParaRPr>
            </a:p>
          </p:txBody>
        </p:sp>
      </p:grpSp>
      <p:grpSp>
        <p:nvGrpSpPr>
          <p:cNvPr id="11" name="Group 10">
            <a:extLst>
              <a:ext uri="{FF2B5EF4-FFF2-40B4-BE49-F238E27FC236}">
                <a16:creationId xmlns:a16="http://schemas.microsoft.com/office/drawing/2014/main" id="{55234CC3-665B-9CBF-CB37-C23B1964A0BC}"/>
              </a:ext>
            </a:extLst>
          </p:cNvPr>
          <p:cNvGrpSpPr/>
          <p:nvPr/>
        </p:nvGrpSpPr>
        <p:grpSpPr>
          <a:xfrm>
            <a:off x="536448" y="1563623"/>
            <a:ext cx="11489684" cy="1149633"/>
            <a:chOff x="536448" y="1563623"/>
            <a:chExt cx="11489684" cy="1149633"/>
          </a:xfrm>
        </p:grpSpPr>
        <p:sp>
          <p:nvSpPr>
            <p:cNvPr id="6" name="Rectangle: Rounded Corners 5">
              <a:extLst>
                <a:ext uri="{FF2B5EF4-FFF2-40B4-BE49-F238E27FC236}">
                  <a16:creationId xmlns:a16="http://schemas.microsoft.com/office/drawing/2014/main" id="{D3722B91-2528-ED72-C0E5-FFAB574B324F}"/>
                </a:ext>
              </a:extLst>
            </p:cNvPr>
            <p:cNvSpPr/>
            <p:nvPr/>
          </p:nvSpPr>
          <p:spPr>
            <a:xfrm>
              <a:off x="536448" y="1563623"/>
              <a:ext cx="11119104" cy="1149633"/>
            </a:xfrm>
            <a:prstGeom prst="roundRect">
              <a:avLst/>
            </a:prstGeom>
            <a:ln w="76200">
              <a:solidFill>
                <a:schemeClr val="accent3">
                  <a:lumMod val="40000"/>
                  <a:lumOff val="6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id="{0808C806-7719-EE91-F8E7-C571D81CBD3E}"/>
                </a:ext>
              </a:extLst>
            </p:cNvPr>
            <p:cNvSpPr txBox="1"/>
            <p:nvPr/>
          </p:nvSpPr>
          <p:spPr>
            <a:xfrm>
              <a:off x="1869434" y="1841044"/>
              <a:ext cx="10156698"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Để bài văn dài hơn, Cô-li-a đã làm gì?</a:t>
              </a:r>
            </a:p>
          </p:txBody>
        </p:sp>
      </p:grpSp>
      <p:sp>
        <p:nvSpPr>
          <p:cNvPr id="14" name="TextBox 13">
            <a:extLst>
              <a:ext uri="{FF2B5EF4-FFF2-40B4-BE49-F238E27FC236}">
                <a16:creationId xmlns:a16="http://schemas.microsoft.com/office/drawing/2014/main" id="{CCE56962-F28A-6FD6-1DE2-E2638EDCB461}"/>
              </a:ext>
            </a:extLst>
          </p:cNvPr>
          <p:cNvSpPr txBox="1"/>
          <p:nvPr/>
        </p:nvSpPr>
        <p:spPr>
          <a:xfrm>
            <a:off x="648793" y="3123433"/>
            <a:ext cx="10804504" cy="1754326"/>
          </a:xfrm>
          <a:prstGeom prst="rect">
            <a:avLst/>
          </a:prstGeom>
          <a:noFill/>
        </p:spPr>
        <p:txBody>
          <a:bodyPr wrap="square">
            <a:spAutoFit/>
          </a:bodyPr>
          <a:lstStyle/>
          <a:p>
            <a:pPr lvl="0"/>
            <a:r>
              <a:rPr lang="vi-VN" sz="3600" dirty="0">
                <a:solidFill>
                  <a:srgbClr val="FF0000"/>
                </a:solidFill>
                <a:latin typeface="Cambria" panose="02040503050406030204" pitchFamily="18" charset="0"/>
                <a:ea typeface="Cambria" panose="02040503050406030204" pitchFamily="18" charset="0"/>
              </a:rPr>
              <a:t>Cô-li-a đã viết cả những việc mà bạn ấy chưa từng làm giúp đỡ mẹ và kết thúc bài văn của mình bạn ấy viết “Em muốn giúp mẹ nhiều việc hơn, để mẹ đỡ vất vả.”</a:t>
            </a:r>
            <a:endParaRPr kumimoji="0" lang="vi-VN"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29F9788C-05D8-CB5A-74A4-3C3778B726B7}"/>
              </a:ext>
            </a:extLst>
          </p:cNvPr>
          <p:cNvPicPr>
            <a:picLocks noChangeAspect="1"/>
          </p:cNvPicPr>
          <p:nvPr/>
        </p:nvPicPr>
        <p:blipFill>
          <a:blip r:embed="rId4"/>
          <a:stretch>
            <a:fillRect/>
          </a:stretch>
        </p:blipFill>
        <p:spPr>
          <a:xfrm rot="451685">
            <a:off x="677748" y="1695468"/>
            <a:ext cx="635715" cy="853529"/>
          </a:xfrm>
          <a:prstGeom prst="rect">
            <a:avLst/>
          </a:prstGeom>
        </p:spPr>
      </p:pic>
      <p:sp>
        <p:nvSpPr>
          <p:cNvPr id="7" name="Arrow: Left 6">
            <a:hlinkClick r:id="rId5" action="ppaction://hlinksldjump"/>
            <a:extLst>
              <a:ext uri="{FF2B5EF4-FFF2-40B4-BE49-F238E27FC236}">
                <a16:creationId xmlns:a16="http://schemas.microsoft.com/office/drawing/2014/main" id="{326AA628-2055-B241-0163-505232F2A5B0}"/>
              </a:ext>
            </a:extLst>
          </p:cNvPr>
          <p:cNvSpPr/>
          <p:nvPr/>
        </p:nvSpPr>
        <p:spPr>
          <a:xfrm>
            <a:off x="385011" y="6160168"/>
            <a:ext cx="1335505" cy="565485"/>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3684856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CA349A13-EEA3-5422-0AAB-FEE2ACB35B3D}"/>
              </a:ext>
            </a:extLst>
          </p:cNvPr>
          <p:cNvGrpSpPr/>
          <p:nvPr/>
        </p:nvGrpSpPr>
        <p:grpSpPr>
          <a:xfrm>
            <a:off x="2678154" y="413990"/>
            <a:ext cx="6566430" cy="1149633"/>
            <a:chOff x="2678154" y="413990"/>
            <a:chExt cx="6566430" cy="1149633"/>
          </a:xfrm>
        </p:grpSpPr>
        <p:sp>
          <p:nvSpPr>
            <p:cNvPr id="2" name="Freeform 6">
              <a:extLst>
                <a:ext uri="{FF2B5EF4-FFF2-40B4-BE49-F238E27FC236}">
                  <a16:creationId xmlns:a16="http://schemas.microsoft.com/office/drawing/2014/main" id="{8A2D8B32-75C3-7416-256C-D95C3DCE651B}"/>
                </a:ext>
              </a:extLst>
            </p:cNvPr>
            <p:cNvSpPr/>
            <p:nvPr/>
          </p:nvSpPr>
          <p:spPr>
            <a:xfrm>
              <a:off x="2678154" y="413990"/>
              <a:ext cx="6566430" cy="1149633"/>
            </a:xfrm>
            <a:custGeom>
              <a:avLst/>
              <a:gdLst/>
              <a:ahLst/>
              <a:cxnLst/>
              <a:rect l="l" t="t" r="r" b="b"/>
              <a:pathLst>
                <a:path w="4695655" h="898044">
                  <a:moveTo>
                    <a:pt x="0" y="0"/>
                  </a:moveTo>
                  <a:lnTo>
                    <a:pt x="4695655" y="0"/>
                  </a:lnTo>
                  <a:lnTo>
                    <a:pt x="4695655" y="898044"/>
                  </a:lnTo>
                  <a:lnTo>
                    <a:pt x="0" y="89804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TextBox 3">
              <a:extLst>
                <a:ext uri="{FF2B5EF4-FFF2-40B4-BE49-F238E27FC236}">
                  <a16:creationId xmlns:a16="http://schemas.microsoft.com/office/drawing/2014/main" id="{19883C5D-794A-2D80-4C1A-E56F89369E69}"/>
                </a:ext>
              </a:extLst>
            </p:cNvPr>
            <p:cNvSpPr txBox="1"/>
            <p:nvPr/>
          </p:nvSpPr>
          <p:spPr>
            <a:xfrm>
              <a:off x="4353776" y="685800"/>
              <a:ext cx="3352008"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err="1">
                  <a:ln>
                    <a:noFill/>
                  </a:ln>
                  <a:solidFill>
                    <a:srgbClr val="C00000"/>
                  </a:solidFill>
                  <a:effectLst/>
                  <a:uLnTx/>
                  <a:uFillTx/>
                  <a:latin typeface="iCiel Cucho Bold" pitchFamily="50" charset="-93"/>
                  <a:ea typeface="+mn-ea"/>
                  <a:cs typeface="iCiel Cucho Bold" pitchFamily="50" charset="-93"/>
                </a:rPr>
                <a:t>Tìm</a:t>
              </a:r>
              <a:r>
                <a:rPr kumimoji="0" lang="en-GB" sz="4400" b="0" i="0" u="none" strike="noStrike" kern="1200" cap="none" spc="0" normalizeH="0" baseline="0" noProof="0" dirty="0">
                  <a:ln>
                    <a:noFill/>
                  </a:ln>
                  <a:solidFill>
                    <a:srgbClr val="C00000"/>
                  </a:solidFill>
                  <a:effectLst/>
                  <a:uLnTx/>
                  <a:uFillTx/>
                  <a:latin typeface="iCiel Cucho Bold" pitchFamily="50" charset="-93"/>
                  <a:ea typeface="+mn-ea"/>
                  <a:cs typeface="iCiel Cucho Bold" pitchFamily="50" charset="-93"/>
                </a:rPr>
                <a:t> </a:t>
              </a:r>
              <a:r>
                <a:rPr kumimoji="0" lang="en-GB" sz="4400" b="0" i="0" u="none" strike="noStrike" kern="1200" cap="none" spc="0" normalizeH="0" baseline="0" noProof="0" dirty="0" err="1">
                  <a:ln>
                    <a:noFill/>
                  </a:ln>
                  <a:solidFill>
                    <a:srgbClr val="C00000"/>
                  </a:solidFill>
                  <a:effectLst/>
                  <a:uLnTx/>
                  <a:uFillTx/>
                  <a:latin typeface="iCiel Cucho Bold" pitchFamily="50" charset="-93"/>
                  <a:ea typeface="+mn-ea"/>
                  <a:cs typeface="iCiel Cucho Bold" pitchFamily="50" charset="-93"/>
                </a:rPr>
                <a:t>hiểu</a:t>
              </a:r>
              <a:r>
                <a:rPr kumimoji="0" lang="en-GB" sz="4400" b="0" i="0" u="none" strike="noStrike" kern="1200" cap="none" spc="0" normalizeH="0" baseline="0" noProof="0" dirty="0">
                  <a:ln>
                    <a:noFill/>
                  </a:ln>
                  <a:solidFill>
                    <a:srgbClr val="C00000"/>
                  </a:solidFill>
                  <a:effectLst/>
                  <a:uLnTx/>
                  <a:uFillTx/>
                  <a:latin typeface="iCiel Cucho Bold" pitchFamily="50" charset="-93"/>
                  <a:ea typeface="+mn-ea"/>
                  <a:cs typeface="iCiel Cucho Bold" pitchFamily="50" charset="-93"/>
                </a:rPr>
                <a:t> </a:t>
              </a:r>
              <a:r>
                <a:rPr kumimoji="0" lang="en-GB" sz="4400" b="0" i="0" u="none" strike="noStrike" kern="1200" cap="none" spc="0" normalizeH="0" baseline="0" noProof="0" dirty="0" err="1">
                  <a:ln>
                    <a:noFill/>
                  </a:ln>
                  <a:solidFill>
                    <a:srgbClr val="C00000"/>
                  </a:solidFill>
                  <a:effectLst/>
                  <a:uLnTx/>
                  <a:uFillTx/>
                  <a:latin typeface="iCiel Cucho Bold" pitchFamily="50" charset="-93"/>
                  <a:ea typeface="+mn-ea"/>
                  <a:cs typeface="iCiel Cucho Bold" pitchFamily="50" charset="-93"/>
                </a:rPr>
                <a:t>bài</a:t>
              </a:r>
              <a:endParaRPr kumimoji="0" lang="vi-VN" sz="4400" b="0" i="0" u="none" strike="noStrike" kern="1200" cap="none" spc="0" normalizeH="0" baseline="0" noProof="0" dirty="0">
                <a:ln>
                  <a:noFill/>
                </a:ln>
                <a:solidFill>
                  <a:srgbClr val="C00000"/>
                </a:solidFill>
                <a:effectLst/>
                <a:uLnTx/>
                <a:uFillTx/>
                <a:latin typeface="iCiel Cucho Bold" pitchFamily="50" charset="-93"/>
                <a:ea typeface="+mn-ea"/>
                <a:cs typeface="iCiel Cucho Bold" pitchFamily="50" charset="-93"/>
              </a:endParaRPr>
            </a:p>
          </p:txBody>
        </p:sp>
      </p:grpSp>
      <p:grpSp>
        <p:nvGrpSpPr>
          <p:cNvPr id="11" name="Group 10">
            <a:extLst>
              <a:ext uri="{FF2B5EF4-FFF2-40B4-BE49-F238E27FC236}">
                <a16:creationId xmlns:a16="http://schemas.microsoft.com/office/drawing/2014/main" id="{55234CC3-665B-9CBF-CB37-C23B1964A0BC}"/>
              </a:ext>
            </a:extLst>
          </p:cNvPr>
          <p:cNvGrpSpPr/>
          <p:nvPr/>
        </p:nvGrpSpPr>
        <p:grpSpPr>
          <a:xfrm>
            <a:off x="536448" y="1522068"/>
            <a:ext cx="11119104" cy="1200329"/>
            <a:chOff x="536448" y="1522068"/>
            <a:chExt cx="11119104" cy="1200329"/>
          </a:xfrm>
        </p:grpSpPr>
        <p:sp>
          <p:nvSpPr>
            <p:cNvPr id="6" name="Rectangle: Rounded Corners 5">
              <a:extLst>
                <a:ext uri="{FF2B5EF4-FFF2-40B4-BE49-F238E27FC236}">
                  <a16:creationId xmlns:a16="http://schemas.microsoft.com/office/drawing/2014/main" id="{D3722B91-2528-ED72-C0E5-FFAB574B324F}"/>
                </a:ext>
              </a:extLst>
            </p:cNvPr>
            <p:cNvSpPr/>
            <p:nvPr/>
          </p:nvSpPr>
          <p:spPr>
            <a:xfrm>
              <a:off x="536448" y="1563623"/>
              <a:ext cx="11119104" cy="1149633"/>
            </a:xfrm>
            <a:prstGeom prst="roundRect">
              <a:avLst/>
            </a:prstGeom>
            <a:ln w="76200">
              <a:solidFill>
                <a:schemeClr val="accent3">
                  <a:lumMod val="40000"/>
                  <a:lumOff val="6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id="{0808C806-7719-EE91-F8E7-C571D81CBD3E}"/>
                </a:ext>
              </a:extLst>
            </p:cNvPr>
            <p:cNvSpPr txBox="1"/>
            <p:nvPr/>
          </p:nvSpPr>
          <p:spPr>
            <a:xfrm>
              <a:off x="1454764" y="1522068"/>
              <a:ext cx="10156698"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Em hãy giải thích vì sao Cô-li-a vui vẻ nhận lời mẹ làm việc nhà.</a:t>
              </a:r>
            </a:p>
          </p:txBody>
        </p:sp>
      </p:grpSp>
      <p:sp>
        <p:nvSpPr>
          <p:cNvPr id="14" name="TextBox 13">
            <a:extLst>
              <a:ext uri="{FF2B5EF4-FFF2-40B4-BE49-F238E27FC236}">
                <a16:creationId xmlns:a16="http://schemas.microsoft.com/office/drawing/2014/main" id="{CCE56962-F28A-6FD6-1DE2-E2638EDCB461}"/>
              </a:ext>
            </a:extLst>
          </p:cNvPr>
          <p:cNvSpPr txBox="1"/>
          <p:nvPr/>
        </p:nvSpPr>
        <p:spPr>
          <a:xfrm>
            <a:off x="638160" y="3442409"/>
            <a:ext cx="10804504" cy="1200329"/>
          </a:xfrm>
          <a:prstGeom prst="rect">
            <a:avLst/>
          </a:prstGeom>
          <a:noFill/>
        </p:spPr>
        <p:txBody>
          <a:bodyPr wrap="square">
            <a:spAutoFit/>
          </a:bodyPr>
          <a:lstStyle/>
          <a:p>
            <a:pPr marL="571500" lvl="0" indent="-571500" algn="just">
              <a:buFont typeface="Arial" panose="020B0604020202020204" pitchFamily="34" charset="0"/>
              <a:buChar char="•"/>
            </a:pPr>
            <a:r>
              <a:rPr lang="en-US" sz="3600" dirty="0" err="1">
                <a:solidFill>
                  <a:srgbClr val="FF0000"/>
                </a:solidFill>
                <a:latin typeface="Cambria" panose="02040503050406030204" pitchFamily="18" charset="0"/>
                <a:ea typeface="Cambria" panose="02040503050406030204" pitchFamily="18" charset="0"/>
              </a:rPr>
              <a:t>Những</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việc</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mẹ</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bảo</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bạn</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ấy</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làm</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giống</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với</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những</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việc</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bạn</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ấy</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đã</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viết</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trong</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bài</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tập</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làm</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văn</a:t>
            </a:r>
            <a:r>
              <a:rPr lang="en-US" sz="3600" dirty="0">
                <a:solidFill>
                  <a:srgbClr val="FF0000"/>
                </a:solidFill>
                <a:latin typeface="Cambria" panose="02040503050406030204" pitchFamily="18" charset="0"/>
                <a:ea typeface="Cambria" panose="02040503050406030204" pitchFamily="18" charset="0"/>
              </a:rPr>
              <a:t>. </a:t>
            </a:r>
            <a:endParaRPr lang="vi-VN" sz="3600" dirty="0">
              <a:solidFill>
                <a:srgbClr val="FF0000"/>
              </a:solidFill>
              <a:latin typeface="Cambria" panose="02040503050406030204" pitchFamily="18" charset="0"/>
              <a:ea typeface="Cambria" panose="02040503050406030204" pitchFamily="18" charset="0"/>
            </a:endParaRPr>
          </a:p>
        </p:txBody>
      </p:sp>
      <p:sp>
        <p:nvSpPr>
          <p:cNvPr id="7" name="Freeform 35">
            <a:extLst>
              <a:ext uri="{FF2B5EF4-FFF2-40B4-BE49-F238E27FC236}">
                <a16:creationId xmlns:a16="http://schemas.microsoft.com/office/drawing/2014/main" id="{8BD53AA6-3E7A-B36B-C99D-EE62DD3DF0CC}"/>
              </a:ext>
            </a:extLst>
          </p:cNvPr>
          <p:cNvSpPr/>
          <p:nvPr/>
        </p:nvSpPr>
        <p:spPr>
          <a:xfrm rot="643615">
            <a:off x="193464" y="1394314"/>
            <a:ext cx="868129" cy="1149633"/>
          </a:xfrm>
          <a:custGeom>
            <a:avLst/>
            <a:gdLst/>
            <a:ahLst/>
            <a:cxnLst/>
            <a:rect l="l" t="t" r="r" b="b"/>
            <a:pathLst>
              <a:path w="985665" h="1437178">
                <a:moveTo>
                  <a:pt x="0" y="0"/>
                </a:moveTo>
                <a:lnTo>
                  <a:pt x="985665" y="0"/>
                </a:lnTo>
                <a:lnTo>
                  <a:pt x="985665" y="1437178"/>
                </a:lnTo>
                <a:lnTo>
                  <a:pt x="0" y="143717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id="{7050B22D-BF2C-8270-A54C-741AE1893944}"/>
              </a:ext>
            </a:extLst>
          </p:cNvPr>
          <p:cNvSpPr txBox="1"/>
          <p:nvPr/>
        </p:nvSpPr>
        <p:spPr>
          <a:xfrm>
            <a:off x="648793" y="4941600"/>
            <a:ext cx="10804504" cy="1200329"/>
          </a:xfrm>
          <a:prstGeom prst="rect">
            <a:avLst/>
          </a:prstGeom>
          <a:noFill/>
        </p:spPr>
        <p:txBody>
          <a:bodyPr wrap="square">
            <a:spAutoFit/>
          </a:bodyPr>
          <a:lstStyle/>
          <a:p>
            <a:pPr marL="571500" lvl="0" indent="-571500" algn="just">
              <a:buFont typeface="Arial" panose="020B0604020202020204" pitchFamily="34" charset="0"/>
              <a:buChar char="•"/>
            </a:pPr>
            <a:r>
              <a:rPr lang="en-US" sz="3600" dirty="0" err="1">
                <a:solidFill>
                  <a:srgbClr val="FF0000"/>
                </a:solidFill>
                <a:latin typeface="Cambria" panose="02040503050406030204" pitchFamily="18" charset="0"/>
                <a:ea typeface="Cambria" panose="02040503050406030204" pitchFamily="18" charset="0"/>
              </a:rPr>
              <a:t>Cô</a:t>
            </a:r>
            <a:r>
              <a:rPr lang="en-US" sz="3600" dirty="0">
                <a:solidFill>
                  <a:srgbClr val="FF0000"/>
                </a:solidFill>
                <a:latin typeface="Cambria" panose="02040503050406030204" pitchFamily="18" charset="0"/>
                <a:ea typeface="Cambria" panose="02040503050406030204" pitchFamily="18" charset="0"/>
              </a:rPr>
              <a:t>-li-a </a:t>
            </a:r>
            <a:r>
              <a:rPr lang="en-US" sz="3600" dirty="0" err="1">
                <a:solidFill>
                  <a:srgbClr val="FF0000"/>
                </a:solidFill>
                <a:latin typeface="Cambria" panose="02040503050406030204" pitchFamily="18" charset="0"/>
                <a:ea typeface="Cambria" panose="02040503050406030204" pitchFamily="18" charset="0"/>
              </a:rPr>
              <a:t>thấy</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mình</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cần</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phải</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thực</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hiện</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đúng</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những</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gì</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đã</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viết</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nói</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phải</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đi</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đôi</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với</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làm</a:t>
            </a:r>
            <a:r>
              <a:rPr lang="en-US" sz="3600" dirty="0">
                <a:solidFill>
                  <a:srgbClr val="FF0000"/>
                </a:solidFill>
                <a:latin typeface="Cambria" panose="02040503050406030204" pitchFamily="18" charset="0"/>
                <a:ea typeface="Cambria" panose="02040503050406030204" pitchFamily="18" charset="0"/>
              </a:rPr>
              <a:t>”.</a:t>
            </a:r>
            <a:endParaRPr lang="vi-VN" sz="3600" dirty="0">
              <a:solidFill>
                <a:srgbClr val="FF0000"/>
              </a:solidFill>
              <a:latin typeface="Cambria" panose="02040503050406030204" pitchFamily="18" charset="0"/>
              <a:ea typeface="Cambria" panose="02040503050406030204" pitchFamily="18" charset="0"/>
            </a:endParaRPr>
          </a:p>
        </p:txBody>
      </p:sp>
      <p:sp>
        <p:nvSpPr>
          <p:cNvPr id="9" name="Arrow: Left 8">
            <a:hlinkClick r:id="rId6" action="ppaction://hlinksldjump"/>
            <a:extLst>
              <a:ext uri="{FF2B5EF4-FFF2-40B4-BE49-F238E27FC236}">
                <a16:creationId xmlns:a16="http://schemas.microsoft.com/office/drawing/2014/main" id="{EC8DE468-A09E-E876-D4BD-B9319C3C7284}"/>
              </a:ext>
            </a:extLst>
          </p:cNvPr>
          <p:cNvSpPr/>
          <p:nvPr/>
        </p:nvSpPr>
        <p:spPr>
          <a:xfrm>
            <a:off x="385011" y="6160168"/>
            <a:ext cx="1335505" cy="565485"/>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3075152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7DD"/>
        </a:solidFill>
        <a:effectLst/>
      </p:bgPr>
    </p:bg>
    <p:spTree>
      <p:nvGrpSpPr>
        <p:cNvPr id="1" name=""/>
        <p:cNvGrpSpPr/>
        <p:nvPr/>
      </p:nvGrpSpPr>
      <p:grpSpPr>
        <a:xfrm>
          <a:off x="0" y="0"/>
          <a:ext cx="0" cy="0"/>
          <a:chOff x="0" y="0"/>
          <a:chExt cx="0" cy="0"/>
        </a:xfrm>
      </p:grpSpPr>
      <p:sp>
        <p:nvSpPr>
          <p:cNvPr id="2" name="Freeform 2"/>
          <p:cNvSpPr/>
          <p:nvPr/>
        </p:nvSpPr>
        <p:spPr>
          <a:xfrm>
            <a:off x="-280929" y="-2828955"/>
            <a:ext cx="12824993" cy="12824993"/>
          </a:xfrm>
          <a:custGeom>
            <a:avLst/>
            <a:gdLst/>
            <a:ahLst/>
            <a:cxnLst/>
            <a:rect l="l" t="t" r="r" b="b"/>
            <a:pathLst>
              <a:path w="19237489" h="19237489">
                <a:moveTo>
                  <a:pt x="0" y="0"/>
                </a:moveTo>
                <a:lnTo>
                  <a:pt x="19237489" y="0"/>
                </a:lnTo>
                <a:lnTo>
                  <a:pt x="19237489" y="19237489"/>
                </a:lnTo>
                <a:lnTo>
                  <a:pt x="0" y="19237489"/>
                </a:lnTo>
                <a:lnTo>
                  <a:pt x="0" y="0"/>
                </a:lnTo>
                <a:close/>
              </a:path>
            </a:pathLst>
          </a:custGeom>
          <a:blipFill>
            <a:blip r:embed="rId2">
              <a:alphaModFix amt="44999"/>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rot="-1816034">
            <a:off x="1134455" y="2761485"/>
            <a:ext cx="600820" cy="553847"/>
          </a:xfrm>
          <a:custGeom>
            <a:avLst/>
            <a:gdLst/>
            <a:ahLst/>
            <a:cxnLst/>
            <a:rect l="l" t="t" r="r" b="b"/>
            <a:pathLst>
              <a:path w="901230" h="830770">
                <a:moveTo>
                  <a:pt x="0" y="0"/>
                </a:moveTo>
                <a:lnTo>
                  <a:pt x="901230" y="0"/>
                </a:lnTo>
                <a:lnTo>
                  <a:pt x="901230" y="830770"/>
                </a:lnTo>
                <a:lnTo>
                  <a:pt x="0" y="83077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a:off x="7283302" y="2222204"/>
            <a:ext cx="4361122" cy="4271256"/>
          </a:xfrm>
          <a:custGeom>
            <a:avLst/>
            <a:gdLst/>
            <a:ahLst/>
            <a:cxnLst/>
            <a:rect l="l" t="t" r="r" b="b"/>
            <a:pathLst>
              <a:path w="7533811" h="7575130">
                <a:moveTo>
                  <a:pt x="0" y="0"/>
                </a:moveTo>
                <a:lnTo>
                  <a:pt x="7533811" y="0"/>
                </a:lnTo>
                <a:lnTo>
                  <a:pt x="7533811" y="7575130"/>
                </a:lnTo>
                <a:lnTo>
                  <a:pt x="0" y="757513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sp>
        <p:nvSpPr>
          <p:cNvPr id="9" name="Freeform 9"/>
          <p:cNvSpPr/>
          <p:nvPr/>
        </p:nvSpPr>
        <p:spPr>
          <a:xfrm>
            <a:off x="6532207" y="5307759"/>
            <a:ext cx="422577" cy="389539"/>
          </a:xfrm>
          <a:custGeom>
            <a:avLst/>
            <a:gdLst/>
            <a:ahLst/>
            <a:cxnLst/>
            <a:rect l="l" t="t" r="r" b="b"/>
            <a:pathLst>
              <a:path w="633865" h="584309">
                <a:moveTo>
                  <a:pt x="0" y="0"/>
                </a:moveTo>
                <a:lnTo>
                  <a:pt x="633866" y="0"/>
                </a:lnTo>
                <a:lnTo>
                  <a:pt x="633866" y="584309"/>
                </a:lnTo>
                <a:lnTo>
                  <a:pt x="0" y="58430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10" name="Freeform 10"/>
          <p:cNvSpPr/>
          <p:nvPr/>
        </p:nvSpPr>
        <p:spPr>
          <a:xfrm>
            <a:off x="384613" y="4421613"/>
            <a:ext cx="2217096" cy="2071977"/>
          </a:xfrm>
          <a:custGeom>
            <a:avLst/>
            <a:gdLst/>
            <a:ahLst/>
            <a:cxnLst/>
            <a:rect l="l" t="t" r="r" b="b"/>
            <a:pathLst>
              <a:path w="3325644" h="3107966">
                <a:moveTo>
                  <a:pt x="0" y="0"/>
                </a:moveTo>
                <a:lnTo>
                  <a:pt x="3325644" y="0"/>
                </a:lnTo>
                <a:lnTo>
                  <a:pt x="3325644" y="3107965"/>
                </a:lnTo>
                <a:lnTo>
                  <a:pt x="0" y="310796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endParaRPr lang="en-US" sz="1200">
              <a:solidFill>
                <a:prstClr val="black"/>
              </a:solidFill>
              <a:latin typeface="Calibri"/>
            </a:endParaRPr>
          </a:p>
        </p:txBody>
      </p:sp>
      <p:sp>
        <p:nvSpPr>
          <p:cNvPr id="12" name="Freeform 12"/>
          <p:cNvSpPr/>
          <p:nvPr/>
        </p:nvSpPr>
        <p:spPr>
          <a:xfrm rot="1325993">
            <a:off x="1075836" y="3474155"/>
            <a:ext cx="292747" cy="269859"/>
          </a:xfrm>
          <a:custGeom>
            <a:avLst/>
            <a:gdLst/>
            <a:ahLst/>
            <a:cxnLst/>
            <a:rect l="l" t="t" r="r" b="b"/>
            <a:pathLst>
              <a:path w="439120" h="404788">
                <a:moveTo>
                  <a:pt x="0" y="0"/>
                </a:moveTo>
                <a:lnTo>
                  <a:pt x="439119" y="0"/>
                </a:lnTo>
                <a:lnTo>
                  <a:pt x="439119" y="404789"/>
                </a:lnTo>
                <a:lnTo>
                  <a:pt x="0" y="40478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609630"/>
            <a:endParaRPr lang="en-US" sz="1200">
              <a:solidFill>
                <a:prstClr val="black"/>
              </a:solidFill>
              <a:latin typeface="Calibri"/>
            </a:endParaRPr>
          </a:p>
        </p:txBody>
      </p:sp>
      <p:sp>
        <p:nvSpPr>
          <p:cNvPr id="16" name="Freeform 16"/>
          <p:cNvSpPr/>
          <p:nvPr/>
        </p:nvSpPr>
        <p:spPr>
          <a:xfrm>
            <a:off x="10779308" y="4636681"/>
            <a:ext cx="1453785" cy="2365627"/>
          </a:xfrm>
          <a:custGeom>
            <a:avLst/>
            <a:gdLst/>
            <a:ahLst/>
            <a:cxnLst/>
            <a:rect l="l" t="t" r="r" b="b"/>
            <a:pathLst>
              <a:path w="2180678" h="3548441">
                <a:moveTo>
                  <a:pt x="0" y="0"/>
                </a:moveTo>
                <a:lnTo>
                  <a:pt x="2180678" y="0"/>
                </a:lnTo>
                <a:lnTo>
                  <a:pt x="2180678" y="3548441"/>
                </a:lnTo>
                <a:lnTo>
                  <a:pt x="0" y="354844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defTabSz="609630"/>
            <a:endParaRPr lang="en-US" sz="1200">
              <a:solidFill>
                <a:prstClr val="black"/>
              </a:solidFill>
              <a:latin typeface="Calibri"/>
            </a:endParaRPr>
          </a:p>
        </p:txBody>
      </p:sp>
      <p:sp>
        <p:nvSpPr>
          <p:cNvPr id="17" name="Freeform 17"/>
          <p:cNvSpPr/>
          <p:nvPr/>
        </p:nvSpPr>
        <p:spPr>
          <a:xfrm>
            <a:off x="-262471" y="-61141"/>
            <a:ext cx="1755632" cy="1493883"/>
          </a:xfrm>
          <a:custGeom>
            <a:avLst/>
            <a:gdLst/>
            <a:ahLst/>
            <a:cxnLst/>
            <a:rect l="l" t="t" r="r" b="b"/>
            <a:pathLst>
              <a:path w="2633448" h="2240825">
                <a:moveTo>
                  <a:pt x="0" y="0"/>
                </a:moveTo>
                <a:lnTo>
                  <a:pt x="2633448" y="0"/>
                </a:lnTo>
                <a:lnTo>
                  <a:pt x="2633448" y="2240824"/>
                </a:lnTo>
                <a:lnTo>
                  <a:pt x="0" y="2240824"/>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defTabSz="609630"/>
            <a:endParaRPr lang="en-US" sz="1200">
              <a:solidFill>
                <a:prstClr val="black"/>
              </a:solidFill>
              <a:latin typeface="Calibri"/>
            </a:endParaRPr>
          </a:p>
        </p:txBody>
      </p:sp>
      <p:sp>
        <p:nvSpPr>
          <p:cNvPr id="18" name="Freeform 18"/>
          <p:cNvSpPr/>
          <p:nvPr/>
        </p:nvSpPr>
        <p:spPr>
          <a:xfrm>
            <a:off x="10158563" y="685800"/>
            <a:ext cx="1210819" cy="1195409"/>
          </a:xfrm>
          <a:custGeom>
            <a:avLst/>
            <a:gdLst/>
            <a:ahLst/>
            <a:cxnLst/>
            <a:rect l="l" t="t" r="r" b="b"/>
            <a:pathLst>
              <a:path w="1816229" h="1793113">
                <a:moveTo>
                  <a:pt x="0" y="0"/>
                </a:moveTo>
                <a:lnTo>
                  <a:pt x="1816229" y="0"/>
                </a:lnTo>
                <a:lnTo>
                  <a:pt x="1816229" y="1793113"/>
                </a:lnTo>
                <a:lnTo>
                  <a:pt x="0" y="1793113"/>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pPr defTabSz="609630"/>
            <a:endParaRPr lang="en-US" sz="1200">
              <a:solidFill>
                <a:prstClr val="black"/>
              </a:solidFill>
              <a:latin typeface="Calibri"/>
            </a:endParaRPr>
          </a:p>
        </p:txBody>
      </p:sp>
      <p:sp>
        <p:nvSpPr>
          <p:cNvPr id="19" name="Freeform 19"/>
          <p:cNvSpPr/>
          <p:nvPr/>
        </p:nvSpPr>
        <p:spPr>
          <a:xfrm>
            <a:off x="3004453" y="5307758"/>
            <a:ext cx="941471" cy="864442"/>
          </a:xfrm>
          <a:custGeom>
            <a:avLst/>
            <a:gdLst/>
            <a:ahLst/>
            <a:cxnLst/>
            <a:rect l="l" t="t" r="r" b="b"/>
            <a:pathLst>
              <a:path w="1412207" h="1296663">
                <a:moveTo>
                  <a:pt x="0" y="0"/>
                </a:moveTo>
                <a:lnTo>
                  <a:pt x="1412206" y="0"/>
                </a:lnTo>
                <a:lnTo>
                  <a:pt x="1412206" y="1296663"/>
                </a:lnTo>
                <a:lnTo>
                  <a:pt x="0" y="1296663"/>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pPr defTabSz="609630"/>
            <a:endParaRPr lang="en-US" sz="1200">
              <a:solidFill>
                <a:prstClr val="black"/>
              </a:solidFill>
              <a:latin typeface="Calibri"/>
            </a:endParaRPr>
          </a:p>
        </p:txBody>
      </p:sp>
      <p:pic>
        <p:nvPicPr>
          <p:cNvPr id="24" name="Picture 23">
            <a:extLst>
              <a:ext uri="{FF2B5EF4-FFF2-40B4-BE49-F238E27FC236}">
                <a16:creationId xmlns:a16="http://schemas.microsoft.com/office/drawing/2014/main" id="{D7277061-BDD5-8B9C-B3B5-4458D1A1E06C}"/>
              </a:ext>
            </a:extLst>
          </p:cNvPr>
          <p:cNvPicPr>
            <a:picLocks noChangeAspect="1"/>
          </p:cNvPicPr>
          <p:nvPr/>
        </p:nvPicPr>
        <p:blipFill>
          <a:blip r:embed="rId20"/>
          <a:stretch>
            <a:fillRect/>
          </a:stretch>
        </p:blipFill>
        <p:spPr>
          <a:xfrm>
            <a:off x="331964" y="2008475"/>
            <a:ext cx="7827942" cy="1969179"/>
          </a:xfrm>
          <a:prstGeom prst="rect">
            <a:avLst/>
          </a:prstGeom>
        </p:spPr>
      </p:pic>
      <p:pic>
        <p:nvPicPr>
          <p:cNvPr id="26" name="Picture 25" descr="A yellow circles with red lines&#10;&#10;AI-generated content may be incorrect.">
            <a:extLst>
              <a:ext uri="{FF2B5EF4-FFF2-40B4-BE49-F238E27FC236}">
                <a16:creationId xmlns:a16="http://schemas.microsoft.com/office/drawing/2014/main" id="{0D2CD92A-283A-BBED-375A-4F3AA3B74A56}"/>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326065" y="403262"/>
            <a:ext cx="2825360" cy="169135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CA349A13-EEA3-5422-0AAB-FEE2ACB35B3D}"/>
              </a:ext>
            </a:extLst>
          </p:cNvPr>
          <p:cNvGrpSpPr/>
          <p:nvPr/>
        </p:nvGrpSpPr>
        <p:grpSpPr>
          <a:xfrm>
            <a:off x="2678154" y="413990"/>
            <a:ext cx="6566430" cy="1149633"/>
            <a:chOff x="2678154" y="413990"/>
            <a:chExt cx="6566430" cy="1149633"/>
          </a:xfrm>
        </p:grpSpPr>
        <p:sp>
          <p:nvSpPr>
            <p:cNvPr id="2" name="Freeform 6">
              <a:extLst>
                <a:ext uri="{FF2B5EF4-FFF2-40B4-BE49-F238E27FC236}">
                  <a16:creationId xmlns:a16="http://schemas.microsoft.com/office/drawing/2014/main" id="{8A2D8B32-75C3-7416-256C-D95C3DCE651B}"/>
                </a:ext>
              </a:extLst>
            </p:cNvPr>
            <p:cNvSpPr/>
            <p:nvPr/>
          </p:nvSpPr>
          <p:spPr>
            <a:xfrm>
              <a:off x="2678154" y="413990"/>
              <a:ext cx="6566430" cy="1149633"/>
            </a:xfrm>
            <a:custGeom>
              <a:avLst/>
              <a:gdLst/>
              <a:ahLst/>
              <a:cxnLst/>
              <a:rect l="l" t="t" r="r" b="b"/>
              <a:pathLst>
                <a:path w="4695655" h="898044">
                  <a:moveTo>
                    <a:pt x="0" y="0"/>
                  </a:moveTo>
                  <a:lnTo>
                    <a:pt x="4695655" y="0"/>
                  </a:lnTo>
                  <a:lnTo>
                    <a:pt x="4695655" y="898044"/>
                  </a:lnTo>
                  <a:lnTo>
                    <a:pt x="0" y="89804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TextBox 3">
              <a:extLst>
                <a:ext uri="{FF2B5EF4-FFF2-40B4-BE49-F238E27FC236}">
                  <a16:creationId xmlns:a16="http://schemas.microsoft.com/office/drawing/2014/main" id="{19883C5D-794A-2D80-4C1A-E56F89369E69}"/>
                </a:ext>
              </a:extLst>
            </p:cNvPr>
            <p:cNvSpPr txBox="1"/>
            <p:nvPr/>
          </p:nvSpPr>
          <p:spPr>
            <a:xfrm>
              <a:off x="4353776" y="685800"/>
              <a:ext cx="3352008"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err="1">
                  <a:ln>
                    <a:noFill/>
                  </a:ln>
                  <a:solidFill>
                    <a:srgbClr val="C00000"/>
                  </a:solidFill>
                  <a:effectLst/>
                  <a:uLnTx/>
                  <a:uFillTx/>
                  <a:latin typeface="iCiel Cucho Bold" pitchFamily="50" charset="-93"/>
                  <a:ea typeface="+mn-ea"/>
                  <a:cs typeface="iCiel Cucho Bold" pitchFamily="50" charset="-93"/>
                </a:rPr>
                <a:t>Tìm</a:t>
              </a:r>
              <a:r>
                <a:rPr kumimoji="0" lang="en-GB" sz="4400" b="0" i="0" u="none" strike="noStrike" kern="1200" cap="none" spc="0" normalizeH="0" baseline="0" noProof="0" dirty="0">
                  <a:ln>
                    <a:noFill/>
                  </a:ln>
                  <a:solidFill>
                    <a:srgbClr val="C00000"/>
                  </a:solidFill>
                  <a:effectLst/>
                  <a:uLnTx/>
                  <a:uFillTx/>
                  <a:latin typeface="iCiel Cucho Bold" pitchFamily="50" charset="-93"/>
                  <a:ea typeface="+mn-ea"/>
                  <a:cs typeface="iCiel Cucho Bold" pitchFamily="50" charset="-93"/>
                </a:rPr>
                <a:t> </a:t>
              </a:r>
              <a:r>
                <a:rPr kumimoji="0" lang="en-GB" sz="4400" b="0" i="0" u="none" strike="noStrike" kern="1200" cap="none" spc="0" normalizeH="0" baseline="0" noProof="0" dirty="0" err="1">
                  <a:ln>
                    <a:noFill/>
                  </a:ln>
                  <a:solidFill>
                    <a:srgbClr val="C00000"/>
                  </a:solidFill>
                  <a:effectLst/>
                  <a:uLnTx/>
                  <a:uFillTx/>
                  <a:latin typeface="iCiel Cucho Bold" pitchFamily="50" charset="-93"/>
                  <a:ea typeface="+mn-ea"/>
                  <a:cs typeface="iCiel Cucho Bold" pitchFamily="50" charset="-93"/>
                </a:rPr>
                <a:t>hiểu</a:t>
              </a:r>
              <a:r>
                <a:rPr kumimoji="0" lang="en-GB" sz="4400" b="0" i="0" u="none" strike="noStrike" kern="1200" cap="none" spc="0" normalizeH="0" baseline="0" noProof="0" dirty="0">
                  <a:ln>
                    <a:noFill/>
                  </a:ln>
                  <a:solidFill>
                    <a:srgbClr val="C00000"/>
                  </a:solidFill>
                  <a:effectLst/>
                  <a:uLnTx/>
                  <a:uFillTx/>
                  <a:latin typeface="iCiel Cucho Bold" pitchFamily="50" charset="-93"/>
                  <a:ea typeface="+mn-ea"/>
                  <a:cs typeface="iCiel Cucho Bold" pitchFamily="50" charset="-93"/>
                </a:rPr>
                <a:t> </a:t>
              </a:r>
              <a:r>
                <a:rPr kumimoji="0" lang="en-GB" sz="4400" b="0" i="0" u="none" strike="noStrike" kern="1200" cap="none" spc="0" normalizeH="0" baseline="0" noProof="0" dirty="0" err="1">
                  <a:ln>
                    <a:noFill/>
                  </a:ln>
                  <a:solidFill>
                    <a:srgbClr val="C00000"/>
                  </a:solidFill>
                  <a:effectLst/>
                  <a:uLnTx/>
                  <a:uFillTx/>
                  <a:latin typeface="iCiel Cucho Bold" pitchFamily="50" charset="-93"/>
                  <a:ea typeface="+mn-ea"/>
                  <a:cs typeface="iCiel Cucho Bold" pitchFamily="50" charset="-93"/>
                </a:rPr>
                <a:t>bài</a:t>
              </a:r>
              <a:endParaRPr kumimoji="0" lang="vi-VN" sz="4400" b="0" i="0" u="none" strike="noStrike" kern="1200" cap="none" spc="0" normalizeH="0" baseline="0" noProof="0" dirty="0">
                <a:ln>
                  <a:noFill/>
                </a:ln>
                <a:solidFill>
                  <a:srgbClr val="C00000"/>
                </a:solidFill>
                <a:effectLst/>
                <a:uLnTx/>
                <a:uFillTx/>
                <a:latin typeface="iCiel Cucho Bold" pitchFamily="50" charset="-93"/>
                <a:ea typeface="+mn-ea"/>
                <a:cs typeface="iCiel Cucho Bold" pitchFamily="50" charset="-93"/>
              </a:endParaRPr>
            </a:p>
          </p:txBody>
        </p:sp>
      </p:grpSp>
      <p:grpSp>
        <p:nvGrpSpPr>
          <p:cNvPr id="11" name="Group 10">
            <a:extLst>
              <a:ext uri="{FF2B5EF4-FFF2-40B4-BE49-F238E27FC236}">
                <a16:creationId xmlns:a16="http://schemas.microsoft.com/office/drawing/2014/main" id="{55234CC3-665B-9CBF-CB37-C23B1964A0BC}"/>
              </a:ext>
            </a:extLst>
          </p:cNvPr>
          <p:cNvGrpSpPr/>
          <p:nvPr/>
        </p:nvGrpSpPr>
        <p:grpSpPr>
          <a:xfrm>
            <a:off x="536448" y="1563623"/>
            <a:ext cx="11119104" cy="1149633"/>
            <a:chOff x="536448" y="1563623"/>
            <a:chExt cx="11119104" cy="1149633"/>
          </a:xfrm>
        </p:grpSpPr>
        <p:sp>
          <p:nvSpPr>
            <p:cNvPr id="6" name="Rectangle: Rounded Corners 5">
              <a:extLst>
                <a:ext uri="{FF2B5EF4-FFF2-40B4-BE49-F238E27FC236}">
                  <a16:creationId xmlns:a16="http://schemas.microsoft.com/office/drawing/2014/main" id="{D3722B91-2528-ED72-C0E5-FFAB574B324F}"/>
                </a:ext>
              </a:extLst>
            </p:cNvPr>
            <p:cNvSpPr/>
            <p:nvPr/>
          </p:nvSpPr>
          <p:spPr>
            <a:xfrm>
              <a:off x="536448" y="1563623"/>
              <a:ext cx="11119104" cy="1149633"/>
            </a:xfrm>
            <a:prstGeom prst="roundRect">
              <a:avLst/>
            </a:prstGeom>
            <a:ln w="76200">
              <a:solidFill>
                <a:schemeClr val="accent3">
                  <a:lumMod val="40000"/>
                  <a:lumOff val="6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id="{0808C806-7719-EE91-F8E7-C571D81CBD3E}"/>
                </a:ext>
              </a:extLst>
            </p:cNvPr>
            <p:cNvSpPr txBox="1"/>
            <p:nvPr/>
          </p:nvSpPr>
          <p:spPr>
            <a:xfrm>
              <a:off x="1991407" y="1744376"/>
              <a:ext cx="8622792"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Em có nhận xét gì về Cô-li-a?</a:t>
              </a:r>
            </a:p>
          </p:txBody>
        </p:sp>
      </p:grpSp>
      <p:sp>
        <p:nvSpPr>
          <p:cNvPr id="14" name="TextBox 13">
            <a:extLst>
              <a:ext uri="{FF2B5EF4-FFF2-40B4-BE49-F238E27FC236}">
                <a16:creationId xmlns:a16="http://schemas.microsoft.com/office/drawing/2014/main" id="{CCE56962-F28A-6FD6-1DE2-E2638EDCB461}"/>
              </a:ext>
            </a:extLst>
          </p:cNvPr>
          <p:cNvSpPr txBox="1"/>
          <p:nvPr/>
        </p:nvSpPr>
        <p:spPr>
          <a:xfrm>
            <a:off x="627528" y="3176595"/>
            <a:ext cx="10804504" cy="2308324"/>
          </a:xfrm>
          <a:prstGeom prst="rect">
            <a:avLst/>
          </a:prstGeom>
          <a:noFill/>
        </p:spPr>
        <p:txBody>
          <a:bodyPr wrap="square">
            <a:spAutoFit/>
          </a:bodyPr>
          <a:lstStyle/>
          <a:p>
            <a:pPr marL="571500" lvl="0" indent="-571500">
              <a:buFont typeface="Arial" panose="020B0604020202020204" pitchFamily="34" charset="0"/>
              <a:buChar char="•"/>
            </a:pPr>
            <a:r>
              <a:rPr lang="vi-VN" sz="3600" dirty="0">
                <a:solidFill>
                  <a:srgbClr val="FF0000"/>
                </a:solidFill>
                <a:latin typeface="Cambria" panose="02040503050406030204" pitchFamily="18" charset="0"/>
                <a:ea typeface="Cambria" panose="02040503050406030204" pitchFamily="18" charset="0"/>
              </a:rPr>
              <a:t>Cô-li-a là một học sinh có ý thức học tập vì đã rất cố gắng để hoàn thành bài tập làm văn. Cô-li-a là người biết giữ lời, “nói đi đôi với làm”, nên đã vui vẻ thực hiện những việc đã viết trong bài tập làm văn.</a:t>
            </a:r>
          </a:p>
        </p:txBody>
      </p:sp>
      <p:sp>
        <p:nvSpPr>
          <p:cNvPr id="3" name="Freeform 21">
            <a:extLst>
              <a:ext uri="{FF2B5EF4-FFF2-40B4-BE49-F238E27FC236}">
                <a16:creationId xmlns:a16="http://schemas.microsoft.com/office/drawing/2014/main" id="{1DDFC415-E982-567F-35E7-2796199568D0}"/>
              </a:ext>
            </a:extLst>
          </p:cNvPr>
          <p:cNvSpPr/>
          <p:nvPr/>
        </p:nvSpPr>
        <p:spPr>
          <a:xfrm>
            <a:off x="707136" y="1680286"/>
            <a:ext cx="688848" cy="967001"/>
          </a:xfrm>
          <a:custGeom>
            <a:avLst/>
            <a:gdLst/>
            <a:ahLst/>
            <a:cxnLst/>
            <a:rect l="l" t="t" r="r" b="b"/>
            <a:pathLst>
              <a:path w="1248179" h="1875785">
                <a:moveTo>
                  <a:pt x="0" y="0"/>
                </a:moveTo>
                <a:lnTo>
                  <a:pt x="1248178" y="0"/>
                </a:lnTo>
                <a:lnTo>
                  <a:pt x="1248178" y="1875785"/>
                </a:lnTo>
                <a:lnTo>
                  <a:pt x="0" y="187578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Arrow: Left 6">
            <a:hlinkClick r:id="rId6" action="ppaction://hlinksldjump"/>
            <a:extLst>
              <a:ext uri="{FF2B5EF4-FFF2-40B4-BE49-F238E27FC236}">
                <a16:creationId xmlns:a16="http://schemas.microsoft.com/office/drawing/2014/main" id="{19255FFB-E6BF-6385-0B32-029E042CCE73}"/>
              </a:ext>
            </a:extLst>
          </p:cNvPr>
          <p:cNvSpPr/>
          <p:nvPr/>
        </p:nvSpPr>
        <p:spPr>
          <a:xfrm>
            <a:off x="385011" y="6160168"/>
            <a:ext cx="1335505" cy="565485"/>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969441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4">
            <a:extLst>
              <a:ext uri="{FF2B5EF4-FFF2-40B4-BE49-F238E27FC236}">
                <a16:creationId xmlns:a16="http://schemas.microsoft.com/office/drawing/2014/main" id="{D425B1C1-4286-48F7-ACEA-DFA364F9ED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151" y="55363"/>
            <a:ext cx="11093804" cy="2165120"/>
          </a:xfrm>
          <a:prstGeom prst="rect">
            <a:avLst/>
          </a:prstGeom>
        </p:spPr>
      </p:pic>
      <p:pic>
        <p:nvPicPr>
          <p:cNvPr id="2" name="图片 10">
            <a:extLst>
              <a:ext uri="{FF2B5EF4-FFF2-40B4-BE49-F238E27FC236}">
                <a16:creationId xmlns:a16="http://schemas.microsoft.com/office/drawing/2014/main" id="{EA554AFB-CB92-4957-9A31-A9FCDD10B93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84704"/>
          <a:stretch/>
        </p:blipFill>
        <p:spPr>
          <a:xfrm>
            <a:off x="0" y="6168551"/>
            <a:ext cx="12192000" cy="689451"/>
          </a:xfrm>
          <a:prstGeom prst="rect">
            <a:avLst/>
          </a:prstGeom>
        </p:spPr>
      </p:pic>
      <p:pic>
        <p:nvPicPr>
          <p:cNvPr id="4" name="图片 1">
            <a:extLst>
              <a:ext uri="{FF2B5EF4-FFF2-40B4-BE49-F238E27FC236}">
                <a16:creationId xmlns:a16="http://schemas.microsoft.com/office/drawing/2014/main" id="{77F71891-C3D6-4447-9523-48B88E3BC3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53224" y="1"/>
            <a:ext cx="2038776" cy="6378743"/>
          </a:xfrm>
          <a:prstGeom prst="rect">
            <a:avLst/>
          </a:prstGeom>
        </p:spPr>
      </p:pic>
      <p:sp>
        <p:nvSpPr>
          <p:cNvPr id="5" name="Freeform 197">
            <a:extLst>
              <a:ext uri="{FF2B5EF4-FFF2-40B4-BE49-F238E27FC236}">
                <a16:creationId xmlns:a16="http://schemas.microsoft.com/office/drawing/2014/main" id="{27B60A89-EF2F-4965-848B-46BF8AAE4BBB}"/>
              </a:ext>
            </a:extLst>
          </p:cNvPr>
          <p:cNvSpPr>
            <a:spLocks noEditPoints="1"/>
          </p:cNvSpPr>
          <p:nvPr/>
        </p:nvSpPr>
        <p:spPr bwMode="auto">
          <a:xfrm>
            <a:off x="3886941" y="0"/>
            <a:ext cx="4952188" cy="1496080"/>
          </a:xfrm>
          <a:custGeom>
            <a:avLst/>
            <a:gdLst>
              <a:gd name="T0" fmla="*/ 238 w 1347"/>
              <a:gd name="T1" fmla="*/ 94 h 671"/>
              <a:gd name="T2" fmla="*/ 264 w 1347"/>
              <a:gd name="T3" fmla="*/ 254 h 671"/>
              <a:gd name="T4" fmla="*/ 296 w 1347"/>
              <a:gd name="T5" fmla="*/ 275 h 671"/>
              <a:gd name="T6" fmla="*/ 85 w 1347"/>
              <a:gd name="T7" fmla="*/ 295 h 671"/>
              <a:gd name="T8" fmla="*/ 89 w 1347"/>
              <a:gd name="T9" fmla="*/ 658 h 671"/>
              <a:gd name="T10" fmla="*/ 599 w 1347"/>
              <a:gd name="T11" fmla="*/ 658 h 671"/>
              <a:gd name="T12" fmla="*/ 1159 w 1347"/>
              <a:gd name="T13" fmla="*/ 608 h 671"/>
              <a:gd name="T14" fmla="*/ 1287 w 1347"/>
              <a:gd name="T15" fmla="*/ 397 h 671"/>
              <a:gd name="T16" fmla="*/ 948 w 1347"/>
              <a:gd name="T17" fmla="*/ 248 h 671"/>
              <a:gd name="T18" fmla="*/ 940 w 1347"/>
              <a:gd name="T19" fmla="*/ 85 h 671"/>
              <a:gd name="T20" fmla="*/ 1148 w 1347"/>
              <a:gd name="T21" fmla="*/ 64 h 671"/>
              <a:gd name="T22" fmla="*/ 1115 w 1347"/>
              <a:gd name="T23" fmla="*/ 14 h 671"/>
              <a:gd name="T24" fmla="*/ 755 w 1347"/>
              <a:gd name="T25" fmla="*/ 23 h 671"/>
              <a:gd name="T26" fmla="*/ 268 w 1347"/>
              <a:gd name="T27" fmla="*/ 8 h 671"/>
              <a:gd name="T28" fmla="*/ 19 w 1347"/>
              <a:gd name="T29" fmla="*/ 29 h 671"/>
              <a:gd name="T30" fmla="*/ 1201 w 1347"/>
              <a:gd name="T31" fmla="*/ 47 h 671"/>
              <a:gd name="T32" fmla="*/ 1190 w 1347"/>
              <a:gd name="T33" fmla="*/ 21 h 671"/>
              <a:gd name="T34" fmla="*/ 1140 w 1347"/>
              <a:gd name="T35" fmla="*/ 42 h 671"/>
              <a:gd name="T36" fmla="*/ 1110 w 1347"/>
              <a:gd name="T37" fmla="*/ 31 h 671"/>
              <a:gd name="T38" fmla="*/ 270 w 1347"/>
              <a:gd name="T39" fmla="*/ 190 h 671"/>
              <a:gd name="T40" fmla="*/ 77 w 1347"/>
              <a:gd name="T41" fmla="*/ 339 h 671"/>
              <a:gd name="T42" fmla="*/ 95 w 1347"/>
              <a:gd name="T43" fmla="*/ 651 h 671"/>
              <a:gd name="T44" fmla="*/ 100 w 1347"/>
              <a:gd name="T45" fmla="*/ 578 h 671"/>
              <a:gd name="T46" fmla="*/ 146 w 1347"/>
              <a:gd name="T47" fmla="*/ 643 h 671"/>
              <a:gd name="T48" fmla="*/ 243 w 1347"/>
              <a:gd name="T49" fmla="*/ 636 h 671"/>
              <a:gd name="T50" fmla="*/ 416 w 1347"/>
              <a:gd name="T51" fmla="*/ 654 h 671"/>
              <a:gd name="T52" fmla="*/ 590 w 1347"/>
              <a:gd name="T53" fmla="*/ 639 h 671"/>
              <a:gd name="T54" fmla="*/ 693 w 1347"/>
              <a:gd name="T55" fmla="*/ 644 h 671"/>
              <a:gd name="T56" fmla="*/ 764 w 1347"/>
              <a:gd name="T57" fmla="*/ 644 h 671"/>
              <a:gd name="T58" fmla="*/ 1069 w 1347"/>
              <a:gd name="T59" fmla="*/ 636 h 671"/>
              <a:gd name="T60" fmla="*/ 1202 w 1347"/>
              <a:gd name="T61" fmla="*/ 548 h 671"/>
              <a:gd name="T62" fmla="*/ 1317 w 1347"/>
              <a:gd name="T63" fmla="*/ 474 h 671"/>
              <a:gd name="T64" fmla="*/ 1318 w 1347"/>
              <a:gd name="T65" fmla="*/ 460 h 671"/>
              <a:gd name="T66" fmla="*/ 879 w 1347"/>
              <a:gd name="T67" fmla="*/ 615 h 671"/>
              <a:gd name="T68" fmla="*/ 219 w 1347"/>
              <a:gd name="T69" fmla="*/ 628 h 671"/>
              <a:gd name="T70" fmla="*/ 87 w 1347"/>
              <a:gd name="T71" fmla="*/ 347 h 671"/>
              <a:gd name="T72" fmla="*/ 278 w 1347"/>
              <a:gd name="T73" fmla="*/ 301 h 671"/>
              <a:gd name="T74" fmla="*/ 313 w 1347"/>
              <a:gd name="T75" fmla="*/ 320 h 671"/>
              <a:gd name="T76" fmla="*/ 899 w 1347"/>
              <a:gd name="T77" fmla="*/ 298 h 671"/>
              <a:gd name="T78" fmla="*/ 826 w 1347"/>
              <a:gd name="T79" fmla="*/ 330 h 671"/>
              <a:gd name="T80" fmla="*/ 889 w 1347"/>
              <a:gd name="T81" fmla="*/ 296 h 671"/>
              <a:gd name="T82" fmla="*/ 791 w 1347"/>
              <a:gd name="T83" fmla="*/ 343 h 671"/>
              <a:gd name="T84" fmla="*/ 1030 w 1347"/>
              <a:gd name="T85" fmla="*/ 327 h 671"/>
              <a:gd name="T86" fmla="*/ 1000 w 1347"/>
              <a:gd name="T87" fmla="*/ 307 h 671"/>
              <a:gd name="T88" fmla="*/ 951 w 1347"/>
              <a:gd name="T89" fmla="*/ 280 h 671"/>
              <a:gd name="T90" fmla="*/ 288 w 1347"/>
              <a:gd name="T91" fmla="*/ 342 h 671"/>
              <a:gd name="T92" fmla="*/ 905 w 1347"/>
              <a:gd name="T93" fmla="*/ 318 h 671"/>
              <a:gd name="T94" fmla="*/ 908 w 1347"/>
              <a:gd name="T95" fmla="*/ 243 h 671"/>
              <a:gd name="T96" fmla="*/ 927 w 1347"/>
              <a:gd name="T97" fmla="*/ 178 h 671"/>
              <a:gd name="T98" fmla="*/ 914 w 1347"/>
              <a:gd name="T99" fmla="*/ 184 h 671"/>
              <a:gd name="T100" fmla="*/ 905 w 1347"/>
              <a:gd name="T101" fmla="*/ 24 h 671"/>
              <a:gd name="T102" fmla="*/ 923 w 1347"/>
              <a:gd name="T103" fmla="*/ 71 h 671"/>
              <a:gd name="T104" fmla="*/ 900 w 1347"/>
              <a:gd name="T105" fmla="*/ 115 h 671"/>
              <a:gd name="T106" fmla="*/ 791 w 1347"/>
              <a:gd name="T107" fmla="*/ 35 h 671"/>
              <a:gd name="T108" fmla="*/ 881 w 1347"/>
              <a:gd name="T109" fmla="*/ 71 h 671"/>
              <a:gd name="T110" fmla="*/ 903 w 1347"/>
              <a:gd name="T111" fmla="*/ 232 h 671"/>
              <a:gd name="T112" fmla="*/ 295 w 1347"/>
              <a:gd name="T113" fmla="*/ 189 h 671"/>
              <a:gd name="T114" fmla="*/ 272 w 1347"/>
              <a:gd name="T115" fmla="*/ 24 h 671"/>
              <a:gd name="T116" fmla="*/ 271 w 1347"/>
              <a:gd name="T117" fmla="*/ 68 h 671"/>
              <a:gd name="T118" fmla="*/ 265 w 1347"/>
              <a:gd name="T119" fmla="*/ 133 h 671"/>
              <a:gd name="T120" fmla="*/ 266 w 1347"/>
              <a:gd name="T121" fmla="*/ 85 h 671"/>
              <a:gd name="T122" fmla="*/ 18 w 1347"/>
              <a:gd name="T123" fmla="*/ 43 h 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47" h="671">
                <a:moveTo>
                  <a:pt x="4" y="49"/>
                </a:moveTo>
                <a:lnTo>
                  <a:pt x="4" y="49"/>
                </a:lnTo>
                <a:lnTo>
                  <a:pt x="11" y="51"/>
                </a:lnTo>
                <a:lnTo>
                  <a:pt x="18" y="53"/>
                </a:lnTo>
                <a:lnTo>
                  <a:pt x="32" y="54"/>
                </a:lnTo>
                <a:lnTo>
                  <a:pt x="48" y="54"/>
                </a:lnTo>
                <a:lnTo>
                  <a:pt x="63" y="51"/>
                </a:lnTo>
                <a:lnTo>
                  <a:pt x="63" y="51"/>
                </a:lnTo>
                <a:lnTo>
                  <a:pt x="75" y="54"/>
                </a:lnTo>
                <a:lnTo>
                  <a:pt x="85" y="54"/>
                </a:lnTo>
                <a:lnTo>
                  <a:pt x="108" y="53"/>
                </a:lnTo>
                <a:lnTo>
                  <a:pt x="108" y="53"/>
                </a:lnTo>
                <a:lnTo>
                  <a:pt x="111" y="54"/>
                </a:lnTo>
                <a:lnTo>
                  <a:pt x="114" y="55"/>
                </a:lnTo>
                <a:lnTo>
                  <a:pt x="130" y="58"/>
                </a:lnTo>
                <a:lnTo>
                  <a:pt x="153" y="58"/>
                </a:lnTo>
                <a:lnTo>
                  <a:pt x="178" y="58"/>
                </a:lnTo>
                <a:lnTo>
                  <a:pt x="229" y="55"/>
                </a:lnTo>
                <a:lnTo>
                  <a:pt x="259" y="54"/>
                </a:lnTo>
                <a:lnTo>
                  <a:pt x="259" y="54"/>
                </a:lnTo>
                <a:lnTo>
                  <a:pt x="252" y="58"/>
                </a:lnTo>
                <a:lnTo>
                  <a:pt x="245" y="62"/>
                </a:lnTo>
                <a:lnTo>
                  <a:pt x="242" y="70"/>
                </a:lnTo>
                <a:lnTo>
                  <a:pt x="239" y="77"/>
                </a:lnTo>
                <a:lnTo>
                  <a:pt x="238" y="85"/>
                </a:lnTo>
                <a:lnTo>
                  <a:pt x="238" y="94"/>
                </a:lnTo>
                <a:lnTo>
                  <a:pt x="239" y="101"/>
                </a:lnTo>
                <a:lnTo>
                  <a:pt x="242" y="108"/>
                </a:lnTo>
                <a:lnTo>
                  <a:pt x="242" y="108"/>
                </a:lnTo>
                <a:lnTo>
                  <a:pt x="244" y="120"/>
                </a:lnTo>
                <a:lnTo>
                  <a:pt x="249" y="132"/>
                </a:lnTo>
                <a:lnTo>
                  <a:pt x="252" y="137"/>
                </a:lnTo>
                <a:lnTo>
                  <a:pt x="256" y="142"/>
                </a:lnTo>
                <a:lnTo>
                  <a:pt x="260" y="144"/>
                </a:lnTo>
                <a:lnTo>
                  <a:pt x="266" y="147"/>
                </a:lnTo>
                <a:lnTo>
                  <a:pt x="266" y="147"/>
                </a:lnTo>
                <a:lnTo>
                  <a:pt x="266" y="159"/>
                </a:lnTo>
                <a:lnTo>
                  <a:pt x="266" y="159"/>
                </a:lnTo>
                <a:lnTo>
                  <a:pt x="262" y="162"/>
                </a:lnTo>
                <a:lnTo>
                  <a:pt x="259" y="166"/>
                </a:lnTo>
                <a:lnTo>
                  <a:pt x="258" y="171"/>
                </a:lnTo>
                <a:lnTo>
                  <a:pt x="255" y="176"/>
                </a:lnTo>
                <a:lnTo>
                  <a:pt x="254" y="188"/>
                </a:lnTo>
                <a:lnTo>
                  <a:pt x="255" y="200"/>
                </a:lnTo>
                <a:lnTo>
                  <a:pt x="258" y="212"/>
                </a:lnTo>
                <a:lnTo>
                  <a:pt x="261" y="224"/>
                </a:lnTo>
                <a:lnTo>
                  <a:pt x="266" y="235"/>
                </a:lnTo>
                <a:lnTo>
                  <a:pt x="270" y="242"/>
                </a:lnTo>
                <a:lnTo>
                  <a:pt x="270" y="242"/>
                </a:lnTo>
                <a:lnTo>
                  <a:pt x="267" y="245"/>
                </a:lnTo>
                <a:lnTo>
                  <a:pt x="265" y="249"/>
                </a:lnTo>
                <a:lnTo>
                  <a:pt x="264" y="254"/>
                </a:lnTo>
                <a:lnTo>
                  <a:pt x="262" y="259"/>
                </a:lnTo>
                <a:lnTo>
                  <a:pt x="262" y="263"/>
                </a:lnTo>
                <a:lnTo>
                  <a:pt x="264" y="268"/>
                </a:lnTo>
                <a:lnTo>
                  <a:pt x="265" y="272"/>
                </a:lnTo>
                <a:lnTo>
                  <a:pt x="268" y="274"/>
                </a:lnTo>
                <a:lnTo>
                  <a:pt x="268" y="274"/>
                </a:lnTo>
                <a:lnTo>
                  <a:pt x="272" y="274"/>
                </a:lnTo>
                <a:lnTo>
                  <a:pt x="273" y="273"/>
                </a:lnTo>
                <a:lnTo>
                  <a:pt x="274" y="269"/>
                </a:lnTo>
                <a:lnTo>
                  <a:pt x="274" y="265"/>
                </a:lnTo>
                <a:lnTo>
                  <a:pt x="274" y="256"/>
                </a:lnTo>
                <a:lnTo>
                  <a:pt x="274" y="253"/>
                </a:lnTo>
                <a:lnTo>
                  <a:pt x="276" y="250"/>
                </a:lnTo>
                <a:lnTo>
                  <a:pt x="276" y="250"/>
                </a:lnTo>
                <a:lnTo>
                  <a:pt x="278" y="251"/>
                </a:lnTo>
                <a:lnTo>
                  <a:pt x="278" y="251"/>
                </a:lnTo>
                <a:lnTo>
                  <a:pt x="282" y="254"/>
                </a:lnTo>
                <a:lnTo>
                  <a:pt x="285" y="255"/>
                </a:lnTo>
                <a:lnTo>
                  <a:pt x="289" y="256"/>
                </a:lnTo>
                <a:lnTo>
                  <a:pt x="294" y="255"/>
                </a:lnTo>
                <a:lnTo>
                  <a:pt x="294" y="255"/>
                </a:lnTo>
                <a:lnTo>
                  <a:pt x="295" y="260"/>
                </a:lnTo>
                <a:lnTo>
                  <a:pt x="296" y="265"/>
                </a:lnTo>
                <a:lnTo>
                  <a:pt x="296" y="271"/>
                </a:lnTo>
                <a:lnTo>
                  <a:pt x="296" y="275"/>
                </a:lnTo>
                <a:lnTo>
                  <a:pt x="296" y="275"/>
                </a:lnTo>
                <a:lnTo>
                  <a:pt x="268" y="275"/>
                </a:lnTo>
                <a:lnTo>
                  <a:pt x="242" y="275"/>
                </a:lnTo>
                <a:lnTo>
                  <a:pt x="189" y="277"/>
                </a:lnTo>
                <a:lnTo>
                  <a:pt x="189" y="277"/>
                </a:lnTo>
                <a:lnTo>
                  <a:pt x="165" y="275"/>
                </a:lnTo>
                <a:lnTo>
                  <a:pt x="153" y="274"/>
                </a:lnTo>
                <a:lnTo>
                  <a:pt x="141" y="272"/>
                </a:lnTo>
                <a:lnTo>
                  <a:pt x="141" y="272"/>
                </a:lnTo>
                <a:lnTo>
                  <a:pt x="136" y="271"/>
                </a:lnTo>
                <a:lnTo>
                  <a:pt x="130" y="272"/>
                </a:lnTo>
                <a:lnTo>
                  <a:pt x="128" y="273"/>
                </a:lnTo>
                <a:lnTo>
                  <a:pt x="126" y="274"/>
                </a:lnTo>
                <a:lnTo>
                  <a:pt x="128" y="275"/>
                </a:lnTo>
                <a:lnTo>
                  <a:pt x="130" y="278"/>
                </a:lnTo>
                <a:lnTo>
                  <a:pt x="130" y="278"/>
                </a:lnTo>
                <a:lnTo>
                  <a:pt x="124" y="280"/>
                </a:lnTo>
                <a:lnTo>
                  <a:pt x="118" y="282"/>
                </a:lnTo>
                <a:lnTo>
                  <a:pt x="111" y="284"/>
                </a:lnTo>
                <a:lnTo>
                  <a:pt x="105" y="286"/>
                </a:lnTo>
                <a:lnTo>
                  <a:pt x="105" y="286"/>
                </a:lnTo>
                <a:lnTo>
                  <a:pt x="102" y="285"/>
                </a:lnTo>
                <a:lnTo>
                  <a:pt x="100" y="284"/>
                </a:lnTo>
                <a:lnTo>
                  <a:pt x="99" y="284"/>
                </a:lnTo>
                <a:lnTo>
                  <a:pt x="96" y="285"/>
                </a:lnTo>
                <a:lnTo>
                  <a:pt x="90" y="289"/>
                </a:lnTo>
                <a:lnTo>
                  <a:pt x="85" y="295"/>
                </a:lnTo>
                <a:lnTo>
                  <a:pt x="76" y="308"/>
                </a:lnTo>
                <a:lnTo>
                  <a:pt x="71" y="316"/>
                </a:lnTo>
                <a:lnTo>
                  <a:pt x="71" y="316"/>
                </a:lnTo>
                <a:lnTo>
                  <a:pt x="69" y="318"/>
                </a:lnTo>
                <a:lnTo>
                  <a:pt x="66" y="320"/>
                </a:lnTo>
                <a:lnTo>
                  <a:pt x="63" y="327"/>
                </a:lnTo>
                <a:lnTo>
                  <a:pt x="61" y="337"/>
                </a:lnTo>
                <a:lnTo>
                  <a:pt x="61" y="349"/>
                </a:lnTo>
                <a:lnTo>
                  <a:pt x="61" y="372"/>
                </a:lnTo>
                <a:lnTo>
                  <a:pt x="64" y="387"/>
                </a:lnTo>
                <a:lnTo>
                  <a:pt x="64" y="387"/>
                </a:lnTo>
                <a:lnTo>
                  <a:pt x="66" y="409"/>
                </a:lnTo>
                <a:lnTo>
                  <a:pt x="70" y="431"/>
                </a:lnTo>
                <a:lnTo>
                  <a:pt x="70" y="431"/>
                </a:lnTo>
                <a:lnTo>
                  <a:pt x="75" y="471"/>
                </a:lnTo>
                <a:lnTo>
                  <a:pt x="77" y="510"/>
                </a:lnTo>
                <a:lnTo>
                  <a:pt x="77" y="550"/>
                </a:lnTo>
                <a:lnTo>
                  <a:pt x="76" y="589"/>
                </a:lnTo>
                <a:lnTo>
                  <a:pt x="76" y="589"/>
                </a:lnTo>
                <a:lnTo>
                  <a:pt x="75" y="607"/>
                </a:lnTo>
                <a:lnTo>
                  <a:pt x="75" y="616"/>
                </a:lnTo>
                <a:lnTo>
                  <a:pt x="75" y="626"/>
                </a:lnTo>
                <a:lnTo>
                  <a:pt x="77" y="636"/>
                </a:lnTo>
                <a:lnTo>
                  <a:pt x="79" y="644"/>
                </a:lnTo>
                <a:lnTo>
                  <a:pt x="83" y="652"/>
                </a:lnTo>
                <a:lnTo>
                  <a:pt x="89" y="658"/>
                </a:lnTo>
                <a:lnTo>
                  <a:pt x="89" y="658"/>
                </a:lnTo>
                <a:lnTo>
                  <a:pt x="90" y="661"/>
                </a:lnTo>
                <a:lnTo>
                  <a:pt x="91" y="662"/>
                </a:lnTo>
                <a:lnTo>
                  <a:pt x="93" y="663"/>
                </a:lnTo>
                <a:lnTo>
                  <a:pt x="95" y="663"/>
                </a:lnTo>
                <a:lnTo>
                  <a:pt x="95" y="663"/>
                </a:lnTo>
                <a:lnTo>
                  <a:pt x="101" y="666"/>
                </a:lnTo>
                <a:lnTo>
                  <a:pt x="108" y="668"/>
                </a:lnTo>
                <a:lnTo>
                  <a:pt x="124" y="671"/>
                </a:lnTo>
                <a:lnTo>
                  <a:pt x="141" y="671"/>
                </a:lnTo>
                <a:lnTo>
                  <a:pt x="158" y="671"/>
                </a:lnTo>
                <a:lnTo>
                  <a:pt x="193" y="667"/>
                </a:lnTo>
                <a:lnTo>
                  <a:pt x="223" y="663"/>
                </a:lnTo>
                <a:lnTo>
                  <a:pt x="223" y="663"/>
                </a:lnTo>
                <a:lnTo>
                  <a:pt x="260" y="662"/>
                </a:lnTo>
                <a:lnTo>
                  <a:pt x="297" y="663"/>
                </a:lnTo>
                <a:lnTo>
                  <a:pt x="335" y="664"/>
                </a:lnTo>
                <a:lnTo>
                  <a:pt x="373" y="666"/>
                </a:lnTo>
                <a:lnTo>
                  <a:pt x="373" y="666"/>
                </a:lnTo>
                <a:lnTo>
                  <a:pt x="410" y="663"/>
                </a:lnTo>
                <a:lnTo>
                  <a:pt x="448" y="661"/>
                </a:lnTo>
                <a:lnTo>
                  <a:pt x="485" y="657"/>
                </a:lnTo>
                <a:lnTo>
                  <a:pt x="504" y="657"/>
                </a:lnTo>
                <a:lnTo>
                  <a:pt x="524" y="657"/>
                </a:lnTo>
                <a:lnTo>
                  <a:pt x="524" y="657"/>
                </a:lnTo>
                <a:lnTo>
                  <a:pt x="599" y="658"/>
                </a:lnTo>
                <a:lnTo>
                  <a:pt x="675" y="657"/>
                </a:lnTo>
                <a:lnTo>
                  <a:pt x="675" y="657"/>
                </a:lnTo>
                <a:lnTo>
                  <a:pt x="693" y="658"/>
                </a:lnTo>
                <a:lnTo>
                  <a:pt x="711" y="660"/>
                </a:lnTo>
                <a:lnTo>
                  <a:pt x="729" y="662"/>
                </a:lnTo>
                <a:lnTo>
                  <a:pt x="747" y="662"/>
                </a:lnTo>
                <a:lnTo>
                  <a:pt x="747" y="662"/>
                </a:lnTo>
                <a:lnTo>
                  <a:pt x="764" y="661"/>
                </a:lnTo>
                <a:lnTo>
                  <a:pt x="782" y="660"/>
                </a:lnTo>
                <a:lnTo>
                  <a:pt x="799" y="658"/>
                </a:lnTo>
                <a:lnTo>
                  <a:pt x="816" y="657"/>
                </a:lnTo>
                <a:lnTo>
                  <a:pt x="816" y="657"/>
                </a:lnTo>
                <a:lnTo>
                  <a:pt x="891" y="657"/>
                </a:lnTo>
                <a:lnTo>
                  <a:pt x="927" y="656"/>
                </a:lnTo>
                <a:lnTo>
                  <a:pt x="964" y="654"/>
                </a:lnTo>
                <a:lnTo>
                  <a:pt x="964" y="654"/>
                </a:lnTo>
                <a:lnTo>
                  <a:pt x="998" y="652"/>
                </a:lnTo>
                <a:lnTo>
                  <a:pt x="1033" y="650"/>
                </a:lnTo>
                <a:lnTo>
                  <a:pt x="1051" y="649"/>
                </a:lnTo>
                <a:lnTo>
                  <a:pt x="1068" y="646"/>
                </a:lnTo>
                <a:lnTo>
                  <a:pt x="1085" y="643"/>
                </a:lnTo>
                <a:lnTo>
                  <a:pt x="1100" y="637"/>
                </a:lnTo>
                <a:lnTo>
                  <a:pt x="1100" y="637"/>
                </a:lnTo>
                <a:lnTo>
                  <a:pt x="1116" y="631"/>
                </a:lnTo>
                <a:lnTo>
                  <a:pt x="1130" y="624"/>
                </a:lnTo>
                <a:lnTo>
                  <a:pt x="1159" y="608"/>
                </a:lnTo>
                <a:lnTo>
                  <a:pt x="1215" y="573"/>
                </a:lnTo>
                <a:lnTo>
                  <a:pt x="1215" y="573"/>
                </a:lnTo>
                <a:lnTo>
                  <a:pt x="1224" y="571"/>
                </a:lnTo>
                <a:lnTo>
                  <a:pt x="1234" y="566"/>
                </a:lnTo>
                <a:lnTo>
                  <a:pt x="1243" y="561"/>
                </a:lnTo>
                <a:lnTo>
                  <a:pt x="1253" y="555"/>
                </a:lnTo>
                <a:lnTo>
                  <a:pt x="1271" y="540"/>
                </a:lnTo>
                <a:lnTo>
                  <a:pt x="1286" y="527"/>
                </a:lnTo>
                <a:lnTo>
                  <a:pt x="1286" y="527"/>
                </a:lnTo>
                <a:lnTo>
                  <a:pt x="1306" y="510"/>
                </a:lnTo>
                <a:lnTo>
                  <a:pt x="1323" y="495"/>
                </a:lnTo>
                <a:lnTo>
                  <a:pt x="1330" y="487"/>
                </a:lnTo>
                <a:lnTo>
                  <a:pt x="1336" y="480"/>
                </a:lnTo>
                <a:lnTo>
                  <a:pt x="1340" y="472"/>
                </a:lnTo>
                <a:lnTo>
                  <a:pt x="1343" y="466"/>
                </a:lnTo>
                <a:lnTo>
                  <a:pt x="1343" y="466"/>
                </a:lnTo>
                <a:lnTo>
                  <a:pt x="1346" y="460"/>
                </a:lnTo>
                <a:lnTo>
                  <a:pt x="1347" y="455"/>
                </a:lnTo>
                <a:lnTo>
                  <a:pt x="1347" y="449"/>
                </a:lnTo>
                <a:lnTo>
                  <a:pt x="1345" y="444"/>
                </a:lnTo>
                <a:lnTo>
                  <a:pt x="1342" y="438"/>
                </a:lnTo>
                <a:lnTo>
                  <a:pt x="1338" y="433"/>
                </a:lnTo>
                <a:lnTo>
                  <a:pt x="1329" y="425"/>
                </a:lnTo>
                <a:lnTo>
                  <a:pt x="1318" y="416"/>
                </a:lnTo>
                <a:lnTo>
                  <a:pt x="1306" y="408"/>
                </a:lnTo>
                <a:lnTo>
                  <a:pt x="1287" y="397"/>
                </a:lnTo>
                <a:lnTo>
                  <a:pt x="1287" y="397"/>
                </a:lnTo>
                <a:lnTo>
                  <a:pt x="1275" y="389"/>
                </a:lnTo>
                <a:lnTo>
                  <a:pt x="1264" y="379"/>
                </a:lnTo>
                <a:lnTo>
                  <a:pt x="1243" y="360"/>
                </a:lnTo>
                <a:lnTo>
                  <a:pt x="1223" y="339"/>
                </a:lnTo>
                <a:lnTo>
                  <a:pt x="1212" y="330"/>
                </a:lnTo>
                <a:lnTo>
                  <a:pt x="1201" y="320"/>
                </a:lnTo>
                <a:lnTo>
                  <a:pt x="1201" y="320"/>
                </a:lnTo>
                <a:lnTo>
                  <a:pt x="1181" y="306"/>
                </a:lnTo>
                <a:lnTo>
                  <a:pt x="1159" y="291"/>
                </a:lnTo>
                <a:lnTo>
                  <a:pt x="1137" y="277"/>
                </a:lnTo>
                <a:lnTo>
                  <a:pt x="1115" y="266"/>
                </a:lnTo>
                <a:lnTo>
                  <a:pt x="1115" y="266"/>
                </a:lnTo>
                <a:lnTo>
                  <a:pt x="1105" y="262"/>
                </a:lnTo>
                <a:lnTo>
                  <a:pt x="1088" y="257"/>
                </a:lnTo>
                <a:lnTo>
                  <a:pt x="1080" y="256"/>
                </a:lnTo>
                <a:lnTo>
                  <a:pt x="1072" y="256"/>
                </a:lnTo>
                <a:lnTo>
                  <a:pt x="1070" y="256"/>
                </a:lnTo>
                <a:lnTo>
                  <a:pt x="1069" y="257"/>
                </a:lnTo>
                <a:lnTo>
                  <a:pt x="1068" y="260"/>
                </a:lnTo>
                <a:lnTo>
                  <a:pt x="1069" y="262"/>
                </a:lnTo>
                <a:lnTo>
                  <a:pt x="1069" y="262"/>
                </a:lnTo>
                <a:lnTo>
                  <a:pt x="952" y="263"/>
                </a:lnTo>
                <a:lnTo>
                  <a:pt x="952" y="263"/>
                </a:lnTo>
                <a:lnTo>
                  <a:pt x="951" y="256"/>
                </a:lnTo>
                <a:lnTo>
                  <a:pt x="948" y="248"/>
                </a:lnTo>
                <a:lnTo>
                  <a:pt x="944" y="241"/>
                </a:lnTo>
                <a:lnTo>
                  <a:pt x="939" y="235"/>
                </a:lnTo>
                <a:lnTo>
                  <a:pt x="939" y="235"/>
                </a:lnTo>
                <a:lnTo>
                  <a:pt x="944" y="226"/>
                </a:lnTo>
                <a:lnTo>
                  <a:pt x="948" y="214"/>
                </a:lnTo>
                <a:lnTo>
                  <a:pt x="951" y="202"/>
                </a:lnTo>
                <a:lnTo>
                  <a:pt x="952" y="190"/>
                </a:lnTo>
                <a:lnTo>
                  <a:pt x="951" y="178"/>
                </a:lnTo>
                <a:lnTo>
                  <a:pt x="948" y="172"/>
                </a:lnTo>
                <a:lnTo>
                  <a:pt x="946" y="167"/>
                </a:lnTo>
                <a:lnTo>
                  <a:pt x="942" y="163"/>
                </a:lnTo>
                <a:lnTo>
                  <a:pt x="939" y="160"/>
                </a:lnTo>
                <a:lnTo>
                  <a:pt x="933" y="157"/>
                </a:lnTo>
                <a:lnTo>
                  <a:pt x="927" y="155"/>
                </a:lnTo>
                <a:lnTo>
                  <a:pt x="927" y="155"/>
                </a:lnTo>
                <a:lnTo>
                  <a:pt x="926" y="141"/>
                </a:lnTo>
                <a:lnTo>
                  <a:pt x="924" y="133"/>
                </a:lnTo>
                <a:lnTo>
                  <a:pt x="922" y="126"/>
                </a:lnTo>
                <a:lnTo>
                  <a:pt x="922" y="126"/>
                </a:lnTo>
                <a:lnTo>
                  <a:pt x="927" y="123"/>
                </a:lnTo>
                <a:lnTo>
                  <a:pt x="930" y="118"/>
                </a:lnTo>
                <a:lnTo>
                  <a:pt x="934" y="114"/>
                </a:lnTo>
                <a:lnTo>
                  <a:pt x="936" y="108"/>
                </a:lnTo>
                <a:lnTo>
                  <a:pt x="939" y="103"/>
                </a:lnTo>
                <a:lnTo>
                  <a:pt x="940" y="97"/>
                </a:lnTo>
                <a:lnTo>
                  <a:pt x="940" y="85"/>
                </a:lnTo>
                <a:lnTo>
                  <a:pt x="939" y="80"/>
                </a:lnTo>
                <a:lnTo>
                  <a:pt x="938" y="74"/>
                </a:lnTo>
                <a:lnTo>
                  <a:pt x="935" y="70"/>
                </a:lnTo>
                <a:lnTo>
                  <a:pt x="932" y="65"/>
                </a:lnTo>
                <a:lnTo>
                  <a:pt x="928" y="61"/>
                </a:lnTo>
                <a:lnTo>
                  <a:pt x="924" y="58"/>
                </a:lnTo>
                <a:lnTo>
                  <a:pt x="918" y="54"/>
                </a:lnTo>
                <a:lnTo>
                  <a:pt x="914" y="53"/>
                </a:lnTo>
                <a:lnTo>
                  <a:pt x="914" y="53"/>
                </a:lnTo>
                <a:lnTo>
                  <a:pt x="914" y="43"/>
                </a:lnTo>
                <a:lnTo>
                  <a:pt x="914" y="43"/>
                </a:lnTo>
                <a:lnTo>
                  <a:pt x="965" y="41"/>
                </a:lnTo>
                <a:lnTo>
                  <a:pt x="1018" y="38"/>
                </a:lnTo>
                <a:lnTo>
                  <a:pt x="1018" y="38"/>
                </a:lnTo>
                <a:lnTo>
                  <a:pt x="1044" y="38"/>
                </a:lnTo>
                <a:lnTo>
                  <a:pt x="1070" y="41"/>
                </a:lnTo>
                <a:lnTo>
                  <a:pt x="1095" y="42"/>
                </a:lnTo>
                <a:lnTo>
                  <a:pt x="1109" y="41"/>
                </a:lnTo>
                <a:lnTo>
                  <a:pt x="1121" y="39"/>
                </a:lnTo>
                <a:lnTo>
                  <a:pt x="1121" y="39"/>
                </a:lnTo>
                <a:lnTo>
                  <a:pt x="1123" y="44"/>
                </a:lnTo>
                <a:lnTo>
                  <a:pt x="1125" y="49"/>
                </a:lnTo>
                <a:lnTo>
                  <a:pt x="1128" y="53"/>
                </a:lnTo>
                <a:lnTo>
                  <a:pt x="1131" y="56"/>
                </a:lnTo>
                <a:lnTo>
                  <a:pt x="1140" y="61"/>
                </a:lnTo>
                <a:lnTo>
                  <a:pt x="1148" y="64"/>
                </a:lnTo>
                <a:lnTo>
                  <a:pt x="1159" y="65"/>
                </a:lnTo>
                <a:lnTo>
                  <a:pt x="1169" y="65"/>
                </a:lnTo>
                <a:lnTo>
                  <a:pt x="1178" y="64"/>
                </a:lnTo>
                <a:lnTo>
                  <a:pt x="1188" y="61"/>
                </a:lnTo>
                <a:lnTo>
                  <a:pt x="1188" y="61"/>
                </a:lnTo>
                <a:lnTo>
                  <a:pt x="1202" y="55"/>
                </a:lnTo>
                <a:lnTo>
                  <a:pt x="1224" y="45"/>
                </a:lnTo>
                <a:lnTo>
                  <a:pt x="1234" y="39"/>
                </a:lnTo>
                <a:lnTo>
                  <a:pt x="1241" y="33"/>
                </a:lnTo>
                <a:lnTo>
                  <a:pt x="1242" y="31"/>
                </a:lnTo>
                <a:lnTo>
                  <a:pt x="1242" y="29"/>
                </a:lnTo>
                <a:lnTo>
                  <a:pt x="1241" y="26"/>
                </a:lnTo>
                <a:lnTo>
                  <a:pt x="1239" y="24"/>
                </a:lnTo>
                <a:lnTo>
                  <a:pt x="1239" y="24"/>
                </a:lnTo>
                <a:lnTo>
                  <a:pt x="1213" y="14"/>
                </a:lnTo>
                <a:lnTo>
                  <a:pt x="1196" y="8"/>
                </a:lnTo>
                <a:lnTo>
                  <a:pt x="1177" y="3"/>
                </a:lnTo>
                <a:lnTo>
                  <a:pt x="1160" y="0"/>
                </a:lnTo>
                <a:lnTo>
                  <a:pt x="1152" y="0"/>
                </a:lnTo>
                <a:lnTo>
                  <a:pt x="1143" y="0"/>
                </a:lnTo>
                <a:lnTo>
                  <a:pt x="1137" y="2"/>
                </a:lnTo>
                <a:lnTo>
                  <a:pt x="1131" y="5"/>
                </a:lnTo>
                <a:lnTo>
                  <a:pt x="1128" y="9"/>
                </a:lnTo>
                <a:lnTo>
                  <a:pt x="1124" y="15"/>
                </a:lnTo>
                <a:lnTo>
                  <a:pt x="1124" y="15"/>
                </a:lnTo>
                <a:lnTo>
                  <a:pt x="1115" y="14"/>
                </a:lnTo>
                <a:lnTo>
                  <a:pt x="1115" y="14"/>
                </a:lnTo>
                <a:lnTo>
                  <a:pt x="1089" y="11"/>
                </a:lnTo>
                <a:lnTo>
                  <a:pt x="1065" y="11"/>
                </a:lnTo>
                <a:lnTo>
                  <a:pt x="1040" y="12"/>
                </a:lnTo>
                <a:lnTo>
                  <a:pt x="1015" y="14"/>
                </a:lnTo>
                <a:lnTo>
                  <a:pt x="965" y="20"/>
                </a:lnTo>
                <a:lnTo>
                  <a:pt x="940" y="23"/>
                </a:lnTo>
                <a:lnTo>
                  <a:pt x="915" y="24"/>
                </a:lnTo>
                <a:lnTo>
                  <a:pt x="915" y="24"/>
                </a:lnTo>
                <a:lnTo>
                  <a:pt x="916" y="20"/>
                </a:lnTo>
                <a:lnTo>
                  <a:pt x="917" y="12"/>
                </a:lnTo>
                <a:lnTo>
                  <a:pt x="916" y="8"/>
                </a:lnTo>
                <a:lnTo>
                  <a:pt x="915" y="6"/>
                </a:lnTo>
                <a:lnTo>
                  <a:pt x="914" y="5"/>
                </a:lnTo>
                <a:lnTo>
                  <a:pt x="910" y="6"/>
                </a:lnTo>
                <a:lnTo>
                  <a:pt x="910" y="6"/>
                </a:lnTo>
                <a:lnTo>
                  <a:pt x="906" y="1"/>
                </a:lnTo>
                <a:lnTo>
                  <a:pt x="904" y="1"/>
                </a:lnTo>
                <a:lnTo>
                  <a:pt x="903" y="1"/>
                </a:lnTo>
                <a:lnTo>
                  <a:pt x="900" y="2"/>
                </a:lnTo>
                <a:lnTo>
                  <a:pt x="898" y="7"/>
                </a:lnTo>
                <a:lnTo>
                  <a:pt x="896" y="17"/>
                </a:lnTo>
                <a:lnTo>
                  <a:pt x="894" y="24"/>
                </a:lnTo>
                <a:lnTo>
                  <a:pt x="894" y="24"/>
                </a:lnTo>
                <a:lnTo>
                  <a:pt x="824" y="24"/>
                </a:lnTo>
                <a:lnTo>
                  <a:pt x="755" y="23"/>
                </a:lnTo>
                <a:lnTo>
                  <a:pt x="616" y="18"/>
                </a:lnTo>
                <a:lnTo>
                  <a:pt x="616" y="18"/>
                </a:lnTo>
                <a:lnTo>
                  <a:pt x="583" y="17"/>
                </a:lnTo>
                <a:lnTo>
                  <a:pt x="549" y="17"/>
                </a:lnTo>
                <a:lnTo>
                  <a:pt x="481" y="18"/>
                </a:lnTo>
                <a:lnTo>
                  <a:pt x="345" y="24"/>
                </a:lnTo>
                <a:lnTo>
                  <a:pt x="345" y="24"/>
                </a:lnTo>
                <a:lnTo>
                  <a:pt x="343" y="21"/>
                </a:lnTo>
                <a:lnTo>
                  <a:pt x="341" y="21"/>
                </a:lnTo>
                <a:lnTo>
                  <a:pt x="333" y="21"/>
                </a:lnTo>
                <a:lnTo>
                  <a:pt x="320" y="25"/>
                </a:lnTo>
                <a:lnTo>
                  <a:pt x="320" y="25"/>
                </a:lnTo>
                <a:lnTo>
                  <a:pt x="284" y="26"/>
                </a:lnTo>
                <a:lnTo>
                  <a:pt x="284" y="26"/>
                </a:lnTo>
                <a:lnTo>
                  <a:pt x="280" y="19"/>
                </a:lnTo>
                <a:lnTo>
                  <a:pt x="277" y="13"/>
                </a:lnTo>
                <a:lnTo>
                  <a:pt x="277" y="13"/>
                </a:lnTo>
                <a:lnTo>
                  <a:pt x="278" y="11"/>
                </a:lnTo>
                <a:lnTo>
                  <a:pt x="278" y="9"/>
                </a:lnTo>
                <a:lnTo>
                  <a:pt x="278" y="7"/>
                </a:lnTo>
                <a:lnTo>
                  <a:pt x="277" y="6"/>
                </a:lnTo>
                <a:lnTo>
                  <a:pt x="274" y="6"/>
                </a:lnTo>
                <a:lnTo>
                  <a:pt x="272" y="6"/>
                </a:lnTo>
                <a:lnTo>
                  <a:pt x="271" y="7"/>
                </a:lnTo>
                <a:lnTo>
                  <a:pt x="268" y="8"/>
                </a:lnTo>
                <a:lnTo>
                  <a:pt x="268" y="8"/>
                </a:lnTo>
                <a:lnTo>
                  <a:pt x="267" y="9"/>
                </a:lnTo>
                <a:lnTo>
                  <a:pt x="266" y="12"/>
                </a:lnTo>
                <a:lnTo>
                  <a:pt x="264" y="17"/>
                </a:lnTo>
                <a:lnTo>
                  <a:pt x="261" y="27"/>
                </a:lnTo>
                <a:lnTo>
                  <a:pt x="261" y="27"/>
                </a:lnTo>
                <a:lnTo>
                  <a:pt x="235" y="27"/>
                </a:lnTo>
                <a:lnTo>
                  <a:pt x="208" y="29"/>
                </a:lnTo>
                <a:lnTo>
                  <a:pt x="182" y="30"/>
                </a:lnTo>
                <a:lnTo>
                  <a:pt x="155" y="30"/>
                </a:lnTo>
                <a:lnTo>
                  <a:pt x="155" y="30"/>
                </a:lnTo>
                <a:lnTo>
                  <a:pt x="153" y="27"/>
                </a:lnTo>
                <a:lnTo>
                  <a:pt x="149" y="26"/>
                </a:lnTo>
                <a:lnTo>
                  <a:pt x="140" y="25"/>
                </a:lnTo>
                <a:lnTo>
                  <a:pt x="129" y="25"/>
                </a:lnTo>
                <a:lnTo>
                  <a:pt x="122" y="26"/>
                </a:lnTo>
                <a:lnTo>
                  <a:pt x="122" y="26"/>
                </a:lnTo>
                <a:lnTo>
                  <a:pt x="115" y="23"/>
                </a:lnTo>
                <a:lnTo>
                  <a:pt x="108" y="21"/>
                </a:lnTo>
                <a:lnTo>
                  <a:pt x="99" y="20"/>
                </a:lnTo>
                <a:lnTo>
                  <a:pt x="88" y="20"/>
                </a:lnTo>
                <a:lnTo>
                  <a:pt x="67" y="20"/>
                </a:lnTo>
                <a:lnTo>
                  <a:pt x="53" y="21"/>
                </a:lnTo>
                <a:lnTo>
                  <a:pt x="53" y="21"/>
                </a:lnTo>
                <a:lnTo>
                  <a:pt x="35" y="24"/>
                </a:lnTo>
                <a:lnTo>
                  <a:pt x="26" y="25"/>
                </a:lnTo>
                <a:lnTo>
                  <a:pt x="19" y="29"/>
                </a:lnTo>
                <a:lnTo>
                  <a:pt x="19" y="29"/>
                </a:lnTo>
                <a:lnTo>
                  <a:pt x="13" y="32"/>
                </a:lnTo>
                <a:lnTo>
                  <a:pt x="5" y="38"/>
                </a:lnTo>
                <a:lnTo>
                  <a:pt x="2" y="41"/>
                </a:lnTo>
                <a:lnTo>
                  <a:pt x="0" y="44"/>
                </a:lnTo>
                <a:lnTo>
                  <a:pt x="0" y="48"/>
                </a:lnTo>
                <a:lnTo>
                  <a:pt x="4" y="49"/>
                </a:lnTo>
                <a:lnTo>
                  <a:pt x="4" y="49"/>
                </a:lnTo>
                <a:close/>
                <a:moveTo>
                  <a:pt x="1196" y="37"/>
                </a:moveTo>
                <a:lnTo>
                  <a:pt x="1196" y="37"/>
                </a:lnTo>
                <a:lnTo>
                  <a:pt x="1193" y="37"/>
                </a:lnTo>
                <a:lnTo>
                  <a:pt x="1193" y="37"/>
                </a:lnTo>
                <a:lnTo>
                  <a:pt x="1192" y="35"/>
                </a:lnTo>
                <a:lnTo>
                  <a:pt x="1192" y="35"/>
                </a:lnTo>
                <a:lnTo>
                  <a:pt x="1192" y="35"/>
                </a:lnTo>
                <a:lnTo>
                  <a:pt x="1192" y="35"/>
                </a:lnTo>
                <a:lnTo>
                  <a:pt x="1195" y="35"/>
                </a:lnTo>
                <a:lnTo>
                  <a:pt x="1198" y="36"/>
                </a:lnTo>
                <a:lnTo>
                  <a:pt x="1198" y="36"/>
                </a:lnTo>
                <a:lnTo>
                  <a:pt x="1196" y="37"/>
                </a:lnTo>
                <a:lnTo>
                  <a:pt x="1196" y="37"/>
                </a:lnTo>
                <a:close/>
                <a:moveTo>
                  <a:pt x="1199" y="48"/>
                </a:moveTo>
                <a:lnTo>
                  <a:pt x="1199" y="48"/>
                </a:lnTo>
                <a:lnTo>
                  <a:pt x="1200" y="47"/>
                </a:lnTo>
                <a:lnTo>
                  <a:pt x="1200" y="47"/>
                </a:lnTo>
                <a:lnTo>
                  <a:pt x="1201" y="47"/>
                </a:lnTo>
                <a:lnTo>
                  <a:pt x="1201" y="47"/>
                </a:lnTo>
                <a:lnTo>
                  <a:pt x="1199" y="48"/>
                </a:lnTo>
                <a:lnTo>
                  <a:pt x="1199" y="48"/>
                </a:lnTo>
                <a:close/>
                <a:moveTo>
                  <a:pt x="1210" y="35"/>
                </a:moveTo>
                <a:lnTo>
                  <a:pt x="1210" y="35"/>
                </a:lnTo>
                <a:lnTo>
                  <a:pt x="1210" y="33"/>
                </a:lnTo>
                <a:lnTo>
                  <a:pt x="1210" y="33"/>
                </a:lnTo>
                <a:lnTo>
                  <a:pt x="1212" y="35"/>
                </a:lnTo>
                <a:lnTo>
                  <a:pt x="1212" y="35"/>
                </a:lnTo>
                <a:lnTo>
                  <a:pt x="1210" y="35"/>
                </a:lnTo>
                <a:lnTo>
                  <a:pt x="1210" y="35"/>
                </a:lnTo>
                <a:close/>
                <a:moveTo>
                  <a:pt x="1227" y="33"/>
                </a:moveTo>
                <a:lnTo>
                  <a:pt x="1227" y="33"/>
                </a:lnTo>
                <a:lnTo>
                  <a:pt x="1225" y="31"/>
                </a:lnTo>
                <a:lnTo>
                  <a:pt x="1223" y="29"/>
                </a:lnTo>
                <a:lnTo>
                  <a:pt x="1217" y="26"/>
                </a:lnTo>
                <a:lnTo>
                  <a:pt x="1217" y="26"/>
                </a:lnTo>
                <a:lnTo>
                  <a:pt x="1230" y="31"/>
                </a:lnTo>
                <a:lnTo>
                  <a:pt x="1230" y="31"/>
                </a:lnTo>
                <a:lnTo>
                  <a:pt x="1227" y="33"/>
                </a:lnTo>
                <a:lnTo>
                  <a:pt x="1227" y="33"/>
                </a:lnTo>
                <a:close/>
                <a:moveTo>
                  <a:pt x="1210" y="24"/>
                </a:moveTo>
                <a:lnTo>
                  <a:pt x="1210" y="24"/>
                </a:lnTo>
                <a:lnTo>
                  <a:pt x="1200" y="21"/>
                </a:lnTo>
                <a:lnTo>
                  <a:pt x="1190" y="21"/>
                </a:lnTo>
                <a:lnTo>
                  <a:pt x="1190" y="21"/>
                </a:lnTo>
                <a:lnTo>
                  <a:pt x="1183" y="15"/>
                </a:lnTo>
                <a:lnTo>
                  <a:pt x="1183" y="15"/>
                </a:lnTo>
                <a:lnTo>
                  <a:pt x="1210" y="24"/>
                </a:lnTo>
                <a:lnTo>
                  <a:pt x="1210" y="24"/>
                </a:lnTo>
                <a:close/>
                <a:moveTo>
                  <a:pt x="1180" y="54"/>
                </a:moveTo>
                <a:lnTo>
                  <a:pt x="1180" y="54"/>
                </a:lnTo>
                <a:lnTo>
                  <a:pt x="1176" y="54"/>
                </a:lnTo>
                <a:lnTo>
                  <a:pt x="1176" y="54"/>
                </a:lnTo>
                <a:lnTo>
                  <a:pt x="1177" y="54"/>
                </a:lnTo>
                <a:lnTo>
                  <a:pt x="1177" y="54"/>
                </a:lnTo>
                <a:lnTo>
                  <a:pt x="1180" y="54"/>
                </a:lnTo>
                <a:lnTo>
                  <a:pt x="1180" y="54"/>
                </a:lnTo>
                <a:close/>
                <a:moveTo>
                  <a:pt x="1176" y="43"/>
                </a:moveTo>
                <a:lnTo>
                  <a:pt x="1176" y="43"/>
                </a:lnTo>
                <a:lnTo>
                  <a:pt x="1177" y="43"/>
                </a:lnTo>
                <a:lnTo>
                  <a:pt x="1177" y="43"/>
                </a:lnTo>
                <a:lnTo>
                  <a:pt x="1177" y="43"/>
                </a:lnTo>
                <a:lnTo>
                  <a:pt x="1177" y="43"/>
                </a:lnTo>
                <a:lnTo>
                  <a:pt x="1176" y="44"/>
                </a:lnTo>
                <a:lnTo>
                  <a:pt x="1176" y="44"/>
                </a:lnTo>
                <a:lnTo>
                  <a:pt x="1172" y="44"/>
                </a:lnTo>
                <a:lnTo>
                  <a:pt x="1172" y="44"/>
                </a:lnTo>
                <a:lnTo>
                  <a:pt x="1176" y="43"/>
                </a:lnTo>
                <a:lnTo>
                  <a:pt x="1176" y="43"/>
                </a:lnTo>
                <a:close/>
                <a:moveTo>
                  <a:pt x="1140" y="42"/>
                </a:moveTo>
                <a:lnTo>
                  <a:pt x="1140" y="42"/>
                </a:lnTo>
                <a:lnTo>
                  <a:pt x="1145" y="45"/>
                </a:lnTo>
                <a:lnTo>
                  <a:pt x="1150" y="47"/>
                </a:lnTo>
                <a:lnTo>
                  <a:pt x="1150" y="47"/>
                </a:lnTo>
                <a:lnTo>
                  <a:pt x="1145" y="45"/>
                </a:lnTo>
                <a:lnTo>
                  <a:pt x="1140" y="42"/>
                </a:lnTo>
                <a:lnTo>
                  <a:pt x="1140" y="42"/>
                </a:lnTo>
                <a:close/>
                <a:moveTo>
                  <a:pt x="1157" y="11"/>
                </a:moveTo>
                <a:lnTo>
                  <a:pt x="1157" y="11"/>
                </a:lnTo>
                <a:lnTo>
                  <a:pt x="1156" y="12"/>
                </a:lnTo>
                <a:lnTo>
                  <a:pt x="1156" y="12"/>
                </a:lnTo>
                <a:lnTo>
                  <a:pt x="1145" y="13"/>
                </a:lnTo>
                <a:lnTo>
                  <a:pt x="1140" y="14"/>
                </a:lnTo>
                <a:lnTo>
                  <a:pt x="1136" y="18"/>
                </a:lnTo>
                <a:lnTo>
                  <a:pt x="1136" y="18"/>
                </a:lnTo>
                <a:lnTo>
                  <a:pt x="1134" y="18"/>
                </a:lnTo>
                <a:lnTo>
                  <a:pt x="1134" y="18"/>
                </a:lnTo>
                <a:lnTo>
                  <a:pt x="1135" y="14"/>
                </a:lnTo>
                <a:lnTo>
                  <a:pt x="1137" y="13"/>
                </a:lnTo>
                <a:lnTo>
                  <a:pt x="1145" y="11"/>
                </a:lnTo>
                <a:lnTo>
                  <a:pt x="1151" y="11"/>
                </a:lnTo>
                <a:lnTo>
                  <a:pt x="1157" y="11"/>
                </a:lnTo>
                <a:lnTo>
                  <a:pt x="1157" y="11"/>
                </a:lnTo>
                <a:close/>
                <a:moveTo>
                  <a:pt x="1106" y="31"/>
                </a:moveTo>
                <a:lnTo>
                  <a:pt x="1106" y="31"/>
                </a:lnTo>
                <a:lnTo>
                  <a:pt x="1110" y="31"/>
                </a:lnTo>
                <a:lnTo>
                  <a:pt x="1110" y="31"/>
                </a:lnTo>
                <a:lnTo>
                  <a:pt x="1104" y="31"/>
                </a:lnTo>
                <a:lnTo>
                  <a:pt x="1104" y="31"/>
                </a:lnTo>
                <a:lnTo>
                  <a:pt x="1106" y="31"/>
                </a:lnTo>
                <a:lnTo>
                  <a:pt x="1106" y="31"/>
                </a:lnTo>
                <a:close/>
                <a:moveTo>
                  <a:pt x="915" y="33"/>
                </a:moveTo>
                <a:lnTo>
                  <a:pt x="915" y="33"/>
                </a:lnTo>
                <a:lnTo>
                  <a:pt x="927" y="32"/>
                </a:lnTo>
                <a:lnTo>
                  <a:pt x="940" y="32"/>
                </a:lnTo>
                <a:lnTo>
                  <a:pt x="940" y="32"/>
                </a:lnTo>
                <a:lnTo>
                  <a:pt x="915" y="33"/>
                </a:lnTo>
                <a:lnTo>
                  <a:pt x="915" y="33"/>
                </a:lnTo>
                <a:lnTo>
                  <a:pt x="915" y="33"/>
                </a:lnTo>
                <a:lnTo>
                  <a:pt x="915" y="33"/>
                </a:lnTo>
                <a:close/>
                <a:moveTo>
                  <a:pt x="282" y="238"/>
                </a:moveTo>
                <a:lnTo>
                  <a:pt x="282" y="238"/>
                </a:lnTo>
                <a:lnTo>
                  <a:pt x="279" y="238"/>
                </a:lnTo>
                <a:lnTo>
                  <a:pt x="279" y="238"/>
                </a:lnTo>
                <a:lnTo>
                  <a:pt x="279" y="238"/>
                </a:lnTo>
                <a:lnTo>
                  <a:pt x="279" y="238"/>
                </a:lnTo>
                <a:lnTo>
                  <a:pt x="273" y="227"/>
                </a:lnTo>
                <a:lnTo>
                  <a:pt x="270" y="215"/>
                </a:lnTo>
                <a:lnTo>
                  <a:pt x="267" y="203"/>
                </a:lnTo>
                <a:lnTo>
                  <a:pt x="265" y="191"/>
                </a:lnTo>
                <a:lnTo>
                  <a:pt x="265" y="191"/>
                </a:lnTo>
                <a:lnTo>
                  <a:pt x="267" y="191"/>
                </a:lnTo>
                <a:lnTo>
                  <a:pt x="270" y="190"/>
                </a:lnTo>
                <a:lnTo>
                  <a:pt x="272" y="188"/>
                </a:lnTo>
                <a:lnTo>
                  <a:pt x="272" y="188"/>
                </a:lnTo>
                <a:lnTo>
                  <a:pt x="272" y="191"/>
                </a:lnTo>
                <a:lnTo>
                  <a:pt x="273" y="194"/>
                </a:lnTo>
                <a:lnTo>
                  <a:pt x="274" y="194"/>
                </a:lnTo>
                <a:lnTo>
                  <a:pt x="277" y="192"/>
                </a:lnTo>
                <a:lnTo>
                  <a:pt x="280" y="188"/>
                </a:lnTo>
                <a:lnTo>
                  <a:pt x="282" y="180"/>
                </a:lnTo>
                <a:lnTo>
                  <a:pt x="282" y="180"/>
                </a:lnTo>
                <a:lnTo>
                  <a:pt x="285" y="195"/>
                </a:lnTo>
                <a:lnTo>
                  <a:pt x="286" y="209"/>
                </a:lnTo>
                <a:lnTo>
                  <a:pt x="285" y="224"/>
                </a:lnTo>
                <a:lnTo>
                  <a:pt x="284" y="231"/>
                </a:lnTo>
                <a:lnTo>
                  <a:pt x="282" y="238"/>
                </a:lnTo>
                <a:lnTo>
                  <a:pt x="282" y="238"/>
                </a:lnTo>
                <a:close/>
                <a:moveTo>
                  <a:pt x="72" y="386"/>
                </a:moveTo>
                <a:lnTo>
                  <a:pt x="72" y="386"/>
                </a:lnTo>
                <a:lnTo>
                  <a:pt x="71" y="363"/>
                </a:lnTo>
                <a:lnTo>
                  <a:pt x="71" y="363"/>
                </a:lnTo>
                <a:lnTo>
                  <a:pt x="73" y="385"/>
                </a:lnTo>
                <a:lnTo>
                  <a:pt x="76" y="398"/>
                </a:lnTo>
                <a:lnTo>
                  <a:pt x="76" y="398"/>
                </a:lnTo>
                <a:lnTo>
                  <a:pt x="72" y="386"/>
                </a:lnTo>
                <a:lnTo>
                  <a:pt x="72" y="386"/>
                </a:lnTo>
                <a:close/>
                <a:moveTo>
                  <a:pt x="77" y="339"/>
                </a:moveTo>
                <a:lnTo>
                  <a:pt x="77" y="339"/>
                </a:lnTo>
                <a:lnTo>
                  <a:pt x="76" y="339"/>
                </a:lnTo>
                <a:lnTo>
                  <a:pt x="75" y="341"/>
                </a:lnTo>
                <a:lnTo>
                  <a:pt x="72" y="345"/>
                </a:lnTo>
                <a:lnTo>
                  <a:pt x="72" y="345"/>
                </a:lnTo>
                <a:lnTo>
                  <a:pt x="76" y="331"/>
                </a:lnTo>
                <a:lnTo>
                  <a:pt x="78" y="324"/>
                </a:lnTo>
                <a:lnTo>
                  <a:pt x="81" y="316"/>
                </a:lnTo>
                <a:lnTo>
                  <a:pt x="81" y="316"/>
                </a:lnTo>
                <a:lnTo>
                  <a:pt x="78" y="327"/>
                </a:lnTo>
                <a:lnTo>
                  <a:pt x="77" y="339"/>
                </a:lnTo>
                <a:lnTo>
                  <a:pt x="77" y="339"/>
                </a:lnTo>
                <a:close/>
                <a:moveTo>
                  <a:pt x="87" y="503"/>
                </a:moveTo>
                <a:lnTo>
                  <a:pt x="87" y="503"/>
                </a:lnTo>
                <a:lnTo>
                  <a:pt x="84" y="471"/>
                </a:lnTo>
                <a:lnTo>
                  <a:pt x="81" y="440"/>
                </a:lnTo>
                <a:lnTo>
                  <a:pt x="81" y="440"/>
                </a:lnTo>
                <a:lnTo>
                  <a:pt x="82" y="443"/>
                </a:lnTo>
                <a:lnTo>
                  <a:pt x="82" y="443"/>
                </a:lnTo>
                <a:lnTo>
                  <a:pt x="85" y="473"/>
                </a:lnTo>
                <a:lnTo>
                  <a:pt x="87" y="487"/>
                </a:lnTo>
                <a:lnTo>
                  <a:pt x="87" y="503"/>
                </a:lnTo>
                <a:lnTo>
                  <a:pt x="87" y="503"/>
                </a:lnTo>
                <a:close/>
                <a:moveTo>
                  <a:pt x="95" y="651"/>
                </a:moveTo>
                <a:lnTo>
                  <a:pt x="95" y="651"/>
                </a:lnTo>
                <a:lnTo>
                  <a:pt x="95" y="651"/>
                </a:lnTo>
                <a:lnTo>
                  <a:pt x="95" y="651"/>
                </a:lnTo>
                <a:lnTo>
                  <a:pt x="91" y="646"/>
                </a:lnTo>
                <a:lnTo>
                  <a:pt x="91" y="646"/>
                </a:lnTo>
                <a:lnTo>
                  <a:pt x="93" y="646"/>
                </a:lnTo>
                <a:lnTo>
                  <a:pt x="93" y="646"/>
                </a:lnTo>
                <a:lnTo>
                  <a:pt x="96" y="649"/>
                </a:lnTo>
                <a:lnTo>
                  <a:pt x="96" y="649"/>
                </a:lnTo>
                <a:lnTo>
                  <a:pt x="95" y="651"/>
                </a:lnTo>
                <a:lnTo>
                  <a:pt x="95" y="651"/>
                </a:lnTo>
                <a:close/>
                <a:moveTo>
                  <a:pt x="96" y="493"/>
                </a:moveTo>
                <a:lnTo>
                  <a:pt x="96" y="493"/>
                </a:lnTo>
                <a:lnTo>
                  <a:pt x="95" y="480"/>
                </a:lnTo>
                <a:lnTo>
                  <a:pt x="95" y="480"/>
                </a:lnTo>
                <a:lnTo>
                  <a:pt x="97" y="495"/>
                </a:lnTo>
                <a:lnTo>
                  <a:pt x="97" y="495"/>
                </a:lnTo>
                <a:lnTo>
                  <a:pt x="96" y="493"/>
                </a:lnTo>
                <a:lnTo>
                  <a:pt x="96" y="493"/>
                </a:lnTo>
                <a:close/>
                <a:moveTo>
                  <a:pt x="100" y="578"/>
                </a:moveTo>
                <a:lnTo>
                  <a:pt x="100" y="578"/>
                </a:lnTo>
                <a:lnTo>
                  <a:pt x="99" y="540"/>
                </a:lnTo>
                <a:lnTo>
                  <a:pt x="99" y="522"/>
                </a:lnTo>
                <a:lnTo>
                  <a:pt x="99" y="503"/>
                </a:lnTo>
                <a:lnTo>
                  <a:pt x="99" y="503"/>
                </a:lnTo>
                <a:lnTo>
                  <a:pt x="101" y="534"/>
                </a:lnTo>
                <a:lnTo>
                  <a:pt x="102" y="567"/>
                </a:lnTo>
                <a:lnTo>
                  <a:pt x="102" y="567"/>
                </a:lnTo>
                <a:lnTo>
                  <a:pt x="100" y="578"/>
                </a:lnTo>
                <a:lnTo>
                  <a:pt x="100" y="578"/>
                </a:lnTo>
                <a:close/>
                <a:moveTo>
                  <a:pt x="103" y="656"/>
                </a:moveTo>
                <a:lnTo>
                  <a:pt x="103" y="656"/>
                </a:lnTo>
                <a:lnTo>
                  <a:pt x="105" y="654"/>
                </a:lnTo>
                <a:lnTo>
                  <a:pt x="105" y="654"/>
                </a:lnTo>
                <a:lnTo>
                  <a:pt x="117" y="657"/>
                </a:lnTo>
                <a:lnTo>
                  <a:pt x="129" y="660"/>
                </a:lnTo>
                <a:lnTo>
                  <a:pt x="129" y="660"/>
                </a:lnTo>
                <a:lnTo>
                  <a:pt x="115" y="658"/>
                </a:lnTo>
                <a:lnTo>
                  <a:pt x="108" y="657"/>
                </a:lnTo>
                <a:lnTo>
                  <a:pt x="103" y="656"/>
                </a:lnTo>
                <a:lnTo>
                  <a:pt x="103" y="656"/>
                </a:lnTo>
                <a:close/>
                <a:moveTo>
                  <a:pt x="102" y="619"/>
                </a:moveTo>
                <a:lnTo>
                  <a:pt x="102" y="619"/>
                </a:lnTo>
                <a:lnTo>
                  <a:pt x="102" y="616"/>
                </a:lnTo>
                <a:lnTo>
                  <a:pt x="102" y="616"/>
                </a:lnTo>
                <a:lnTo>
                  <a:pt x="103" y="620"/>
                </a:lnTo>
                <a:lnTo>
                  <a:pt x="103" y="620"/>
                </a:lnTo>
                <a:lnTo>
                  <a:pt x="102" y="619"/>
                </a:lnTo>
                <a:lnTo>
                  <a:pt x="102" y="619"/>
                </a:lnTo>
                <a:close/>
                <a:moveTo>
                  <a:pt x="142" y="644"/>
                </a:moveTo>
                <a:lnTo>
                  <a:pt x="142" y="644"/>
                </a:lnTo>
                <a:lnTo>
                  <a:pt x="140" y="642"/>
                </a:lnTo>
                <a:lnTo>
                  <a:pt x="140" y="642"/>
                </a:lnTo>
                <a:lnTo>
                  <a:pt x="146" y="643"/>
                </a:lnTo>
                <a:lnTo>
                  <a:pt x="146" y="643"/>
                </a:lnTo>
                <a:lnTo>
                  <a:pt x="142" y="644"/>
                </a:lnTo>
                <a:lnTo>
                  <a:pt x="142" y="644"/>
                </a:lnTo>
                <a:close/>
                <a:moveTo>
                  <a:pt x="209" y="655"/>
                </a:moveTo>
                <a:lnTo>
                  <a:pt x="209" y="655"/>
                </a:lnTo>
                <a:lnTo>
                  <a:pt x="182" y="656"/>
                </a:lnTo>
                <a:lnTo>
                  <a:pt x="182" y="656"/>
                </a:lnTo>
                <a:lnTo>
                  <a:pt x="214" y="654"/>
                </a:lnTo>
                <a:lnTo>
                  <a:pt x="245" y="651"/>
                </a:lnTo>
                <a:lnTo>
                  <a:pt x="309" y="651"/>
                </a:lnTo>
                <a:lnTo>
                  <a:pt x="309" y="651"/>
                </a:lnTo>
                <a:lnTo>
                  <a:pt x="313" y="652"/>
                </a:lnTo>
                <a:lnTo>
                  <a:pt x="313" y="652"/>
                </a:lnTo>
                <a:lnTo>
                  <a:pt x="286" y="651"/>
                </a:lnTo>
                <a:lnTo>
                  <a:pt x="261" y="651"/>
                </a:lnTo>
                <a:lnTo>
                  <a:pt x="209" y="655"/>
                </a:lnTo>
                <a:lnTo>
                  <a:pt x="209" y="655"/>
                </a:lnTo>
                <a:close/>
                <a:moveTo>
                  <a:pt x="220" y="637"/>
                </a:moveTo>
                <a:lnTo>
                  <a:pt x="220" y="637"/>
                </a:lnTo>
                <a:lnTo>
                  <a:pt x="238" y="634"/>
                </a:lnTo>
                <a:lnTo>
                  <a:pt x="254" y="633"/>
                </a:lnTo>
                <a:lnTo>
                  <a:pt x="271" y="632"/>
                </a:lnTo>
                <a:lnTo>
                  <a:pt x="289" y="632"/>
                </a:lnTo>
                <a:lnTo>
                  <a:pt x="289" y="632"/>
                </a:lnTo>
                <a:lnTo>
                  <a:pt x="266" y="634"/>
                </a:lnTo>
                <a:lnTo>
                  <a:pt x="266" y="634"/>
                </a:lnTo>
                <a:lnTo>
                  <a:pt x="243" y="636"/>
                </a:lnTo>
                <a:lnTo>
                  <a:pt x="220" y="637"/>
                </a:lnTo>
                <a:lnTo>
                  <a:pt x="220" y="637"/>
                </a:lnTo>
                <a:close/>
                <a:moveTo>
                  <a:pt x="318" y="654"/>
                </a:moveTo>
                <a:lnTo>
                  <a:pt x="318" y="654"/>
                </a:lnTo>
                <a:lnTo>
                  <a:pt x="320" y="651"/>
                </a:lnTo>
                <a:lnTo>
                  <a:pt x="320" y="651"/>
                </a:lnTo>
                <a:lnTo>
                  <a:pt x="337" y="651"/>
                </a:lnTo>
                <a:lnTo>
                  <a:pt x="337" y="651"/>
                </a:lnTo>
                <a:lnTo>
                  <a:pt x="338" y="655"/>
                </a:lnTo>
                <a:lnTo>
                  <a:pt x="338" y="655"/>
                </a:lnTo>
                <a:lnTo>
                  <a:pt x="318" y="654"/>
                </a:lnTo>
                <a:lnTo>
                  <a:pt x="318" y="654"/>
                </a:lnTo>
                <a:close/>
                <a:moveTo>
                  <a:pt x="363" y="640"/>
                </a:moveTo>
                <a:lnTo>
                  <a:pt x="363" y="640"/>
                </a:lnTo>
                <a:lnTo>
                  <a:pt x="341" y="640"/>
                </a:lnTo>
                <a:lnTo>
                  <a:pt x="341" y="640"/>
                </a:lnTo>
                <a:lnTo>
                  <a:pt x="354" y="639"/>
                </a:lnTo>
                <a:lnTo>
                  <a:pt x="368" y="638"/>
                </a:lnTo>
                <a:lnTo>
                  <a:pt x="368" y="638"/>
                </a:lnTo>
                <a:lnTo>
                  <a:pt x="363" y="640"/>
                </a:lnTo>
                <a:lnTo>
                  <a:pt x="363" y="640"/>
                </a:lnTo>
                <a:close/>
                <a:moveTo>
                  <a:pt x="382" y="656"/>
                </a:moveTo>
                <a:lnTo>
                  <a:pt x="382" y="656"/>
                </a:lnTo>
                <a:lnTo>
                  <a:pt x="398" y="654"/>
                </a:lnTo>
                <a:lnTo>
                  <a:pt x="398" y="654"/>
                </a:lnTo>
                <a:lnTo>
                  <a:pt x="416" y="654"/>
                </a:lnTo>
                <a:lnTo>
                  <a:pt x="416" y="654"/>
                </a:lnTo>
                <a:lnTo>
                  <a:pt x="382" y="656"/>
                </a:lnTo>
                <a:lnTo>
                  <a:pt x="382" y="656"/>
                </a:lnTo>
                <a:close/>
                <a:moveTo>
                  <a:pt x="507" y="628"/>
                </a:moveTo>
                <a:lnTo>
                  <a:pt x="507" y="628"/>
                </a:lnTo>
                <a:lnTo>
                  <a:pt x="473" y="630"/>
                </a:lnTo>
                <a:lnTo>
                  <a:pt x="438" y="632"/>
                </a:lnTo>
                <a:lnTo>
                  <a:pt x="438" y="632"/>
                </a:lnTo>
                <a:lnTo>
                  <a:pt x="438" y="631"/>
                </a:lnTo>
                <a:lnTo>
                  <a:pt x="438" y="631"/>
                </a:lnTo>
                <a:lnTo>
                  <a:pt x="512" y="628"/>
                </a:lnTo>
                <a:lnTo>
                  <a:pt x="512" y="628"/>
                </a:lnTo>
                <a:lnTo>
                  <a:pt x="507" y="628"/>
                </a:lnTo>
                <a:lnTo>
                  <a:pt x="507" y="628"/>
                </a:lnTo>
                <a:close/>
                <a:moveTo>
                  <a:pt x="534" y="642"/>
                </a:moveTo>
                <a:lnTo>
                  <a:pt x="534" y="642"/>
                </a:lnTo>
                <a:lnTo>
                  <a:pt x="557" y="640"/>
                </a:lnTo>
                <a:lnTo>
                  <a:pt x="557" y="640"/>
                </a:lnTo>
                <a:lnTo>
                  <a:pt x="534" y="642"/>
                </a:lnTo>
                <a:lnTo>
                  <a:pt x="534" y="642"/>
                </a:lnTo>
                <a:close/>
                <a:moveTo>
                  <a:pt x="615" y="640"/>
                </a:moveTo>
                <a:lnTo>
                  <a:pt x="615" y="640"/>
                </a:lnTo>
                <a:lnTo>
                  <a:pt x="587" y="640"/>
                </a:lnTo>
                <a:lnTo>
                  <a:pt x="587" y="640"/>
                </a:lnTo>
                <a:lnTo>
                  <a:pt x="590" y="639"/>
                </a:lnTo>
                <a:lnTo>
                  <a:pt x="590" y="639"/>
                </a:lnTo>
                <a:lnTo>
                  <a:pt x="591" y="638"/>
                </a:lnTo>
                <a:lnTo>
                  <a:pt x="591" y="638"/>
                </a:lnTo>
                <a:lnTo>
                  <a:pt x="616" y="638"/>
                </a:lnTo>
                <a:lnTo>
                  <a:pt x="616" y="638"/>
                </a:lnTo>
                <a:lnTo>
                  <a:pt x="615" y="640"/>
                </a:lnTo>
                <a:lnTo>
                  <a:pt x="615" y="640"/>
                </a:lnTo>
                <a:close/>
                <a:moveTo>
                  <a:pt x="674" y="643"/>
                </a:moveTo>
                <a:lnTo>
                  <a:pt x="674" y="643"/>
                </a:lnTo>
                <a:lnTo>
                  <a:pt x="631" y="640"/>
                </a:lnTo>
                <a:lnTo>
                  <a:pt x="631" y="640"/>
                </a:lnTo>
                <a:lnTo>
                  <a:pt x="626" y="638"/>
                </a:lnTo>
                <a:lnTo>
                  <a:pt x="626" y="638"/>
                </a:lnTo>
                <a:lnTo>
                  <a:pt x="675" y="638"/>
                </a:lnTo>
                <a:lnTo>
                  <a:pt x="675" y="638"/>
                </a:lnTo>
                <a:lnTo>
                  <a:pt x="674" y="640"/>
                </a:lnTo>
                <a:lnTo>
                  <a:pt x="674" y="643"/>
                </a:lnTo>
                <a:lnTo>
                  <a:pt x="674" y="643"/>
                </a:lnTo>
                <a:close/>
                <a:moveTo>
                  <a:pt x="693" y="644"/>
                </a:moveTo>
                <a:lnTo>
                  <a:pt x="693" y="644"/>
                </a:lnTo>
                <a:lnTo>
                  <a:pt x="688" y="642"/>
                </a:lnTo>
                <a:lnTo>
                  <a:pt x="688" y="642"/>
                </a:lnTo>
                <a:lnTo>
                  <a:pt x="694" y="639"/>
                </a:lnTo>
                <a:lnTo>
                  <a:pt x="694" y="639"/>
                </a:lnTo>
                <a:lnTo>
                  <a:pt x="709" y="645"/>
                </a:lnTo>
                <a:lnTo>
                  <a:pt x="709" y="645"/>
                </a:lnTo>
                <a:lnTo>
                  <a:pt x="693" y="644"/>
                </a:lnTo>
                <a:lnTo>
                  <a:pt x="693" y="644"/>
                </a:lnTo>
                <a:close/>
                <a:moveTo>
                  <a:pt x="723" y="628"/>
                </a:moveTo>
                <a:lnTo>
                  <a:pt x="723" y="628"/>
                </a:lnTo>
                <a:lnTo>
                  <a:pt x="817" y="626"/>
                </a:lnTo>
                <a:lnTo>
                  <a:pt x="817" y="626"/>
                </a:lnTo>
                <a:lnTo>
                  <a:pt x="815" y="626"/>
                </a:lnTo>
                <a:lnTo>
                  <a:pt x="815" y="626"/>
                </a:lnTo>
                <a:lnTo>
                  <a:pt x="800" y="627"/>
                </a:lnTo>
                <a:lnTo>
                  <a:pt x="786" y="630"/>
                </a:lnTo>
                <a:lnTo>
                  <a:pt x="786" y="630"/>
                </a:lnTo>
                <a:lnTo>
                  <a:pt x="755" y="630"/>
                </a:lnTo>
                <a:lnTo>
                  <a:pt x="723" y="628"/>
                </a:lnTo>
                <a:lnTo>
                  <a:pt x="723" y="628"/>
                </a:lnTo>
                <a:close/>
                <a:moveTo>
                  <a:pt x="764" y="644"/>
                </a:moveTo>
                <a:lnTo>
                  <a:pt x="764" y="644"/>
                </a:lnTo>
                <a:lnTo>
                  <a:pt x="775" y="642"/>
                </a:lnTo>
                <a:lnTo>
                  <a:pt x="775" y="642"/>
                </a:lnTo>
                <a:lnTo>
                  <a:pt x="784" y="640"/>
                </a:lnTo>
                <a:lnTo>
                  <a:pt x="784" y="640"/>
                </a:lnTo>
                <a:lnTo>
                  <a:pt x="815" y="637"/>
                </a:lnTo>
                <a:lnTo>
                  <a:pt x="831" y="637"/>
                </a:lnTo>
                <a:lnTo>
                  <a:pt x="845" y="638"/>
                </a:lnTo>
                <a:lnTo>
                  <a:pt x="845" y="638"/>
                </a:lnTo>
                <a:lnTo>
                  <a:pt x="805" y="643"/>
                </a:lnTo>
                <a:lnTo>
                  <a:pt x="785" y="644"/>
                </a:lnTo>
                <a:lnTo>
                  <a:pt x="764" y="644"/>
                </a:lnTo>
                <a:lnTo>
                  <a:pt x="764" y="644"/>
                </a:lnTo>
                <a:close/>
                <a:moveTo>
                  <a:pt x="880" y="628"/>
                </a:moveTo>
                <a:lnTo>
                  <a:pt x="880" y="628"/>
                </a:lnTo>
                <a:lnTo>
                  <a:pt x="881" y="626"/>
                </a:lnTo>
                <a:lnTo>
                  <a:pt x="881" y="625"/>
                </a:lnTo>
                <a:lnTo>
                  <a:pt x="881" y="625"/>
                </a:lnTo>
                <a:lnTo>
                  <a:pt x="920" y="625"/>
                </a:lnTo>
                <a:lnTo>
                  <a:pt x="959" y="627"/>
                </a:lnTo>
                <a:lnTo>
                  <a:pt x="959" y="627"/>
                </a:lnTo>
                <a:lnTo>
                  <a:pt x="920" y="628"/>
                </a:lnTo>
                <a:lnTo>
                  <a:pt x="880" y="628"/>
                </a:lnTo>
                <a:lnTo>
                  <a:pt x="880" y="628"/>
                </a:lnTo>
                <a:close/>
                <a:moveTo>
                  <a:pt x="1029" y="633"/>
                </a:moveTo>
                <a:lnTo>
                  <a:pt x="1029" y="633"/>
                </a:lnTo>
                <a:lnTo>
                  <a:pt x="1027" y="632"/>
                </a:lnTo>
                <a:lnTo>
                  <a:pt x="1024" y="631"/>
                </a:lnTo>
                <a:lnTo>
                  <a:pt x="1024" y="631"/>
                </a:lnTo>
                <a:lnTo>
                  <a:pt x="1038" y="630"/>
                </a:lnTo>
                <a:lnTo>
                  <a:pt x="1052" y="630"/>
                </a:lnTo>
                <a:lnTo>
                  <a:pt x="1052" y="630"/>
                </a:lnTo>
                <a:lnTo>
                  <a:pt x="1029" y="633"/>
                </a:lnTo>
                <a:lnTo>
                  <a:pt x="1029" y="633"/>
                </a:lnTo>
                <a:close/>
                <a:moveTo>
                  <a:pt x="1097" y="628"/>
                </a:moveTo>
                <a:lnTo>
                  <a:pt x="1097" y="628"/>
                </a:lnTo>
                <a:lnTo>
                  <a:pt x="1083" y="633"/>
                </a:lnTo>
                <a:lnTo>
                  <a:pt x="1069" y="636"/>
                </a:lnTo>
                <a:lnTo>
                  <a:pt x="1069" y="636"/>
                </a:lnTo>
                <a:lnTo>
                  <a:pt x="1087" y="630"/>
                </a:lnTo>
                <a:lnTo>
                  <a:pt x="1104" y="624"/>
                </a:lnTo>
                <a:lnTo>
                  <a:pt x="1137" y="608"/>
                </a:lnTo>
                <a:lnTo>
                  <a:pt x="1137" y="608"/>
                </a:lnTo>
                <a:lnTo>
                  <a:pt x="1117" y="619"/>
                </a:lnTo>
                <a:lnTo>
                  <a:pt x="1097" y="628"/>
                </a:lnTo>
                <a:lnTo>
                  <a:pt x="1097" y="628"/>
                </a:lnTo>
                <a:close/>
                <a:moveTo>
                  <a:pt x="1064" y="621"/>
                </a:moveTo>
                <a:lnTo>
                  <a:pt x="1064" y="621"/>
                </a:lnTo>
                <a:lnTo>
                  <a:pt x="1071" y="619"/>
                </a:lnTo>
                <a:lnTo>
                  <a:pt x="1071" y="619"/>
                </a:lnTo>
                <a:lnTo>
                  <a:pt x="1071" y="621"/>
                </a:lnTo>
                <a:lnTo>
                  <a:pt x="1071" y="621"/>
                </a:lnTo>
                <a:lnTo>
                  <a:pt x="1064" y="621"/>
                </a:lnTo>
                <a:lnTo>
                  <a:pt x="1064" y="621"/>
                </a:lnTo>
                <a:close/>
                <a:moveTo>
                  <a:pt x="1202" y="548"/>
                </a:moveTo>
                <a:lnTo>
                  <a:pt x="1202" y="548"/>
                </a:lnTo>
                <a:lnTo>
                  <a:pt x="1231" y="528"/>
                </a:lnTo>
                <a:lnTo>
                  <a:pt x="1246" y="519"/>
                </a:lnTo>
                <a:lnTo>
                  <a:pt x="1260" y="510"/>
                </a:lnTo>
                <a:lnTo>
                  <a:pt x="1260" y="510"/>
                </a:lnTo>
                <a:lnTo>
                  <a:pt x="1224" y="533"/>
                </a:lnTo>
                <a:lnTo>
                  <a:pt x="1224" y="533"/>
                </a:lnTo>
                <a:lnTo>
                  <a:pt x="1202" y="548"/>
                </a:lnTo>
                <a:lnTo>
                  <a:pt x="1202" y="548"/>
                </a:lnTo>
                <a:close/>
                <a:moveTo>
                  <a:pt x="1254" y="527"/>
                </a:moveTo>
                <a:lnTo>
                  <a:pt x="1254" y="527"/>
                </a:lnTo>
                <a:lnTo>
                  <a:pt x="1233" y="539"/>
                </a:lnTo>
                <a:lnTo>
                  <a:pt x="1233" y="539"/>
                </a:lnTo>
                <a:lnTo>
                  <a:pt x="1264" y="519"/>
                </a:lnTo>
                <a:lnTo>
                  <a:pt x="1264" y="519"/>
                </a:lnTo>
                <a:lnTo>
                  <a:pt x="1254" y="527"/>
                </a:lnTo>
                <a:lnTo>
                  <a:pt x="1254" y="527"/>
                </a:lnTo>
                <a:close/>
                <a:moveTo>
                  <a:pt x="1290" y="504"/>
                </a:moveTo>
                <a:lnTo>
                  <a:pt x="1290" y="504"/>
                </a:lnTo>
                <a:lnTo>
                  <a:pt x="1278" y="510"/>
                </a:lnTo>
                <a:lnTo>
                  <a:pt x="1278" y="510"/>
                </a:lnTo>
                <a:lnTo>
                  <a:pt x="1294" y="500"/>
                </a:lnTo>
                <a:lnTo>
                  <a:pt x="1294" y="500"/>
                </a:lnTo>
                <a:lnTo>
                  <a:pt x="1290" y="504"/>
                </a:lnTo>
                <a:lnTo>
                  <a:pt x="1290" y="504"/>
                </a:lnTo>
                <a:close/>
                <a:moveTo>
                  <a:pt x="1310" y="495"/>
                </a:moveTo>
                <a:lnTo>
                  <a:pt x="1310" y="495"/>
                </a:lnTo>
                <a:lnTo>
                  <a:pt x="1314" y="487"/>
                </a:lnTo>
                <a:lnTo>
                  <a:pt x="1314" y="487"/>
                </a:lnTo>
                <a:lnTo>
                  <a:pt x="1320" y="484"/>
                </a:lnTo>
                <a:lnTo>
                  <a:pt x="1320" y="484"/>
                </a:lnTo>
                <a:lnTo>
                  <a:pt x="1310" y="495"/>
                </a:lnTo>
                <a:lnTo>
                  <a:pt x="1310" y="495"/>
                </a:lnTo>
                <a:close/>
                <a:moveTo>
                  <a:pt x="1317" y="474"/>
                </a:moveTo>
                <a:lnTo>
                  <a:pt x="1317" y="474"/>
                </a:lnTo>
                <a:lnTo>
                  <a:pt x="1319" y="473"/>
                </a:lnTo>
                <a:lnTo>
                  <a:pt x="1319" y="473"/>
                </a:lnTo>
                <a:lnTo>
                  <a:pt x="1319" y="473"/>
                </a:lnTo>
                <a:lnTo>
                  <a:pt x="1319" y="473"/>
                </a:lnTo>
                <a:lnTo>
                  <a:pt x="1317" y="474"/>
                </a:lnTo>
                <a:lnTo>
                  <a:pt x="1317" y="474"/>
                </a:lnTo>
                <a:close/>
                <a:moveTo>
                  <a:pt x="1094" y="267"/>
                </a:moveTo>
                <a:lnTo>
                  <a:pt x="1094" y="267"/>
                </a:lnTo>
                <a:lnTo>
                  <a:pt x="1112" y="274"/>
                </a:lnTo>
                <a:lnTo>
                  <a:pt x="1131" y="283"/>
                </a:lnTo>
                <a:lnTo>
                  <a:pt x="1150" y="294"/>
                </a:lnTo>
                <a:lnTo>
                  <a:pt x="1168" y="306"/>
                </a:lnTo>
                <a:lnTo>
                  <a:pt x="1184" y="319"/>
                </a:lnTo>
                <a:lnTo>
                  <a:pt x="1200" y="332"/>
                </a:lnTo>
                <a:lnTo>
                  <a:pt x="1216" y="347"/>
                </a:lnTo>
                <a:lnTo>
                  <a:pt x="1230" y="361"/>
                </a:lnTo>
                <a:lnTo>
                  <a:pt x="1230" y="361"/>
                </a:lnTo>
                <a:lnTo>
                  <a:pt x="1241" y="372"/>
                </a:lnTo>
                <a:lnTo>
                  <a:pt x="1253" y="381"/>
                </a:lnTo>
                <a:lnTo>
                  <a:pt x="1280" y="400"/>
                </a:lnTo>
                <a:lnTo>
                  <a:pt x="1305" y="418"/>
                </a:lnTo>
                <a:lnTo>
                  <a:pt x="1317" y="427"/>
                </a:lnTo>
                <a:lnTo>
                  <a:pt x="1329" y="438"/>
                </a:lnTo>
                <a:lnTo>
                  <a:pt x="1329" y="438"/>
                </a:lnTo>
                <a:lnTo>
                  <a:pt x="1322" y="454"/>
                </a:lnTo>
                <a:lnTo>
                  <a:pt x="1318" y="460"/>
                </a:lnTo>
                <a:lnTo>
                  <a:pt x="1311" y="467"/>
                </a:lnTo>
                <a:lnTo>
                  <a:pt x="1311" y="467"/>
                </a:lnTo>
                <a:lnTo>
                  <a:pt x="1292" y="478"/>
                </a:lnTo>
                <a:lnTo>
                  <a:pt x="1281" y="485"/>
                </a:lnTo>
                <a:lnTo>
                  <a:pt x="1278" y="489"/>
                </a:lnTo>
                <a:lnTo>
                  <a:pt x="1277" y="491"/>
                </a:lnTo>
                <a:lnTo>
                  <a:pt x="1277" y="491"/>
                </a:lnTo>
                <a:lnTo>
                  <a:pt x="1260" y="500"/>
                </a:lnTo>
                <a:lnTo>
                  <a:pt x="1243" y="508"/>
                </a:lnTo>
                <a:lnTo>
                  <a:pt x="1228" y="518"/>
                </a:lnTo>
                <a:lnTo>
                  <a:pt x="1213" y="528"/>
                </a:lnTo>
                <a:lnTo>
                  <a:pt x="1183" y="550"/>
                </a:lnTo>
                <a:lnTo>
                  <a:pt x="1153" y="571"/>
                </a:lnTo>
                <a:lnTo>
                  <a:pt x="1153" y="571"/>
                </a:lnTo>
                <a:lnTo>
                  <a:pt x="1135" y="581"/>
                </a:lnTo>
                <a:lnTo>
                  <a:pt x="1117" y="591"/>
                </a:lnTo>
                <a:lnTo>
                  <a:pt x="1098" y="599"/>
                </a:lnTo>
                <a:lnTo>
                  <a:pt x="1080" y="605"/>
                </a:lnTo>
                <a:lnTo>
                  <a:pt x="1060" y="610"/>
                </a:lnTo>
                <a:lnTo>
                  <a:pt x="1040" y="614"/>
                </a:lnTo>
                <a:lnTo>
                  <a:pt x="1020" y="616"/>
                </a:lnTo>
                <a:lnTo>
                  <a:pt x="999" y="618"/>
                </a:lnTo>
                <a:lnTo>
                  <a:pt x="999" y="618"/>
                </a:lnTo>
                <a:lnTo>
                  <a:pt x="959" y="618"/>
                </a:lnTo>
                <a:lnTo>
                  <a:pt x="920" y="616"/>
                </a:lnTo>
                <a:lnTo>
                  <a:pt x="879" y="615"/>
                </a:lnTo>
                <a:lnTo>
                  <a:pt x="839" y="615"/>
                </a:lnTo>
                <a:lnTo>
                  <a:pt x="839" y="615"/>
                </a:lnTo>
                <a:lnTo>
                  <a:pt x="753" y="619"/>
                </a:lnTo>
                <a:lnTo>
                  <a:pt x="711" y="620"/>
                </a:lnTo>
                <a:lnTo>
                  <a:pt x="668" y="620"/>
                </a:lnTo>
                <a:lnTo>
                  <a:pt x="668" y="620"/>
                </a:lnTo>
                <a:lnTo>
                  <a:pt x="655" y="618"/>
                </a:lnTo>
                <a:lnTo>
                  <a:pt x="642" y="616"/>
                </a:lnTo>
                <a:lnTo>
                  <a:pt x="613" y="616"/>
                </a:lnTo>
                <a:lnTo>
                  <a:pt x="583" y="618"/>
                </a:lnTo>
                <a:lnTo>
                  <a:pt x="555" y="618"/>
                </a:lnTo>
                <a:lnTo>
                  <a:pt x="555" y="618"/>
                </a:lnTo>
                <a:lnTo>
                  <a:pt x="487" y="619"/>
                </a:lnTo>
                <a:lnTo>
                  <a:pt x="420" y="621"/>
                </a:lnTo>
                <a:lnTo>
                  <a:pt x="420" y="621"/>
                </a:lnTo>
                <a:lnTo>
                  <a:pt x="406" y="620"/>
                </a:lnTo>
                <a:lnTo>
                  <a:pt x="391" y="620"/>
                </a:lnTo>
                <a:lnTo>
                  <a:pt x="377" y="621"/>
                </a:lnTo>
                <a:lnTo>
                  <a:pt x="362" y="622"/>
                </a:lnTo>
                <a:lnTo>
                  <a:pt x="362" y="622"/>
                </a:lnTo>
                <a:lnTo>
                  <a:pt x="324" y="624"/>
                </a:lnTo>
                <a:lnTo>
                  <a:pt x="284" y="622"/>
                </a:lnTo>
                <a:lnTo>
                  <a:pt x="284" y="622"/>
                </a:lnTo>
                <a:lnTo>
                  <a:pt x="268" y="622"/>
                </a:lnTo>
                <a:lnTo>
                  <a:pt x="252" y="624"/>
                </a:lnTo>
                <a:lnTo>
                  <a:pt x="219" y="628"/>
                </a:lnTo>
                <a:lnTo>
                  <a:pt x="188" y="632"/>
                </a:lnTo>
                <a:lnTo>
                  <a:pt x="171" y="633"/>
                </a:lnTo>
                <a:lnTo>
                  <a:pt x="155" y="634"/>
                </a:lnTo>
                <a:lnTo>
                  <a:pt x="155" y="634"/>
                </a:lnTo>
                <a:lnTo>
                  <a:pt x="141" y="633"/>
                </a:lnTo>
                <a:lnTo>
                  <a:pt x="131" y="630"/>
                </a:lnTo>
                <a:lnTo>
                  <a:pt x="123" y="626"/>
                </a:lnTo>
                <a:lnTo>
                  <a:pt x="118" y="620"/>
                </a:lnTo>
                <a:lnTo>
                  <a:pt x="114" y="613"/>
                </a:lnTo>
                <a:lnTo>
                  <a:pt x="112" y="603"/>
                </a:lnTo>
                <a:lnTo>
                  <a:pt x="111" y="592"/>
                </a:lnTo>
                <a:lnTo>
                  <a:pt x="112" y="580"/>
                </a:lnTo>
                <a:lnTo>
                  <a:pt x="112" y="580"/>
                </a:lnTo>
                <a:lnTo>
                  <a:pt x="113" y="554"/>
                </a:lnTo>
                <a:lnTo>
                  <a:pt x="114" y="527"/>
                </a:lnTo>
                <a:lnTo>
                  <a:pt x="114" y="514"/>
                </a:lnTo>
                <a:lnTo>
                  <a:pt x="113" y="500"/>
                </a:lnTo>
                <a:lnTo>
                  <a:pt x="111" y="486"/>
                </a:lnTo>
                <a:lnTo>
                  <a:pt x="107" y="474"/>
                </a:lnTo>
                <a:lnTo>
                  <a:pt x="107" y="474"/>
                </a:lnTo>
                <a:lnTo>
                  <a:pt x="102" y="460"/>
                </a:lnTo>
                <a:lnTo>
                  <a:pt x="99" y="444"/>
                </a:lnTo>
                <a:lnTo>
                  <a:pt x="91" y="412"/>
                </a:lnTo>
                <a:lnTo>
                  <a:pt x="88" y="378"/>
                </a:lnTo>
                <a:lnTo>
                  <a:pt x="87" y="347"/>
                </a:lnTo>
                <a:lnTo>
                  <a:pt x="87" y="347"/>
                </a:lnTo>
                <a:lnTo>
                  <a:pt x="88" y="333"/>
                </a:lnTo>
                <a:lnTo>
                  <a:pt x="90" y="320"/>
                </a:lnTo>
                <a:lnTo>
                  <a:pt x="93" y="313"/>
                </a:lnTo>
                <a:lnTo>
                  <a:pt x="95" y="307"/>
                </a:lnTo>
                <a:lnTo>
                  <a:pt x="99" y="302"/>
                </a:lnTo>
                <a:lnTo>
                  <a:pt x="105" y="297"/>
                </a:lnTo>
                <a:lnTo>
                  <a:pt x="105" y="297"/>
                </a:lnTo>
                <a:lnTo>
                  <a:pt x="108" y="295"/>
                </a:lnTo>
                <a:lnTo>
                  <a:pt x="114" y="294"/>
                </a:lnTo>
                <a:lnTo>
                  <a:pt x="126" y="290"/>
                </a:lnTo>
                <a:lnTo>
                  <a:pt x="137" y="288"/>
                </a:lnTo>
                <a:lnTo>
                  <a:pt x="142" y="285"/>
                </a:lnTo>
                <a:lnTo>
                  <a:pt x="146" y="283"/>
                </a:lnTo>
                <a:lnTo>
                  <a:pt x="146" y="283"/>
                </a:lnTo>
                <a:lnTo>
                  <a:pt x="164" y="285"/>
                </a:lnTo>
                <a:lnTo>
                  <a:pt x="182" y="288"/>
                </a:lnTo>
                <a:lnTo>
                  <a:pt x="201" y="288"/>
                </a:lnTo>
                <a:lnTo>
                  <a:pt x="219" y="288"/>
                </a:lnTo>
                <a:lnTo>
                  <a:pt x="256" y="285"/>
                </a:lnTo>
                <a:lnTo>
                  <a:pt x="276" y="285"/>
                </a:lnTo>
                <a:lnTo>
                  <a:pt x="294" y="285"/>
                </a:lnTo>
                <a:lnTo>
                  <a:pt x="294" y="285"/>
                </a:lnTo>
                <a:lnTo>
                  <a:pt x="290" y="292"/>
                </a:lnTo>
                <a:lnTo>
                  <a:pt x="286" y="301"/>
                </a:lnTo>
                <a:lnTo>
                  <a:pt x="286" y="301"/>
                </a:lnTo>
                <a:lnTo>
                  <a:pt x="278" y="301"/>
                </a:lnTo>
                <a:lnTo>
                  <a:pt x="266" y="304"/>
                </a:lnTo>
                <a:lnTo>
                  <a:pt x="261" y="307"/>
                </a:lnTo>
                <a:lnTo>
                  <a:pt x="256" y="309"/>
                </a:lnTo>
                <a:lnTo>
                  <a:pt x="253" y="313"/>
                </a:lnTo>
                <a:lnTo>
                  <a:pt x="253" y="314"/>
                </a:lnTo>
                <a:lnTo>
                  <a:pt x="253" y="316"/>
                </a:lnTo>
                <a:lnTo>
                  <a:pt x="253" y="316"/>
                </a:lnTo>
                <a:lnTo>
                  <a:pt x="252" y="321"/>
                </a:lnTo>
                <a:lnTo>
                  <a:pt x="250" y="325"/>
                </a:lnTo>
                <a:lnTo>
                  <a:pt x="250" y="328"/>
                </a:lnTo>
                <a:lnTo>
                  <a:pt x="252" y="332"/>
                </a:lnTo>
                <a:lnTo>
                  <a:pt x="253" y="336"/>
                </a:lnTo>
                <a:lnTo>
                  <a:pt x="255" y="339"/>
                </a:lnTo>
                <a:lnTo>
                  <a:pt x="261" y="344"/>
                </a:lnTo>
                <a:lnTo>
                  <a:pt x="270" y="348"/>
                </a:lnTo>
                <a:lnTo>
                  <a:pt x="278" y="350"/>
                </a:lnTo>
                <a:lnTo>
                  <a:pt x="286" y="351"/>
                </a:lnTo>
                <a:lnTo>
                  <a:pt x="294" y="350"/>
                </a:lnTo>
                <a:lnTo>
                  <a:pt x="294" y="350"/>
                </a:lnTo>
                <a:lnTo>
                  <a:pt x="298" y="349"/>
                </a:lnTo>
                <a:lnTo>
                  <a:pt x="302" y="348"/>
                </a:lnTo>
                <a:lnTo>
                  <a:pt x="306" y="345"/>
                </a:lnTo>
                <a:lnTo>
                  <a:pt x="308" y="342"/>
                </a:lnTo>
                <a:lnTo>
                  <a:pt x="312" y="336"/>
                </a:lnTo>
                <a:lnTo>
                  <a:pt x="314" y="327"/>
                </a:lnTo>
                <a:lnTo>
                  <a:pt x="313" y="320"/>
                </a:lnTo>
                <a:lnTo>
                  <a:pt x="309" y="313"/>
                </a:lnTo>
                <a:lnTo>
                  <a:pt x="304" y="307"/>
                </a:lnTo>
                <a:lnTo>
                  <a:pt x="301" y="304"/>
                </a:lnTo>
                <a:lnTo>
                  <a:pt x="296" y="302"/>
                </a:lnTo>
                <a:lnTo>
                  <a:pt x="296" y="302"/>
                </a:lnTo>
                <a:lnTo>
                  <a:pt x="300" y="294"/>
                </a:lnTo>
                <a:lnTo>
                  <a:pt x="303" y="285"/>
                </a:lnTo>
                <a:lnTo>
                  <a:pt x="303" y="285"/>
                </a:lnTo>
                <a:lnTo>
                  <a:pt x="383" y="286"/>
                </a:lnTo>
                <a:lnTo>
                  <a:pt x="463" y="285"/>
                </a:lnTo>
                <a:lnTo>
                  <a:pt x="622" y="282"/>
                </a:lnTo>
                <a:lnTo>
                  <a:pt x="782" y="278"/>
                </a:lnTo>
                <a:lnTo>
                  <a:pt x="942" y="274"/>
                </a:lnTo>
                <a:lnTo>
                  <a:pt x="942" y="274"/>
                </a:lnTo>
                <a:lnTo>
                  <a:pt x="939" y="284"/>
                </a:lnTo>
                <a:lnTo>
                  <a:pt x="934" y="294"/>
                </a:lnTo>
                <a:lnTo>
                  <a:pt x="934" y="294"/>
                </a:lnTo>
                <a:lnTo>
                  <a:pt x="926" y="291"/>
                </a:lnTo>
                <a:lnTo>
                  <a:pt x="912" y="291"/>
                </a:lnTo>
                <a:lnTo>
                  <a:pt x="905" y="291"/>
                </a:lnTo>
                <a:lnTo>
                  <a:pt x="900" y="292"/>
                </a:lnTo>
                <a:lnTo>
                  <a:pt x="898" y="294"/>
                </a:lnTo>
                <a:lnTo>
                  <a:pt x="898" y="295"/>
                </a:lnTo>
                <a:lnTo>
                  <a:pt x="898" y="296"/>
                </a:lnTo>
                <a:lnTo>
                  <a:pt x="899" y="298"/>
                </a:lnTo>
                <a:lnTo>
                  <a:pt x="899" y="298"/>
                </a:lnTo>
                <a:lnTo>
                  <a:pt x="896" y="303"/>
                </a:lnTo>
                <a:lnTo>
                  <a:pt x="896" y="303"/>
                </a:lnTo>
                <a:lnTo>
                  <a:pt x="894" y="304"/>
                </a:lnTo>
                <a:lnTo>
                  <a:pt x="892" y="306"/>
                </a:lnTo>
                <a:lnTo>
                  <a:pt x="892" y="309"/>
                </a:lnTo>
                <a:lnTo>
                  <a:pt x="892" y="314"/>
                </a:lnTo>
                <a:lnTo>
                  <a:pt x="893" y="318"/>
                </a:lnTo>
                <a:lnTo>
                  <a:pt x="893" y="318"/>
                </a:lnTo>
                <a:lnTo>
                  <a:pt x="896" y="321"/>
                </a:lnTo>
                <a:lnTo>
                  <a:pt x="898" y="325"/>
                </a:lnTo>
                <a:lnTo>
                  <a:pt x="902" y="328"/>
                </a:lnTo>
                <a:lnTo>
                  <a:pt x="906" y="331"/>
                </a:lnTo>
                <a:lnTo>
                  <a:pt x="915" y="335"/>
                </a:lnTo>
                <a:lnTo>
                  <a:pt x="924" y="336"/>
                </a:lnTo>
                <a:lnTo>
                  <a:pt x="924" y="336"/>
                </a:lnTo>
                <a:lnTo>
                  <a:pt x="909" y="339"/>
                </a:lnTo>
                <a:lnTo>
                  <a:pt x="893" y="343"/>
                </a:lnTo>
                <a:lnTo>
                  <a:pt x="877" y="344"/>
                </a:lnTo>
                <a:lnTo>
                  <a:pt x="870" y="344"/>
                </a:lnTo>
                <a:lnTo>
                  <a:pt x="862" y="343"/>
                </a:lnTo>
                <a:lnTo>
                  <a:pt x="862" y="343"/>
                </a:lnTo>
                <a:lnTo>
                  <a:pt x="852" y="339"/>
                </a:lnTo>
                <a:lnTo>
                  <a:pt x="844" y="336"/>
                </a:lnTo>
                <a:lnTo>
                  <a:pt x="835" y="332"/>
                </a:lnTo>
                <a:lnTo>
                  <a:pt x="826" y="330"/>
                </a:lnTo>
                <a:lnTo>
                  <a:pt x="826" y="330"/>
                </a:lnTo>
                <a:lnTo>
                  <a:pt x="821" y="330"/>
                </a:lnTo>
                <a:lnTo>
                  <a:pt x="817" y="331"/>
                </a:lnTo>
                <a:lnTo>
                  <a:pt x="808" y="333"/>
                </a:lnTo>
                <a:lnTo>
                  <a:pt x="799" y="335"/>
                </a:lnTo>
                <a:lnTo>
                  <a:pt x="796" y="335"/>
                </a:lnTo>
                <a:lnTo>
                  <a:pt x="792" y="332"/>
                </a:lnTo>
                <a:lnTo>
                  <a:pt x="792" y="332"/>
                </a:lnTo>
                <a:lnTo>
                  <a:pt x="787" y="328"/>
                </a:lnTo>
                <a:lnTo>
                  <a:pt x="786" y="325"/>
                </a:lnTo>
                <a:lnTo>
                  <a:pt x="787" y="322"/>
                </a:lnTo>
                <a:lnTo>
                  <a:pt x="790" y="320"/>
                </a:lnTo>
                <a:lnTo>
                  <a:pt x="793" y="318"/>
                </a:lnTo>
                <a:lnTo>
                  <a:pt x="797" y="315"/>
                </a:lnTo>
                <a:lnTo>
                  <a:pt x="804" y="314"/>
                </a:lnTo>
                <a:lnTo>
                  <a:pt x="804" y="314"/>
                </a:lnTo>
                <a:lnTo>
                  <a:pt x="812" y="314"/>
                </a:lnTo>
                <a:lnTo>
                  <a:pt x="821" y="315"/>
                </a:lnTo>
                <a:lnTo>
                  <a:pt x="838" y="319"/>
                </a:lnTo>
                <a:lnTo>
                  <a:pt x="846" y="319"/>
                </a:lnTo>
                <a:lnTo>
                  <a:pt x="853" y="319"/>
                </a:lnTo>
                <a:lnTo>
                  <a:pt x="861" y="316"/>
                </a:lnTo>
                <a:lnTo>
                  <a:pt x="867" y="313"/>
                </a:lnTo>
                <a:lnTo>
                  <a:pt x="867" y="313"/>
                </a:lnTo>
                <a:lnTo>
                  <a:pt x="873" y="308"/>
                </a:lnTo>
                <a:lnTo>
                  <a:pt x="881" y="302"/>
                </a:lnTo>
                <a:lnTo>
                  <a:pt x="889" y="296"/>
                </a:lnTo>
                <a:lnTo>
                  <a:pt x="891" y="294"/>
                </a:lnTo>
                <a:lnTo>
                  <a:pt x="891" y="290"/>
                </a:lnTo>
                <a:lnTo>
                  <a:pt x="891" y="290"/>
                </a:lnTo>
                <a:lnTo>
                  <a:pt x="889" y="289"/>
                </a:lnTo>
                <a:lnTo>
                  <a:pt x="888" y="288"/>
                </a:lnTo>
                <a:lnTo>
                  <a:pt x="883" y="288"/>
                </a:lnTo>
                <a:lnTo>
                  <a:pt x="879" y="290"/>
                </a:lnTo>
                <a:lnTo>
                  <a:pt x="873" y="295"/>
                </a:lnTo>
                <a:lnTo>
                  <a:pt x="862" y="304"/>
                </a:lnTo>
                <a:lnTo>
                  <a:pt x="856" y="310"/>
                </a:lnTo>
                <a:lnTo>
                  <a:pt x="856" y="310"/>
                </a:lnTo>
                <a:lnTo>
                  <a:pt x="840" y="307"/>
                </a:lnTo>
                <a:lnTo>
                  <a:pt x="826" y="304"/>
                </a:lnTo>
                <a:lnTo>
                  <a:pt x="809" y="303"/>
                </a:lnTo>
                <a:lnTo>
                  <a:pt x="802" y="304"/>
                </a:lnTo>
                <a:lnTo>
                  <a:pt x="794" y="306"/>
                </a:lnTo>
                <a:lnTo>
                  <a:pt x="794" y="306"/>
                </a:lnTo>
                <a:lnTo>
                  <a:pt x="791" y="307"/>
                </a:lnTo>
                <a:lnTo>
                  <a:pt x="787" y="309"/>
                </a:lnTo>
                <a:lnTo>
                  <a:pt x="782" y="314"/>
                </a:lnTo>
                <a:lnTo>
                  <a:pt x="779" y="320"/>
                </a:lnTo>
                <a:lnTo>
                  <a:pt x="779" y="327"/>
                </a:lnTo>
                <a:lnTo>
                  <a:pt x="781" y="333"/>
                </a:lnTo>
                <a:lnTo>
                  <a:pt x="785" y="339"/>
                </a:lnTo>
                <a:lnTo>
                  <a:pt x="787" y="341"/>
                </a:lnTo>
                <a:lnTo>
                  <a:pt x="791" y="343"/>
                </a:lnTo>
                <a:lnTo>
                  <a:pt x="794" y="343"/>
                </a:lnTo>
                <a:lnTo>
                  <a:pt x="799" y="344"/>
                </a:lnTo>
                <a:lnTo>
                  <a:pt x="799" y="344"/>
                </a:lnTo>
                <a:lnTo>
                  <a:pt x="808" y="343"/>
                </a:lnTo>
                <a:lnTo>
                  <a:pt x="816" y="341"/>
                </a:lnTo>
                <a:lnTo>
                  <a:pt x="824" y="341"/>
                </a:lnTo>
                <a:lnTo>
                  <a:pt x="833" y="341"/>
                </a:lnTo>
                <a:lnTo>
                  <a:pt x="833" y="341"/>
                </a:lnTo>
                <a:lnTo>
                  <a:pt x="840" y="343"/>
                </a:lnTo>
                <a:lnTo>
                  <a:pt x="846" y="347"/>
                </a:lnTo>
                <a:lnTo>
                  <a:pt x="853" y="350"/>
                </a:lnTo>
                <a:lnTo>
                  <a:pt x="859" y="353"/>
                </a:lnTo>
                <a:lnTo>
                  <a:pt x="859" y="353"/>
                </a:lnTo>
                <a:lnTo>
                  <a:pt x="871" y="354"/>
                </a:lnTo>
                <a:lnTo>
                  <a:pt x="882" y="354"/>
                </a:lnTo>
                <a:lnTo>
                  <a:pt x="894" y="353"/>
                </a:lnTo>
                <a:lnTo>
                  <a:pt x="905" y="351"/>
                </a:lnTo>
                <a:lnTo>
                  <a:pt x="927" y="344"/>
                </a:lnTo>
                <a:lnTo>
                  <a:pt x="948" y="338"/>
                </a:lnTo>
                <a:lnTo>
                  <a:pt x="948" y="338"/>
                </a:lnTo>
                <a:lnTo>
                  <a:pt x="959" y="336"/>
                </a:lnTo>
                <a:lnTo>
                  <a:pt x="969" y="335"/>
                </a:lnTo>
                <a:lnTo>
                  <a:pt x="989" y="333"/>
                </a:lnTo>
                <a:lnTo>
                  <a:pt x="1010" y="332"/>
                </a:lnTo>
                <a:lnTo>
                  <a:pt x="1021" y="330"/>
                </a:lnTo>
                <a:lnTo>
                  <a:pt x="1030" y="327"/>
                </a:lnTo>
                <a:lnTo>
                  <a:pt x="1030" y="327"/>
                </a:lnTo>
                <a:lnTo>
                  <a:pt x="1036" y="325"/>
                </a:lnTo>
                <a:lnTo>
                  <a:pt x="1041" y="322"/>
                </a:lnTo>
                <a:lnTo>
                  <a:pt x="1045" y="320"/>
                </a:lnTo>
                <a:lnTo>
                  <a:pt x="1047" y="316"/>
                </a:lnTo>
                <a:lnTo>
                  <a:pt x="1048" y="314"/>
                </a:lnTo>
                <a:lnTo>
                  <a:pt x="1048" y="312"/>
                </a:lnTo>
                <a:lnTo>
                  <a:pt x="1047" y="308"/>
                </a:lnTo>
                <a:lnTo>
                  <a:pt x="1046" y="306"/>
                </a:lnTo>
                <a:lnTo>
                  <a:pt x="1040" y="301"/>
                </a:lnTo>
                <a:lnTo>
                  <a:pt x="1033" y="297"/>
                </a:lnTo>
                <a:lnTo>
                  <a:pt x="1024" y="294"/>
                </a:lnTo>
                <a:lnTo>
                  <a:pt x="1015" y="294"/>
                </a:lnTo>
                <a:lnTo>
                  <a:pt x="1015" y="294"/>
                </a:lnTo>
                <a:lnTo>
                  <a:pt x="1004" y="295"/>
                </a:lnTo>
                <a:lnTo>
                  <a:pt x="988" y="297"/>
                </a:lnTo>
                <a:lnTo>
                  <a:pt x="980" y="300"/>
                </a:lnTo>
                <a:lnTo>
                  <a:pt x="974" y="303"/>
                </a:lnTo>
                <a:lnTo>
                  <a:pt x="969" y="306"/>
                </a:lnTo>
                <a:lnTo>
                  <a:pt x="969" y="308"/>
                </a:lnTo>
                <a:lnTo>
                  <a:pt x="969" y="310"/>
                </a:lnTo>
                <a:lnTo>
                  <a:pt x="969" y="310"/>
                </a:lnTo>
                <a:lnTo>
                  <a:pt x="970" y="310"/>
                </a:lnTo>
                <a:lnTo>
                  <a:pt x="971" y="312"/>
                </a:lnTo>
                <a:lnTo>
                  <a:pt x="979" y="310"/>
                </a:lnTo>
                <a:lnTo>
                  <a:pt x="1000" y="307"/>
                </a:lnTo>
                <a:lnTo>
                  <a:pt x="1011" y="306"/>
                </a:lnTo>
                <a:lnTo>
                  <a:pt x="1023" y="306"/>
                </a:lnTo>
                <a:lnTo>
                  <a:pt x="1033" y="307"/>
                </a:lnTo>
                <a:lnTo>
                  <a:pt x="1036" y="309"/>
                </a:lnTo>
                <a:lnTo>
                  <a:pt x="1040" y="312"/>
                </a:lnTo>
                <a:lnTo>
                  <a:pt x="1040" y="312"/>
                </a:lnTo>
                <a:lnTo>
                  <a:pt x="1035" y="315"/>
                </a:lnTo>
                <a:lnTo>
                  <a:pt x="1030" y="318"/>
                </a:lnTo>
                <a:lnTo>
                  <a:pt x="1020" y="322"/>
                </a:lnTo>
                <a:lnTo>
                  <a:pt x="1007" y="324"/>
                </a:lnTo>
                <a:lnTo>
                  <a:pt x="994" y="325"/>
                </a:lnTo>
                <a:lnTo>
                  <a:pt x="969" y="326"/>
                </a:lnTo>
                <a:lnTo>
                  <a:pt x="957" y="326"/>
                </a:lnTo>
                <a:lnTo>
                  <a:pt x="946" y="328"/>
                </a:lnTo>
                <a:lnTo>
                  <a:pt x="946" y="328"/>
                </a:lnTo>
                <a:lnTo>
                  <a:pt x="948" y="325"/>
                </a:lnTo>
                <a:lnTo>
                  <a:pt x="951" y="321"/>
                </a:lnTo>
                <a:lnTo>
                  <a:pt x="952" y="316"/>
                </a:lnTo>
                <a:lnTo>
                  <a:pt x="952" y="313"/>
                </a:lnTo>
                <a:lnTo>
                  <a:pt x="951" y="308"/>
                </a:lnTo>
                <a:lnTo>
                  <a:pt x="948" y="304"/>
                </a:lnTo>
                <a:lnTo>
                  <a:pt x="946" y="301"/>
                </a:lnTo>
                <a:lnTo>
                  <a:pt x="942" y="297"/>
                </a:lnTo>
                <a:lnTo>
                  <a:pt x="942" y="297"/>
                </a:lnTo>
                <a:lnTo>
                  <a:pt x="948" y="286"/>
                </a:lnTo>
                <a:lnTo>
                  <a:pt x="951" y="280"/>
                </a:lnTo>
                <a:lnTo>
                  <a:pt x="952" y="273"/>
                </a:lnTo>
                <a:lnTo>
                  <a:pt x="952" y="273"/>
                </a:lnTo>
                <a:lnTo>
                  <a:pt x="980" y="274"/>
                </a:lnTo>
                <a:lnTo>
                  <a:pt x="1028" y="274"/>
                </a:lnTo>
                <a:lnTo>
                  <a:pt x="1052" y="274"/>
                </a:lnTo>
                <a:lnTo>
                  <a:pt x="1072" y="273"/>
                </a:lnTo>
                <a:lnTo>
                  <a:pt x="1088" y="271"/>
                </a:lnTo>
                <a:lnTo>
                  <a:pt x="1092" y="269"/>
                </a:lnTo>
                <a:lnTo>
                  <a:pt x="1094" y="267"/>
                </a:lnTo>
                <a:lnTo>
                  <a:pt x="1094" y="267"/>
                </a:lnTo>
                <a:close/>
                <a:moveTo>
                  <a:pt x="265" y="332"/>
                </a:moveTo>
                <a:lnTo>
                  <a:pt x="265" y="332"/>
                </a:lnTo>
                <a:lnTo>
                  <a:pt x="264" y="327"/>
                </a:lnTo>
                <a:lnTo>
                  <a:pt x="262" y="322"/>
                </a:lnTo>
                <a:lnTo>
                  <a:pt x="262" y="322"/>
                </a:lnTo>
                <a:lnTo>
                  <a:pt x="268" y="325"/>
                </a:lnTo>
                <a:lnTo>
                  <a:pt x="277" y="330"/>
                </a:lnTo>
                <a:lnTo>
                  <a:pt x="285" y="335"/>
                </a:lnTo>
                <a:lnTo>
                  <a:pt x="288" y="335"/>
                </a:lnTo>
                <a:lnTo>
                  <a:pt x="290" y="335"/>
                </a:lnTo>
                <a:lnTo>
                  <a:pt x="290" y="335"/>
                </a:lnTo>
                <a:lnTo>
                  <a:pt x="291" y="336"/>
                </a:lnTo>
                <a:lnTo>
                  <a:pt x="291" y="336"/>
                </a:lnTo>
                <a:lnTo>
                  <a:pt x="289" y="338"/>
                </a:lnTo>
                <a:lnTo>
                  <a:pt x="288" y="342"/>
                </a:lnTo>
                <a:lnTo>
                  <a:pt x="288" y="342"/>
                </a:lnTo>
                <a:lnTo>
                  <a:pt x="282" y="342"/>
                </a:lnTo>
                <a:lnTo>
                  <a:pt x="276" y="341"/>
                </a:lnTo>
                <a:lnTo>
                  <a:pt x="271" y="338"/>
                </a:lnTo>
                <a:lnTo>
                  <a:pt x="266" y="336"/>
                </a:lnTo>
                <a:lnTo>
                  <a:pt x="266" y="336"/>
                </a:lnTo>
                <a:lnTo>
                  <a:pt x="265" y="332"/>
                </a:lnTo>
                <a:lnTo>
                  <a:pt x="265" y="332"/>
                </a:lnTo>
                <a:close/>
                <a:moveTo>
                  <a:pt x="284" y="321"/>
                </a:moveTo>
                <a:lnTo>
                  <a:pt x="284" y="321"/>
                </a:lnTo>
                <a:lnTo>
                  <a:pt x="285" y="320"/>
                </a:lnTo>
                <a:lnTo>
                  <a:pt x="285" y="320"/>
                </a:lnTo>
                <a:lnTo>
                  <a:pt x="286" y="322"/>
                </a:lnTo>
                <a:lnTo>
                  <a:pt x="288" y="325"/>
                </a:lnTo>
                <a:lnTo>
                  <a:pt x="288" y="325"/>
                </a:lnTo>
                <a:lnTo>
                  <a:pt x="284" y="321"/>
                </a:lnTo>
                <a:lnTo>
                  <a:pt x="284" y="321"/>
                </a:lnTo>
                <a:close/>
                <a:moveTo>
                  <a:pt x="924" y="316"/>
                </a:moveTo>
                <a:lnTo>
                  <a:pt x="924" y="316"/>
                </a:lnTo>
                <a:lnTo>
                  <a:pt x="932" y="324"/>
                </a:lnTo>
                <a:lnTo>
                  <a:pt x="932" y="324"/>
                </a:lnTo>
                <a:lnTo>
                  <a:pt x="930" y="325"/>
                </a:lnTo>
                <a:lnTo>
                  <a:pt x="930" y="325"/>
                </a:lnTo>
                <a:lnTo>
                  <a:pt x="923" y="326"/>
                </a:lnTo>
                <a:lnTo>
                  <a:pt x="915" y="324"/>
                </a:lnTo>
                <a:lnTo>
                  <a:pt x="908" y="321"/>
                </a:lnTo>
                <a:lnTo>
                  <a:pt x="905" y="318"/>
                </a:lnTo>
                <a:lnTo>
                  <a:pt x="903" y="315"/>
                </a:lnTo>
                <a:lnTo>
                  <a:pt x="903" y="315"/>
                </a:lnTo>
                <a:lnTo>
                  <a:pt x="906" y="313"/>
                </a:lnTo>
                <a:lnTo>
                  <a:pt x="906" y="313"/>
                </a:lnTo>
                <a:lnTo>
                  <a:pt x="911" y="316"/>
                </a:lnTo>
                <a:lnTo>
                  <a:pt x="916" y="319"/>
                </a:lnTo>
                <a:lnTo>
                  <a:pt x="920" y="319"/>
                </a:lnTo>
                <a:lnTo>
                  <a:pt x="924" y="316"/>
                </a:lnTo>
                <a:lnTo>
                  <a:pt x="924" y="316"/>
                </a:lnTo>
                <a:close/>
                <a:moveTo>
                  <a:pt x="910" y="302"/>
                </a:moveTo>
                <a:lnTo>
                  <a:pt x="910" y="302"/>
                </a:lnTo>
                <a:lnTo>
                  <a:pt x="914" y="301"/>
                </a:lnTo>
                <a:lnTo>
                  <a:pt x="914" y="301"/>
                </a:lnTo>
                <a:lnTo>
                  <a:pt x="920" y="303"/>
                </a:lnTo>
                <a:lnTo>
                  <a:pt x="920" y="303"/>
                </a:lnTo>
                <a:lnTo>
                  <a:pt x="915" y="302"/>
                </a:lnTo>
                <a:lnTo>
                  <a:pt x="910" y="302"/>
                </a:lnTo>
                <a:lnTo>
                  <a:pt x="910" y="302"/>
                </a:lnTo>
                <a:close/>
                <a:moveTo>
                  <a:pt x="942" y="265"/>
                </a:moveTo>
                <a:lnTo>
                  <a:pt x="942" y="265"/>
                </a:lnTo>
                <a:lnTo>
                  <a:pt x="909" y="265"/>
                </a:lnTo>
                <a:lnTo>
                  <a:pt x="909" y="265"/>
                </a:lnTo>
                <a:lnTo>
                  <a:pt x="906" y="259"/>
                </a:lnTo>
                <a:lnTo>
                  <a:pt x="905" y="253"/>
                </a:lnTo>
                <a:lnTo>
                  <a:pt x="905" y="247"/>
                </a:lnTo>
                <a:lnTo>
                  <a:pt x="908" y="243"/>
                </a:lnTo>
                <a:lnTo>
                  <a:pt x="908" y="243"/>
                </a:lnTo>
                <a:lnTo>
                  <a:pt x="910" y="247"/>
                </a:lnTo>
                <a:lnTo>
                  <a:pt x="912" y="249"/>
                </a:lnTo>
                <a:lnTo>
                  <a:pt x="916" y="250"/>
                </a:lnTo>
                <a:lnTo>
                  <a:pt x="918" y="251"/>
                </a:lnTo>
                <a:lnTo>
                  <a:pt x="922" y="250"/>
                </a:lnTo>
                <a:lnTo>
                  <a:pt x="926" y="248"/>
                </a:lnTo>
                <a:lnTo>
                  <a:pt x="933" y="242"/>
                </a:lnTo>
                <a:lnTo>
                  <a:pt x="933" y="242"/>
                </a:lnTo>
                <a:lnTo>
                  <a:pt x="936" y="247"/>
                </a:lnTo>
                <a:lnTo>
                  <a:pt x="936" y="247"/>
                </a:lnTo>
                <a:lnTo>
                  <a:pt x="939" y="251"/>
                </a:lnTo>
                <a:lnTo>
                  <a:pt x="941" y="255"/>
                </a:lnTo>
                <a:lnTo>
                  <a:pt x="942" y="265"/>
                </a:lnTo>
                <a:lnTo>
                  <a:pt x="942" y="265"/>
                </a:lnTo>
                <a:close/>
                <a:moveTo>
                  <a:pt x="915" y="236"/>
                </a:moveTo>
                <a:lnTo>
                  <a:pt x="915" y="236"/>
                </a:lnTo>
                <a:lnTo>
                  <a:pt x="920" y="235"/>
                </a:lnTo>
                <a:lnTo>
                  <a:pt x="924" y="236"/>
                </a:lnTo>
                <a:lnTo>
                  <a:pt x="924" y="236"/>
                </a:lnTo>
                <a:lnTo>
                  <a:pt x="917" y="241"/>
                </a:lnTo>
                <a:lnTo>
                  <a:pt x="917" y="241"/>
                </a:lnTo>
                <a:lnTo>
                  <a:pt x="915" y="236"/>
                </a:lnTo>
                <a:lnTo>
                  <a:pt x="915" y="236"/>
                </a:lnTo>
                <a:close/>
                <a:moveTo>
                  <a:pt x="927" y="178"/>
                </a:moveTo>
                <a:lnTo>
                  <a:pt x="927" y="178"/>
                </a:lnTo>
                <a:lnTo>
                  <a:pt x="928" y="177"/>
                </a:lnTo>
                <a:lnTo>
                  <a:pt x="929" y="176"/>
                </a:lnTo>
                <a:lnTo>
                  <a:pt x="929" y="172"/>
                </a:lnTo>
                <a:lnTo>
                  <a:pt x="927" y="166"/>
                </a:lnTo>
                <a:lnTo>
                  <a:pt x="927" y="166"/>
                </a:lnTo>
                <a:lnTo>
                  <a:pt x="927" y="165"/>
                </a:lnTo>
                <a:lnTo>
                  <a:pt x="927" y="165"/>
                </a:lnTo>
                <a:lnTo>
                  <a:pt x="932" y="168"/>
                </a:lnTo>
                <a:lnTo>
                  <a:pt x="938" y="176"/>
                </a:lnTo>
                <a:lnTo>
                  <a:pt x="938" y="176"/>
                </a:lnTo>
                <a:lnTo>
                  <a:pt x="941" y="182"/>
                </a:lnTo>
                <a:lnTo>
                  <a:pt x="944" y="189"/>
                </a:lnTo>
                <a:lnTo>
                  <a:pt x="944" y="196"/>
                </a:lnTo>
                <a:lnTo>
                  <a:pt x="942" y="203"/>
                </a:lnTo>
                <a:lnTo>
                  <a:pt x="940" y="210"/>
                </a:lnTo>
                <a:lnTo>
                  <a:pt x="938" y="216"/>
                </a:lnTo>
                <a:lnTo>
                  <a:pt x="932" y="229"/>
                </a:lnTo>
                <a:lnTo>
                  <a:pt x="932" y="229"/>
                </a:lnTo>
                <a:lnTo>
                  <a:pt x="927" y="226"/>
                </a:lnTo>
                <a:lnTo>
                  <a:pt x="922" y="225"/>
                </a:lnTo>
                <a:lnTo>
                  <a:pt x="917" y="225"/>
                </a:lnTo>
                <a:lnTo>
                  <a:pt x="914" y="226"/>
                </a:lnTo>
                <a:lnTo>
                  <a:pt x="914" y="226"/>
                </a:lnTo>
                <a:lnTo>
                  <a:pt x="912" y="213"/>
                </a:lnTo>
                <a:lnTo>
                  <a:pt x="912" y="198"/>
                </a:lnTo>
                <a:lnTo>
                  <a:pt x="914" y="184"/>
                </a:lnTo>
                <a:lnTo>
                  <a:pt x="917" y="173"/>
                </a:lnTo>
                <a:lnTo>
                  <a:pt x="917" y="173"/>
                </a:lnTo>
                <a:lnTo>
                  <a:pt x="917" y="176"/>
                </a:lnTo>
                <a:lnTo>
                  <a:pt x="918" y="179"/>
                </a:lnTo>
                <a:lnTo>
                  <a:pt x="922" y="184"/>
                </a:lnTo>
                <a:lnTo>
                  <a:pt x="923" y="184"/>
                </a:lnTo>
                <a:lnTo>
                  <a:pt x="926" y="184"/>
                </a:lnTo>
                <a:lnTo>
                  <a:pt x="927" y="182"/>
                </a:lnTo>
                <a:lnTo>
                  <a:pt x="927" y="178"/>
                </a:lnTo>
                <a:lnTo>
                  <a:pt x="927" y="178"/>
                </a:lnTo>
                <a:close/>
                <a:moveTo>
                  <a:pt x="915" y="115"/>
                </a:moveTo>
                <a:lnTo>
                  <a:pt x="915" y="115"/>
                </a:lnTo>
                <a:lnTo>
                  <a:pt x="920" y="117"/>
                </a:lnTo>
                <a:lnTo>
                  <a:pt x="920" y="117"/>
                </a:lnTo>
                <a:lnTo>
                  <a:pt x="917" y="118"/>
                </a:lnTo>
                <a:lnTo>
                  <a:pt x="917" y="118"/>
                </a:lnTo>
                <a:lnTo>
                  <a:pt x="915" y="118"/>
                </a:lnTo>
                <a:lnTo>
                  <a:pt x="915" y="118"/>
                </a:lnTo>
                <a:lnTo>
                  <a:pt x="915" y="115"/>
                </a:lnTo>
                <a:lnTo>
                  <a:pt x="915" y="115"/>
                </a:lnTo>
                <a:close/>
                <a:moveTo>
                  <a:pt x="904" y="20"/>
                </a:moveTo>
                <a:lnTo>
                  <a:pt x="904" y="20"/>
                </a:lnTo>
                <a:lnTo>
                  <a:pt x="906" y="21"/>
                </a:lnTo>
                <a:lnTo>
                  <a:pt x="906" y="21"/>
                </a:lnTo>
                <a:lnTo>
                  <a:pt x="905" y="24"/>
                </a:lnTo>
                <a:lnTo>
                  <a:pt x="905" y="24"/>
                </a:lnTo>
                <a:lnTo>
                  <a:pt x="904" y="24"/>
                </a:lnTo>
                <a:lnTo>
                  <a:pt x="904" y="24"/>
                </a:lnTo>
                <a:lnTo>
                  <a:pt x="904" y="20"/>
                </a:lnTo>
                <a:lnTo>
                  <a:pt x="904" y="20"/>
                </a:lnTo>
                <a:close/>
                <a:moveTo>
                  <a:pt x="904" y="44"/>
                </a:moveTo>
                <a:lnTo>
                  <a:pt x="904" y="44"/>
                </a:lnTo>
                <a:lnTo>
                  <a:pt x="904" y="50"/>
                </a:lnTo>
                <a:lnTo>
                  <a:pt x="904" y="50"/>
                </a:lnTo>
                <a:lnTo>
                  <a:pt x="903" y="44"/>
                </a:lnTo>
                <a:lnTo>
                  <a:pt x="903" y="44"/>
                </a:lnTo>
                <a:lnTo>
                  <a:pt x="904" y="44"/>
                </a:lnTo>
                <a:lnTo>
                  <a:pt x="904" y="44"/>
                </a:lnTo>
                <a:close/>
                <a:moveTo>
                  <a:pt x="902" y="79"/>
                </a:moveTo>
                <a:lnTo>
                  <a:pt x="902" y="79"/>
                </a:lnTo>
                <a:lnTo>
                  <a:pt x="902" y="85"/>
                </a:lnTo>
                <a:lnTo>
                  <a:pt x="903" y="88"/>
                </a:lnTo>
                <a:lnTo>
                  <a:pt x="906" y="89"/>
                </a:lnTo>
                <a:lnTo>
                  <a:pt x="906" y="89"/>
                </a:lnTo>
                <a:lnTo>
                  <a:pt x="909" y="88"/>
                </a:lnTo>
                <a:lnTo>
                  <a:pt x="911" y="85"/>
                </a:lnTo>
                <a:lnTo>
                  <a:pt x="911" y="82"/>
                </a:lnTo>
                <a:lnTo>
                  <a:pt x="912" y="77"/>
                </a:lnTo>
                <a:lnTo>
                  <a:pt x="912" y="62"/>
                </a:lnTo>
                <a:lnTo>
                  <a:pt x="912" y="62"/>
                </a:lnTo>
                <a:lnTo>
                  <a:pt x="918" y="66"/>
                </a:lnTo>
                <a:lnTo>
                  <a:pt x="923" y="71"/>
                </a:lnTo>
                <a:lnTo>
                  <a:pt x="928" y="77"/>
                </a:lnTo>
                <a:lnTo>
                  <a:pt x="930" y="84"/>
                </a:lnTo>
                <a:lnTo>
                  <a:pt x="930" y="84"/>
                </a:lnTo>
                <a:lnTo>
                  <a:pt x="930" y="91"/>
                </a:lnTo>
                <a:lnTo>
                  <a:pt x="930" y="98"/>
                </a:lnTo>
                <a:lnTo>
                  <a:pt x="929" y="103"/>
                </a:lnTo>
                <a:lnTo>
                  <a:pt x="927" y="108"/>
                </a:lnTo>
                <a:lnTo>
                  <a:pt x="927" y="108"/>
                </a:lnTo>
                <a:lnTo>
                  <a:pt x="923" y="106"/>
                </a:lnTo>
                <a:lnTo>
                  <a:pt x="923" y="106"/>
                </a:lnTo>
                <a:lnTo>
                  <a:pt x="922" y="102"/>
                </a:lnTo>
                <a:lnTo>
                  <a:pt x="920" y="101"/>
                </a:lnTo>
                <a:lnTo>
                  <a:pt x="917" y="102"/>
                </a:lnTo>
                <a:lnTo>
                  <a:pt x="915" y="103"/>
                </a:lnTo>
                <a:lnTo>
                  <a:pt x="915" y="103"/>
                </a:lnTo>
                <a:lnTo>
                  <a:pt x="911" y="100"/>
                </a:lnTo>
                <a:lnTo>
                  <a:pt x="909" y="98"/>
                </a:lnTo>
                <a:lnTo>
                  <a:pt x="908" y="101"/>
                </a:lnTo>
                <a:lnTo>
                  <a:pt x="906" y="104"/>
                </a:lnTo>
                <a:lnTo>
                  <a:pt x="906" y="114"/>
                </a:lnTo>
                <a:lnTo>
                  <a:pt x="906" y="120"/>
                </a:lnTo>
                <a:lnTo>
                  <a:pt x="906" y="120"/>
                </a:lnTo>
                <a:lnTo>
                  <a:pt x="904" y="120"/>
                </a:lnTo>
                <a:lnTo>
                  <a:pt x="902" y="118"/>
                </a:lnTo>
                <a:lnTo>
                  <a:pt x="902" y="118"/>
                </a:lnTo>
                <a:lnTo>
                  <a:pt x="900" y="115"/>
                </a:lnTo>
                <a:lnTo>
                  <a:pt x="898" y="110"/>
                </a:lnTo>
                <a:lnTo>
                  <a:pt x="894" y="103"/>
                </a:lnTo>
                <a:lnTo>
                  <a:pt x="894" y="103"/>
                </a:lnTo>
                <a:lnTo>
                  <a:pt x="894" y="97"/>
                </a:lnTo>
                <a:lnTo>
                  <a:pt x="893" y="94"/>
                </a:lnTo>
                <a:lnTo>
                  <a:pt x="892" y="92"/>
                </a:lnTo>
                <a:lnTo>
                  <a:pt x="891" y="91"/>
                </a:lnTo>
                <a:lnTo>
                  <a:pt x="891" y="91"/>
                </a:lnTo>
                <a:lnTo>
                  <a:pt x="889" y="84"/>
                </a:lnTo>
                <a:lnTo>
                  <a:pt x="889" y="77"/>
                </a:lnTo>
                <a:lnTo>
                  <a:pt x="889" y="73"/>
                </a:lnTo>
                <a:lnTo>
                  <a:pt x="891" y="70"/>
                </a:lnTo>
                <a:lnTo>
                  <a:pt x="893" y="67"/>
                </a:lnTo>
                <a:lnTo>
                  <a:pt x="897" y="65"/>
                </a:lnTo>
                <a:lnTo>
                  <a:pt x="897" y="65"/>
                </a:lnTo>
                <a:lnTo>
                  <a:pt x="898" y="72"/>
                </a:lnTo>
                <a:lnTo>
                  <a:pt x="902" y="79"/>
                </a:lnTo>
                <a:lnTo>
                  <a:pt x="902" y="79"/>
                </a:lnTo>
                <a:close/>
                <a:moveTo>
                  <a:pt x="791" y="35"/>
                </a:moveTo>
                <a:lnTo>
                  <a:pt x="791" y="35"/>
                </a:lnTo>
                <a:lnTo>
                  <a:pt x="787" y="35"/>
                </a:lnTo>
                <a:lnTo>
                  <a:pt x="787" y="35"/>
                </a:lnTo>
                <a:lnTo>
                  <a:pt x="787" y="35"/>
                </a:lnTo>
                <a:lnTo>
                  <a:pt x="787" y="35"/>
                </a:lnTo>
                <a:lnTo>
                  <a:pt x="791" y="35"/>
                </a:lnTo>
                <a:lnTo>
                  <a:pt x="791" y="35"/>
                </a:lnTo>
                <a:close/>
                <a:moveTo>
                  <a:pt x="691" y="32"/>
                </a:moveTo>
                <a:lnTo>
                  <a:pt x="691" y="32"/>
                </a:lnTo>
                <a:lnTo>
                  <a:pt x="713" y="33"/>
                </a:lnTo>
                <a:lnTo>
                  <a:pt x="713" y="33"/>
                </a:lnTo>
                <a:lnTo>
                  <a:pt x="691" y="32"/>
                </a:lnTo>
                <a:lnTo>
                  <a:pt x="691" y="32"/>
                </a:lnTo>
                <a:lnTo>
                  <a:pt x="691" y="32"/>
                </a:lnTo>
                <a:lnTo>
                  <a:pt x="691" y="32"/>
                </a:lnTo>
                <a:close/>
                <a:moveTo>
                  <a:pt x="285" y="53"/>
                </a:moveTo>
                <a:lnTo>
                  <a:pt x="285" y="53"/>
                </a:lnTo>
                <a:lnTo>
                  <a:pt x="360" y="49"/>
                </a:lnTo>
                <a:lnTo>
                  <a:pt x="434" y="45"/>
                </a:lnTo>
                <a:lnTo>
                  <a:pt x="509" y="43"/>
                </a:lnTo>
                <a:lnTo>
                  <a:pt x="584" y="41"/>
                </a:lnTo>
                <a:lnTo>
                  <a:pt x="584" y="41"/>
                </a:lnTo>
                <a:lnTo>
                  <a:pt x="661" y="42"/>
                </a:lnTo>
                <a:lnTo>
                  <a:pt x="738" y="44"/>
                </a:lnTo>
                <a:lnTo>
                  <a:pt x="816" y="45"/>
                </a:lnTo>
                <a:lnTo>
                  <a:pt x="855" y="45"/>
                </a:lnTo>
                <a:lnTo>
                  <a:pt x="893" y="44"/>
                </a:lnTo>
                <a:lnTo>
                  <a:pt x="893" y="44"/>
                </a:lnTo>
                <a:lnTo>
                  <a:pt x="894" y="55"/>
                </a:lnTo>
                <a:lnTo>
                  <a:pt x="894" y="55"/>
                </a:lnTo>
                <a:lnTo>
                  <a:pt x="887" y="59"/>
                </a:lnTo>
                <a:lnTo>
                  <a:pt x="883" y="65"/>
                </a:lnTo>
                <a:lnTo>
                  <a:pt x="881" y="71"/>
                </a:lnTo>
                <a:lnTo>
                  <a:pt x="880" y="78"/>
                </a:lnTo>
                <a:lnTo>
                  <a:pt x="880" y="85"/>
                </a:lnTo>
                <a:lnTo>
                  <a:pt x="881" y="92"/>
                </a:lnTo>
                <a:lnTo>
                  <a:pt x="886" y="107"/>
                </a:lnTo>
                <a:lnTo>
                  <a:pt x="886" y="107"/>
                </a:lnTo>
                <a:lnTo>
                  <a:pt x="888" y="115"/>
                </a:lnTo>
                <a:lnTo>
                  <a:pt x="892" y="123"/>
                </a:lnTo>
                <a:lnTo>
                  <a:pt x="896" y="126"/>
                </a:lnTo>
                <a:lnTo>
                  <a:pt x="899" y="129"/>
                </a:lnTo>
                <a:lnTo>
                  <a:pt x="903" y="130"/>
                </a:lnTo>
                <a:lnTo>
                  <a:pt x="908" y="130"/>
                </a:lnTo>
                <a:lnTo>
                  <a:pt x="908" y="130"/>
                </a:lnTo>
                <a:lnTo>
                  <a:pt x="911" y="145"/>
                </a:lnTo>
                <a:lnTo>
                  <a:pt x="915" y="159"/>
                </a:lnTo>
                <a:lnTo>
                  <a:pt x="915" y="159"/>
                </a:lnTo>
                <a:lnTo>
                  <a:pt x="912" y="162"/>
                </a:lnTo>
                <a:lnTo>
                  <a:pt x="910" y="166"/>
                </a:lnTo>
                <a:lnTo>
                  <a:pt x="906" y="176"/>
                </a:lnTo>
                <a:lnTo>
                  <a:pt x="904" y="188"/>
                </a:lnTo>
                <a:lnTo>
                  <a:pt x="903" y="198"/>
                </a:lnTo>
                <a:lnTo>
                  <a:pt x="903" y="198"/>
                </a:lnTo>
                <a:lnTo>
                  <a:pt x="900" y="202"/>
                </a:lnTo>
                <a:lnTo>
                  <a:pt x="900" y="206"/>
                </a:lnTo>
                <a:lnTo>
                  <a:pt x="899" y="215"/>
                </a:lnTo>
                <a:lnTo>
                  <a:pt x="902" y="225"/>
                </a:lnTo>
                <a:lnTo>
                  <a:pt x="903" y="232"/>
                </a:lnTo>
                <a:lnTo>
                  <a:pt x="903" y="232"/>
                </a:lnTo>
                <a:lnTo>
                  <a:pt x="898" y="238"/>
                </a:lnTo>
                <a:lnTo>
                  <a:pt x="897" y="245"/>
                </a:lnTo>
                <a:lnTo>
                  <a:pt x="896" y="255"/>
                </a:lnTo>
                <a:lnTo>
                  <a:pt x="898" y="265"/>
                </a:lnTo>
                <a:lnTo>
                  <a:pt x="898" y="265"/>
                </a:lnTo>
                <a:lnTo>
                  <a:pt x="750" y="268"/>
                </a:lnTo>
                <a:lnTo>
                  <a:pt x="602" y="272"/>
                </a:lnTo>
                <a:lnTo>
                  <a:pt x="454" y="275"/>
                </a:lnTo>
                <a:lnTo>
                  <a:pt x="379" y="277"/>
                </a:lnTo>
                <a:lnTo>
                  <a:pt x="306" y="275"/>
                </a:lnTo>
                <a:lnTo>
                  <a:pt x="306" y="275"/>
                </a:lnTo>
                <a:lnTo>
                  <a:pt x="306" y="265"/>
                </a:lnTo>
                <a:lnTo>
                  <a:pt x="306" y="260"/>
                </a:lnTo>
                <a:lnTo>
                  <a:pt x="303" y="255"/>
                </a:lnTo>
                <a:lnTo>
                  <a:pt x="303" y="255"/>
                </a:lnTo>
                <a:lnTo>
                  <a:pt x="301" y="250"/>
                </a:lnTo>
                <a:lnTo>
                  <a:pt x="298" y="245"/>
                </a:lnTo>
                <a:lnTo>
                  <a:pt x="295" y="242"/>
                </a:lnTo>
                <a:lnTo>
                  <a:pt x="290" y="239"/>
                </a:lnTo>
                <a:lnTo>
                  <a:pt x="290" y="239"/>
                </a:lnTo>
                <a:lnTo>
                  <a:pt x="294" y="231"/>
                </a:lnTo>
                <a:lnTo>
                  <a:pt x="295" y="221"/>
                </a:lnTo>
                <a:lnTo>
                  <a:pt x="296" y="210"/>
                </a:lnTo>
                <a:lnTo>
                  <a:pt x="296" y="200"/>
                </a:lnTo>
                <a:lnTo>
                  <a:pt x="295" y="189"/>
                </a:lnTo>
                <a:lnTo>
                  <a:pt x="292" y="179"/>
                </a:lnTo>
                <a:lnTo>
                  <a:pt x="289" y="170"/>
                </a:lnTo>
                <a:lnTo>
                  <a:pt x="283" y="162"/>
                </a:lnTo>
                <a:lnTo>
                  <a:pt x="283" y="162"/>
                </a:lnTo>
                <a:lnTo>
                  <a:pt x="284" y="151"/>
                </a:lnTo>
                <a:lnTo>
                  <a:pt x="284" y="142"/>
                </a:lnTo>
                <a:lnTo>
                  <a:pt x="284" y="142"/>
                </a:lnTo>
                <a:lnTo>
                  <a:pt x="288" y="138"/>
                </a:lnTo>
                <a:lnTo>
                  <a:pt x="290" y="135"/>
                </a:lnTo>
                <a:lnTo>
                  <a:pt x="295" y="125"/>
                </a:lnTo>
                <a:lnTo>
                  <a:pt x="296" y="114"/>
                </a:lnTo>
                <a:lnTo>
                  <a:pt x="296" y="103"/>
                </a:lnTo>
                <a:lnTo>
                  <a:pt x="295" y="92"/>
                </a:lnTo>
                <a:lnTo>
                  <a:pt x="292" y="82"/>
                </a:lnTo>
                <a:lnTo>
                  <a:pt x="288" y="72"/>
                </a:lnTo>
                <a:lnTo>
                  <a:pt x="283" y="64"/>
                </a:lnTo>
                <a:lnTo>
                  <a:pt x="283" y="64"/>
                </a:lnTo>
                <a:lnTo>
                  <a:pt x="285" y="53"/>
                </a:lnTo>
                <a:lnTo>
                  <a:pt x="285" y="53"/>
                </a:lnTo>
                <a:close/>
                <a:moveTo>
                  <a:pt x="272" y="24"/>
                </a:moveTo>
                <a:lnTo>
                  <a:pt x="272" y="24"/>
                </a:lnTo>
                <a:lnTo>
                  <a:pt x="273" y="27"/>
                </a:lnTo>
                <a:lnTo>
                  <a:pt x="273" y="27"/>
                </a:lnTo>
                <a:lnTo>
                  <a:pt x="271" y="27"/>
                </a:lnTo>
                <a:lnTo>
                  <a:pt x="271" y="27"/>
                </a:lnTo>
                <a:lnTo>
                  <a:pt x="272" y="24"/>
                </a:lnTo>
                <a:lnTo>
                  <a:pt x="272" y="24"/>
                </a:lnTo>
                <a:close/>
                <a:moveTo>
                  <a:pt x="270" y="43"/>
                </a:moveTo>
                <a:lnTo>
                  <a:pt x="270" y="43"/>
                </a:lnTo>
                <a:lnTo>
                  <a:pt x="273" y="42"/>
                </a:lnTo>
                <a:lnTo>
                  <a:pt x="273" y="42"/>
                </a:lnTo>
                <a:lnTo>
                  <a:pt x="277" y="43"/>
                </a:lnTo>
                <a:lnTo>
                  <a:pt x="277" y="43"/>
                </a:lnTo>
                <a:lnTo>
                  <a:pt x="277" y="44"/>
                </a:lnTo>
                <a:lnTo>
                  <a:pt x="277" y="44"/>
                </a:lnTo>
                <a:lnTo>
                  <a:pt x="270" y="44"/>
                </a:lnTo>
                <a:lnTo>
                  <a:pt x="270" y="44"/>
                </a:lnTo>
                <a:lnTo>
                  <a:pt x="270" y="43"/>
                </a:lnTo>
                <a:lnTo>
                  <a:pt x="270" y="43"/>
                </a:lnTo>
                <a:close/>
                <a:moveTo>
                  <a:pt x="271" y="54"/>
                </a:moveTo>
                <a:lnTo>
                  <a:pt x="271" y="54"/>
                </a:lnTo>
                <a:lnTo>
                  <a:pt x="271" y="54"/>
                </a:lnTo>
                <a:lnTo>
                  <a:pt x="271" y="54"/>
                </a:lnTo>
                <a:lnTo>
                  <a:pt x="276" y="54"/>
                </a:lnTo>
                <a:lnTo>
                  <a:pt x="276" y="54"/>
                </a:lnTo>
                <a:lnTo>
                  <a:pt x="274" y="56"/>
                </a:lnTo>
                <a:lnTo>
                  <a:pt x="274" y="56"/>
                </a:lnTo>
                <a:lnTo>
                  <a:pt x="271" y="54"/>
                </a:lnTo>
                <a:lnTo>
                  <a:pt x="271" y="54"/>
                </a:lnTo>
                <a:close/>
                <a:moveTo>
                  <a:pt x="272" y="66"/>
                </a:moveTo>
                <a:lnTo>
                  <a:pt x="272" y="66"/>
                </a:lnTo>
                <a:lnTo>
                  <a:pt x="271" y="68"/>
                </a:lnTo>
                <a:lnTo>
                  <a:pt x="271" y="68"/>
                </a:lnTo>
                <a:lnTo>
                  <a:pt x="271" y="66"/>
                </a:lnTo>
                <a:lnTo>
                  <a:pt x="271" y="66"/>
                </a:lnTo>
                <a:lnTo>
                  <a:pt x="272" y="66"/>
                </a:lnTo>
                <a:lnTo>
                  <a:pt x="272" y="66"/>
                </a:lnTo>
                <a:close/>
                <a:moveTo>
                  <a:pt x="279" y="76"/>
                </a:moveTo>
                <a:lnTo>
                  <a:pt x="279" y="76"/>
                </a:lnTo>
                <a:lnTo>
                  <a:pt x="284" y="88"/>
                </a:lnTo>
                <a:lnTo>
                  <a:pt x="286" y="102"/>
                </a:lnTo>
                <a:lnTo>
                  <a:pt x="286" y="109"/>
                </a:lnTo>
                <a:lnTo>
                  <a:pt x="286" y="117"/>
                </a:lnTo>
                <a:lnTo>
                  <a:pt x="284" y="123"/>
                </a:lnTo>
                <a:lnTo>
                  <a:pt x="282" y="129"/>
                </a:lnTo>
                <a:lnTo>
                  <a:pt x="282" y="129"/>
                </a:lnTo>
                <a:lnTo>
                  <a:pt x="279" y="124"/>
                </a:lnTo>
                <a:lnTo>
                  <a:pt x="276" y="120"/>
                </a:lnTo>
                <a:lnTo>
                  <a:pt x="273" y="119"/>
                </a:lnTo>
                <a:lnTo>
                  <a:pt x="270" y="119"/>
                </a:lnTo>
                <a:lnTo>
                  <a:pt x="267" y="120"/>
                </a:lnTo>
                <a:lnTo>
                  <a:pt x="266" y="121"/>
                </a:lnTo>
                <a:lnTo>
                  <a:pt x="267" y="124"/>
                </a:lnTo>
                <a:lnTo>
                  <a:pt x="270" y="127"/>
                </a:lnTo>
                <a:lnTo>
                  <a:pt x="270" y="127"/>
                </a:lnTo>
                <a:lnTo>
                  <a:pt x="267" y="129"/>
                </a:lnTo>
                <a:lnTo>
                  <a:pt x="266" y="131"/>
                </a:lnTo>
                <a:lnTo>
                  <a:pt x="265" y="133"/>
                </a:lnTo>
                <a:lnTo>
                  <a:pt x="266" y="136"/>
                </a:lnTo>
                <a:lnTo>
                  <a:pt x="266" y="136"/>
                </a:lnTo>
                <a:lnTo>
                  <a:pt x="262" y="133"/>
                </a:lnTo>
                <a:lnTo>
                  <a:pt x="259" y="130"/>
                </a:lnTo>
                <a:lnTo>
                  <a:pt x="256" y="125"/>
                </a:lnTo>
                <a:lnTo>
                  <a:pt x="254" y="119"/>
                </a:lnTo>
                <a:lnTo>
                  <a:pt x="254" y="119"/>
                </a:lnTo>
                <a:lnTo>
                  <a:pt x="255" y="115"/>
                </a:lnTo>
                <a:lnTo>
                  <a:pt x="255" y="112"/>
                </a:lnTo>
                <a:lnTo>
                  <a:pt x="254" y="109"/>
                </a:lnTo>
                <a:lnTo>
                  <a:pt x="252" y="106"/>
                </a:lnTo>
                <a:lnTo>
                  <a:pt x="252" y="106"/>
                </a:lnTo>
                <a:lnTo>
                  <a:pt x="250" y="97"/>
                </a:lnTo>
                <a:lnTo>
                  <a:pt x="250" y="92"/>
                </a:lnTo>
                <a:lnTo>
                  <a:pt x="248" y="90"/>
                </a:lnTo>
                <a:lnTo>
                  <a:pt x="248" y="90"/>
                </a:lnTo>
                <a:lnTo>
                  <a:pt x="248" y="82"/>
                </a:lnTo>
                <a:lnTo>
                  <a:pt x="250" y="74"/>
                </a:lnTo>
                <a:lnTo>
                  <a:pt x="253" y="71"/>
                </a:lnTo>
                <a:lnTo>
                  <a:pt x="255" y="67"/>
                </a:lnTo>
                <a:lnTo>
                  <a:pt x="258" y="65"/>
                </a:lnTo>
                <a:lnTo>
                  <a:pt x="261" y="64"/>
                </a:lnTo>
                <a:lnTo>
                  <a:pt x="261" y="64"/>
                </a:lnTo>
                <a:lnTo>
                  <a:pt x="262" y="76"/>
                </a:lnTo>
                <a:lnTo>
                  <a:pt x="264" y="80"/>
                </a:lnTo>
                <a:lnTo>
                  <a:pt x="266" y="85"/>
                </a:lnTo>
                <a:lnTo>
                  <a:pt x="268" y="86"/>
                </a:lnTo>
                <a:lnTo>
                  <a:pt x="271" y="86"/>
                </a:lnTo>
                <a:lnTo>
                  <a:pt x="274" y="83"/>
                </a:lnTo>
                <a:lnTo>
                  <a:pt x="279" y="76"/>
                </a:lnTo>
                <a:lnTo>
                  <a:pt x="279" y="76"/>
                </a:lnTo>
                <a:close/>
                <a:moveTo>
                  <a:pt x="254" y="37"/>
                </a:moveTo>
                <a:lnTo>
                  <a:pt x="254" y="37"/>
                </a:lnTo>
                <a:lnTo>
                  <a:pt x="241" y="38"/>
                </a:lnTo>
                <a:lnTo>
                  <a:pt x="226" y="38"/>
                </a:lnTo>
                <a:lnTo>
                  <a:pt x="226" y="38"/>
                </a:lnTo>
                <a:lnTo>
                  <a:pt x="254" y="37"/>
                </a:lnTo>
                <a:lnTo>
                  <a:pt x="254" y="37"/>
                </a:lnTo>
                <a:close/>
                <a:moveTo>
                  <a:pt x="67" y="31"/>
                </a:moveTo>
                <a:lnTo>
                  <a:pt x="67" y="31"/>
                </a:lnTo>
                <a:lnTo>
                  <a:pt x="49" y="33"/>
                </a:lnTo>
                <a:lnTo>
                  <a:pt x="41" y="33"/>
                </a:lnTo>
                <a:lnTo>
                  <a:pt x="32" y="35"/>
                </a:lnTo>
                <a:lnTo>
                  <a:pt x="32" y="35"/>
                </a:lnTo>
                <a:lnTo>
                  <a:pt x="41" y="32"/>
                </a:lnTo>
                <a:lnTo>
                  <a:pt x="49" y="31"/>
                </a:lnTo>
                <a:lnTo>
                  <a:pt x="67" y="31"/>
                </a:lnTo>
                <a:lnTo>
                  <a:pt x="67" y="31"/>
                </a:lnTo>
                <a:close/>
                <a:moveTo>
                  <a:pt x="16" y="41"/>
                </a:moveTo>
                <a:lnTo>
                  <a:pt x="16" y="41"/>
                </a:lnTo>
                <a:lnTo>
                  <a:pt x="18" y="43"/>
                </a:lnTo>
                <a:lnTo>
                  <a:pt x="18" y="43"/>
                </a:lnTo>
                <a:lnTo>
                  <a:pt x="14" y="43"/>
                </a:lnTo>
                <a:lnTo>
                  <a:pt x="14" y="43"/>
                </a:lnTo>
                <a:lnTo>
                  <a:pt x="16" y="41"/>
                </a:lnTo>
                <a:lnTo>
                  <a:pt x="16" y="41"/>
                </a:lnTo>
                <a:close/>
              </a:path>
            </a:pathLst>
          </a:custGeom>
          <a:solidFill>
            <a:schemeClr val="accent2"/>
          </a:solidFill>
          <a:ln>
            <a:noFill/>
          </a:ln>
        </p:spPr>
        <p:txBody>
          <a:bodyPr vert="horz" wrap="square" lIns="121920" tIns="60960" rIns="121920" bIns="60960" numCol="1" anchor="t" anchorCtr="0" compatLnSpc="1"/>
          <a:lstStyle/>
          <a:p>
            <a:pPr defTabSz="1219170">
              <a:defRPr/>
            </a:pPr>
            <a:endParaRPr lang="zh-CN" altLang="en-US" sz="2400" kern="0" dirty="0">
              <a:solidFill>
                <a:prstClr val="black"/>
              </a:solidFill>
              <a:latin typeface="Cambria" panose="02040503050406030204" pitchFamily="18" charset="0"/>
              <a:ea typeface="Arial-Rounded" panose="020B0500000000000000" pitchFamily="34" charset="0"/>
              <a:cs typeface="Arial-Rounded" panose="020B0500000000000000" pitchFamily="34" charset="0"/>
            </a:endParaRPr>
          </a:p>
        </p:txBody>
      </p:sp>
      <p:grpSp>
        <p:nvGrpSpPr>
          <p:cNvPr id="20" name="Group 19">
            <a:extLst>
              <a:ext uri="{FF2B5EF4-FFF2-40B4-BE49-F238E27FC236}">
                <a16:creationId xmlns:a16="http://schemas.microsoft.com/office/drawing/2014/main" id="{E2E5D366-B70E-4A96-86C3-2B6F5B0F47A4}"/>
              </a:ext>
            </a:extLst>
          </p:cNvPr>
          <p:cNvGrpSpPr/>
          <p:nvPr/>
        </p:nvGrpSpPr>
        <p:grpSpPr>
          <a:xfrm>
            <a:off x="1411009" y="2409213"/>
            <a:ext cx="8193487" cy="983256"/>
            <a:chOff x="1896281" y="755776"/>
            <a:chExt cx="6749697" cy="884624"/>
          </a:xfrm>
        </p:grpSpPr>
        <p:sp>
          <p:nvSpPr>
            <p:cNvPr id="21" name="Rectangle: Rounded Corners 43">
              <a:extLst>
                <a:ext uri="{FF2B5EF4-FFF2-40B4-BE49-F238E27FC236}">
                  <a16:creationId xmlns:a16="http://schemas.microsoft.com/office/drawing/2014/main" id="{E47E1B05-B73E-44D9-8B2F-34D71A9F80CD}"/>
                </a:ext>
              </a:extLst>
            </p:cNvPr>
            <p:cNvSpPr/>
            <p:nvPr/>
          </p:nvSpPr>
          <p:spPr>
            <a:xfrm>
              <a:off x="1896281" y="755776"/>
              <a:ext cx="6749697" cy="884624"/>
            </a:xfrm>
            <a:custGeom>
              <a:avLst/>
              <a:gdLst>
                <a:gd name="connsiteX0" fmla="*/ 0 w 6749697"/>
                <a:gd name="connsiteY0" fmla="*/ 147440 h 884624"/>
                <a:gd name="connsiteX1" fmla="*/ 147440 w 6749697"/>
                <a:gd name="connsiteY1" fmla="*/ 0 h 884624"/>
                <a:gd name="connsiteX2" fmla="*/ 863338 w 6749697"/>
                <a:gd name="connsiteY2" fmla="*/ 0 h 884624"/>
                <a:gd name="connsiteX3" fmla="*/ 1321043 w 6749697"/>
                <a:gd name="connsiteY3" fmla="*/ 0 h 884624"/>
                <a:gd name="connsiteX4" fmla="*/ 1972393 w 6749697"/>
                <a:gd name="connsiteY4" fmla="*/ 0 h 884624"/>
                <a:gd name="connsiteX5" fmla="*/ 2430098 w 6749697"/>
                <a:gd name="connsiteY5" fmla="*/ 0 h 884624"/>
                <a:gd name="connsiteX6" fmla="*/ 2887803 w 6749697"/>
                <a:gd name="connsiteY6" fmla="*/ 0 h 884624"/>
                <a:gd name="connsiteX7" fmla="*/ 3603701 w 6749697"/>
                <a:gd name="connsiteY7" fmla="*/ 0 h 884624"/>
                <a:gd name="connsiteX8" fmla="*/ 4255051 w 6749697"/>
                <a:gd name="connsiteY8" fmla="*/ 0 h 884624"/>
                <a:gd name="connsiteX9" fmla="*/ 4648208 w 6749697"/>
                <a:gd name="connsiteY9" fmla="*/ 0 h 884624"/>
                <a:gd name="connsiteX10" fmla="*/ 5170461 w 6749697"/>
                <a:gd name="connsiteY10" fmla="*/ 0 h 884624"/>
                <a:gd name="connsiteX11" fmla="*/ 5821811 w 6749697"/>
                <a:gd name="connsiteY11" fmla="*/ 0 h 884624"/>
                <a:gd name="connsiteX12" fmla="*/ 6602257 w 6749697"/>
                <a:gd name="connsiteY12" fmla="*/ 0 h 884624"/>
                <a:gd name="connsiteX13" fmla="*/ 6749697 w 6749697"/>
                <a:gd name="connsiteY13" fmla="*/ 147440 h 884624"/>
                <a:gd name="connsiteX14" fmla="*/ 6749697 w 6749697"/>
                <a:gd name="connsiteY14" fmla="*/ 737184 h 884624"/>
                <a:gd name="connsiteX15" fmla="*/ 6602257 w 6749697"/>
                <a:gd name="connsiteY15" fmla="*/ 884624 h 884624"/>
                <a:gd name="connsiteX16" fmla="*/ 6209100 w 6749697"/>
                <a:gd name="connsiteY16" fmla="*/ 884624 h 884624"/>
                <a:gd name="connsiteX17" fmla="*/ 5686847 w 6749697"/>
                <a:gd name="connsiteY17" fmla="*/ 884624 h 884624"/>
                <a:gd name="connsiteX18" fmla="*/ 5229141 w 6749697"/>
                <a:gd name="connsiteY18" fmla="*/ 884624 h 884624"/>
                <a:gd name="connsiteX19" fmla="*/ 4706888 w 6749697"/>
                <a:gd name="connsiteY19" fmla="*/ 884624 h 884624"/>
                <a:gd name="connsiteX20" fmla="*/ 4249183 w 6749697"/>
                <a:gd name="connsiteY20" fmla="*/ 884624 h 884624"/>
                <a:gd name="connsiteX21" fmla="*/ 3662381 w 6749697"/>
                <a:gd name="connsiteY21" fmla="*/ 884624 h 884624"/>
                <a:gd name="connsiteX22" fmla="*/ 3204676 w 6749697"/>
                <a:gd name="connsiteY22" fmla="*/ 884624 h 884624"/>
                <a:gd name="connsiteX23" fmla="*/ 2682423 w 6749697"/>
                <a:gd name="connsiteY23" fmla="*/ 884624 h 884624"/>
                <a:gd name="connsiteX24" fmla="*/ 2095621 w 6749697"/>
                <a:gd name="connsiteY24" fmla="*/ 884624 h 884624"/>
                <a:gd name="connsiteX25" fmla="*/ 1508820 w 6749697"/>
                <a:gd name="connsiteY25" fmla="*/ 884624 h 884624"/>
                <a:gd name="connsiteX26" fmla="*/ 792922 w 6749697"/>
                <a:gd name="connsiteY26" fmla="*/ 884624 h 884624"/>
                <a:gd name="connsiteX27" fmla="*/ 147440 w 6749697"/>
                <a:gd name="connsiteY27" fmla="*/ 884624 h 884624"/>
                <a:gd name="connsiteX28" fmla="*/ 0 w 6749697"/>
                <a:gd name="connsiteY28" fmla="*/ 737184 h 884624"/>
                <a:gd name="connsiteX29" fmla="*/ 0 w 6749697"/>
                <a:gd name="connsiteY29" fmla="*/ 147440 h 884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749697" h="884624" fill="none" extrusionOk="0">
                  <a:moveTo>
                    <a:pt x="0" y="147440"/>
                  </a:moveTo>
                  <a:cubicBezTo>
                    <a:pt x="-13318" y="62221"/>
                    <a:pt x="75915" y="-12588"/>
                    <a:pt x="147440" y="0"/>
                  </a:cubicBezTo>
                  <a:cubicBezTo>
                    <a:pt x="331804" y="-37250"/>
                    <a:pt x="546241" y="50669"/>
                    <a:pt x="863338" y="0"/>
                  </a:cubicBezTo>
                  <a:cubicBezTo>
                    <a:pt x="1180435" y="-50669"/>
                    <a:pt x="1144674" y="8521"/>
                    <a:pt x="1321043" y="0"/>
                  </a:cubicBezTo>
                  <a:cubicBezTo>
                    <a:pt x="1497413" y="-8521"/>
                    <a:pt x="1696184" y="44205"/>
                    <a:pt x="1972393" y="0"/>
                  </a:cubicBezTo>
                  <a:cubicBezTo>
                    <a:pt x="2248602" y="-44205"/>
                    <a:pt x="2301206" y="10712"/>
                    <a:pt x="2430098" y="0"/>
                  </a:cubicBezTo>
                  <a:cubicBezTo>
                    <a:pt x="2558990" y="-10712"/>
                    <a:pt x="2791354" y="3856"/>
                    <a:pt x="2887803" y="0"/>
                  </a:cubicBezTo>
                  <a:cubicBezTo>
                    <a:pt x="2984253" y="-3856"/>
                    <a:pt x="3440715" y="64379"/>
                    <a:pt x="3603701" y="0"/>
                  </a:cubicBezTo>
                  <a:cubicBezTo>
                    <a:pt x="3766687" y="-64379"/>
                    <a:pt x="4036856" y="43607"/>
                    <a:pt x="4255051" y="0"/>
                  </a:cubicBezTo>
                  <a:cubicBezTo>
                    <a:pt x="4473246" y="-43607"/>
                    <a:pt x="4550902" y="13459"/>
                    <a:pt x="4648208" y="0"/>
                  </a:cubicBezTo>
                  <a:cubicBezTo>
                    <a:pt x="4745514" y="-13459"/>
                    <a:pt x="5019898" y="41127"/>
                    <a:pt x="5170461" y="0"/>
                  </a:cubicBezTo>
                  <a:cubicBezTo>
                    <a:pt x="5321024" y="-41127"/>
                    <a:pt x="5534454" y="12189"/>
                    <a:pt x="5821811" y="0"/>
                  </a:cubicBezTo>
                  <a:cubicBezTo>
                    <a:pt x="6109168" y="-12189"/>
                    <a:pt x="6243026" y="38565"/>
                    <a:pt x="6602257" y="0"/>
                  </a:cubicBezTo>
                  <a:cubicBezTo>
                    <a:pt x="6685299" y="1395"/>
                    <a:pt x="6749729" y="41752"/>
                    <a:pt x="6749697" y="147440"/>
                  </a:cubicBezTo>
                  <a:cubicBezTo>
                    <a:pt x="6808857" y="294102"/>
                    <a:pt x="6730245" y="454533"/>
                    <a:pt x="6749697" y="737184"/>
                  </a:cubicBezTo>
                  <a:cubicBezTo>
                    <a:pt x="6762644" y="812464"/>
                    <a:pt x="6684799" y="890689"/>
                    <a:pt x="6602257" y="884624"/>
                  </a:cubicBezTo>
                  <a:cubicBezTo>
                    <a:pt x="6410660" y="925434"/>
                    <a:pt x="6344767" y="850043"/>
                    <a:pt x="6209100" y="884624"/>
                  </a:cubicBezTo>
                  <a:cubicBezTo>
                    <a:pt x="6073433" y="919205"/>
                    <a:pt x="5880067" y="841312"/>
                    <a:pt x="5686847" y="884624"/>
                  </a:cubicBezTo>
                  <a:cubicBezTo>
                    <a:pt x="5493627" y="927936"/>
                    <a:pt x="5351764" y="883407"/>
                    <a:pt x="5229141" y="884624"/>
                  </a:cubicBezTo>
                  <a:cubicBezTo>
                    <a:pt x="5106518" y="885841"/>
                    <a:pt x="4830334" y="851320"/>
                    <a:pt x="4706888" y="884624"/>
                  </a:cubicBezTo>
                  <a:cubicBezTo>
                    <a:pt x="4583442" y="917928"/>
                    <a:pt x="4454108" y="839280"/>
                    <a:pt x="4249183" y="884624"/>
                  </a:cubicBezTo>
                  <a:cubicBezTo>
                    <a:pt x="4044259" y="929968"/>
                    <a:pt x="3914807" y="850830"/>
                    <a:pt x="3662381" y="884624"/>
                  </a:cubicBezTo>
                  <a:cubicBezTo>
                    <a:pt x="3409955" y="918418"/>
                    <a:pt x="3397191" y="883918"/>
                    <a:pt x="3204676" y="884624"/>
                  </a:cubicBezTo>
                  <a:cubicBezTo>
                    <a:pt x="3012161" y="885330"/>
                    <a:pt x="2792091" y="834505"/>
                    <a:pt x="2682423" y="884624"/>
                  </a:cubicBezTo>
                  <a:cubicBezTo>
                    <a:pt x="2572755" y="934743"/>
                    <a:pt x="2266522" y="839137"/>
                    <a:pt x="2095621" y="884624"/>
                  </a:cubicBezTo>
                  <a:cubicBezTo>
                    <a:pt x="1924720" y="930111"/>
                    <a:pt x="1637829" y="863761"/>
                    <a:pt x="1508820" y="884624"/>
                  </a:cubicBezTo>
                  <a:cubicBezTo>
                    <a:pt x="1379811" y="905487"/>
                    <a:pt x="1066426" y="855430"/>
                    <a:pt x="792922" y="884624"/>
                  </a:cubicBezTo>
                  <a:cubicBezTo>
                    <a:pt x="519418" y="913818"/>
                    <a:pt x="373536" y="815188"/>
                    <a:pt x="147440" y="884624"/>
                  </a:cubicBezTo>
                  <a:cubicBezTo>
                    <a:pt x="72545" y="890759"/>
                    <a:pt x="7341" y="816240"/>
                    <a:pt x="0" y="737184"/>
                  </a:cubicBezTo>
                  <a:cubicBezTo>
                    <a:pt x="-27526" y="523692"/>
                    <a:pt x="9562" y="293074"/>
                    <a:pt x="0" y="147440"/>
                  </a:cubicBezTo>
                  <a:close/>
                </a:path>
                <a:path w="6749697" h="884624" stroke="0" extrusionOk="0">
                  <a:moveTo>
                    <a:pt x="0" y="147440"/>
                  </a:moveTo>
                  <a:cubicBezTo>
                    <a:pt x="-4844" y="64580"/>
                    <a:pt x="67980" y="1499"/>
                    <a:pt x="147440" y="0"/>
                  </a:cubicBezTo>
                  <a:cubicBezTo>
                    <a:pt x="338953" y="-49561"/>
                    <a:pt x="598835" y="58948"/>
                    <a:pt x="798790" y="0"/>
                  </a:cubicBezTo>
                  <a:cubicBezTo>
                    <a:pt x="998745" y="-58948"/>
                    <a:pt x="1126193" y="41227"/>
                    <a:pt x="1450139" y="0"/>
                  </a:cubicBezTo>
                  <a:cubicBezTo>
                    <a:pt x="1774085" y="-41227"/>
                    <a:pt x="1855143" y="56740"/>
                    <a:pt x="2101489" y="0"/>
                  </a:cubicBezTo>
                  <a:cubicBezTo>
                    <a:pt x="2347835" y="-56740"/>
                    <a:pt x="2459889" y="18533"/>
                    <a:pt x="2817387" y="0"/>
                  </a:cubicBezTo>
                  <a:cubicBezTo>
                    <a:pt x="3174885" y="-18533"/>
                    <a:pt x="3085830" y="43811"/>
                    <a:pt x="3275092" y="0"/>
                  </a:cubicBezTo>
                  <a:cubicBezTo>
                    <a:pt x="3464354" y="-43811"/>
                    <a:pt x="3638997" y="53097"/>
                    <a:pt x="3861894" y="0"/>
                  </a:cubicBezTo>
                  <a:cubicBezTo>
                    <a:pt x="4084791" y="-53097"/>
                    <a:pt x="4129121" y="34826"/>
                    <a:pt x="4384147" y="0"/>
                  </a:cubicBezTo>
                  <a:cubicBezTo>
                    <a:pt x="4639173" y="-34826"/>
                    <a:pt x="4658478" y="10507"/>
                    <a:pt x="4841852" y="0"/>
                  </a:cubicBezTo>
                  <a:cubicBezTo>
                    <a:pt x="5025227" y="-10507"/>
                    <a:pt x="5194169" y="9272"/>
                    <a:pt x="5493202" y="0"/>
                  </a:cubicBezTo>
                  <a:cubicBezTo>
                    <a:pt x="5792235" y="-9272"/>
                    <a:pt x="5754851" y="25011"/>
                    <a:pt x="5886359" y="0"/>
                  </a:cubicBezTo>
                  <a:cubicBezTo>
                    <a:pt x="6017867" y="-25011"/>
                    <a:pt x="6440534" y="71609"/>
                    <a:pt x="6602257" y="0"/>
                  </a:cubicBezTo>
                  <a:cubicBezTo>
                    <a:pt x="6687939" y="-14112"/>
                    <a:pt x="6757381" y="50574"/>
                    <a:pt x="6749697" y="147440"/>
                  </a:cubicBezTo>
                  <a:cubicBezTo>
                    <a:pt x="6818169" y="350812"/>
                    <a:pt x="6680929" y="526870"/>
                    <a:pt x="6749697" y="737184"/>
                  </a:cubicBezTo>
                  <a:cubicBezTo>
                    <a:pt x="6755849" y="826972"/>
                    <a:pt x="6694871" y="882126"/>
                    <a:pt x="6602257" y="884624"/>
                  </a:cubicBezTo>
                  <a:cubicBezTo>
                    <a:pt x="6511950" y="924161"/>
                    <a:pt x="6394079" y="860412"/>
                    <a:pt x="6209100" y="884624"/>
                  </a:cubicBezTo>
                  <a:cubicBezTo>
                    <a:pt x="6024121" y="908836"/>
                    <a:pt x="5818672" y="858423"/>
                    <a:pt x="5493202" y="884624"/>
                  </a:cubicBezTo>
                  <a:cubicBezTo>
                    <a:pt x="5167732" y="910825"/>
                    <a:pt x="5120952" y="864027"/>
                    <a:pt x="4970949" y="884624"/>
                  </a:cubicBezTo>
                  <a:cubicBezTo>
                    <a:pt x="4820946" y="905221"/>
                    <a:pt x="4610351" y="864230"/>
                    <a:pt x="4319599" y="884624"/>
                  </a:cubicBezTo>
                  <a:cubicBezTo>
                    <a:pt x="4028847" y="905018"/>
                    <a:pt x="4066158" y="851169"/>
                    <a:pt x="3861894" y="884624"/>
                  </a:cubicBezTo>
                  <a:cubicBezTo>
                    <a:pt x="3657630" y="918079"/>
                    <a:pt x="3541357" y="847574"/>
                    <a:pt x="3404189" y="884624"/>
                  </a:cubicBezTo>
                  <a:cubicBezTo>
                    <a:pt x="3267021" y="921674"/>
                    <a:pt x="2990579" y="847719"/>
                    <a:pt x="2817387" y="884624"/>
                  </a:cubicBezTo>
                  <a:cubicBezTo>
                    <a:pt x="2644195" y="921529"/>
                    <a:pt x="2360960" y="827573"/>
                    <a:pt x="2230585" y="884624"/>
                  </a:cubicBezTo>
                  <a:cubicBezTo>
                    <a:pt x="2100210" y="941675"/>
                    <a:pt x="1989058" y="841181"/>
                    <a:pt x="1837428" y="884624"/>
                  </a:cubicBezTo>
                  <a:cubicBezTo>
                    <a:pt x="1685798" y="928067"/>
                    <a:pt x="1551498" y="881386"/>
                    <a:pt x="1379723" y="884624"/>
                  </a:cubicBezTo>
                  <a:cubicBezTo>
                    <a:pt x="1207949" y="887862"/>
                    <a:pt x="1142850" y="859377"/>
                    <a:pt x="986566" y="884624"/>
                  </a:cubicBezTo>
                  <a:cubicBezTo>
                    <a:pt x="830282" y="909871"/>
                    <a:pt x="325952" y="857766"/>
                    <a:pt x="147440" y="884624"/>
                  </a:cubicBezTo>
                  <a:cubicBezTo>
                    <a:pt x="53164" y="889938"/>
                    <a:pt x="1413" y="806884"/>
                    <a:pt x="0" y="737184"/>
                  </a:cubicBezTo>
                  <a:cubicBezTo>
                    <a:pt x="-31337" y="454860"/>
                    <a:pt x="47298" y="337375"/>
                    <a:pt x="0" y="147440"/>
                  </a:cubicBezTo>
                  <a:close/>
                </a:path>
              </a:pathLst>
            </a:custGeom>
            <a:solidFill>
              <a:srgbClr val="E0FB9B"/>
            </a:solidFill>
            <a:ln w="12700" cap="flat" cmpd="sng" algn="ctr">
              <a:solidFill>
                <a:srgbClr val="69991D">
                  <a:shade val="50000"/>
                </a:srgb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algn="ctr" defTabSz="1219170" fontAlgn="base">
                <a:spcBef>
                  <a:spcPct val="0"/>
                </a:spcBef>
                <a:spcAft>
                  <a:spcPct val="0"/>
                </a:spcAft>
                <a:defRPr/>
              </a:pPr>
              <a:endParaRPr lang="en-US" sz="3733" kern="0">
                <a:solidFill>
                  <a:prstClr val="white"/>
                </a:solidFill>
                <a:latin typeface="Cambria" panose="02040503050406030204" pitchFamily="18" charset="0"/>
                <a:ea typeface="Cambria" panose="02040503050406030204" pitchFamily="18" charset="0"/>
                <a:cs typeface="Arial-Rounded" panose="020B0500000000000000" pitchFamily="34" charset="0"/>
              </a:endParaRPr>
            </a:p>
          </p:txBody>
        </p:sp>
        <p:sp>
          <p:nvSpPr>
            <p:cNvPr id="22" name="Rectangle 21">
              <a:extLst>
                <a:ext uri="{FF2B5EF4-FFF2-40B4-BE49-F238E27FC236}">
                  <a16:creationId xmlns:a16="http://schemas.microsoft.com/office/drawing/2014/main" id="{B7933C8E-266B-4048-B46C-27809F9570EC}"/>
                </a:ext>
              </a:extLst>
            </p:cNvPr>
            <p:cNvSpPr/>
            <p:nvPr/>
          </p:nvSpPr>
          <p:spPr>
            <a:xfrm>
              <a:off x="1896281" y="905185"/>
              <a:ext cx="6749697" cy="636877"/>
            </a:xfrm>
            <a:prstGeom prst="rect">
              <a:avLst/>
            </a:prstGeom>
          </p:spPr>
          <p:txBody>
            <a:bodyPr wrap="square">
              <a:spAutoFit/>
            </a:bodyPr>
            <a:lstStyle/>
            <a:p>
              <a:pPr algn="ctr" defTabSz="1219170" fontAlgn="base">
                <a:spcBef>
                  <a:spcPct val="0"/>
                </a:spcBef>
                <a:spcAft>
                  <a:spcPct val="0"/>
                </a:spcAft>
              </a:pPr>
              <a:r>
                <a:rPr lang="en-US" sz="4000" b="1" dirty="0" err="1">
                  <a:solidFill>
                    <a:srgbClr val="00B050"/>
                  </a:solidFill>
                  <a:latin typeface="Cambria" panose="02040503050406030204" pitchFamily="18" charset="0"/>
                  <a:ea typeface="Cambria" panose="02040503050406030204" pitchFamily="18" charset="0"/>
                  <a:cs typeface="Arial-Rounded" panose="020B0500000000000000" pitchFamily="34" charset="0"/>
                </a:rPr>
                <a:t>Nội</a:t>
              </a:r>
              <a:r>
                <a:rPr lang="en-US" sz="4000" b="1" dirty="0">
                  <a:solidFill>
                    <a:srgbClr val="00B050"/>
                  </a:solidFill>
                  <a:latin typeface="Cambria" panose="02040503050406030204" pitchFamily="18" charset="0"/>
                  <a:ea typeface="Cambria" panose="02040503050406030204" pitchFamily="18" charset="0"/>
                  <a:cs typeface="Arial-Rounded" panose="020B0500000000000000" pitchFamily="34" charset="0"/>
                </a:rPr>
                <a:t> dung </a:t>
              </a:r>
              <a:r>
                <a:rPr lang="en-US" sz="4000" b="1" dirty="0" err="1">
                  <a:solidFill>
                    <a:srgbClr val="00B050"/>
                  </a:solidFill>
                  <a:latin typeface="Cambria" panose="02040503050406030204" pitchFamily="18" charset="0"/>
                  <a:ea typeface="Cambria" panose="02040503050406030204" pitchFamily="18" charset="0"/>
                  <a:cs typeface="Arial-Rounded" panose="020B0500000000000000" pitchFamily="34" charset="0"/>
                </a:rPr>
                <a:t>chính</a:t>
              </a:r>
              <a:r>
                <a:rPr lang="en-US" sz="4000" b="1" dirty="0">
                  <a:solidFill>
                    <a:srgbClr val="00B050"/>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srgbClr val="00B050"/>
                  </a:solidFill>
                  <a:latin typeface="Cambria" panose="02040503050406030204" pitchFamily="18" charset="0"/>
                  <a:ea typeface="Cambria" panose="02040503050406030204" pitchFamily="18" charset="0"/>
                  <a:cs typeface="Arial-Rounded" panose="020B0500000000000000" pitchFamily="34" charset="0"/>
                </a:rPr>
                <a:t>của</a:t>
              </a:r>
              <a:r>
                <a:rPr lang="en-US" sz="4000" b="1" dirty="0">
                  <a:solidFill>
                    <a:srgbClr val="00B050"/>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srgbClr val="00B050"/>
                  </a:solidFill>
                  <a:latin typeface="Cambria" panose="02040503050406030204" pitchFamily="18" charset="0"/>
                  <a:ea typeface="Cambria" panose="02040503050406030204" pitchFamily="18" charset="0"/>
                  <a:cs typeface="Arial-Rounded" panose="020B0500000000000000" pitchFamily="34" charset="0"/>
                </a:rPr>
                <a:t>bài</a:t>
              </a:r>
              <a:r>
                <a:rPr lang="en-US" sz="4000" b="1" dirty="0">
                  <a:solidFill>
                    <a:srgbClr val="00B050"/>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srgbClr val="00B050"/>
                  </a:solidFill>
                  <a:latin typeface="Cambria" panose="02040503050406030204" pitchFamily="18" charset="0"/>
                  <a:ea typeface="Cambria" panose="02040503050406030204" pitchFamily="18" charset="0"/>
                  <a:cs typeface="Arial-Rounded" panose="020B0500000000000000" pitchFamily="34" charset="0"/>
                </a:rPr>
                <a:t>học</a:t>
              </a:r>
              <a:r>
                <a:rPr lang="en-US" sz="4000" b="1" dirty="0">
                  <a:solidFill>
                    <a:srgbClr val="00B050"/>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srgbClr val="00B050"/>
                  </a:solidFill>
                  <a:latin typeface="Cambria" panose="02040503050406030204" pitchFamily="18" charset="0"/>
                  <a:ea typeface="Cambria" panose="02040503050406030204" pitchFamily="18" charset="0"/>
                  <a:cs typeface="Arial-Rounded" panose="020B0500000000000000" pitchFamily="34" charset="0"/>
                </a:rPr>
                <a:t>là</a:t>
              </a:r>
              <a:r>
                <a:rPr lang="en-US" sz="4000" b="1" dirty="0">
                  <a:solidFill>
                    <a:srgbClr val="00B050"/>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srgbClr val="00B050"/>
                  </a:solidFill>
                  <a:latin typeface="Cambria" panose="02040503050406030204" pitchFamily="18" charset="0"/>
                  <a:ea typeface="Cambria" panose="02040503050406030204" pitchFamily="18" charset="0"/>
                  <a:cs typeface="Arial-Rounded" panose="020B0500000000000000" pitchFamily="34" charset="0"/>
                </a:rPr>
                <a:t>gì</a:t>
              </a:r>
              <a:r>
                <a:rPr lang="en-US" sz="4000" b="1" dirty="0">
                  <a:solidFill>
                    <a:srgbClr val="00B050"/>
                  </a:solidFill>
                  <a:latin typeface="Cambria" panose="02040503050406030204" pitchFamily="18" charset="0"/>
                  <a:ea typeface="Cambria" panose="02040503050406030204" pitchFamily="18" charset="0"/>
                  <a:cs typeface="Arial-Rounded" panose="020B0500000000000000" pitchFamily="34" charset="0"/>
                </a:rPr>
                <a:t>?</a:t>
              </a:r>
            </a:p>
          </p:txBody>
        </p:sp>
      </p:grpSp>
      <p:sp>
        <p:nvSpPr>
          <p:cNvPr id="23" name="TextBox 22">
            <a:extLst>
              <a:ext uri="{FF2B5EF4-FFF2-40B4-BE49-F238E27FC236}">
                <a16:creationId xmlns:a16="http://schemas.microsoft.com/office/drawing/2014/main" id="{9F3A8580-529D-43A4-BCED-7BD53273CAED}"/>
              </a:ext>
            </a:extLst>
          </p:cNvPr>
          <p:cNvSpPr txBox="1"/>
          <p:nvPr/>
        </p:nvSpPr>
        <p:spPr>
          <a:xfrm>
            <a:off x="609600" y="3727628"/>
            <a:ext cx="10024061" cy="1938992"/>
          </a:xfrm>
          <a:prstGeom prst="rect">
            <a:avLst/>
          </a:prstGeom>
          <a:noFill/>
        </p:spPr>
        <p:txBody>
          <a:bodyPr wrap="square">
            <a:spAutoFit/>
          </a:bodyPr>
          <a:lstStyle/>
          <a:p>
            <a:pPr algn="ctr" defTabSz="1219170" fontAlgn="base">
              <a:spcBef>
                <a:spcPct val="0"/>
              </a:spcBef>
              <a:spcAft>
                <a:spcPct val="0"/>
              </a:spcAft>
            </a:pPr>
            <a:r>
              <a:rPr lang="en-US" sz="40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Bài</a:t>
            </a:r>
            <a:r>
              <a:rPr lang="en-US" sz="40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đọc</a:t>
            </a:r>
            <a:r>
              <a:rPr lang="en-US" sz="40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nói</a:t>
            </a:r>
            <a:r>
              <a:rPr lang="en-US" sz="40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về</a:t>
            </a:r>
            <a:r>
              <a:rPr lang="en-US" sz="40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bài</a:t>
            </a:r>
            <a:r>
              <a:rPr lang="en-US" sz="40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tập</a:t>
            </a:r>
            <a:r>
              <a:rPr lang="en-US" sz="40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làm</a:t>
            </a:r>
            <a:r>
              <a:rPr lang="en-US" sz="40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văn</a:t>
            </a:r>
            <a:r>
              <a:rPr lang="en-US" sz="40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của</a:t>
            </a:r>
            <a:r>
              <a:rPr lang="en-US" sz="40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Cô</a:t>
            </a:r>
            <a:r>
              <a:rPr lang="en-US" sz="4000" b="1" dirty="0">
                <a:solidFill>
                  <a:srgbClr val="002060"/>
                </a:solidFill>
                <a:latin typeface="Cambria" panose="02040503050406030204" pitchFamily="18" charset="0"/>
                <a:ea typeface="Cambria" panose="02040503050406030204" pitchFamily="18" charset="0"/>
                <a:cs typeface="Arial-Rounded" panose="020B0500000000000000" pitchFamily="34" charset="0"/>
              </a:rPr>
              <a:t>-li-a. Sau </a:t>
            </a:r>
            <a:r>
              <a:rPr lang="en-US" sz="40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khi</a:t>
            </a:r>
            <a:r>
              <a:rPr lang="en-US" sz="40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làm</a:t>
            </a:r>
            <a:r>
              <a:rPr lang="en-US" sz="40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bài</a:t>
            </a:r>
            <a:r>
              <a:rPr lang="en-US" sz="40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tập</a:t>
            </a:r>
            <a:r>
              <a:rPr lang="en-US" sz="40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làm</a:t>
            </a:r>
            <a:r>
              <a:rPr lang="en-US" sz="40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văn</a:t>
            </a:r>
            <a:r>
              <a:rPr lang="en-US" sz="40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Cô</a:t>
            </a:r>
            <a:r>
              <a:rPr lang="en-US" sz="4000" b="1" dirty="0">
                <a:solidFill>
                  <a:srgbClr val="002060"/>
                </a:solidFill>
                <a:latin typeface="Cambria" panose="02040503050406030204" pitchFamily="18" charset="0"/>
                <a:ea typeface="Cambria" panose="02040503050406030204" pitchFamily="18" charset="0"/>
                <a:cs typeface="Arial-Rounded" panose="020B0500000000000000" pitchFamily="34" charset="0"/>
              </a:rPr>
              <a:t>-li-a </a:t>
            </a:r>
            <a:r>
              <a:rPr lang="en-US" sz="40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mới</a:t>
            </a:r>
            <a:r>
              <a:rPr lang="en-US" sz="40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nhận</a:t>
            </a:r>
            <a:r>
              <a:rPr lang="en-US" sz="40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ra </a:t>
            </a:r>
            <a:r>
              <a:rPr lang="en-US" sz="40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rằng</a:t>
            </a:r>
            <a:r>
              <a:rPr lang="en-US" sz="40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em</a:t>
            </a:r>
            <a:r>
              <a:rPr lang="en-US" sz="40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cần</a:t>
            </a:r>
            <a:r>
              <a:rPr lang="en-US" sz="40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giúp</a:t>
            </a:r>
            <a:r>
              <a:rPr lang="en-US" sz="40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mẹ</a:t>
            </a:r>
            <a:r>
              <a:rPr lang="en-US" sz="40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nhiều</a:t>
            </a:r>
            <a:r>
              <a:rPr lang="en-US" sz="40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hơn</a:t>
            </a:r>
            <a:r>
              <a:rPr lang="en-US" sz="4000" b="1" dirty="0">
                <a:solidFill>
                  <a:srgbClr val="002060"/>
                </a:solidFill>
                <a:latin typeface="Cambria" panose="02040503050406030204" pitchFamily="18" charset="0"/>
                <a:ea typeface="Cambria" panose="02040503050406030204" pitchFamily="18" charset="0"/>
                <a:cs typeface="Arial-Rounded" panose="020B0500000000000000" pitchFamily="34" charset="0"/>
              </a:rPr>
              <a:t>.</a:t>
            </a:r>
            <a:endParaRPr lang="vi-VN" sz="4000" b="1" dirty="0">
              <a:solidFill>
                <a:srgbClr val="002060"/>
              </a:solidFill>
              <a:latin typeface="Cambria" panose="02040503050406030204" pitchFamily="18" charset="0"/>
              <a:ea typeface="Cambria" panose="02040503050406030204" pitchFamily="18" charset="0"/>
              <a:cs typeface="Arial-Rounded" panose="020B0500000000000000" pitchFamily="34" charset="0"/>
            </a:endParaRPr>
          </a:p>
        </p:txBody>
      </p:sp>
      <p:pic>
        <p:nvPicPr>
          <p:cNvPr id="11" name="Picture 10">
            <a:extLst>
              <a:ext uri="{FF2B5EF4-FFF2-40B4-BE49-F238E27FC236}">
                <a16:creationId xmlns:a16="http://schemas.microsoft.com/office/drawing/2014/main" id="{B5AA669C-10D7-42F0-B791-970960ACF80F}"/>
              </a:ext>
            </a:extLst>
          </p:cNvPr>
          <p:cNvPicPr>
            <a:picLocks noChangeAspect="1"/>
          </p:cNvPicPr>
          <p:nvPr/>
        </p:nvPicPr>
        <p:blipFill>
          <a:blip r:embed="rId5"/>
          <a:stretch>
            <a:fillRect/>
          </a:stretch>
        </p:blipFill>
        <p:spPr>
          <a:xfrm>
            <a:off x="4098555" y="543405"/>
            <a:ext cx="4139543" cy="1072989"/>
          </a:xfrm>
          <a:prstGeom prst="rect">
            <a:avLst/>
          </a:prstGeom>
        </p:spPr>
      </p:pic>
    </p:spTree>
    <p:extLst>
      <p:ext uri="{BB962C8B-B14F-4D97-AF65-F5344CB8AC3E}">
        <p14:creationId xmlns:p14="http://schemas.microsoft.com/office/powerpoint/2010/main" val="375206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anim calcmode="lin" valueType="num">
                                      <p:cBhvr>
                                        <p:cTn id="8" dur="750" fill="hold"/>
                                        <p:tgtEl>
                                          <p:spTgt spid="3"/>
                                        </p:tgtEl>
                                        <p:attrNameLst>
                                          <p:attrName>ppt_x</p:attrName>
                                        </p:attrNameLst>
                                      </p:cBhvr>
                                      <p:tavLst>
                                        <p:tav tm="0">
                                          <p:val>
                                            <p:strVal val="#ppt_x"/>
                                          </p:val>
                                        </p:tav>
                                        <p:tav tm="100000">
                                          <p:val>
                                            <p:strVal val="#ppt_x"/>
                                          </p:val>
                                        </p:tav>
                                      </p:tavLst>
                                    </p:anim>
                                    <p:anim calcmode="lin" valueType="num">
                                      <p:cBhvr>
                                        <p:cTn id="9" dur="750" fill="hold"/>
                                        <p:tgtEl>
                                          <p:spTgt spid="3"/>
                                        </p:tgtEl>
                                        <p:attrNameLst>
                                          <p:attrName>ppt_y</p:attrName>
                                        </p:attrNameLst>
                                      </p:cBhvr>
                                      <p:tavLst>
                                        <p:tav tm="0">
                                          <p:val>
                                            <p:strVal val="#ppt_y-.1"/>
                                          </p:val>
                                        </p:tav>
                                        <p:tav tm="100000">
                                          <p:val>
                                            <p:strVal val="#ppt_y"/>
                                          </p:val>
                                        </p:tav>
                                      </p:tavLst>
                                    </p:anim>
                                  </p:childTnLst>
                                </p:cTn>
                              </p:par>
                              <p:par>
                                <p:cTn id="10" presetID="2" presetClass="entr" presetSubtype="8"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750" fill="hold"/>
                                        <p:tgtEl>
                                          <p:spTgt spid="5"/>
                                        </p:tgtEl>
                                        <p:attrNameLst>
                                          <p:attrName>ppt_x</p:attrName>
                                        </p:attrNameLst>
                                      </p:cBhvr>
                                      <p:tavLst>
                                        <p:tav tm="0">
                                          <p:val>
                                            <p:strVal val="0-#ppt_w/2"/>
                                          </p:val>
                                        </p:tav>
                                        <p:tav tm="100000">
                                          <p:val>
                                            <p:strVal val="#ppt_x"/>
                                          </p:val>
                                        </p:tav>
                                      </p:tavLst>
                                    </p:anim>
                                    <p:anim calcmode="lin" valueType="num">
                                      <p:cBhvr additive="base">
                                        <p:cTn id="13" dur="750" fill="hold"/>
                                        <p:tgtEl>
                                          <p:spTgt spid="5"/>
                                        </p:tgtEl>
                                        <p:attrNameLst>
                                          <p:attrName>ppt_y</p:attrName>
                                        </p:attrNameLst>
                                      </p:cBhvr>
                                      <p:tavLst>
                                        <p:tav tm="0">
                                          <p:val>
                                            <p:strVal val="#ppt_y"/>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1000"/>
                                        <p:tgtEl>
                                          <p:spTgt spid="20"/>
                                        </p:tgtEl>
                                      </p:cBhvr>
                                    </p:animEffect>
                                    <p:anim calcmode="lin" valueType="num">
                                      <p:cBhvr>
                                        <p:cTn id="17" dur="1000" fill="hold"/>
                                        <p:tgtEl>
                                          <p:spTgt spid="20"/>
                                        </p:tgtEl>
                                        <p:attrNameLst>
                                          <p:attrName>ppt_x</p:attrName>
                                        </p:attrNameLst>
                                      </p:cBhvr>
                                      <p:tavLst>
                                        <p:tav tm="0">
                                          <p:val>
                                            <p:strVal val="#ppt_x"/>
                                          </p:val>
                                        </p:tav>
                                        <p:tav tm="100000">
                                          <p:val>
                                            <p:strVal val="#ppt_x"/>
                                          </p:val>
                                        </p:tav>
                                      </p:tavLst>
                                    </p:anim>
                                    <p:anim calcmode="lin" valueType="num">
                                      <p:cBhvr>
                                        <p:cTn id="18"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anim calcmode="lin" valueType="num">
                                      <p:cBhvr>
                                        <p:cTn id="23" dur="500" fill="hold"/>
                                        <p:tgtEl>
                                          <p:spTgt spid="23"/>
                                        </p:tgtEl>
                                        <p:attrNameLst>
                                          <p:attrName>ppt_w</p:attrName>
                                        </p:attrNameLst>
                                      </p:cBhvr>
                                      <p:tavLst>
                                        <p:tav tm="0">
                                          <p:val>
                                            <p:fltVal val="0"/>
                                          </p:val>
                                        </p:tav>
                                        <p:tav tm="100000">
                                          <p:val>
                                            <p:strVal val="#ppt_w"/>
                                          </p:val>
                                        </p:tav>
                                      </p:tavLst>
                                    </p:anim>
                                    <p:anim calcmode="lin" valueType="num">
                                      <p:cBhvr>
                                        <p:cTn id="24" dur="500" fill="hold"/>
                                        <p:tgtEl>
                                          <p:spTgt spid="23"/>
                                        </p:tgtEl>
                                        <p:attrNameLst>
                                          <p:attrName>ppt_h</p:attrName>
                                        </p:attrNameLst>
                                      </p:cBhvr>
                                      <p:tavLst>
                                        <p:tav tm="0">
                                          <p:val>
                                            <p:fltVal val="0"/>
                                          </p:val>
                                        </p:tav>
                                        <p:tav tm="100000">
                                          <p:val>
                                            <p:strVal val="#ppt_h"/>
                                          </p:val>
                                        </p:tav>
                                      </p:tavLst>
                                    </p:anim>
                                    <p:animEffect transition="in" filter="fade">
                                      <p:cBhvr>
                                        <p:cTn id="2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4">
            <a:extLst>
              <a:ext uri="{FF2B5EF4-FFF2-40B4-BE49-F238E27FC236}">
                <a16:creationId xmlns:a16="http://schemas.microsoft.com/office/drawing/2014/main" id="{D425B1C1-4286-48F7-ACEA-DFA364F9ED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151" y="55363"/>
            <a:ext cx="11093804" cy="2165120"/>
          </a:xfrm>
          <a:prstGeom prst="rect">
            <a:avLst/>
          </a:prstGeom>
        </p:spPr>
      </p:pic>
      <p:pic>
        <p:nvPicPr>
          <p:cNvPr id="2" name="图片 10">
            <a:extLst>
              <a:ext uri="{FF2B5EF4-FFF2-40B4-BE49-F238E27FC236}">
                <a16:creationId xmlns:a16="http://schemas.microsoft.com/office/drawing/2014/main" id="{EA554AFB-CB92-4957-9A31-A9FCDD10B93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84704"/>
          <a:stretch/>
        </p:blipFill>
        <p:spPr>
          <a:xfrm>
            <a:off x="0" y="6168551"/>
            <a:ext cx="12192000" cy="689451"/>
          </a:xfrm>
          <a:prstGeom prst="rect">
            <a:avLst/>
          </a:prstGeom>
        </p:spPr>
      </p:pic>
      <p:pic>
        <p:nvPicPr>
          <p:cNvPr id="4" name="图片 1">
            <a:extLst>
              <a:ext uri="{FF2B5EF4-FFF2-40B4-BE49-F238E27FC236}">
                <a16:creationId xmlns:a16="http://schemas.microsoft.com/office/drawing/2014/main" id="{77F71891-C3D6-4447-9523-48B88E3BC3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53224" y="1"/>
            <a:ext cx="2038776" cy="6378743"/>
          </a:xfrm>
          <a:prstGeom prst="rect">
            <a:avLst/>
          </a:prstGeom>
        </p:spPr>
      </p:pic>
      <p:sp>
        <p:nvSpPr>
          <p:cNvPr id="5" name="Freeform 197">
            <a:extLst>
              <a:ext uri="{FF2B5EF4-FFF2-40B4-BE49-F238E27FC236}">
                <a16:creationId xmlns:a16="http://schemas.microsoft.com/office/drawing/2014/main" id="{27B60A89-EF2F-4965-848B-46BF8AAE4BBB}"/>
              </a:ext>
            </a:extLst>
          </p:cNvPr>
          <p:cNvSpPr>
            <a:spLocks noEditPoints="1"/>
          </p:cNvSpPr>
          <p:nvPr/>
        </p:nvSpPr>
        <p:spPr bwMode="auto">
          <a:xfrm>
            <a:off x="3886941" y="0"/>
            <a:ext cx="4952188" cy="1496080"/>
          </a:xfrm>
          <a:custGeom>
            <a:avLst/>
            <a:gdLst>
              <a:gd name="T0" fmla="*/ 238 w 1347"/>
              <a:gd name="T1" fmla="*/ 94 h 671"/>
              <a:gd name="T2" fmla="*/ 264 w 1347"/>
              <a:gd name="T3" fmla="*/ 254 h 671"/>
              <a:gd name="T4" fmla="*/ 296 w 1347"/>
              <a:gd name="T5" fmla="*/ 275 h 671"/>
              <a:gd name="T6" fmla="*/ 85 w 1347"/>
              <a:gd name="T7" fmla="*/ 295 h 671"/>
              <a:gd name="T8" fmla="*/ 89 w 1347"/>
              <a:gd name="T9" fmla="*/ 658 h 671"/>
              <a:gd name="T10" fmla="*/ 599 w 1347"/>
              <a:gd name="T11" fmla="*/ 658 h 671"/>
              <a:gd name="T12" fmla="*/ 1159 w 1347"/>
              <a:gd name="T13" fmla="*/ 608 h 671"/>
              <a:gd name="T14" fmla="*/ 1287 w 1347"/>
              <a:gd name="T15" fmla="*/ 397 h 671"/>
              <a:gd name="T16" fmla="*/ 948 w 1347"/>
              <a:gd name="T17" fmla="*/ 248 h 671"/>
              <a:gd name="T18" fmla="*/ 940 w 1347"/>
              <a:gd name="T19" fmla="*/ 85 h 671"/>
              <a:gd name="T20" fmla="*/ 1148 w 1347"/>
              <a:gd name="T21" fmla="*/ 64 h 671"/>
              <a:gd name="T22" fmla="*/ 1115 w 1347"/>
              <a:gd name="T23" fmla="*/ 14 h 671"/>
              <a:gd name="T24" fmla="*/ 755 w 1347"/>
              <a:gd name="T25" fmla="*/ 23 h 671"/>
              <a:gd name="T26" fmla="*/ 268 w 1347"/>
              <a:gd name="T27" fmla="*/ 8 h 671"/>
              <a:gd name="T28" fmla="*/ 19 w 1347"/>
              <a:gd name="T29" fmla="*/ 29 h 671"/>
              <a:gd name="T30" fmla="*/ 1201 w 1347"/>
              <a:gd name="T31" fmla="*/ 47 h 671"/>
              <a:gd name="T32" fmla="*/ 1190 w 1347"/>
              <a:gd name="T33" fmla="*/ 21 h 671"/>
              <a:gd name="T34" fmla="*/ 1140 w 1347"/>
              <a:gd name="T35" fmla="*/ 42 h 671"/>
              <a:gd name="T36" fmla="*/ 1110 w 1347"/>
              <a:gd name="T37" fmla="*/ 31 h 671"/>
              <a:gd name="T38" fmla="*/ 270 w 1347"/>
              <a:gd name="T39" fmla="*/ 190 h 671"/>
              <a:gd name="T40" fmla="*/ 77 w 1347"/>
              <a:gd name="T41" fmla="*/ 339 h 671"/>
              <a:gd name="T42" fmla="*/ 95 w 1347"/>
              <a:gd name="T43" fmla="*/ 651 h 671"/>
              <a:gd name="T44" fmla="*/ 100 w 1347"/>
              <a:gd name="T45" fmla="*/ 578 h 671"/>
              <a:gd name="T46" fmla="*/ 146 w 1347"/>
              <a:gd name="T47" fmla="*/ 643 h 671"/>
              <a:gd name="T48" fmla="*/ 243 w 1347"/>
              <a:gd name="T49" fmla="*/ 636 h 671"/>
              <a:gd name="T50" fmla="*/ 416 w 1347"/>
              <a:gd name="T51" fmla="*/ 654 h 671"/>
              <a:gd name="T52" fmla="*/ 590 w 1347"/>
              <a:gd name="T53" fmla="*/ 639 h 671"/>
              <a:gd name="T54" fmla="*/ 693 w 1347"/>
              <a:gd name="T55" fmla="*/ 644 h 671"/>
              <a:gd name="T56" fmla="*/ 764 w 1347"/>
              <a:gd name="T57" fmla="*/ 644 h 671"/>
              <a:gd name="T58" fmla="*/ 1069 w 1347"/>
              <a:gd name="T59" fmla="*/ 636 h 671"/>
              <a:gd name="T60" fmla="*/ 1202 w 1347"/>
              <a:gd name="T61" fmla="*/ 548 h 671"/>
              <a:gd name="T62" fmla="*/ 1317 w 1347"/>
              <a:gd name="T63" fmla="*/ 474 h 671"/>
              <a:gd name="T64" fmla="*/ 1318 w 1347"/>
              <a:gd name="T65" fmla="*/ 460 h 671"/>
              <a:gd name="T66" fmla="*/ 879 w 1347"/>
              <a:gd name="T67" fmla="*/ 615 h 671"/>
              <a:gd name="T68" fmla="*/ 219 w 1347"/>
              <a:gd name="T69" fmla="*/ 628 h 671"/>
              <a:gd name="T70" fmla="*/ 87 w 1347"/>
              <a:gd name="T71" fmla="*/ 347 h 671"/>
              <a:gd name="T72" fmla="*/ 278 w 1347"/>
              <a:gd name="T73" fmla="*/ 301 h 671"/>
              <a:gd name="T74" fmla="*/ 313 w 1347"/>
              <a:gd name="T75" fmla="*/ 320 h 671"/>
              <a:gd name="T76" fmla="*/ 899 w 1347"/>
              <a:gd name="T77" fmla="*/ 298 h 671"/>
              <a:gd name="T78" fmla="*/ 826 w 1347"/>
              <a:gd name="T79" fmla="*/ 330 h 671"/>
              <a:gd name="T80" fmla="*/ 889 w 1347"/>
              <a:gd name="T81" fmla="*/ 296 h 671"/>
              <a:gd name="T82" fmla="*/ 791 w 1347"/>
              <a:gd name="T83" fmla="*/ 343 h 671"/>
              <a:gd name="T84" fmla="*/ 1030 w 1347"/>
              <a:gd name="T85" fmla="*/ 327 h 671"/>
              <a:gd name="T86" fmla="*/ 1000 w 1347"/>
              <a:gd name="T87" fmla="*/ 307 h 671"/>
              <a:gd name="T88" fmla="*/ 951 w 1347"/>
              <a:gd name="T89" fmla="*/ 280 h 671"/>
              <a:gd name="T90" fmla="*/ 288 w 1347"/>
              <a:gd name="T91" fmla="*/ 342 h 671"/>
              <a:gd name="T92" fmla="*/ 905 w 1347"/>
              <a:gd name="T93" fmla="*/ 318 h 671"/>
              <a:gd name="T94" fmla="*/ 908 w 1347"/>
              <a:gd name="T95" fmla="*/ 243 h 671"/>
              <a:gd name="T96" fmla="*/ 927 w 1347"/>
              <a:gd name="T97" fmla="*/ 178 h 671"/>
              <a:gd name="T98" fmla="*/ 914 w 1347"/>
              <a:gd name="T99" fmla="*/ 184 h 671"/>
              <a:gd name="T100" fmla="*/ 905 w 1347"/>
              <a:gd name="T101" fmla="*/ 24 h 671"/>
              <a:gd name="T102" fmla="*/ 923 w 1347"/>
              <a:gd name="T103" fmla="*/ 71 h 671"/>
              <a:gd name="T104" fmla="*/ 900 w 1347"/>
              <a:gd name="T105" fmla="*/ 115 h 671"/>
              <a:gd name="T106" fmla="*/ 791 w 1347"/>
              <a:gd name="T107" fmla="*/ 35 h 671"/>
              <a:gd name="T108" fmla="*/ 881 w 1347"/>
              <a:gd name="T109" fmla="*/ 71 h 671"/>
              <a:gd name="T110" fmla="*/ 903 w 1347"/>
              <a:gd name="T111" fmla="*/ 232 h 671"/>
              <a:gd name="T112" fmla="*/ 295 w 1347"/>
              <a:gd name="T113" fmla="*/ 189 h 671"/>
              <a:gd name="T114" fmla="*/ 272 w 1347"/>
              <a:gd name="T115" fmla="*/ 24 h 671"/>
              <a:gd name="T116" fmla="*/ 271 w 1347"/>
              <a:gd name="T117" fmla="*/ 68 h 671"/>
              <a:gd name="T118" fmla="*/ 265 w 1347"/>
              <a:gd name="T119" fmla="*/ 133 h 671"/>
              <a:gd name="T120" fmla="*/ 266 w 1347"/>
              <a:gd name="T121" fmla="*/ 85 h 671"/>
              <a:gd name="T122" fmla="*/ 18 w 1347"/>
              <a:gd name="T123" fmla="*/ 43 h 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47" h="671">
                <a:moveTo>
                  <a:pt x="4" y="49"/>
                </a:moveTo>
                <a:lnTo>
                  <a:pt x="4" y="49"/>
                </a:lnTo>
                <a:lnTo>
                  <a:pt x="11" y="51"/>
                </a:lnTo>
                <a:lnTo>
                  <a:pt x="18" y="53"/>
                </a:lnTo>
                <a:lnTo>
                  <a:pt x="32" y="54"/>
                </a:lnTo>
                <a:lnTo>
                  <a:pt x="48" y="54"/>
                </a:lnTo>
                <a:lnTo>
                  <a:pt x="63" y="51"/>
                </a:lnTo>
                <a:lnTo>
                  <a:pt x="63" y="51"/>
                </a:lnTo>
                <a:lnTo>
                  <a:pt x="75" y="54"/>
                </a:lnTo>
                <a:lnTo>
                  <a:pt x="85" y="54"/>
                </a:lnTo>
                <a:lnTo>
                  <a:pt x="108" y="53"/>
                </a:lnTo>
                <a:lnTo>
                  <a:pt x="108" y="53"/>
                </a:lnTo>
                <a:lnTo>
                  <a:pt x="111" y="54"/>
                </a:lnTo>
                <a:lnTo>
                  <a:pt x="114" y="55"/>
                </a:lnTo>
                <a:lnTo>
                  <a:pt x="130" y="58"/>
                </a:lnTo>
                <a:lnTo>
                  <a:pt x="153" y="58"/>
                </a:lnTo>
                <a:lnTo>
                  <a:pt x="178" y="58"/>
                </a:lnTo>
                <a:lnTo>
                  <a:pt x="229" y="55"/>
                </a:lnTo>
                <a:lnTo>
                  <a:pt x="259" y="54"/>
                </a:lnTo>
                <a:lnTo>
                  <a:pt x="259" y="54"/>
                </a:lnTo>
                <a:lnTo>
                  <a:pt x="252" y="58"/>
                </a:lnTo>
                <a:lnTo>
                  <a:pt x="245" y="62"/>
                </a:lnTo>
                <a:lnTo>
                  <a:pt x="242" y="70"/>
                </a:lnTo>
                <a:lnTo>
                  <a:pt x="239" y="77"/>
                </a:lnTo>
                <a:lnTo>
                  <a:pt x="238" y="85"/>
                </a:lnTo>
                <a:lnTo>
                  <a:pt x="238" y="94"/>
                </a:lnTo>
                <a:lnTo>
                  <a:pt x="239" y="101"/>
                </a:lnTo>
                <a:lnTo>
                  <a:pt x="242" y="108"/>
                </a:lnTo>
                <a:lnTo>
                  <a:pt x="242" y="108"/>
                </a:lnTo>
                <a:lnTo>
                  <a:pt x="244" y="120"/>
                </a:lnTo>
                <a:lnTo>
                  <a:pt x="249" y="132"/>
                </a:lnTo>
                <a:lnTo>
                  <a:pt x="252" y="137"/>
                </a:lnTo>
                <a:lnTo>
                  <a:pt x="256" y="142"/>
                </a:lnTo>
                <a:lnTo>
                  <a:pt x="260" y="144"/>
                </a:lnTo>
                <a:lnTo>
                  <a:pt x="266" y="147"/>
                </a:lnTo>
                <a:lnTo>
                  <a:pt x="266" y="147"/>
                </a:lnTo>
                <a:lnTo>
                  <a:pt x="266" y="159"/>
                </a:lnTo>
                <a:lnTo>
                  <a:pt x="266" y="159"/>
                </a:lnTo>
                <a:lnTo>
                  <a:pt x="262" y="162"/>
                </a:lnTo>
                <a:lnTo>
                  <a:pt x="259" y="166"/>
                </a:lnTo>
                <a:lnTo>
                  <a:pt x="258" y="171"/>
                </a:lnTo>
                <a:lnTo>
                  <a:pt x="255" y="176"/>
                </a:lnTo>
                <a:lnTo>
                  <a:pt x="254" y="188"/>
                </a:lnTo>
                <a:lnTo>
                  <a:pt x="255" y="200"/>
                </a:lnTo>
                <a:lnTo>
                  <a:pt x="258" y="212"/>
                </a:lnTo>
                <a:lnTo>
                  <a:pt x="261" y="224"/>
                </a:lnTo>
                <a:lnTo>
                  <a:pt x="266" y="235"/>
                </a:lnTo>
                <a:lnTo>
                  <a:pt x="270" y="242"/>
                </a:lnTo>
                <a:lnTo>
                  <a:pt x="270" y="242"/>
                </a:lnTo>
                <a:lnTo>
                  <a:pt x="267" y="245"/>
                </a:lnTo>
                <a:lnTo>
                  <a:pt x="265" y="249"/>
                </a:lnTo>
                <a:lnTo>
                  <a:pt x="264" y="254"/>
                </a:lnTo>
                <a:lnTo>
                  <a:pt x="262" y="259"/>
                </a:lnTo>
                <a:lnTo>
                  <a:pt x="262" y="263"/>
                </a:lnTo>
                <a:lnTo>
                  <a:pt x="264" y="268"/>
                </a:lnTo>
                <a:lnTo>
                  <a:pt x="265" y="272"/>
                </a:lnTo>
                <a:lnTo>
                  <a:pt x="268" y="274"/>
                </a:lnTo>
                <a:lnTo>
                  <a:pt x="268" y="274"/>
                </a:lnTo>
                <a:lnTo>
                  <a:pt x="272" y="274"/>
                </a:lnTo>
                <a:lnTo>
                  <a:pt x="273" y="273"/>
                </a:lnTo>
                <a:lnTo>
                  <a:pt x="274" y="269"/>
                </a:lnTo>
                <a:lnTo>
                  <a:pt x="274" y="265"/>
                </a:lnTo>
                <a:lnTo>
                  <a:pt x="274" y="256"/>
                </a:lnTo>
                <a:lnTo>
                  <a:pt x="274" y="253"/>
                </a:lnTo>
                <a:lnTo>
                  <a:pt x="276" y="250"/>
                </a:lnTo>
                <a:lnTo>
                  <a:pt x="276" y="250"/>
                </a:lnTo>
                <a:lnTo>
                  <a:pt x="278" y="251"/>
                </a:lnTo>
                <a:lnTo>
                  <a:pt x="278" y="251"/>
                </a:lnTo>
                <a:lnTo>
                  <a:pt x="282" y="254"/>
                </a:lnTo>
                <a:lnTo>
                  <a:pt x="285" y="255"/>
                </a:lnTo>
                <a:lnTo>
                  <a:pt x="289" y="256"/>
                </a:lnTo>
                <a:lnTo>
                  <a:pt x="294" y="255"/>
                </a:lnTo>
                <a:lnTo>
                  <a:pt x="294" y="255"/>
                </a:lnTo>
                <a:lnTo>
                  <a:pt x="295" y="260"/>
                </a:lnTo>
                <a:lnTo>
                  <a:pt x="296" y="265"/>
                </a:lnTo>
                <a:lnTo>
                  <a:pt x="296" y="271"/>
                </a:lnTo>
                <a:lnTo>
                  <a:pt x="296" y="275"/>
                </a:lnTo>
                <a:lnTo>
                  <a:pt x="296" y="275"/>
                </a:lnTo>
                <a:lnTo>
                  <a:pt x="268" y="275"/>
                </a:lnTo>
                <a:lnTo>
                  <a:pt x="242" y="275"/>
                </a:lnTo>
                <a:lnTo>
                  <a:pt x="189" y="277"/>
                </a:lnTo>
                <a:lnTo>
                  <a:pt x="189" y="277"/>
                </a:lnTo>
                <a:lnTo>
                  <a:pt x="165" y="275"/>
                </a:lnTo>
                <a:lnTo>
                  <a:pt x="153" y="274"/>
                </a:lnTo>
                <a:lnTo>
                  <a:pt x="141" y="272"/>
                </a:lnTo>
                <a:lnTo>
                  <a:pt x="141" y="272"/>
                </a:lnTo>
                <a:lnTo>
                  <a:pt x="136" y="271"/>
                </a:lnTo>
                <a:lnTo>
                  <a:pt x="130" y="272"/>
                </a:lnTo>
                <a:lnTo>
                  <a:pt x="128" y="273"/>
                </a:lnTo>
                <a:lnTo>
                  <a:pt x="126" y="274"/>
                </a:lnTo>
                <a:lnTo>
                  <a:pt x="128" y="275"/>
                </a:lnTo>
                <a:lnTo>
                  <a:pt x="130" y="278"/>
                </a:lnTo>
                <a:lnTo>
                  <a:pt x="130" y="278"/>
                </a:lnTo>
                <a:lnTo>
                  <a:pt x="124" y="280"/>
                </a:lnTo>
                <a:lnTo>
                  <a:pt x="118" y="282"/>
                </a:lnTo>
                <a:lnTo>
                  <a:pt x="111" y="284"/>
                </a:lnTo>
                <a:lnTo>
                  <a:pt x="105" y="286"/>
                </a:lnTo>
                <a:lnTo>
                  <a:pt x="105" y="286"/>
                </a:lnTo>
                <a:lnTo>
                  <a:pt x="102" y="285"/>
                </a:lnTo>
                <a:lnTo>
                  <a:pt x="100" y="284"/>
                </a:lnTo>
                <a:lnTo>
                  <a:pt x="99" y="284"/>
                </a:lnTo>
                <a:lnTo>
                  <a:pt x="96" y="285"/>
                </a:lnTo>
                <a:lnTo>
                  <a:pt x="90" y="289"/>
                </a:lnTo>
                <a:lnTo>
                  <a:pt x="85" y="295"/>
                </a:lnTo>
                <a:lnTo>
                  <a:pt x="76" y="308"/>
                </a:lnTo>
                <a:lnTo>
                  <a:pt x="71" y="316"/>
                </a:lnTo>
                <a:lnTo>
                  <a:pt x="71" y="316"/>
                </a:lnTo>
                <a:lnTo>
                  <a:pt x="69" y="318"/>
                </a:lnTo>
                <a:lnTo>
                  <a:pt x="66" y="320"/>
                </a:lnTo>
                <a:lnTo>
                  <a:pt x="63" y="327"/>
                </a:lnTo>
                <a:lnTo>
                  <a:pt x="61" y="337"/>
                </a:lnTo>
                <a:lnTo>
                  <a:pt x="61" y="349"/>
                </a:lnTo>
                <a:lnTo>
                  <a:pt x="61" y="372"/>
                </a:lnTo>
                <a:lnTo>
                  <a:pt x="64" y="387"/>
                </a:lnTo>
                <a:lnTo>
                  <a:pt x="64" y="387"/>
                </a:lnTo>
                <a:lnTo>
                  <a:pt x="66" y="409"/>
                </a:lnTo>
                <a:lnTo>
                  <a:pt x="70" y="431"/>
                </a:lnTo>
                <a:lnTo>
                  <a:pt x="70" y="431"/>
                </a:lnTo>
                <a:lnTo>
                  <a:pt x="75" y="471"/>
                </a:lnTo>
                <a:lnTo>
                  <a:pt x="77" y="510"/>
                </a:lnTo>
                <a:lnTo>
                  <a:pt x="77" y="550"/>
                </a:lnTo>
                <a:lnTo>
                  <a:pt x="76" y="589"/>
                </a:lnTo>
                <a:lnTo>
                  <a:pt x="76" y="589"/>
                </a:lnTo>
                <a:lnTo>
                  <a:pt x="75" y="607"/>
                </a:lnTo>
                <a:lnTo>
                  <a:pt x="75" y="616"/>
                </a:lnTo>
                <a:lnTo>
                  <a:pt x="75" y="626"/>
                </a:lnTo>
                <a:lnTo>
                  <a:pt x="77" y="636"/>
                </a:lnTo>
                <a:lnTo>
                  <a:pt x="79" y="644"/>
                </a:lnTo>
                <a:lnTo>
                  <a:pt x="83" y="652"/>
                </a:lnTo>
                <a:lnTo>
                  <a:pt x="89" y="658"/>
                </a:lnTo>
                <a:lnTo>
                  <a:pt x="89" y="658"/>
                </a:lnTo>
                <a:lnTo>
                  <a:pt x="90" y="661"/>
                </a:lnTo>
                <a:lnTo>
                  <a:pt x="91" y="662"/>
                </a:lnTo>
                <a:lnTo>
                  <a:pt x="93" y="663"/>
                </a:lnTo>
                <a:lnTo>
                  <a:pt x="95" y="663"/>
                </a:lnTo>
                <a:lnTo>
                  <a:pt x="95" y="663"/>
                </a:lnTo>
                <a:lnTo>
                  <a:pt x="101" y="666"/>
                </a:lnTo>
                <a:lnTo>
                  <a:pt x="108" y="668"/>
                </a:lnTo>
                <a:lnTo>
                  <a:pt x="124" y="671"/>
                </a:lnTo>
                <a:lnTo>
                  <a:pt x="141" y="671"/>
                </a:lnTo>
                <a:lnTo>
                  <a:pt x="158" y="671"/>
                </a:lnTo>
                <a:lnTo>
                  <a:pt x="193" y="667"/>
                </a:lnTo>
                <a:lnTo>
                  <a:pt x="223" y="663"/>
                </a:lnTo>
                <a:lnTo>
                  <a:pt x="223" y="663"/>
                </a:lnTo>
                <a:lnTo>
                  <a:pt x="260" y="662"/>
                </a:lnTo>
                <a:lnTo>
                  <a:pt x="297" y="663"/>
                </a:lnTo>
                <a:lnTo>
                  <a:pt x="335" y="664"/>
                </a:lnTo>
                <a:lnTo>
                  <a:pt x="373" y="666"/>
                </a:lnTo>
                <a:lnTo>
                  <a:pt x="373" y="666"/>
                </a:lnTo>
                <a:lnTo>
                  <a:pt x="410" y="663"/>
                </a:lnTo>
                <a:lnTo>
                  <a:pt x="448" y="661"/>
                </a:lnTo>
                <a:lnTo>
                  <a:pt x="485" y="657"/>
                </a:lnTo>
                <a:lnTo>
                  <a:pt x="504" y="657"/>
                </a:lnTo>
                <a:lnTo>
                  <a:pt x="524" y="657"/>
                </a:lnTo>
                <a:lnTo>
                  <a:pt x="524" y="657"/>
                </a:lnTo>
                <a:lnTo>
                  <a:pt x="599" y="658"/>
                </a:lnTo>
                <a:lnTo>
                  <a:pt x="675" y="657"/>
                </a:lnTo>
                <a:lnTo>
                  <a:pt x="675" y="657"/>
                </a:lnTo>
                <a:lnTo>
                  <a:pt x="693" y="658"/>
                </a:lnTo>
                <a:lnTo>
                  <a:pt x="711" y="660"/>
                </a:lnTo>
                <a:lnTo>
                  <a:pt x="729" y="662"/>
                </a:lnTo>
                <a:lnTo>
                  <a:pt x="747" y="662"/>
                </a:lnTo>
                <a:lnTo>
                  <a:pt x="747" y="662"/>
                </a:lnTo>
                <a:lnTo>
                  <a:pt x="764" y="661"/>
                </a:lnTo>
                <a:lnTo>
                  <a:pt x="782" y="660"/>
                </a:lnTo>
                <a:lnTo>
                  <a:pt x="799" y="658"/>
                </a:lnTo>
                <a:lnTo>
                  <a:pt x="816" y="657"/>
                </a:lnTo>
                <a:lnTo>
                  <a:pt x="816" y="657"/>
                </a:lnTo>
                <a:lnTo>
                  <a:pt x="891" y="657"/>
                </a:lnTo>
                <a:lnTo>
                  <a:pt x="927" y="656"/>
                </a:lnTo>
                <a:lnTo>
                  <a:pt x="964" y="654"/>
                </a:lnTo>
                <a:lnTo>
                  <a:pt x="964" y="654"/>
                </a:lnTo>
                <a:lnTo>
                  <a:pt x="998" y="652"/>
                </a:lnTo>
                <a:lnTo>
                  <a:pt x="1033" y="650"/>
                </a:lnTo>
                <a:lnTo>
                  <a:pt x="1051" y="649"/>
                </a:lnTo>
                <a:lnTo>
                  <a:pt x="1068" y="646"/>
                </a:lnTo>
                <a:lnTo>
                  <a:pt x="1085" y="643"/>
                </a:lnTo>
                <a:lnTo>
                  <a:pt x="1100" y="637"/>
                </a:lnTo>
                <a:lnTo>
                  <a:pt x="1100" y="637"/>
                </a:lnTo>
                <a:lnTo>
                  <a:pt x="1116" y="631"/>
                </a:lnTo>
                <a:lnTo>
                  <a:pt x="1130" y="624"/>
                </a:lnTo>
                <a:lnTo>
                  <a:pt x="1159" y="608"/>
                </a:lnTo>
                <a:lnTo>
                  <a:pt x="1215" y="573"/>
                </a:lnTo>
                <a:lnTo>
                  <a:pt x="1215" y="573"/>
                </a:lnTo>
                <a:lnTo>
                  <a:pt x="1224" y="571"/>
                </a:lnTo>
                <a:lnTo>
                  <a:pt x="1234" y="566"/>
                </a:lnTo>
                <a:lnTo>
                  <a:pt x="1243" y="561"/>
                </a:lnTo>
                <a:lnTo>
                  <a:pt x="1253" y="555"/>
                </a:lnTo>
                <a:lnTo>
                  <a:pt x="1271" y="540"/>
                </a:lnTo>
                <a:lnTo>
                  <a:pt x="1286" y="527"/>
                </a:lnTo>
                <a:lnTo>
                  <a:pt x="1286" y="527"/>
                </a:lnTo>
                <a:lnTo>
                  <a:pt x="1306" y="510"/>
                </a:lnTo>
                <a:lnTo>
                  <a:pt x="1323" y="495"/>
                </a:lnTo>
                <a:lnTo>
                  <a:pt x="1330" y="487"/>
                </a:lnTo>
                <a:lnTo>
                  <a:pt x="1336" y="480"/>
                </a:lnTo>
                <a:lnTo>
                  <a:pt x="1340" y="472"/>
                </a:lnTo>
                <a:lnTo>
                  <a:pt x="1343" y="466"/>
                </a:lnTo>
                <a:lnTo>
                  <a:pt x="1343" y="466"/>
                </a:lnTo>
                <a:lnTo>
                  <a:pt x="1346" y="460"/>
                </a:lnTo>
                <a:lnTo>
                  <a:pt x="1347" y="455"/>
                </a:lnTo>
                <a:lnTo>
                  <a:pt x="1347" y="449"/>
                </a:lnTo>
                <a:lnTo>
                  <a:pt x="1345" y="444"/>
                </a:lnTo>
                <a:lnTo>
                  <a:pt x="1342" y="438"/>
                </a:lnTo>
                <a:lnTo>
                  <a:pt x="1338" y="433"/>
                </a:lnTo>
                <a:lnTo>
                  <a:pt x="1329" y="425"/>
                </a:lnTo>
                <a:lnTo>
                  <a:pt x="1318" y="416"/>
                </a:lnTo>
                <a:lnTo>
                  <a:pt x="1306" y="408"/>
                </a:lnTo>
                <a:lnTo>
                  <a:pt x="1287" y="397"/>
                </a:lnTo>
                <a:lnTo>
                  <a:pt x="1287" y="397"/>
                </a:lnTo>
                <a:lnTo>
                  <a:pt x="1275" y="389"/>
                </a:lnTo>
                <a:lnTo>
                  <a:pt x="1264" y="379"/>
                </a:lnTo>
                <a:lnTo>
                  <a:pt x="1243" y="360"/>
                </a:lnTo>
                <a:lnTo>
                  <a:pt x="1223" y="339"/>
                </a:lnTo>
                <a:lnTo>
                  <a:pt x="1212" y="330"/>
                </a:lnTo>
                <a:lnTo>
                  <a:pt x="1201" y="320"/>
                </a:lnTo>
                <a:lnTo>
                  <a:pt x="1201" y="320"/>
                </a:lnTo>
                <a:lnTo>
                  <a:pt x="1181" y="306"/>
                </a:lnTo>
                <a:lnTo>
                  <a:pt x="1159" y="291"/>
                </a:lnTo>
                <a:lnTo>
                  <a:pt x="1137" y="277"/>
                </a:lnTo>
                <a:lnTo>
                  <a:pt x="1115" y="266"/>
                </a:lnTo>
                <a:lnTo>
                  <a:pt x="1115" y="266"/>
                </a:lnTo>
                <a:lnTo>
                  <a:pt x="1105" y="262"/>
                </a:lnTo>
                <a:lnTo>
                  <a:pt x="1088" y="257"/>
                </a:lnTo>
                <a:lnTo>
                  <a:pt x="1080" y="256"/>
                </a:lnTo>
                <a:lnTo>
                  <a:pt x="1072" y="256"/>
                </a:lnTo>
                <a:lnTo>
                  <a:pt x="1070" y="256"/>
                </a:lnTo>
                <a:lnTo>
                  <a:pt x="1069" y="257"/>
                </a:lnTo>
                <a:lnTo>
                  <a:pt x="1068" y="260"/>
                </a:lnTo>
                <a:lnTo>
                  <a:pt x="1069" y="262"/>
                </a:lnTo>
                <a:lnTo>
                  <a:pt x="1069" y="262"/>
                </a:lnTo>
                <a:lnTo>
                  <a:pt x="952" y="263"/>
                </a:lnTo>
                <a:lnTo>
                  <a:pt x="952" y="263"/>
                </a:lnTo>
                <a:lnTo>
                  <a:pt x="951" y="256"/>
                </a:lnTo>
                <a:lnTo>
                  <a:pt x="948" y="248"/>
                </a:lnTo>
                <a:lnTo>
                  <a:pt x="944" y="241"/>
                </a:lnTo>
                <a:lnTo>
                  <a:pt x="939" y="235"/>
                </a:lnTo>
                <a:lnTo>
                  <a:pt x="939" y="235"/>
                </a:lnTo>
                <a:lnTo>
                  <a:pt x="944" y="226"/>
                </a:lnTo>
                <a:lnTo>
                  <a:pt x="948" y="214"/>
                </a:lnTo>
                <a:lnTo>
                  <a:pt x="951" y="202"/>
                </a:lnTo>
                <a:lnTo>
                  <a:pt x="952" y="190"/>
                </a:lnTo>
                <a:lnTo>
                  <a:pt x="951" y="178"/>
                </a:lnTo>
                <a:lnTo>
                  <a:pt x="948" y="172"/>
                </a:lnTo>
                <a:lnTo>
                  <a:pt x="946" y="167"/>
                </a:lnTo>
                <a:lnTo>
                  <a:pt x="942" y="163"/>
                </a:lnTo>
                <a:lnTo>
                  <a:pt x="939" y="160"/>
                </a:lnTo>
                <a:lnTo>
                  <a:pt x="933" y="157"/>
                </a:lnTo>
                <a:lnTo>
                  <a:pt x="927" y="155"/>
                </a:lnTo>
                <a:lnTo>
                  <a:pt x="927" y="155"/>
                </a:lnTo>
                <a:lnTo>
                  <a:pt x="926" y="141"/>
                </a:lnTo>
                <a:lnTo>
                  <a:pt x="924" y="133"/>
                </a:lnTo>
                <a:lnTo>
                  <a:pt x="922" y="126"/>
                </a:lnTo>
                <a:lnTo>
                  <a:pt x="922" y="126"/>
                </a:lnTo>
                <a:lnTo>
                  <a:pt x="927" y="123"/>
                </a:lnTo>
                <a:lnTo>
                  <a:pt x="930" y="118"/>
                </a:lnTo>
                <a:lnTo>
                  <a:pt x="934" y="114"/>
                </a:lnTo>
                <a:lnTo>
                  <a:pt x="936" y="108"/>
                </a:lnTo>
                <a:lnTo>
                  <a:pt x="939" y="103"/>
                </a:lnTo>
                <a:lnTo>
                  <a:pt x="940" y="97"/>
                </a:lnTo>
                <a:lnTo>
                  <a:pt x="940" y="85"/>
                </a:lnTo>
                <a:lnTo>
                  <a:pt x="939" y="80"/>
                </a:lnTo>
                <a:lnTo>
                  <a:pt x="938" y="74"/>
                </a:lnTo>
                <a:lnTo>
                  <a:pt x="935" y="70"/>
                </a:lnTo>
                <a:lnTo>
                  <a:pt x="932" y="65"/>
                </a:lnTo>
                <a:lnTo>
                  <a:pt x="928" y="61"/>
                </a:lnTo>
                <a:lnTo>
                  <a:pt x="924" y="58"/>
                </a:lnTo>
                <a:lnTo>
                  <a:pt x="918" y="54"/>
                </a:lnTo>
                <a:lnTo>
                  <a:pt x="914" y="53"/>
                </a:lnTo>
                <a:lnTo>
                  <a:pt x="914" y="53"/>
                </a:lnTo>
                <a:lnTo>
                  <a:pt x="914" y="43"/>
                </a:lnTo>
                <a:lnTo>
                  <a:pt x="914" y="43"/>
                </a:lnTo>
                <a:lnTo>
                  <a:pt x="965" y="41"/>
                </a:lnTo>
                <a:lnTo>
                  <a:pt x="1018" y="38"/>
                </a:lnTo>
                <a:lnTo>
                  <a:pt x="1018" y="38"/>
                </a:lnTo>
                <a:lnTo>
                  <a:pt x="1044" y="38"/>
                </a:lnTo>
                <a:lnTo>
                  <a:pt x="1070" y="41"/>
                </a:lnTo>
                <a:lnTo>
                  <a:pt x="1095" y="42"/>
                </a:lnTo>
                <a:lnTo>
                  <a:pt x="1109" y="41"/>
                </a:lnTo>
                <a:lnTo>
                  <a:pt x="1121" y="39"/>
                </a:lnTo>
                <a:lnTo>
                  <a:pt x="1121" y="39"/>
                </a:lnTo>
                <a:lnTo>
                  <a:pt x="1123" y="44"/>
                </a:lnTo>
                <a:lnTo>
                  <a:pt x="1125" y="49"/>
                </a:lnTo>
                <a:lnTo>
                  <a:pt x="1128" y="53"/>
                </a:lnTo>
                <a:lnTo>
                  <a:pt x="1131" y="56"/>
                </a:lnTo>
                <a:lnTo>
                  <a:pt x="1140" y="61"/>
                </a:lnTo>
                <a:lnTo>
                  <a:pt x="1148" y="64"/>
                </a:lnTo>
                <a:lnTo>
                  <a:pt x="1159" y="65"/>
                </a:lnTo>
                <a:lnTo>
                  <a:pt x="1169" y="65"/>
                </a:lnTo>
                <a:lnTo>
                  <a:pt x="1178" y="64"/>
                </a:lnTo>
                <a:lnTo>
                  <a:pt x="1188" y="61"/>
                </a:lnTo>
                <a:lnTo>
                  <a:pt x="1188" y="61"/>
                </a:lnTo>
                <a:lnTo>
                  <a:pt x="1202" y="55"/>
                </a:lnTo>
                <a:lnTo>
                  <a:pt x="1224" y="45"/>
                </a:lnTo>
                <a:lnTo>
                  <a:pt x="1234" y="39"/>
                </a:lnTo>
                <a:lnTo>
                  <a:pt x="1241" y="33"/>
                </a:lnTo>
                <a:lnTo>
                  <a:pt x="1242" y="31"/>
                </a:lnTo>
                <a:lnTo>
                  <a:pt x="1242" y="29"/>
                </a:lnTo>
                <a:lnTo>
                  <a:pt x="1241" y="26"/>
                </a:lnTo>
                <a:lnTo>
                  <a:pt x="1239" y="24"/>
                </a:lnTo>
                <a:lnTo>
                  <a:pt x="1239" y="24"/>
                </a:lnTo>
                <a:lnTo>
                  <a:pt x="1213" y="14"/>
                </a:lnTo>
                <a:lnTo>
                  <a:pt x="1196" y="8"/>
                </a:lnTo>
                <a:lnTo>
                  <a:pt x="1177" y="3"/>
                </a:lnTo>
                <a:lnTo>
                  <a:pt x="1160" y="0"/>
                </a:lnTo>
                <a:lnTo>
                  <a:pt x="1152" y="0"/>
                </a:lnTo>
                <a:lnTo>
                  <a:pt x="1143" y="0"/>
                </a:lnTo>
                <a:lnTo>
                  <a:pt x="1137" y="2"/>
                </a:lnTo>
                <a:lnTo>
                  <a:pt x="1131" y="5"/>
                </a:lnTo>
                <a:lnTo>
                  <a:pt x="1128" y="9"/>
                </a:lnTo>
                <a:lnTo>
                  <a:pt x="1124" y="15"/>
                </a:lnTo>
                <a:lnTo>
                  <a:pt x="1124" y="15"/>
                </a:lnTo>
                <a:lnTo>
                  <a:pt x="1115" y="14"/>
                </a:lnTo>
                <a:lnTo>
                  <a:pt x="1115" y="14"/>
                </a:lnTo>
                <a:lnTo>
                  <a:pt x="1089" y="11"/>
                </a:lnTo>
                <a:lnTo>
                  <a:pt x="1065" y="11"/>
                </a:lnTo>
                <a:lnTo>
                  <a:pt x="1040" y="12"/>
                </a:lnTo>
                <a:lnTo>
                  <a:pt x="1015" y="14"/>
                </a:lnTo>
                <a:lnTo>
                  <a:pt x="965" y="20"/>
                </a:lnTo>
                <a:lnTo>
                  <a:pt x="940" y="23"/>
                </a:lnTo>
                <a:lnTo>
                  <a:pt x="915" y="24"/>
                </a:lnTo>
                <a:lnTo>
                  <a:pt x="915" y="24"/>
                </a:lnTo>
                <a:lnTo>
                  <a:pt x="916" y="20"/>
                </a:lnTo>
                <a:lnTo>
                  <a:pt x="917" y="12"/>
                </a:lnTo>
                <a:lnTo>
                  <a:pt x="916" y="8"/>
                </a:lnTo>
                <a:lnTo>
                  <a:pt x="915" y="6"/>
                </a:lnTo>
                <a:lnTo>
                  <a:pt x="914" y="5"/>
                </a:lnTo>
                <a:lnTo>
                  <a:pt x="910" y="6"/>
                </a:lnTo>
                <a:lnTo>
                  <a:pt x="910" y="6"/>
                </a:lnTo>
                <a:lnTo>
                  <a:pt x="906" y="1"/>
                </a:lnTo>
                <a:lnTo>
                  <a:pt x="904" y="1"/>
                </a:lnTo>
                <a:lnTo>
                  <a:pt x="903" y="1"/>
                </a:lnTo>
                <a:lnTo>
                  <a:pt x="900" y="2"/>
                </a:lnTo>
                <a:lnTo>
                  <a:pt x="898" y="7"/>
                </a:lnTo>
                <a:lnTo>
                  <a:pt x="896" y="17"/>
                </a:lnTo>
                <a:lnTo>
                  <a:pt x="894" y="24"/>
                </a:lnTo>
                <a:lnTo>
                  <a:pt x="894" y="24"/>
                </a:lnTo>
                <a:lnTo>
                  <a:pt x="824" y="24"/>
                </a:lnTo>
                <a:lnTo>
                  <a:pt x="755" y="23"/>
                </a:lnTo>
                <a:lnTo>
                  <a:pt x="616" y="18"/>
                </a:lnTo>
                <a:lnTo>
                  <a:pt x="616" y="18"/>
                </a:lnTo>
                <a:lnTo>
                  <a:pt x="583" y="17"/>
                </a:lnTo>
                <a:lnTo>
                  <a:pt x="549" y="17"/>
                </a:lnTo>
                <a:lnTo>
                  <a:pt x="481" y="18"/>
                </a:lnTo>
                <a:lnTo>
                  <a:pt x="345" y="24"/>
                </a:lnTo>
                <a:lnTo>
                  <a:pt x="345" y="24"/>
                </a:lnTo>
                <a:lnTo>
                  <a:pt x="343" y="21"/>
                </a:lnTo>
                <a:lnTo>
                  <a:pt x="341" y="21"/>
                </a:lnTo>
                <a:lnTo>
                  <a:pt x="333" y="21"/>
                </a:lnTo>
                <a:lnTo>
                  <a:pt x="320" y="25"/>
                </a:lnTo>
                <a:lnTo>
                  <a:pt x="320" y="25"/>
                </a:lnTo>
                <a:lnTo>
                  <a:pt x="284" y="26"/>
                </a:lnTo>
                <a:lnTo>
                  <a:pt x="284" y="26"/>
                </a:lnTo>
                <a:lnTo>
                  <a:pt x="280" y="19"/>
                </a:lnTo>
                <a:lnTo>
                  <a:pt x="277" y="13"/>
                </a:lnTo>
                <a:lnTo>
                  <a:pt x="277" y="13"/>
                </a:lnTo>
                <a:lnTo>
                  <a:pt x="278" y="11"/>
                </a:lnTo>
                <a:lnTo>
                  <a:pt x="278" y="9"/>
                </a:lnTo>
                <a:lnTo>
                  <a:pt x="278" y="7"/>
                </a:lnTo>
                <a:lnTo>
                  <a:pt x="277" y="6"/>
                </a:lnTo>
                <a:lnTo>
                  <a:pt x="274" y="6"/>
                </a:lnTo>
                <a:lnTo>
                  <a:pt x="272" y="6"/>
                </a:lnTo>
                <a:lnTo>
                  <a:pt x="271" y="7"/>
                </a:lnTo>
                <a:lnTo>
                  <a:pt x="268" y="8"/>
                </a:lnTo>
                <a:lnTo>
                  <a:pt x="268" y="8"/>
                </a:lnTo>
                <a:lnTo>
                  <a:pt x="267" y="9"/>
                </a:lnTo>
                <a:lnTo>
                  <a:pt x="266" y="12"/>
                </a:lnTo>
                <a:lnTo>
                  <a:pt x="264" y="17"/>
                </a:lnTo>
                <a:lnTo>
                  <a:pt x="261" y="27"/>
                </a:lnTo>
                <a:lnTo>
                  <a:pt x="261" y="27"/>
                </a:lnTo>
                <a:lnTo>
                  <a:pt x="235" y="27"/>
                </a:lnTo>
                <a:lnTo>
                  <a:pt x="208" y="29"/>
                </a:lnTo>
                <a:lnTo>
                  <a:pt x="182" y="30"/>
                </a:lnTo>
                <a:lnTo>
                  <a:pt x="155" y="30"/>
                </a:lnTo>
                <a:lnTo>
                  <a:pt x="155" y="30"/>
                </a:lnTo>
                <a:lnTo>
                  <a:pt x="153" y="27"/>
                </a:lnTo>
                <a:lnTo>
                  <a:pt x="149" y="26"/>
                </a:lnTo>
                <a:lnTo>
                  <a:pt x="140" y="25"/>
                </a:lnTo>
                <a:lnTo>
                  <a:pt x="129" y="25"/>
                </a:lnTo>
                <a:lnTo>
                  <a:pt x="122" y="26"/>
                </a:lnTo>
                <a:lnTo>
                  <a:pt x="122" y="26"/>
                </a:lnTo>
                <a:lnTo>
                  <a:pt x="115" y="23"/>
                </a:lnTo>
                <a:lnTo>
                  <a:pt x="108" y="21"/>
                </a:lnTo>
                <a:lnTo>
                  <a:pt x="99" y="20"/>
                </a:lnTo>
                <a:lnTo>
                  <a:pt x="88" y="20"/>
                </a:lnTo>
                <a:lnTo>
                  <a:pt x="67" y="20"/>
                </a:lnTo>
                <a:lnTo>
                  <a:pt x="53" y="21"/>
                </a:lnTo>
                <a:lnTo>
                  <a:pt x="53" y="21"/>
                </a:lnTo>
                <a:lnTo>
                  <a:pt x="35" y="24"/>
                </a:lnTo>
                <a:lnTo>
                  <a:pt x="26" y="25"/>
                </a:lnTo>
                <a:lnTo>
                  <a:pt x="19" y="29"/>
                </a:lnTo>
                <a:lnTo>
                  <a:pt x="19" y="29"/>
                </a:lnTo>
                <a:lnTo>
                  <a:pt x="13" y="32"/>
                </a:lnTo>
                <a:lnTo>
                  <a:pt x="5" y="38"/>
                </a:lnTo>
                <a:lnTo>
                  <a:pt x="2" y="41"/>
                </a:lnTo>
                <a:lnTo>
                  <a:pt x="0" y="44"/>
                </a:lnTo>
                <a:lnTo>
                  <a:pt x="0" y="48"/>
                </a:lnTo>
                <a:lnTo>
                  <a:pt x="4" y="49"/>
                </a:lnTo>
                <a:lnTo>
                  <a:pt x="4" y="49"/>
                </a:lnTo>
                <a:close/>
                <a:moveTo>
                  <a:pt x="1196" y="37"/>
                </a:moveTo>
                <a:lnTo>
                  <a:pt x="1196" y="37"/>
                </a:lnTo>
                <a:lnTo>
                  <a:pt x="1193" y="37"/>
                </a:lnTo>
                <a:lnTo>
                  <a:pt x="1193" y="37"/>
                </a:lnTo>
                <a:lnTo>
                  <a:pt x="1192" y="35"/>
                </a:lnTo>
                <a:lnTo>
                  <a:pt x="1192" y="35"/>
                </a:lnTo>
                <a:lnTo>
                  <a:pt x="1192" y="35"/>
                </a:lnTo>
                <a:lnTo>
                  <a:pt x="1192" y="35"/>
                </a:lnTo>
                <a:lnTo>
                  <a:pt x="1195" y="35"/>
                </a:lnTo>
                <a:lnTo>
                  <a:pt x="1198" y="36"/>
                </a:lnTo>
                <a:lnTo>
                  <a:pt x="1198" y="36"/>
                </a:lnTo>
                <a:lnTo>
                  <a:pt x="1196" y="37"/>
                </a:lnTo>
                <a:lnTo>
                  <a:pt x="1196" y="37"/>
                </a:lnTo>
                <a:close/>
                <a:moveTo>
                  <a:pt x="1199" y="48"/>
                </a:moveTo>
                <a:lnTo>
                  <a:pt x="1199" y="48"/>
                </a:lnTo>
                <a:lnTo>
                  <a:pt x="1200" y="47"/>
                </a:lnTo>
                <a:lnTo>
                  <a:pt x="1200" y="47"/>
                </a:lnTo>
                <a:lnTo>
                  <a:pt x="1201" y="47"/>
                </a:lnTo>
                <a:lnTo>
                  <a:pt x="1201" y="47"/>
                </a:lnTo>
                <a:lnTo>
                  <a:pt x="1199" y="48"/>
                </a:lnTo>
                <a:lnTo>
                  <a:pt x="1199" y="48"/>
                </a:lnTo>
                <a:close/>
                <a:moveTo>
                  <a:pt x="1210" y="35"/>
                </a:moveTo>
                <a:lnTo>
                  <a:pt x="1210" y="35"/>
                </a:lnTo>
                <a:lnTo>
                  <a:pt x="1210" y="33"/>
                </a:lnTo>
                <a:lnTo>
                  <a:pt x="1210" y="33"/>
                </a:lnTo>
                <a:lnTo>
                  <a:pt x="1212" y="35"/>
                </a:lnTo>
                <a:lnTo>
                  <a:pt x="1212" y="35"/>
                </a:lnTo>
                <a:lnTo>
                  <a:pt x="1210" y="35"/>
                </a:lnTo>
                <a:lnTo>
                  <a:pt x="1210" y="35"/>
                </a:lnTo>
                <a:close/>
                <a:moveTo>
                  <a:pt x="1227" y="33"/>
                </a:moveTo>
                <a:lnTo>
                  <a:pt x="1227" y="33"/>
                </a:lnTo>
                <a:lnTo>
                  <a:pt x="1225" y="31"/>
                </a:lnTo>
                <a:lnTo>
                  <a:pt x="1223" y="29"/>
                </a:lnTo>
                <a:lnTo>
                  <a:pt x="1217" y="26"/>
                </a:lnTo>
                <a:lnTo>
                  <a:pt x="1217" y="26"/>
                </a:lnTo>
                <a:lnTo>
                  <a:pt x="1230" y="31"/>
                </a:lnTo>
                <a:lnTo>
                  <a:pt x="1230" y="31"/>
                </a:lnTo>
                <a:lnTo>
                  <a:pt x="1227" y="33"/>
                </a:lnTo>
                <a:lnTo>
                  <a:pt x="1227" y="33"/>
                </a:lnTo>
                <a:close/>
                <a:moveTo>
                  <a:pt x="1210" y="24"/>
                </a:moveTo>
                <a:lnTo>
                  <a:pt x="1210" y="24"/>
                </a:lnTo>
                <a:lnTo>
                  <a:pt x="1200" y="21"/>
                </a:lnTo>
                <a:lnTo>
                  <a:pt x="1190" y="21"/>
                </a:lnTo>
                <a:lnTo>
                  <a:pt x="1190" y="21"/>
                </a:lnTo>
                <a:lnTo>
                  <a:pt x="1183" y="15"/>
                </a:lnTo>
                <a:lnTo>
                  <a:pt x="1183" y="15"/>
                </a:lnTo>
                <a:lnTo>
                  <a:pt x="1210" y="24"/>
                </a:lnTo>
                <a:lnTo>
                  <a:pt x="1210" y="24"/>
                </a:lnTo>
                <a:close/>
                <a:moveTo>
                  <a:pt x="1180" y="54"/>
                </a:moveTo>
                <a:lnTo>
                  <a:pt x="1180" y="54"/>
                </a:lnTo>
                <a:lnTo>
                  <a:pt x="1176" y="54"/>
                </a:lnTo>
                <a:lnTo>
                  <a:pt x="1176" y="54"/>
                </a:lnTo>
                <a:lnTo>
                  <a:pt x="1177" y="54"/>
                </a:lnTo>
                <a:lnTo>
                  <a:pt x="1177" y="54"/>
                </a:lnTo>
                <a:lnTo>
                  <a:pt x="1180" y="54"/>
                </a:lnTo>
                <a:lnTo>
                  <a:pt x="1180" y="54"/>
                </a:lnTo>
                <a:close/>
                <a:moveTo>
                  <a:pt x="1176" y="43"/>
                </a:moveTo>
                <a:lnTo>
                  <a:pt x="1176" y="43"/>
                </a:lnTo>
                <a:lnTo>
                  <a:pt x="1177" y="43"/>
                </a:lnTo>
                <a:lnTo>
                  <a:pt x="1177" y="43"/>
                </a:lnTo>
                <a:lnTo>
                  <a:pt x="1177" y="43"/>
                </a:lnTo>
                <a:lnTo>
                  <a:pt x="1177" y="43"/>
                </a:lnTo>
                <a:lnTo>
                  <a:pt x="1176" y="44"/>
                </a:lnTo>
                <a:lnTo>
                  <a:pt x="1176" y="44"/>
                </a:lnTo>
                <a:lnTo>
                  <a:pt x="1172" y="44"/>
                </a:lnTo>
                <a:lnTo>
                  <a:pt x="1172" y="44"/>
                </a:lnTo>
                <a:lnTo>
                  <a:pt x="1176" y="43"/>
                </a:lnTo>
                <a:lnTo>
                  <a:pt x="1176" y="43"/>
                </a:lnTo>
                <a:close/>
                <a:moveTo>
                  <a:pt x="1140" y="42"/>
                </a:moveTo>
                <a:lnTo>
                  <a:pt x="1140" y="42"/>
                </a:lnTo>
                <a:lnTo>
                  <a:pt x="1145" y="45"/>
                </a:lnTo>
                <a:lnTo>
                  <a:pt x="1150" y="47"/>
                </a:lnTo>
                <a:lnTo>
                  <a:pt x="1150" y="47"/>
                </a:lnTo>
                <a:lnTo>
                  <a:pt x="1145" y="45"/>
                </a:lnTo>
                <a:lnTo>
                  <a:pt x="1140" y="42"/>
                </a:lnTo>
                <a:lnTo>
                  <a:pt x="1140" y="42"/>
                </a:lnTo>
                <a:close/>
                <a:moveTo>
                  <a:pt x="1157" y="11"/>
                </a:moveTo>
                <a:lnTo>
                  <a:pt x="1157" y="11"/>
                </a:lnTo>
                <a:lnTo>
                  <a:pt x="1156" y="12"/>
                </a:lnTo>
                <a:lnTo>
                  <a:pt x="1156" y="12"/>
                </a:lnTo>
                <a:lnTo>
                  <a:pt x="1145" y="13"/>
                </a:lnTo>
                <a:lnTo>
                  <a:pt x="1140" y="14"/>
                </a:lnTo>
                <a:lnTo>
                  <a:pt x="1136" y="18"/>
                </a:lnTo>
                <a:lnTo>
                  <a:pt x="1136" y="18"/>
                </a:lnTo>
                <a:lnTo>
                  <a:pt x="1134" y="18"/>
                </a:lnTo>
                <a:lnTo>
                  <a:pt x="1134" y="18"/>
                </a:lnTo>
                <a:lnTo>
                  <a:pt x="1135" y="14"/>
                </a:lnTo>
                <a:lnTo>
                  <a:pt x="1137" y="13"/>
                </a:lnTo>
                <a:lnTo>
                  <a:pt x="1145" y="11"/>
                </a:lnTo>
                <a:lnTo>
                  <a:pt x="1151" y="11"/>
                </a:lnTo>
                <a:lnTo>
                  <a:pt x="1157" y="11"/>
                </a:lnTo>
                <a:lnTo>
                  <a:pt x="1157" y="11"/>
                </a:lnTo>
                <a:close/>
                <a:moveTo>
                  <a:pt x="1106" y="31"/>
                </a:moveTo>
                <a:lnTo>
                  <a:pt x="1106" y="31"/>
                </a:lnTo>
                <a:lnTo>
                  <a:pt x="1110" y="31"/>
                </a:lnTo>
                <a:lnTo>
                  <a:pt x="1110" y="31"/>
                </a:lnTo>
                <a:lnTo>
                  <a:pt x="1104" y="31"/>
                </a:lnTo>
                <a:lnTo>
                  <a:pt x="1104" y="31"/>
                </a:lnTo>
                <a:lnTo>
                  <a:pt x="1106" y="31"/>
                </a:lnTo>
                <a:lnTo>
                  <a:pt x="1106" y="31"/>
                </a:lnTo>
                <a:close/>
                <a:moveTo>
                  <a:pt x="915" y="33"/>
                </a:moveTo>
                <a:lnTo>
                  <a:pt x="915" y="33"/>
                </a:lnTo>
                <a:lnTo>
                  <a:pt x="927" y="32"/>
                </a:lnTo>
                <a:lnTo>
                  <a:pt x="940" y="32"/>
                </a:lnTo>
                <a:lnTo>
                  <a:pt x="940" y="32"/>
                </a:lnTo>
                <a:lnTo>
                  <a:pt x="915" y="33"/>
                </a:lnTo>
                <a:lnTo>
                  <a:pt x="915" y="33"/>
                </a:lnTo>
                <a:lnTo>
                  <a:pt x="915" y="33"/>
                </a:lnTo>
                <a:lnTo>
                  <a:pt x="915" y="33"/>
                </a:lnTo>
                <a:close/>
                <a:moveTo>
                  <a:pt x="282" y="238"/>
                </a:moveTo>
                <a:lnTo>
                  <a:pt x="282" y="238"/>
                </a:lnTo>
                <a:lnTo>
                  <a:pt x="279" y="238"/>
                </a:lnTo>
                <a:lnTo>
                  <a:pt x="279" y="238"/>
                </a:lnTo>
                <a:lnTo>
                  <a:pt x="279" y="238"/>
                </a:lnTo>
                <a:lnTo>
                  <a:pt x="279" y="238"/>
                </a:lnTo>
                <a:lnTo>
                  <a:pt x="273" y="227"/>
                </a:lnTo>
                <a:lnTo>
                  <a:pt x="270" y="215"/>
                </a:lnTo>
                <a:lnTo>
                  <a:pt x="267" y="203"/>
                </a:lnTo>
                <a:lnTo>
                  <a:pt x="265" y="191"/>
                </a:lnTo>
                <a:lnTo>
                  <a:pt x="265" y="191"/>
                </a:lnTo>
                <a:lnTo>
                  <a:pt x="267" y="191"/>
                </a:lnTo>
                <a:lnTo>
                  <a:pt x="270" y="190"/>
                </a:lnTo>
                <a:lnTo>
                  <a:pt x="272" y="188"/>
                </a:lnTo>
                <a:lnTo>
                  <a:pt x="272" y="188"/>
                </a:lnTo>
                <a:lnTo>
                  <a:pt x="272" y="191"/>
                </a:lnTo>
                <a:lnTo>
                  <a:pt x="273" y="194"/>
                </a:lnTo>
                <a:lnTo>
                  <a:pt x="274" y="194"/>
                </a:lnTo>
                <a:lnTo>
                  <a:pt x="277" y="192"/>
                </a:lnTo>
                <a:lnTo>
                  <a:pt x="280" y="188"/>
                </a:lnTo>
                <a:lnTo>
                  <a:pt x="282" y="180"/>
                </a:lnTo>
                <a:lnTo>
                  <a:pt x="282" y="180"/>
                </a:lnTo>
                <a:lnTo>
                  <a:pt x="285" y="195"/>
                </a:lnTo>
                <a:lnTo>
                  <a:pt x="286" y="209"/>
                </a:lnTo>
                <a:lnTo>
                  <a:pt x="285" y="224"/>
                </a:lnTo>
                <a:lnTo>
                  <a:pt x="284" y="231"/>
                </a:lnTo>
                <a:lnTo>
                  <a:pt x="282" y="238"/>
                </a:lnTo>
                <a:lnTo>
                  <a:pt x="282" y="238"/>
                </a:lnTo>
                <a:close/>
                <a:moveTo>
                  <a:pt x="72" y="386"/>
                </a:moveTo>
                <a:lnTo>
                  <a:pt x="72" y="386"/>
                </a:lnTo>
                <a:lnTo>
                  <a:pt x="71" y="363"/>
                </a:lnTo>
                <a:lnTo>
                  <a:pt x="71" y="363"/>
                </a:lnTo>
                <a:lnTo>
                  <a:pt x="73" y="385"/>
                </a:lnTo>
                <a:lnTo>
                  <a:pt x="76" y="398"/>
                </a:lnTo>
                <a:lnTo>
                  <a:pt x="76" y="398"/>
                </a:lnTo>
                <a:lnTo>
                  <a:pt x="72" y="386"/>
                </a:lnTo>
                <a:lnTo>
                  <a:pt x="72" y="386"/>
                </a:lnTo>
                <a:close/>
                <a:moveTo>
                  <a:pt x="77" y="339"/>
                </a:moveTo>
                <a:lnTo>
                  <a:pt x="77" y="339"/>
                </a:lnTo>
                <a:lnTo>
                  <a:pt x="76" y="339"/>
                </a:lnTo>
                <a:lnTo>
                  <a:pt x="75" y="341"/>
                </a:lnTo>
                <a:lnTo>
                  <a:pt x="72" y="345"/>
                </a:lnTo>
                <a:lnTo>
                  <a:pt x="72" y="345"/>
                </a:lnTo>
                <a:lnTo>
                  <a:pt x="76" y="331"/>
                </a:lnTo>
                <a:lnTo>
                  <a:pt x="78" y="324"/>
                </a:lnTo>
                <a:lnTo>
                  <a:pt x="81" y="316"/>
                </a:lnTo>
                <a:lnTo>
                  <a:pt x="81" y="316"/>
                </a:lnTo>
                <a:lnTo>
                  <a:pt x="78" y="327"/>
                </a:lnTo>
                <a:lnTo>
                  <a:pt x="77" y="339"/>
                </a:lnTo>
                <a:lnTo>
                  <a:pt x="77" y="339"/>
                </a:lnTo>
                <a:close/>
                <a:moveTo>
                  <a:pt x="87" y="503"/>
                </a:moveTo>
                <a:lnTo>
                  <a:pt x="87" y="503"/>
                </a:lnTo>
                <a:lnTo>
                  <a:pt x="84" y="471"/>
                </a:lnTo>
                <a:lnTo>
                  <a:pt x="81" y="440"/>
                </a:lnTo>
                <a:lnTo>
                  <a:pt x="81" y="440"/>
                </a:lnTo>
                <a:lnTo>
                  <a:pt x="82" y="443"/>
                </a:lnTo>
                <a:lnTo>
                  <a:pt x="82" y="443"/>
                </a:lnTo>
                <a:lnTo>
                  <a:pt x="85" y="473"/>
                </a:lnTo>
                <a:lnTo>
                  <a:pt x="87" y="487"/>
                </a:lnTo>
                <a:lnTo>
                  <a:pt x="87" y="503"/>
                </a:lnTo>
                <a:lnTo>
                  <a:pt x="87" y="503"/>
                </a:lnTo>
                <a:close/>
                <a:moveTo>
                  <a:pt x="95" y="651"/>
                </a:moveTo>
                <a:lnTo>
                  <a:pt x="95" y="651"/>
                </a:lnTo>
                <a:lnTo>
                  <a:pt x="95" y="651"/>
                </a:lnTo>
                <a:lnTo>
                  <a:pt x="95" y="651"/>
                </a:lnTo>
                <a:lnTo>
                  <a:pt x="91" y="646"/>
                </a:lnTo>
                <a:lnTo>
                  <a:pt x="91" y="646"/>
                </a:lnTo>
                <a:lnTo>
                  <a:pt x="93" y="646"/>
                </a:lnTo>
                <a:lnTo>
                  <a:pt x="93" y="646"/>
                </a:lnTo>
                <a:lnTo>
                  <a:pt x="96" y="649"/>
                </a:lnTo>
                <a:lnTo>
                  <a:pt x="96" y="649"/>
                </a:lnTo>
                <a:lnTo>
                  <a:pt x="95" y="651"/>
                </a:lnTo>
                <a:lnTo>
                  <a:pt x="95" y="651"/>
                </a:lnTo>
                <a:close/>
                <a:moveTo>
                  <a:pt x="96" y="493"/>
                </a:moveTo>
                <a:lnTo>
                  <a:pt x="96" y="493"/>
                </a:lnTo>
                <a:lnTo>
                  <a:pt x="95" y="480"/>
                </a:lnTo>
                <a:lnTo>
                  <a:pt x="95" y="480"/>
                </a:lnTo>
                <a:lnTo>
                  <a:pt x="97" y="495"/>
                </a:lnTo>
                <a:lnTo>
                  <a:pt x="97" y="495"/>
                </a:lnTo>
                <a:lnTo>
                  <a:pt x="96" y="493"/>
                </a:lnTo>
                <a:lnTo>
                  <a:pt x="96" y="493"/>
                </a:lnTo>
                <a:close/>
                <a:moveTo>
                  <a:pt x="100" y="578"/>
                </a:moveTo>
                <a:lnTo>
                  <a:pt x="100" y="578"/>
                </a:lnTo>
                <a:lnTo>
                  <a:pt x="99" y="540"/>
                </a:lnTo>
                <a:lnTo>
                  <a:pt x="99" y="522"/>
                </a:lnTo>
                <a:lnTo>
                  <a:pt x="99" y="503"/>
                </a:lnTo>
                <a:lnTo>
                  <a:pt x="99" y="503"/>
                </a:lnTo>
                <a:lnTo>
                  <a:pt x="101" y="534"/>
                </a:lnTo>
                <a:lnTo>
                  <a:pt x="102" y="567"/>
                </a:lnTo>
                <a:lnTo>
                  <a:pt x="102" y="567"/>
                </a:lnTo>
                <a:lnTo>
                  <a:pt x="100" y="578"/>
                </a:lnTo>
                <a:lnTo>
                  <a:pt x="100" y="578"/>
                </a:lnTo>
                <a:close/>
                <a:moveTo>
                  <a:pt x="103" y="656"/>
                </a:moveTo>
                <a:lnTo>
                  <a:pt x="103" y="656"/>
                </a:lnTo>
                <a:lnTo>
                  <a:pt x="105" y="654"/>
                </a:lnTo>
                <a:lnTo>
                  <a:pt x="105" y="654"/>
                </a:lnTo>
                <a:lnTo>
                  <a:pt x="117" y="657"/>
                </a:lnTo>
                <a:lnTo>
                  <a:pt x="129" y="660"/>
                </a:lnTo>
                <a:lnTo>
                  <a:pt x="129" y="660"/>
                </a:lnTo>
                <a:lnTo>
                  <a:pt x="115" y="658"/>
                </a:lnTo>
                <a:lnTo>
                  <a:pt x="108" y="657"/>
                </a:lnTo>
                <a:lnTo>
                  <a:pt x="103" y="656"/>
                </a:lnTo>
                <a:lnTo>
                  <a:pt x="103" y="656"/>
                </a:lnTo>
                <a:close/>
                <a:moveTo>
                  <a:pt x="102" y="619"/>
                </a:moveTo>
                <a:lnTo>
                  <a:pt x="102" y="619"/>
                </a:lnTo>
                <a:lnTo>
                  <a:pt x="102" y="616"/>
                </a:lnTo>
                <a:lnTo>
                  <a:pt x="102" y="616"/>
                </a:lnTo>
                <a:lnTo>
                  <a:pt x="103" y="620"/>
                </a:lnTo>
                <a:lnTo>
                  <a:pt x="103" y="620"/>
                </a:lnTo>
                <a:lnTo>
                  <a:pt x="102" y="619"/>
                </a:lnTo>
                <a:lnTo>
                  <a:pt x="102" y="619"/>
                </a:lnTo>
                <a:close/>
                <a:moveTo>
                  <a:pt x="142" y="644"/>
                </a:moveTo>
                <a:lnTo>
                  <a:pt x="142" y="644"/>
                </a:lnTo>
                <a:lnTo>
                  <a:pt x="140" y="642"/>
                </a:lnTo>
                <a:lnTo>
                  <a:pt x="140" y="642"/>
                </a:lnTo>
                <a:lnTo>
                  <a:pt x="146" y="643"/>
                </a:lnTo>
                <a:lnTo>
                  <a:pt x="146" y="643"/>
                </a:lnTo>
                <a:lnTo>
                  <a:pt x="142" y="644"/>
                </a:lnTo>
                <a:lnTo>
                  <a:pt x="142" y="644"/>
                </a:lnTo>
                <a:close/>
                <a:moveTo>
                  <a:pt x="209" y="655"/>
                </a:moveTo>
                <a:lnTo>
                  <a:pt x="209" y="655"/>
                </a:lnTo>
                <a:lnTo>
                  <a:pt x="182" y="656"/>
                </a:lnTo>
                <a:lnTo>
                  <a:pt x="182" y="656"/>
                </a:lnTo>
                <a:lnTo>
                  <a:pt x="214" y="654"/>
                </a:lnTo>
                <a:lnTo>
                  <a:pt x="245" y="651"/>
                </a:lnTo>
                <a:lnTo>
                  <a:pt x="309" y="651"/>
                </a:lnTo>
                <a:lnTo>
                  <a:pt x="309" y="651"/>
                </a:lnTo>
                <a:lnTo>
                  <a:pt x="313" y="652"/>
                </a:lnTo>
                <a:lnTo>
                  <a:pt x="313" y="652"/>
                </a:lnTo>
                <a:lnTo>
                  <a:pt x="286" y="651"/>
                </a:lnTo>
                <a:lnTo>
                  <a:pt x="261" y="651"/>
                </a:lnTo>
                <a:lnTo>
                  <a:pt x="209" y="655"/>
                </a:lnTo>
                <a:lnTo>
                  <a:pt x="209" y="655"/>
                </a:lnTo>
                <a:close/>
                <a:moveTo>
                  <a:pt x="220" y="637"/>
                </a:moveTo>
                <a:lnTo>
                  <a:pt x="220" y="637"/>
                </a:lnTo>
                <a:lnTo>
                  <a:pt x="238" y="634"/>
                </a:lnTo>
                <a:lnTo>
                  <a:pt x="254" y="633"/>
                </a:lnTo>
                <a:lnTo>
                  <a:pt x="271" y="632"/>
                </a:lnTo>
                <a:lnTo>
                  <a:pt x="289" y="632"/>
                </a:lnTo>
                <a:lnTo>
                  <a:pt x="289" y="632"/>
                </a:lnTo>
                <a:lnTo>
                  <a:pt x="266" y="634"/>
                </a:lnTo>
                <a:lnTo>
                  <a:pt x="266" y="634"/>
                </a:lnTo>
                <a:lnTo>
                  <a:pt x="243" y="636"/>
                </a:lnTo>
                <a:lnTo>
                  <a:pt x="220" y="637"/>
                </a:lnTo>
                <a:lnTo>
                  <a:pt x="220" y="637"/>
                </a:lnTo>
                <a:close/>
                <a:moveTo>
                  <a:pt x="318" y="654"/>
                </a:moveTo>
                <a:lnTo>
                  <a:pt x="318" y="654"/>
                </a:lnTo>
                <a:lnTo>
                  <a:pt x="320" y="651"/>
                </a:lnTo>
                <a:lnTo>
                  <a:pt x="320" y="651"/>
                </a:lnTo>
                <a:lnTo>
                  <a:pt x="337" y="651"/>
                </a:lnTo>
                <a:lnTo>
                  <a:pt x="337" y="651"/>
                </a:lnTo>
                <a:lnTo>
                  <a:pt x="338" y="655"/>
                </a:lnTo>
                <a:lnTo>
                  <a:pt x="338" y="655"/>
                </a:lnTo>
                <a:lnTo>
                  <a:pt x="318" y="654"/>
                </a:lnTo>
                <a:lnTo>
                  <a:pt x="318" y="654"/>
                </a:lnTo>
                <a:close/>
                <a:moveTo>
                  <a:pt x="363" y="640"/>
                </a:moveTo>
                <a:lnTo>
                  <a:pt x="363" y="640"/>
                </a:lnTo>
                <a:lnTo>
                  <a:pt x="341" y="640"/>
                </a:lnTo>
                <a:lnTo>
                  <a:pt x="341" y="640"/>
                </a:lnTo>
                <a:lnTo>
                  <a:pt x="354" y="639"/>
                </a:lnTo>
                <a:lnTo>
                  <a:pt x="368" y="638"/>
                </a:lnTo>
                <a:lnTo>
                  <a:pt x="368" y="638"/>
                </a:lnTo>
                <a:lnTo>
                  <a:pt x="363" y="640"/>
                </a:lnTo>
                <a:lnTo>
                  <a:pt x="363" y="640"/>
                </a:lnTo>
                <a:close/>
                <a:moveTo>
                  <a:pt x="382" y="656"/>
                </a:moveTo>
                <a:lnTo>
                  <a:pt x="382" y="656"/>
                </a:lnTo>
                <a:lnTo>
                  <a:pt x="398" y="654"/>
                </a:lnTo>
                <a:lnTo>
                  <a:pt x="398" y="654"/>
                </a:lnTo>
                <a:lnTo>
                  <a:pt x="416" y="654"/>
                </a:lnTo>
                <a:lnTo>
                  <a:pt x="416" y="654"/>
                </a:lnTo>
                <a:lnTo>
                  <a:pt x="382" y="656"/>
                </a:lnTo>
                <a:lnTo>
                  <a:pt x="382" y="656"/>
                </a:lnTo>
                <a:close/>
                <a:moveTo>
                  <a:pt x="507" y="628"/>
                </a:moveTo>
                <a:lnTo>
                  <a:pt x="507" y="628"/>
                </a:lnTo>
                <a:lnTo>
                  <a:pt x="473" y="630"/>
                </a:lnTo>
                <a:lnTo>
                  <a:pt x="438" y="632"/>
                </a:lnTo>
                <a:lnTo>
                  <a:pt x="438" y="632"/>
                </a:lnTo>
                <a:lnTo>
                  <a:pt x="438" y="631"/>
                </a:lnTo>
                <a:lnTo>
                  <a:pt x="438" y="631"/>
                </a:lnTo>
                <a:lnTo>
                  <a:pt x="512" y="628"/>
                </a:lnTo>
                <a:lnTo>
                  <a:pt x="512" y="628"/>
                </a:lnTo>
                <a:lnTo>
                  <a:pt x="507" y="628"/>
                </a:lnTo>
                <a:lnTo>
                  <a:pt x="507" y="628"/>
                </a:lnTo>
                <a:close/>
                <a:moveTo>
                  <a:pt x="534" y="642"/>
                </a:moveTo>
                <a:lnTo>
                  <a:pt x="534" y="642"/>
                </a:lnTo>
                <a:lnTo>
                  <a:pt x="557" y="640"/>
                </a:lnTo>
                <a:lnTo>
                  <a:pt x="557" y="640"/>
                </a:lnTo>
                <a:lnTo>
                  <a:pt x="534" y="642"/>
                </a:lnTo>
                <a:lnTo>
                  <a:pt x="534" y="642"/>
                </a:lnTo>
                <a:close/>
                <a:moveTo>
                  <a:pt x="615" y="640"/>
                </a:moveTo>
                <a:lnTo>
                  <a:pt x="615" y="640"/>
                </a:lnTo>
                <a:lnTo>
                  <a:pt x="587" y="640"/>
                </a:lnTo>
                <a:lnTo>
                  <a:pt x="587" y="640"/>
                </a:lnTo>
                <a:lnTo>
                  <a:pt x="590" y="639"/>
                </a:lnTo>
                <a:lnTo>
                  <a:pt x="590" y="639"/>
                </a:lnTo>
                <a:lnTo>
                  <a:pt x="591" y="638"/>
                </a:lnTo>
                <a:lnTo>
                  <a:pt x="591" y="638"/>
                </a:lnTo>
                <a:lnTo>
                  <a:pt x="616" y="638"/>
                </a:lnTo>
                <a:lnTo>
                  <a:pt x="616" y="638"/>
                </a:lnTo>
                <a:lnTo>
                  <a:pt x="615" y="640"/>
                </a:lnTo>
                <a:lnTo>
                  <a:pt x="615" y="640"/>
                </a:lnTo>
                <a:close/>
                <a:moveTo>
                  <a:pt x="674" y="643"/>
                </a:moveTo>
                <a:lnTo>
                  <a:pt x="674" y="643"/>
                </a:lnTo>
                <a:lnTo>
                  <a:pt x="631" y="640"/>
                </a:lnTo>
                <a:lnTo>
                  <a:pt x="631" y="640"/>
                </a:lnTo>
                <a:lnTo>
                  <a:pt x="626" y="638"/>
                </a:lnTo>
                <a:lnTo>
                  <a:pt x="626" y="638"/>
                </a:lnTo>
                <a:lnTo>
                  <a:pt x="675" y="638"/>
                </a:lnTo>
                <a:lnTo>
                  <a:pt x="675" y="638"/>
                </a:lnTo>
                <a:lnTo>
                  <a:pt x="674" y="640"/>
                </a:lnTo>
                <a:lnTo>
                  <a:pt x="674" y="643"/>
                </a:lnTo>
                <a:lnTo>
                  <a:pt x="674" y="643"/>
                </a:lnTo>
                <a:close/>
                <a:moveTo>
                  <a:pt x="693" y="644"/>
                </a:moveTo>
                <a:lnTo>
                  <a:pt x="693" y="644"/>
                </a:lnTo>
                <a:lnTo>
                  <a:pt x="688" y="642"/>
                </a:lnTo>
                <a:lnTo>
                  <a:pt x="688" y="642"/>
                </a:lnTo>
                <a:lnTo>
                  <a:pt x="694" y="639"/>
                </a:lnTo>
                <a:lnTo>
                  <a:pt x="694" y="639"/>
                </a:lnTo>
                <a:lnTo>
                  <a:pt x="709" y="645"/>
                </a:lnTo>
                <a:lnTo>
                  <a:pt x="709" y="645"/>
                </a:lnTo>
                <a:lnTo>
                  <a:pt x="693" y="644"/>
                </a:lnTo>
                <a:lnTo>
                  <a:pt x="693" y="644"/>
                </a:lnTo>
                <a:close/>
                <a:moveTo>
                  <a:pt x="723" y="628"/>
                </a:moveTo>
                <a:lnTo>
                  <a:pt x="723" y="628"/>
                </a:lnTo>
                <a:lnTo>
                  <a:pt x="817" y="626"/>
                </a:lnTo>
                <a:lnTo>
                  <a:pt x="817" y="626"/>
                </a:lnTo>
                <a:lnTo>
                  <a:pt x="815" y="626"/>
                </a:lnTo>
                <a:lnTo>
                  <a:pt x="815" y="626"/>
                </a:lnTo>
                <a:lnTo>
                  <a:pt x="800" y="627"/>
                </a:lnTo>
                <a:lnTo>
                  <a:pt x="786" y="630"/>
                </a:lnTo>
                <a:lnTo>
                  <a:pt x="786" y="630"/>
                </a:lnTo>
                <a:lnTo>
                  <a:pt x="755" y="630"/>
                </a:lnTo>
                <a:lnTo>
                  <a:pt x="723" y="628"/>
                </a:lnTo>
                <a:lnTo>
                  <a:pt x="723" y="628"/>
                </a:lnTo>
                <a:close/>
                <a:moveTo>
                  <a:pt x="764" y="644"/>
                </a:moveTo>
                <a:lnTo>
                  <a:pt x="764" y="644"/>
                </a:lnTo>
                <a:lnTo>
                  <a:pt x="775" y="642"/>
                </a:lnTo>
                <a:lnTo>
                  <a:pt x="775" y="642"/>
                </a:lnTo>
                <a:lnTo>
                  <a:pt x="784" y="640"/>
                </a:lnTo>
                <a:lnTo>
                  <a:pt x="784" y="640"/>
                </a:lnTo>
                <a:lnTo>
                  <a:pt x="815" y="637"/>
                </a:lnTo>
                <a:lnTo>
                  <a:pt x="831" y="637"/>
                </a:lnTo>
                <a:lnTo>
                  <a:pt x="845" y="638"/>
                </a:lnTo>
                <a:lnTo>
                  <a:pt x="845" y="638"/>
                </a:lnTo>
                <a:lnTo>
                  <a:pt x="805" y="643"/>
                </a:lnTo>
                <a:lnTo>
                  <a:pt x="785" y="644"/>
                </a:lnTo>
                <a:lnTo>
                  <a:pt x="764" y="644"/>
                </a:lnTo>
                <a:lnTo>
                  <a:pt x="764" y="644"/>
                </a:lnTo>
                <a:close/>
                <a:moveTo>
                  <a:pt x="880" y="628"/>
                </a:moveTo>
                <a:lnTo>
                  <a:pt x="880" y="628"/>
                </a:lnTo>
                <a:lnTo>
                  <a:pt x="881" y="626"/>
                </a:lnTo>
                <a:lnTo>
                  <a:pt x="881" y="625"/>
                </a:lnTo>
                <a:lnTo>
                  <a:pt x="881" y="625"/>
                </a:lnTo>
                <a:lnTo>
                  <a:pt x="920" y="625"/>
                </a:lnTo>
                <a:lnTo>
                  <a:pt x="959" y="627"/>
                </a:lnTo>
                <a:lnTo>
                  <a:pt x="959" y="627"/>
                </a:lnTo>
                <a:lnTo>
                  <a:pt x="920" y="628"/>
                </a:lnTo>
                <a:lnTo>
                  <a:pt x="880" y="628"/>
                </a:lnTo>
                <a:lnTo>
                  <a:pt x="880" y="628"/>
                </a:lnTo>
                <a:close/>
                <a:moveTo>
                  <a:pt x="1029" y="633"/>
                </a:moveTo>
                <a:lnTo>
                  <a:pt x="1029" y="633"/>
                </a:lnTo>
                <a:lnTo>
                  <a:pt x="1027" y="632"/>
                </a:lnTo>
                <a:lnTo>
                  <a:pt x="1024" y="631"/>
                </a:lnTo>
                <a:lnTo>
                  <a:pt x="1024" y="631"/>
                </a:lnTo>
                <a:lnTo>
                  <a:pt x="1038" y="630"/>
                </a:lnTo>
                <a:lnTo>
                  <a:pt x="1052" y="630"/>
                </a:lnTo>
                <a:lnTo>
                  <a:pt x="1052" y="630"/>
                </a:lnTo>
                <a:lnTo>
                  <a:pt x="1029" y="633"/>
                </a:lnTo>
                <a:lnTo>
                  <a:pt x="1029" y="633"/>
                </a:lnTo>
                <a:close/>
                <a:moveTo>
                  <a:pt x="1097" y="628"/>
                </a:moveTo>
                <a:lnTo>
                  <a:pt x="1097" y="628"/>
                </a:lnTo>
                <a:lnTo>
                  <a:pt x="1083" y="633"/>
                </a:lnTo>
                <a:lnTo>
                  <a:pt x="1069" y="636"/>
                </a:lnTo>
                <a:lnTo>
                  <a:pt x="1069" y="636"/>
                </a:lnTo>
                <a:lnTo>
                  <a:pt x="1087" y="630"/>
                </a:lnTo>
                <a:lnTo>
                  <a:pt x="1104" y="624"/>
                </a:lnTo>
                <a:lnTo>
                  <a:pt x="1137" y="608"/>
                </a:lnTo>
                <a:lnTo>
                  <a:pt x="1137" y="608"/>
                </a:lnTo>
                <a:lnTo>
                  <a:pt x="1117" y="619"/>
                </a:lnTo>
                <a:lnTo>
                  <a:pt x="1097" y="628"/>
                </a:lnTo>
                <a:lnTo>
                  <a:pt x="1097" y="628"/>
                </a:lnTo>
                <a:close/>
                <a:moveTo>
                  <a:pt x="1064" y="621"/>
                </a:moveTo>
                <a:lnTo>
                  <a:pt x="1064" y="621"/>
                </a:lnTo>
                <a:lnTo>
                  <a:pt x="1071" y="619"/>
                </a:lnTo>
                <a:lnTo>
                  <a:pt x="1071" y="619"/>
                </a:lnTo>
                <a:lnTo>
                  <a:pt x="1071" y="621"/>
                </a:lnTo>
                <a:lnTo>
                  <a:pt x="1071" y="621"/>
                </a:lnTo>
                <a:lnTo>
                  <a:pt x="1064" y="621"/>
                </a:lnTo>
                <a:lnTo>
                  <a:pt x="1064" y="621"/>
                </a:lnTo>
                <a:close/>
                <a:moveTo>
                  <a:pt x="1202" y="548"/>
                </a:moveTo>
                <a:lnTo>
                  <a:pt x="1202" y="548"/>
                </a:lnTo>
                <a:lnTo>
                  <a:pt x="1231" y="528"/>
                </a:lnTo>
                <a:lnTo>
                  <a:pt x="1246" y="519"/>
                </a:lnTo>
                <a:lnTo>
                  <a:pt x="1260" y="510"/>
                </a:lnTo>
                <a:lnTo>
                  <a:pt x="1260" y="510"/>
                </a:lnTo>
                <a:lnTo>
                  <a:pt x="1224" y="533"/>
                </a:lnTo>
                <a:lnTo>
                  <a:pt x="1224" y="533"/>
                </a:lnTo>
                <a:lnTo>
                  <a:pt x="1202" y="548"/>
                </a:lnTo>
                <a:lnTo>
                  <a:pt x="1202" y="548"/>
                </a:lnTo>
                <a:close/>
                <a:moveTo>
                  <a:pt x="1254" y="527"/>
                </a:moveTo>
                <a:lnTo>
                  <a:pt x="1254" y="527"/>
                </a:lnTo>
                <a:lnTo>
                  <a:pt x="1233" y="539"/>
                </a:lnTo>
                <a:lnTo>
                  <a:pt x="1233" y="539"/>
                </a:lnTo>
                <a:lnTo>
                  <a:pt x="1264" y="519"/>
                </a:lnTo>
                <a:lnTo>
                  <a:pt x="1264" y="519"/>
                </a:lnTo>
                <a:lnTo>
                  <a:pt x="1254" y="527"/>
                </a:lnTo>
                <a:lnTo>
                  <a:pt x="1254" y="527"/>
                </a:lnTo>
                <a:close/>
                <a:moveTo>
                  <a:pt x="1290" y="504"/>
                </a:moveTo>
                <a:lnTo>
                  <a:pt x="1290" y="504"/>
                </a:lnTo>
                <a:lnTo>
                  <a:pt x="1278" y="510"/>
                </a:lnTo>
                <a:lnTo>
                  <a:pt x="1278" y="510"/>
                </a:lnTo>
                <a:lnTo>
                  <a:pt x="1294" y="500"/>
                </a:lnTo>
                <a:lnTo>
                  <a:pt x="1294" y="500"/>
                </a:lnTo>
                <a:lnTo>
                  <a:pt x="1290" y="504"/>
                </a:lnTo>
                <a:lnTo>
                  <a:pt x="1290" y="504"/>
                </a:lnTo>
                <a:close/>
                <a:moveTo>
                  <a:pt x="1310" y="495"/>
                </a:moveTo>
                <a:lnTo>
                  <a:pt x="1310" y="495"/>
                </a:lnTo>
                <a:lnTo>
                  <a:pt x="1314" y="487"/>
                </a:lnTo>
                <a:lnTo>
                  <a:pt x="1314" y="487"/>
                </a:lnTo>
                <a:lnTo>
                  <a:pt x="1320" y="484"/>
                </a:lnTo>
                <a:lnTo>
                  <a:pt x="1320" y="484"/>
                </a:lnTo>
                <a:lnTo>
                  <a:pt x="1310" y="495"/>
                </a:lnTo>
                <a:lnTo>
                  <a:pt x="1310" y="495"/>
                </a:lnTo>
                <a:close/>
                <a:moveTo>
                  <a:pt x="1317" y="474"/>
                </a:moveTo>
                <a:lnTo>
                  <a:pt x="1317" y="474"/>
                </a:lnTo>
                <a:lnTo>
                  <a:pt x="1319" y="473"/>
                </a:lnTo>
                <a:lnTo>
                  <a:pt x="1319" y="473"/>
                </a:lnTo>
                <a:lnTo>
                  <a:pt x="1319" y="473"/>
                </a:lnTo>
                <a:lnTo>
                  <a:pt x="1319" y="473"/>
                </a:lnTo>
                <a:lnTo>
                  <a:pt x="1317" y="474"/>
                </a:lnTo>
                <a:lnTo>
                  <a:pt x="1317" y="474"/>
                </a:lnTo>
                <a:close/>
                <a:moveTo>
                  <a:pt x="1094" y="267"/>
                </a:moveTo>
                <a:lnTo>
                  <a:pt x="1094" y="267"/>
                </a:lnTo>
                <a:lnTo>
                  <a:pt x="1112" y="274"/>
                </a:lnTo>
                <a:lnTo>
                  <a:pt x="1131" y="283"/>
                </a:lnTo>
                <a:lnTo>
                  <a:pt x="1150" y="294"/>
                </a:lnTo>
                <a:lnTo>
                  <a:pt x="1168" y="306"/>
                </a:lnTo>
                <a:lnTo>
                  <a:pt x="1184" y="319"/>
                </a:lnTo>
                <a:lnTo>
                  <a:pt x="1200" y="332"/>
                </a:lnTo>
                <a:lnTo>
                  <a:pt x="1216" y="347"/>
                </a:lnTo>
                <a:lnTo>
                  <a:pt x="1230" y="361"/>
                </a:lnTo>
                <a:lnTo>
                  <a:pt x="1230" y="361"/>
                </a:lnTo>
                <a:lnTo>
                  <a:pt x="1241" y="372"/>
                </a:lnTo>
                <a:lnTo>
                  <a:pt x="1253" y="381"/>
                </a:lnTo>
                <a:lnTo>
                  <a:pt x="1280" y="400"/>
                </a:lnTo>
                <a:lnTo>
                  <a:pt x="1305" y="418"/>
                </a:lnTo>
                <a:lnTo>
                  <a:pt x="1317" y="427"/>
                </a:lnTo>
                <a:lnTo>
                  <a:pt x="1329" y="438"/>
                </a:lnTo>
                <a:lnTo>
                  <a:pt x="1329" y="438"/>
                </a:lnTo>
                <a:lnTo>
                  <a:pt x="1322" y="454"/>
                </a:lnTo>
                <a:lnTo>
                  <a:pt x="1318" y="460"/>
                </a:lnTo>
                <a:lnTo>
                  <a:pt x="1311" y="467"/>
                </a:lnTo>
                <a:lnTo>
                  <a:pt x="1311" y="467"/>
                </a:lnTo>
                <a:lnTo>
                  <a:pt x="1292" y="478"/>
                </a:lnTo>
                <a:lnTo>
                  <a:pt x="1281" y="485"/>
                </a:lnTo>
                <a:lnTo>
                  <a:pt x="1278" y="489"/>
                </a:lnTo>
                <a:lnTo>
                  <a:pt x="1277" y="491"/>
                </a:lnTo>
                <a:lnTo>
                  <a:pt x="1277" y="491"/>
                </a:lnTo>
                <a:lnTo>
                  <a:pt x="1260" y="500"/>
                </a:lnTo>
                <a:lnTo>
                  <a:pt x="1243" y="508"/>
                </a:lnTo>
                <a:lnTo>
                  <a:pt x="1228" y="518"/>
                </a:lnTo>
                <a:lnTo>
                  <a:pt x="1213" y="528"/>
                </a:lnTo>
                <a:lnTo>
                  <a:pt x="1183" y="550"/>
                </a:lnTo>
                <a:lnTo>
                  <a:pt x="1153" y="571"/>
                </a:lnTo>
                <a:lnTo>
                  <a:pt x="1153" y="571"/>
                </a:lnTo>
                <a:lnTo>
                  <a:pt x="1135" y="581"/>
                </a:lnTo>
                <a:lnTo>
                  <a:pt x="1117" y="591"/>
                </a:lnTo>
                <a:lnTo>
                  <a:pt x="1098" y="599"/>
                </a:lnTo>
                <a:lnTo>
                  <a:pt x="1080" y="605"/>
                </a:lnTo>
                <a:lnTo>
                  <a:pt x="1060" y="610"/>
                </a:lnTo>
                <a:lnTo>
                  <a:pt x="1040" y="614"/>
                </a:lnTo>
                <a:lnTo>
                  <a:pt x="1020" y="616"/>
                </a:lnTo>
                <a:lnTo>
                  <a:pt x="999" y="618"/>
                </a:lnTo>
                <a:lnTo>
                  <a:pt x="999" y="618"/>
                </a:lnTo>
                <a:lnTo>
                  <a:pt x="959" y="618"/>
                </a:lnTo>
                <a:lnTo>
                  <a:pt x="920" y="616"/>
                </a:lnTo>
                <a:lnTo>
                  <a:pt x="879" y="615"/>
                </a:lnTo>
                <a:lnTo>
                  <a:pt x="839" y="615"/>
                </a:lnTo>
                <a:lnTo>
                  <a:pt x="839" y="615"/>
                </a:lnTo>
                <a:lnTo>
                  <a:pt x="753" y="619"/>
                </a:lnTo>
                <a:lnTo>
                  <a:pt x="711" y="620"/>
                </a:lnTo>
                <a:lnTo>
                  <a:pt x="668" y="620"/>
                </a:lnTo>
                <a:lnTo>
                  <a:pt x="668" y="620"/>
                </a:lnTo>
                <a:lnTo>
                  <a:pt x="655" y="618"/>
                </a:lnTo>
                <a:lnTo>
                  <a:pt x="642" y="616"/>
                </a:lnTo>
                <a:lnTo>
                  <a:pt x="613" y="616"/>
                </a:lnTo>
                <a:lnTo>
                  <a:pt x="583" y="618"/>
                </a:lnTo>
                <a:lnTo>
                  <a:pt x="555" y="618"/>
                </a:lnTo>
                <a:lnTo>
                  <a:pt x="555" y="618"/>
                </a:lnTo>
                <a:lnTo>
                  <a:pt x="487" y="619"/>
                </a:lnTo>
                <a:lnTo>
                  <a:pt x="420" y="621"/>
                </a:lnTo>
                <a:lnTo>
                  <a:pt x="420" y="621"/>
                </a:lnTo>
                <a:lnTo>
                  <a:pt x="406" y="620"/>
                </a:lnTo>
                <a:lnTo>
                  <a:pt x="391" y="620"/>
                </a:lnTo>
                <a:lnTo>
                  <a:pt x="377" y="621"/>
                </a:lnTo>
                <a:lnTo>
                  <a:pt x="362" y="622"/>
                </a:lnTo>
                <a:lnTo>
                  <a:pt x="362" y="622"/>
                </a:lnTo>
                <a:lnTo>
                  <a:pt x="324" y="624"/>
                </a:lnTo>
                <a:lnTo>
                  <a:pt x="284" y="622"/>
                </a:lnTo>
                <a:lnTo>
                  <a:pt x="284" y="622"/>
                </a:lnTo>
                <a:lnTo>
                  <a:pt x="268" y="622"/>
                </a:lnTo>
                <a:lnTo>
                  <a:pt x="252" y="624"/>
                </a:lnTo>
                <a:lnTo>
                  <a:pt x="219" y="628"/>
                </a:lnTo>
                <a:lnTo>
                  <a:pt x="188" y="632"/>
                </a:lnTo>
                <a:lnTo>
                  <a:pt x="171" y="633"/>
                </a:lnTo>
                <a:lnTo>
                  <a:pt x="155" y="634"/>
                </a:lnTo>
                <a:lnTo>
                  <a:pt x="155" y="634"/>
                </a:lnTo>
                <a:lnTo>
                  <a:pt x="141" y="633"/>
                </a:lnTo>
                <a:lnTo>
                  <a:pt x="131" y="630"/>
                </a:lnTo>
                <a:lnTo>
                  <a:pt x="123" y="626"/>
                </a:lnTo>
                <a:lnTo>
                  <a:pt x="118" y="620"/>
                </a:lnTo>
                <a:lnTo>
                  <a:pt x="114" y="613"/>
                </a:lnTo>
                <a:lnTo>
                  <a:pt x="112" y="603"/>
                </a:lnTo>
                <a:lnTo>
                  <a:pt x="111" y="592"/>
                </a:lnTo>
                <a:lnTo>
                  <a:pt x="112" y="580"/>
                </a:lnTo>
                <a:lnTo>
                  <a:pt x="112" y="580"/>
                </a:lnTo>
                <a:lnTo>
                  <a:pt x="113" y="554"/>
                </a:lnTo>
                <a:lnTo>
                  <a:pt x="114" y="527"/>
                </a:lnTo>
                <a:lnTo>
                  <a:pt x="114" y="514"/>
                </a:lnTo>
                <a:lnTo>
                  <a:pt x="113" y="500"/>
                </a:lnTo>
                <a:lnTo>
                  <a:pt x="111" y="486"/>
                </a:lnTo>
                <a:lnTo>
                  <a:pt x="107" y="474"/>
                </a:lnTo>
                <a:lnTo>
                  <a:pt x="107" y="474"/>
                </a:lnTo>
                <a:lnTo>
                  <a:pt x="102" y="460"/>
                </a:lnTo>
                <a:lnTo>
                  <a:pt x="99" y="444"/>
                </a:lnTo>
                <a:lnTo>
                  <a:pt x="91" y="412"/>
                </a:lnTo>
                <a:lnTo>
                  <a:pt x="88" y="378"/>
                </a:lnTo>
                <a:lnTo>
                  <a:pt x="87" y="347"/>
                </a:lnTo>
                <a:lnTo>
                  <a:pt x="87" y="347"/>
                </a:lnTo>
                <a:lnTo>
                  <a:pt x="88" y="333"/>
                </a:lnTo>
                <a:lnTo>
                  <a:pt x="90" y="320"/>
                </a:lnTo>
                <a:lnTo>
                  <a:pt x="93" y="313"/>
                </a:lnTo>
                <a:lnTo>
                  <a:pt x="95" y="307"/>
                </a:lnTo>
                <a:lnTo>
                  <a:pt x="99" y="302"/>
                </a:lnTo>
                <a:lnTo>
                  <a:pt x="105" y="297"/>
                </a:lnTo>
                <a:lnTo>
                  <a:pt x="105" y="297"/>
                </a:lnTo>
                <a:lnTo>
                  <a:pt x="108" y="295"/>
                </a:lnTo>
                <a:lnTo>
                  <a:pt x="114" y="294"/>
                </a:lnTo>
                <a:lnTo>
                  <a:pt x="126" y="290"/>
                </a:lnTo>
                <a:lnTo>
                  <a:pt x="137" y="288"/>
                </a:lnTo>
                <a:lnTo>
                  <a:pt x="142" y="285"/>
                </a:lnTo>
                <a:lnTo>
                  <a:pt x="146" y="283"/>
                </a:lnTo>
                <a:lnTo>
                  <a:pt x="146" y="283"/>
                </a:lnTo>
                <a:lnTo>
                  <a:pt x="164" y="285"/>
                </a:lnTo>
                <a:lnTo>
                  <a:pt x="182" y="288"/>
                </a:lnTo>
                <a:lnTo>
                  <a:pt x="201" y="288"/>
                </a:lnTo>
                <a:lnTo>
                  <a:pt x="219" y="288"/>
                </a:lnTo>
                <a:lnTo>
                  <a:pt x="256" y="285"/>
                </a:lnTo>
                <a:lnTo>
                  <a:pt x="276" y="285"/>
                </a:lnTo>
                <a:lnTo>
                  <a:pt x="294" y="285"/>
                </a:lnTo>
                <a:lnTo>
                  <a:pt x="294" y="285"/>
                </a:lnTo>
                <a:lnTo>
                  <a:pt x="290" y="292"/>
                </a:lnTo>
                <a:lnTo>
                  <a:pt x="286" y="301"/>
                </a:lnTo>
                <a:lnTo>
                  <a:pt x="286" y="301"/>
                </a:lnTo>
                <a:lnTo>
                  <a:pt x="278" y="301"/>
                </a:lnTo>
                <a:lnTo>
                  <a:pt x="266" y="304"/>
                </a:lnTo>
                <a:lnTo>
                  <a:pt x="261" y="307"/>
                </a:lnTo>
                <a:lnTo>
                  <a:pt x="256" y="309"/>
                </a:lnTo>
                <a:lnTo>
                  <a:pt x="253" y="313"/>
                </a:lnTo>
                <a:lnTo>
                  <a:pt x="253" y="314"/>
                </a:lnTo>
                <a:lnTo>
                  <a:pt x="253" y="316"/>
                </a:lnTo>
                <a:lnTo>
                  <a:pt x="253" y="316"/>
                </a:lnTo>
                <a:lnTo>
                  <a:pt x="252" y="321"/>
                </a:lnTo>
                <a:lnTo>
                  <a:pt x="250" y="325"/>
                </a:lnTo>
                <a:lnTo>
                  <a:pt x="250" y="328"/>
                </a:lnTo>
                <a:lnTo>
                  <a:pt x="252" y="332"/>
                </a:lnTo>
                <a:lnTo>
                  <a:pt x="253" y="336"/>
                </a:lnTo>
                <a:lnTo>
                  <a:pt x="255" y="339"/>
                </a:lnTo>
                <a:lnTo>
                  <a:pt x="261" y="344"/>
                </a:lnTo>
                <a:lnTo>
                  <a:pt x="270" y="348"/>
                </a:lnTo>
                <a:lnTo>
                  <a:pt x="278" y="350"/>
                </a:lnTo>
                <a:lnTo>
                  <a:pt x="286" y="351"/>
                </a:lnTo>
                <a:lnTo>
                  <a:pt x="294" y="350"/>
                </a:lnTo>
                <a:lnTo>
                  <a:pt x="294" y="350"/>
                </a:lnTo>
                <a:lnTo>
                  <a:pt x="298" y="349"/>
                </a:lnTo>
                <a:lnTo>
                  <a:pt x="302" y="348"/>
                </a:lnTo>
                <a:lnTo>
                  <a:pt x="306" y="345"/>
                </a:lnTo>
                <a:lnTo>
                  <a:pt x="308" y="342"/>
                </a:lnTo>
                <a:lnTo>
                  <a:pt x="312" y="336"/>
                </a:lnTo>
                <a:lnTo>
                  <a:pt x="314" y="327"/>
                </a:lnTo>
                <a:lnTo>
                  <a:pt x="313" y="320"/>
                </a:lnTo>
                <a:lnTo>
                  <a:pt x="309" y="313"/>
                </a:lnTo>
                <a:lnTo>
                  <a:pt x="304" y="307"/>
                </a:lnTo>
                <a:lnTo>
                  <a:pt x="301" y="304"/>
                </a:lnTo>
                <a:lnTo>
                  <a:pt x="296" y="302"/>
                </a:lnTo>
                <a:lnTo>
                  <a:pt x="296" y="302"/>
                </a:lnTo>
                <a:lnTo>
                  <a:pt x="300" y="294"/>
                </a:lnTo>
                <a:lnTo>
                  <a:pt x="303" y="285"/>
                </a:lnTo>
                <a:lnTo>
                  <a:pt x="303" y="285"/>
                </a:lnTo>
                <a:lnTo>
                  <a:pt x="383" y="286"/>
                </a:lnTo>
                <a:lnTo>
                  <a:pt x="463" y="285"/>
                </a:lnTo>
                <a:lnTo>
                  <a:pt x="622" y="282"/>
                </a:lnTo>
                <a:lnTo>
                  <a:pt x="782" y="278"/>
                </a:lnTo>
                <a:lnTo>
                  <a:pt x="942" y="274"/>
                </a:lnTo>
                <a:lnTo>
                  <a:pt x="942" y="274"/>
                </a:lnTo>
                <a:lnTo>
                  <a:pt x="939" y="284"/>
                </a:lnTo>
                <a:lnTo>
                  <a:pt x="934" y="294"/>
                </a:lnTo>
                <a:lnTo>
                  <a:pt x="934" y="294"/>
                </a:lnTo>
                <a:lnTo>
                  <a:pt x="926" y="291"/>
                </a:lnTo>
                <a:lnTo>
                  <a:pt x="912" y="291"/>
                </a:lnTo>
                <a:lnTo>
                  <a:pt x="905" y="291"/>
                </a:lnTo>
                <a:lnTo>
                  <a:pt x="900" y="292"/>
                </a:lnTo>
                <a:lnTo>
                  <a:pt x="898" y="294"/>
                </a:lnTo>
                <a:lnTo>
                  <a:pt x="898" y="295"/>
                </a:lnTo>
                <a:lnTo>
                  <a:pt x="898" y="296"/>
                </a:lnTo>
                <a:lnTo>
                  <a:pt x="899" y="298"/>
                </a:lnTo>
                <a:lnTo>
                  <a:pt x="899" y="298"/>
                </a:lnTo>
                <a:lnTo>
                  <a:pt x="896" y="303"/>
                </a:lnTo>
                <a:lnTo>
                  <a:pt x="896" y="303"/>
                </a:lnTo>
                <a:lnTo>
                  <a:pt x="894" y="304"/>
                </a:lnTo>
                <a:lnTo>
                  <a:pt x="892" y="306"/>
                </a:lnTo>
                <a:lnTo>
                  <a:pt x="892" y="309"/>
                </a:lnTo>
                <a:lnTo>
                  <a:pt x="892" y="314"/>
                </a:lnTo>
                <a:lnTo>
                  <a:pt x="893" y="318"/>
                </a:lnTo>
                <a:lnTo>
                  <a:pt x="893" y="318"/>
                </a:lnTo>
                <a:lnTo>
                  <a:pt x="896" y="321"/>
                </a:lnTo>
                <a:lnTo>
                  <a:pt x="898" y="325"/>
                </a:lnTo>
                <a:lnTo>
                  <a:pt x="902" y="328"/>
                </a:lnTo>
                <a:lnTo>
                  <a:pt x="906" y="331"/>
                </a:lnTo>
                <a:lnTo>
                  <a:pt x="915" y="335"/>
                </a:lnTo>
                <a:lnTo>
                  <a:pt x="924" y="336"/>
                </a:lnTo>
                <a:lnTo>
                  <a:pt x="924" y="336"/>
                </a:lnTo>
                <a:lnTo>
                  <a:pt x="909" y="339"/>
                </a:lnTo>
                <a:lnTo>
                  <a:pt x="893" y="343"/>
                </a:lnTo>
                <a:lnTo>
                  <a:pt x="877" y="344"/>
                </a:lnTo>
                <a:lnTo>
                  <a:pt x="870" y="344"/>
                </a:lnTo>
                <a:lnTo>
                  <a:pt x="862" y="343"/>
                </a:lnTo>
                <a:lnTo>
                  <a:pt x="862" y="343"/>
                </a:lnTo>
                <a:lnTo>
                  <a:pt x="852" y="339"/>
                </a:lnTo>
                <a:lnTo>
                  <a:pt x="844" y="336"/>
                </a:lnTo>
                <a:lnTo>
                  <a:pt x="835" y="332"/>
                </a:lnTo>
                <a:lnTo>
                  <a:pt x="826" y="330"/>
                </a:lnTo>
                <a:lnTo>
                  <a:pt x="826" y="330"/>
                </a:lnTo>
                <a:lnTo>
                  <a:pt x="821" y="330"/>
                </a:lnTo>
                <a:lnTo>
                  <a:pt x="817" y="331"/>
                </a:lnTo>
                <a:lnTo>
                  <a:pt x="808" y="333"/>
                </a:lnTo>
                <a:lnTo>
                  <a:pt x="799" y="335"/>
                </a:lnTo>
                <a:lnTo>
                  <a:pt x="796" y="335"/>
                </a:lnTo>
                <a:lnTo>
                  <a:pt x="792" y="332"/>
                </a:lnTo>
                <a:lnTo>
                  <a:pt x="792" y="332"/>
                </a:lnTo>
                <a:lnTo>
                  <a:pt x="787" y="328"/>
                </a:lnTo>
                <a:lnTo>
                  <a:pt x="786" y="325"/>
                </a:lnTo>
                <a:lnTo>
                  <a:pt x="787" y="322"/>
                </a:lnTo>
                <a:lnTo>
                  <a:pt x="790" y="320"/>
                </a:lnTo>
                <a:lnTo>
                  <a:pt x="793" y="318"/>
                </a:lnTo>
                <a:lnTo>
                  <a:pt x="797" y="315"/>
                </a:lnTo>
                <a:lnTo>
                  <a:pt x="804" y="314"/>
                </a:lnTo>
                <a:lnTo>
                  <a:pt x="804" y="314"/>
                </a:lnTo>
                <a:lnTo>
                  <a:pt x="812" y="314"/>
                </a:lnTo>
                <a:lnTo>
                  <a:pt x="821" y="315"/>
                </a:lnTo>
                <a:lnTo>
                  <a:pt x="838" y="319"/>
                </a:lnTo>
                <a:lnTo>
                  <a:pt x="846" y="319"/>
                </a:lnTo>
                <a:lnTo>
                  <a:pt x="853" y="319"/>
                </a:lnTo>
                <a:lnTo>
                  <a:pt x="861" y="316"/>
                </a:lnTo>
                <a:lnTo>
                  <a:pt x="867" y="313"/>
                </a:lnTo>
                <a:lnTo>
                  <a:pt x="867" y="313"/>
                </a:lnTo>
                <a:lnTo>
                  <a:pt x="873" y="308"/>
                </a:lnTo>
                <a:lnTo>
                  <a:pt x="881" y="302"/>
                </a:lnTo>
                <a:lnTo>
                  <a:pt x="889" y="296"/>
                </a:lnTo>
                <a:lnTo>
                  <a:pt x="891" y="294"/>
                </a:lnTo>
                <a:lnTo>
                  <a:pt x="891" y="290"/>
                </a:lnTo>
                <a:lnTo>
                  <a:pt x="891" y="290"/>
                </a:lnTo>
                <a:lnTo>
                  <a:pt x="889" y="289"/>
                </a:lnTo>
                <a:lnTo>
                  <a:pt x="888" y="288"/>
                </a:lnTo>
                <a:lnTo>
                  <a:pt x="883" y="288"/>
                </a:lnTo>
                <a:lnTo>
                  <a:pt x="879" y="290"/>
                </a:lnTo>
                <a:lnTo>
                  <a:pt x="873" y="295"/>
                </a:lnTo>
                <a:lnTo>
                  <a:pt x="862" y="304"/>
                </a:lnTo>
                <a:lnTo>
                  <a:pt x="856" y="310"/>
                </a:lnTo>
                <a:lnTo>
                  <a:pt x="856" y="310"/>
                </a:lnTo>
                <a:lnTo>
                  <a:pt x="840" y="307"/>
                </a:lnTo>
                <a:lnTo>
                  <a:pt x="826" y="304"/>
                </a:lnTo>
                <a:lnTo>
                  <a:pt x="809" y="303"/>
                </a:lnTo>
                <a:lnTo>
                  <a:pt x="802" y="304"/>
                </a:lnTo>
                <a:lnTo>
                  <a:pt x="794" y="306"/>
                </a:lnTo>
                <a:lnTo>
                  <a:pt x="794" y="306"/>
                </a:lnTo>
                <a:lnTo>
                  <a:pt x="791" y="307"/>
                </a:lnTo>
                <a:lnTo>
                  <a:pt x="787" y="309"/>
                </a:lnTo>
                <a:lnTo>
                  <a:pt x="782" y="314"/>
                </a:lnTo>
                <a:lnTo>
                  <a:pt x="779" y="320"/>
                </a:lnTo>
                <a:lnTo>
                  <a:pt x="779" y="327"/>
                </a:lnTo>
                <a:lnTo>
                  <a:pt x="781" y="333"/>
                </a:lnTo>
                <a:lnTo>
                  <a:pt x="785" y="339"/>
                </a:lnTo>
                <a:lnTo>
                  <a:pt x="787" y="341"/>
                </a:lnTo>
                <a:lnTo>
                  <a:pt x="791" y="343"/>
                </a:lnTo>
                <a:lnTo>
                  <a:pt x="794" y="343"/>
                </a:lnTo>
                <a:lnTo>
                  <a:pt x="799" y="344"/>
                </a:lnTo>
                <a:lnTo>
                  <a:pt x="799" y="344"/>
                </a:lnTo>
                <a:lnTo>
                  <a:pt x="808" y="343"/>
                </a:lnTo>
                <a:lnTo>
                  <a:pt x="816" y="341"/>
                </a:lnTo>
                <a:lnTo>
                  <a:pt x="824" y="341"/>
                </a:lnTo>
                <a:lnTo>
                  <a:pt x="833" y="341"/>
                </a:lnTo>
                <a:lnTo>
                  <a:pt x="833" y="341"/>
                </a:lnTo>
                <a:lnTo>
                  <a:pt x="840" y="343"/>
                </a:lnTo>
                <a:lnTo>
                  <a:pt x="846" y="347"/>
                </a:lnTo>
                <a:lnTo>
                  <a:pt x="853" y="350"/>
                </a:lnTo>
                <a:lnTo>
                  <a:pt x="859" y="353"/>
                </a:lnTo>
                <a:lnTo>
                  <a:pt x="859" y="353"/>
                </a:lnTo>
                <a:lnTo>
                  <a:pt x="871" y="354"/>
                </a:lnTo>
                <a:lnTo>
                  <a:pt x="882" y="354"/>
                </a:lnTo>
                <a:lnTo>
                  <a:pt x="894" y="353"/>
                </a:lnTo>
                <a:lnTo>
                  <a:pt x="905" y="351"/>
                </a:lnTo>
                <a:lnTo>
                  <a:pt x="927" y="344"/>
                </a:lnTo>
                <a:lnTo>
                  <a:pt x="948" y="338"/>
                </a:lnTo>
                <a:lnTo>
                  <a:pt x="948" y="338"/>
                </a:lnTo>
                <a:lnTo>
                  <a:pt x="959" y="336"/>
                </a:lnTo>
                <a:lnTo>
                  <a:pt x="969" y="335"/>
                </a:lnTo>
                <a:lnTo>
                  <a:pt x="989" y="333"/>
                </a:lnTo>
                <a:lnTo>
                  <a:pt x="1010" y="332"/>
                </a:lnTo>
                <a:lnTo>
                  <a:pt x="1021" y="330"/>
                </a:lnTo>
                <a:lnTo>
                  <a:pt x="1030" y="327"/>
                </a:lnTo>
                <a:lnTo>
                  <a:pt x="1030" y="327"/>
                </a:lnTo>
                <a:lnTo>
                  <a:pt x="1036" y="325"/>
                </a:lnTo>
                <a:lnTo>
                  <a:pt x="1041" y="322"/>
                </a:lnTo>
                <a:lnTo>
                  <a:pt x="1045" y="320"/>
                </a:lnTo>
                <a:lnTo>
                  <a:pt x="1047" y="316"/>
                </a:lnTo>
                <a:lnTo>
                  <a:pt x="1048" y="314"/>
                </a:lnTo>
                <a:lnTo>
                  <a:pt x="1048" y="312"/>
                </a:lnTo>
                <a:lnTo>
                  <a:pt x="1047" y="308"/>
                </a:lnTo>
                <a:lnTo>
                  <a:pt x="1046" y="306"/>
                </a:lnTo>
                <a:lnTo>
                  <a:pt x="1040" y="301"/>
                </a:lnTo>
                <a:lnTo>
                  <a:pt x="1033" y="297"/>
                </a:lnTo>
                <a:lnTo>
                  <a:pt x="1024" y="294"/>
                </a:lnTo>
                <a:lnTo>
                  <a:pt x="1015" y="294"/>
                </a:lnTo>
                <a:lnTo>
                  <a:pt x="1015" y="294"/>
                </a:lnTo>
                <a:lnTo>
                  <a:pt x="1004" y="295"/>
                </a:lnTo>
                <a:lnTo>
                  <a:pt x="988" y="297"/>
                </a:lnTo>
                <a:lnTo>
                  <a:pt x="980" y="300"/>
                </a:lnTo>
                <a:lnTo>
                  <a:pt x="974" y="303"/>
                </a:lnTo>
                <a:lnTo>
                  <a:pt x="969" y="306"/>
                </a:lnTo>
                <a:lnTo>
                  <a:pt x="969" y="308"/>
                </a:lnTo>
                <a:lnTo>
                  <a:pt x="969" y="310"/>
                </a:lnTo>
                <a:lnTo>
                  <a:pt x="969" y="310"/>
                </a:lnTo>
                <a:lnTo>
                  <a:pt x="970" y="310"/>
                </a:lnTo>
                <a:lnTo>
                  <a:pt x="971" y="312"/>
                </a:lnTo>
                <a:lnTo>
                  <a:pt x="979" y="310"/>
                </a:lnTo>
                <a:lnTo>
                  <a:pt x="1000" y="307"/>
                </a:lnTo>
                <a:lnTo>
                  <a:pt x="1011" y="306"/>
                </a:lnTo>
                <a:lnTo>
                  <a:pt x="1023" y="306"/>
                </a:lnTo>
                <a:lnTo>
                  <a:pt x="1033" y="307"/>
                </a:lnTo>
                <a:lnTo>
                  <a:pt x="1036" y="309"/>
                </a:lnTo>
                <a:lnTo>
                  <a:pt x="1040" y="312"/>
                </a:lnTo>
                <a:lnTo>
                  <a:pt x="1040" y="312"/>
                </a:lnTo>
                <a:lnTo>
                  <a:pt x="1035" y="315"/>
                </a:lnTo>
                <a:lnTo>
                  <a:pt x="1030" y="318"/>
                </a:lnTo>
                <a:lnTo>
                  <a:pt x="1020" y="322"/>
                </a:lnTo>
                <a:lnTo>
                  <a:pt x="1007" y="324"/>
                </a:lnTo>
                <a:lnTo>
                  <a:pt x="994" y="325"/>
                </a:lnTo>
                <a:lnTo>
                  <a:pt x="969" y="326"/>
                </a:lnTo>
                <a:lnTo>
                  <a:pt x="957" y="326"/>
                </a:lnTo>
                <a:lnTo>
                  <a:pt x="946" y="328"/>
                </a:lnTo>
                <a:lnTo>
                  <a:pt x="946" y="328"/>
                </a:lnTo>
                <a:lnTo>
                  <a:pt x="948" y="325"/>
                </a:lnTo>
                <a:lnTo>
                  <a:pt x="951" y="321"/>
                </a:lnTo>
                <a:lnTo>
                  <a:pt x="952" y="316"/>
                </a:lnTo>
                <a:lnTo>
                  <a:pt x="952" y="313"/>
                </a:lnTo>
                <a:lnTo>
                  <a:pt x="951" y="308"/>
                </a:lnTo>
                <a:lnTo>
                  <a:pt x="948" y="304"/>
                </a:lnTo>
                <a:lnTo>
                  <a:pt x="946" y="301"/>
                </a:lnTo>
                <a:lnTo>
                  <a:pt x="942" y="297"/>
                </a:lnTo>
                <a:lnTo>
                  <a:pt x="942" y="297"/>
                </a:lnTo>
                <a:lnTo>
                  <a:pt x="948" y="286"/>
                </a:lnTo>
                <a:lnTo>
                  <a:pt x="951" y="280"/>
                </a:lnTo>
                <a:lnTo>
                  <a:pt x="952" y="273"/>
                </a:lnTo>
                <a:lnTo>
                  <a:pt x="952" y="273"/>
                </a:lnTo>
                <a:lnTo>
                  <a:pt x="980" y="274"/>
                </a:lnTo>
                <a:lnTo>
                  <a:pt x="1028" y="274"/>
                </a:lnTo>
                <a:lnTo>
                  <a:pt x="1052" y="274"/>
                </a:lnTo>
                <a:lnTo>
                  <a:pt x="1072" y="273"/>
                </a:lnTo>
                <a:lnTo>
                  <a:pt x="1088" y="271"/>
                </a:lnTo>
                <a:lnTo>
                  <a:pt x="1092" y="269"/>
                </a:lnTo>
                <a:lnTo>
                  <a:pt x="1094" y="267"/>
                </a:lnTo>
                <a:lnTo>
                  <a:pt x="1094" y="267"/>
                </a:lnTo>
                <a:close/>
                <a:moveTo>
                  <a:pt x="265" y="332"/>
                </a:moveTo>
                <a:lnTo>
                  <a:pt x="265" y="332"/>
                </a:lnTo>
                <a:lnTo>
                  <a:pt x="264" y="327"/>
                </a:lnTo>
                <a:lnTo>
                  <a:pt x="262" y="322"/>
                </a:lnTo>
                <a:lnTo>
                  <a:pt x="262" y="322"/>
                </a:lnTo>
                <a:lnTo>
                  <a:pt x="268" y="325"/>
                </a:lnTo>
                <a:lnTo>
                  <a:pt x="277" y="330"/>
                </a:lnTo>
                <a:lnTo>
                  <a:pt x="285" y="335"/>
                </a:lnTo>
                <a:lnTo>
                  <a:pt x="288" y="335"/>
                </a:lnTo>
                <a:lnTo>
                  <a:pt x="290" y="335"/>
                </a:lnTo>
                <a:lnTo>
                  <a:pt x="290" y="335"/>
                </a:lnTo>
                <a:lnTo>
                  <a:pt x="291" y="336"/>
                </a:lnTo>
                <a:lnTo>
                  <a:pt x="291" y="336"/>
                </a:lnTo>
                <a:lnTo>
                  <a:pt x="289" y="338"/>
                </a:lnTo>
                <a:lnTo>
                  <a:pt x="288" y="342"/>
                </a:lnTo>
                <a:lnTo>
                  <a:pt x="288" y="342"/>
                </a:lnTo>
                <a:lnTo>
                  <a:pt x="282" y="342"/>
                </a:lnTo>
                <a:lnTo>
                  <a:pt x="276" y="341"/>
                </a:lnTo>
                <a:lnTo>
                  <a:pt x="271" y="338"/>
                </a:lnTo>
                <a:lnTo>
                  <a:pt x="266" y="336"/>
                </a:lnTo>
                <a:lnTo>
                  <a:pt x="266" y="336"/>
                </a:lnTo>
                <a:lnTo>
                  <a:pt x="265" y="332"/>
                </a:lnTo>
                <a:lnTo>
                  <a:pt x="265" y="332"/>
                </a:lnTo>
                <a:close/>
                <a:moveTo>
                  <a:pt x="284" y="321"/>
                </a:moveTo>
                <a:lnTo>
                  <a:pt x="284" y="321"/>
                </a:lnTo>
                <a:lnTo>
                  <a:pt x="285" y="320"/>
                </a:lnTo>
                <a:lnTo>
                  <a:pt x="285" y="320"/>
                </a:lnTo>
                <a:lnTo>
                  <a:pt x="286" y="322"/>
                </a:lnTo>
                <a:lnTo>
                  <a:pt x="288" y="325"/>
                </a:lnTo>
                <a:lnTo>
                  <a:pt x="288" y="325"/>
                </a:lnTo>
                <a:lnTo>
                  <a:pt x="284" y="321"/>
                </a:lnTo>
                <a:lnTo>
                  <a:pt x="284" y="321"/>
                </a:lnTo>
                <a:close/>
                <a:moveTo>
                  <a:pt x="924" y="316"/>
                </a:moveTo>
                <a:lnTo>
                  <a:pt x="924" y="316"/>
                </a:lnTo>
                <a:lnTo>
                  <a:pt x="932" y="324"/>
                </a:lnTo>
                <a:lnTo>
                  <a:pt x="932" y="324"/>
                </a:lnTo>
                <a:lnTo>
                  <a:pt x="930" y="325"/>
                </a:lnTo>
                <a:lnTo>
                  <a:pt x="930" y="325"/>
                </a:lnTo>
                <a:lnTo>
                  <a:pt x="923" y="326"/>
                </a:lnTo>
                <a:lnTo>
                  <a:pt x="915" y="324"/>
                </a:lnTo>
                <a:lnTo>
                  <a:pt x="908" y="321"/>
                </a:lnTo>
                <a:lnTo>
                  <a:pt x="905" y="318"/>
                </a:lnTo>
                <a:lnTo>
                  <a:pt x="903" y="315"/>
                </a:lnTo>
                <a:lnTo>
                  <a:pt x="903" y="315"/>
                </a:lnTo>
                <a:lnTo>
                  <a:pt x="906" y="313"/>
                </a:lnTo>
                <a:lnTo>
                  <a:pt x="906" y="313"/>
                </a:lnTo>
                <a:lnTo>
                  <a:pt x="911" y="316"/>
                </a:lnTo>
                <a:lnTo>
                  <a:pt x="916" y="319"/>
                </a:lnTo>
                <a:lnTo>
                  <a:pt x="920" y="319"/>
                </a:lnTo>
                <a:lnTo>
                  <a:pt x="924" y="316"/>
                </a:lnTo>
                <a:lnTo>
                  <a:pt x="924" y="316"/>
                </a:lnTo>
                <a:close/>
                <a:moveTo>
                  <a:pt x="910" y="302"/>
                </a:moveTo>
                <a:lnTo>
                  <a:pt x="910" y="302"/>
                </a:lnTo>
                <a:lnTo>
                  <a:pt x="914" y="301"/>
                </a:lnTo>
                <a:lnTo>
                  <a:pt x="914" y="301"/>
                </a:lnTo>
                <a:lnTo>
                  <a:pt x="920" y="303"/>
                </a:lnTo>
                <a:lnTo>
                  <a:pt x="920" y="303"/>
                </a:lnTo>
                <a:lnTo>
                  <a:pt x="915" y="302"/>
                </a:lnTo>
                <a:lnTo>
                  <a:pt x="910" y="302"/>
                </a:lnTo>
                <a:lnTo>
                  <a:pt x="910" y="302"/>
                </a:lnTo>
                <a:close/>
                <a:moveTo>
                  <a:pt x="942" y="265"/>
                </a:moveTo>
                <a:lnTo>
                  <a:pt x="942" y="265"/>
                </a:lnTo>
                <a:lnTo>
                  <a:pt x="909" y="265"/>
                </a:lnTo>
                <a:lnTo>
                  <a:pt x="909" y="265"/>
                </a:lnTo>
                <a:lnTo>
                  <a:pt x="906" y="259"/>
                </a:lnTo>
                <a:lnTo>
                  <a:pt x="905" y="253"/>
                </a:lnTo>
                <a:lnTo>
                  <a:pt x="905" y="247"/>
                </a:lnTo>
                <a:lnTo>
                  <a:pt x="908" y="243"/>
                </a:lnTo>
                <a:lnTo>
                  <a:pt x="908" y="243"/>
                </a:lnTo>
                <a:lnTo>
                  <a:pt x="910" y="247"/>
                </a:lnTo>
                <a:lnTo>
                  <a:pt x="912" y="249"/>
                </a:lnTo>
                <a:lnTo>
                  <a:pt x="916" y="250"/>
                </a:lnTo>
                <a:lnTo>
                  <a:pt x="918" y="251"/>
                </a:lnTo>
                <a:lnTo>
                  <a:pt x="922" y="250"/>
                </a:lnTo>
                <a:lnTo>
                  <a:pt x="926" y="248"/>
                </a:lnTo>
                <a:lnTo>
                  <a:pt x="933" y="242"/>
                </a:lnTo>
                <a:lnTo>
                  <a:pt x="933" y="242"/>
                </a:lnTo>
                <a:lnTo>
                  <a:pt x="936" y="247"/>
                </a:lnTo>
                <a:lnTo>
                  <a:pt x="936" y="247"/>
                </a:lnTo>
                <a:lnTo>
                  <a:pt x="939" y="251"/>
                </a:lnTo>
                <a:lnTo>
                  <a:pt x="941" y="255"/>
                </a:lnTo>
                <a:lnTo>
                  <a:pt x="942" y="265"/>
                </a:lnTo>
                <a:lnTo>
                  <a:pt x="942" y="265"/>
                </a:lnTo>
                <a:close/>
                <a:moveTo>
                  <a:pt x="915" y="236"/>
                </a:moveTo>
                <a:lnTo>
                  <a:pt x="915" y="236"/>
                </a:lnTo>
                <a:lnTo>
                  <a:pt x="920" y="235"/>
                </a:lnTo>
                <a:lnTo>
                  <a:pt x="924" y="236"/>
                </a:lnTo>
                <a:lnTo>
                  <a:pt x="924" y="236"/>
                </a:lnTo>
                <a:lnTo>
                  <a:pt x="917" y="241"/>
                </a:lnTo>
                <a:lnTo>
                  <a:pt x="917" y="241"/>
                </a:lnTo>
                <a:lnTo>
                  <a:pt x="915" y="236"/>
                </a:lnTo>
                <a:lnTo>
                  <a:pt x="915" y="236"/>
                </a:lnTo>
                <a:close/>
                <a:moveTo>
                  <a:pt x="927" y="178"/>
                </a:moveTo>
                <a:lnTo>
                  <a:pt x="927" y="178"/>
                </a:lnTo>
                <a:lnTo>
                  <a:pt x="928" y="177"/>
                </a:lnTo>
                <a:lnTo>
                  <a:pt x="929" y="176"/>
                </a:lnTo>
                <a:lnTo>
                  <a:pt x="929" y="172"/>
                </a:lnTo>
                <a:lnTo>
                  <a:pt x="927" y="166"/>
                </a:lnTo>
                <a:lnTo>
                  <a:pt x="927" y="166"/>
                </a:lnTo>
                <a:lnTo>
                  <a:pt x="927" y="165"/>
                </a:lnTo>
                <a:lnTo>
                  <a:pt x="927" y="165"/>
                </a:lnTo>
                <a:lnTo>
                  <a:pt x="932" y="168"/>
                </a:lnTo>
                <a:lnTo>
                  <a:pt x="938" y="176"/>
                </a:lnTo>
                <a:lnTo>
                  <a:pt x="938" y="176"/>
                </a:lnTo>
                <a:lnTo>
                  <a:pt x="941" y="182"/>
                </a:lnTo>
                <a:lnTo>
                  <a:pt x="944" y="189"/>
                </a:lnTo>
                <a:lnTo>
                  <a:pt x="944" y="196"/>
                </a:lnTo>
                <a:lnTo>
                  <a:pt x="942" y="203"/>
                </a:lnTo>
                <a:lnTo>
                  <a:pt x="940" y="210"/>
                </a:lnTo>
                <a:lnTo>
                  <a:pt x="938" y="216"/>
                </a:lnTo>
                <a:lnTo>
                  <a:pt x="932" y="229"/>
                </a:lnTo>
                <a:lnTo>
                  <a:pt x="932" y="229"/>
                </a:lnTo>
                <a:lnTo>
                  <a:pt x="927" y="226"/>
                </a:lnTo>
                <a:lnTo>
                  <a:pt x="922" y="225"/>
                </a:lnTo>
                <a:lnTo>
                  <a:pt x="917" y="225"/>
                </a:lnTo>
                <a:lnTo>
                  <a:pt x="914" y="226"/>
                </a:lnTo>
                <a:lnTo>
                  <a:pt x="914" y="226"/>
                </a:lnTo>
                <a:lnTo>
                  <a:pt x="912" y="213"/>
                </a:lnTo>
                <a:lnTo>
                  <a:pt x="912" y="198"/>
                </a:lnTo>
                <a:lnTo>
                  <a:pt x="914" y="184"/>
                </a:lnTo>
                <a:lnTo>
                  <a:pt x="917" y="173"/>
                </a:lnTo>
                <a:lnTo>
                  <a:pt x="917" y="173"/>
                </a:lnTo>
                <a:lnTo>
                  <a:pt x="917" y="176"/>
                </a:lnTo>
                <a:lnTo>
                  <a:pt x="918" y="179"/>
                </a:lnTo>
                <a:lnTo>
                  <a:pt x="922" y="184"/>
                </a:lnTo>
                <a:lnTo>
                  <a:pt x="923" y="184"/>
                </a:lnTo>
                <a:lnTo>
                  <a:pt x="926" y="184"/>
                </a:lnTo>
                <a:lnTo>
                  <a:pt x="927" y="182"/>
                </a:lnTo>
                <a:lnTo>
                  <a:pt x="927" y="178"/>
                </a:lnTo>
                <a:lnTo>
                  <a:pt x="927" y="178"/>
                </a:lnTo>
                <a:close/>
                <a:moveTo>
                  <a:pt x="915" y="115"/>
                </a:moveTo>
                <a:lnTo>
                  <a:pt x="915" y="115"/>
                </a:lnTo>
                <a:lnTo>
                  <a:pt x="920" y="117"/>
                </a:lnTo>
                <a:lnTo>
                  <a:pt x="920" y="117"/>
                </a:lnTo>
                <a:lnTo>
                  <a:pt x="917" y="118"/>
                </a:lnTo>
                <a:lnTo>
                  <a:pt x="917" y="118"/>
                </a:lnTo>
                <a:lnTo>
                  <a:pt x="915" y="118"/>
                </a:lnTo>
                <a:lnTo>
                  <a:pt x="915" y="118"/>
                </a:lnTo>
                <a:lnTo>
                  <a:pt x="915" y="115"/>
                </a:lnTo>
                <a:lnTo>
                  <a:pt x="915" y="115"/>
                </a:lnTo>
                <a:close/>
                <a:moveTo>
                  <a:pt x="904" y="20"/>
                </a:moveTo>
                <a:lnTo>
                  <a:pt x="904" y="20"/>
                </a:lnTo>
                <a:lnTo>
                  <a:pt x="906" y="21"/>
                </a:lnTo>
                <a:lnTo>
                  <a:pt x="906" y="21"/>
                </a:lnTo>
                <a:lnTo>
                  <a:pt x="905" y="24"/>
                </a:lnTo>
                <a:lnTo>
                  <a:pt x="905" y="24"/>
                </a:lnTo>
                <a:lnTo>
                  <a:pt x="904" y="24"/>
                </a:lnTo>
                <a:lnTo>
                  <a:pt x="904" y="24"/>
                </a:lnTo>
                <a:lnTo>
                  <a:pt x="904" y="20"/>
                </a:lnTo>
                <a:lnTo>
                  <a:pt x="904" y="20"/>
                </a:lnTo>
                <a:close/>
                <a:moveTo>
                  <a:pt x="904" y="44"/>
                </a:moveTo>
                <a:lnTo>
                  <a:pt x="904" y="44"/>
                </a:lnTo>
                <a:lnTo>
                  <a:pt x="904" y="50"/>
                </a:lnTo>
                <a:lnTo>
                  <a:pt x="904" y="50"/>
                </a:lnTo>
                <a:lnTo>
                  <a:pt x="903" y="44"/>
                </a:lnTo>
                <a:lnTo>
                  <a:pt x="903" y="44"/>
                </a:lnTo>
                <a:lnTo>
                  <a:pt x="904" y="44"/>
                </a:lnTo>
                <a:lnTo>
                  <a:pt x="904" y="44"/>
                </a:lnTo>
                <a:close/>
                <a:moveTo>
                  <a:pt x="902" y="79"/>
                </a:moveTo>
                <a:lnTo>
                  <a:pt x="902" y="79"/>
                </a:lnTo>
                <a:lnTo>
                  <a:pt x="902" y="85"/>
                </a:lnTo>
                <a:lnTo>
                  <a:pt x="903" y="88"/>
                </a:lnTo>
                <a:lnTo>
                  <a:pt x="906" y="89"/>
                </a:lnTo>
                <a:lnTo>
                  <a:pt x="906" y="89"/>
                </a:lnTo>
                <a:lnTo>
                  <a:pt x="909" y="88"/>
                </a:lnTo>
                <a:lnTo>
                  <a:pt x="911" y="85"/>
                </a:lnTo>
                <a:lnTo>
                  <a:pt x="911" y="82"/>
                </a:lnTo>
                <a:lnTo>
                  <a:pt x="912" y="77"/>
                </a:lnTo>
                <a:lnTo>
                  <a:pt x="912" y="62"/>
                </a:lnTo>
                <a:lnTo>
                  <a:pt x="912" y="62"/>
                </a:lnTo>
                <a:lnTo>
                  <a:pt x="918" y="66"/>
                </a:lnTo>
                <a:lnTo>
                  <a:pt x="923" y="71"/>
                </a:lnTo>
                <a:lnTo>
                  <a:pt x="928" y="77"/>
                </a:lnTo>
                <a:lnTo>
                  <a:pt x="930" y="84"/>
                </a:lnTo>
                <a:lnTo>
                  <a:pt x="930" y="84"/>
                </a:lnTo>
                <a:lnTo>
                  <a:pt x="930" y="91"/>
                </a:lnTo>
                <a:lnTo>
                  <a:pt x="930" y="98"/>
                </a:lnTo>
                <a:lnTo>
                  <a:pt x="929" y="103"/>
                </a:lnTo>
                <a:lnTo>
                  <a:pt x="927" y="108"/>
                </a:lnTo>
                <a:lnTo>
                  <a:pt x="927" y="108"/>
                </a:lnTo>
                <a:lnTo>
                  <a:pt x="923" y="106"/>
                </a:lnTo>
                <a:lnTo>
                  <a:pt x="923" y="106"/>
                </a:lnTo>
                <a:lnTo>
                  <a:pt x="922" y="102"/>
                </a:lnTo>
                <a:lnTo>
                  <a:pt x="920" y="101"/>
                </a:lnTo>
                <a:lnTo>
                  <a:pt x="917" y="102"/>
                </a:lnTo>
                <a:lnTo>
                  <a:pt x="915" y="103"/>
                </a:lnTo>
                <a:lnTo>
                  <a:pt x="915" y="103"/>
                </a:lnTo>
                <a:lnTo>
                  <a:pt x="911" y="100"/>
                </a:lnTo>
                <a:lnTo>
                  <a:pt x="909" y="98"/>
                </a:lnTo>
                <a:lnTo>
                  <a:pt x="908" y="101"/>
                </a:lnTo>
                <a:lnTo>
                  <a:pt x="906" y="104"/>
                </a:lnTo>
                <a:lnTo>
                  <a:pt x="906" y="114"/>
                </a:lnTo>
                <a:lnTo>
                  <a:pt x="906" y="120"/>
                </a:lnTo>
                <a:lnTo>
                  <a:pt x="906" y="120"/>
                </a:lnTo>
                <a:lnTo>
                  <a:pt x="904" y="120"/>
                </a:lnTo>
                <a:lnTo>
                  <a:pt x="902" y="118"/>
                </a:lnTo>
                <a:lnTo>
                  <a:pt x="902" y="118"/>
                </a:lnTo>
                <a:lnTo>
                  <a:pt x="900" y="115"/>
                </a:lnTo>
                <a:lnTo>
                  <a:pt x="898" y="110"/>
                </a:lnTo>
                <a:lnTo>
                  <a:pt x="894" y="103"/>
                </a:lnTo>
                <a:lnTo>
                  <a:pt x="894" y="103"/>
                </a:lnTo>
                <a:lnTo>
                  <a:pt x="894" y="97"/>
                </a:lnTo>
                <a:lnTo>
                  <a:pt x="893" y="94"/>
                </a:lnTo>
                <a:lnTo>
                  <a:pt x="892" y="92"/>
                </a:lnTo>
                <a:lnTo>
                  <a:pt x="891" y="91"/>
                </a:lnTo>
                <a:lnTo>
                  <a:pt x="891" y="91"/>
                </a:lnTo>
                <a:lnTo>
                  <a:pt x="889" y="84"/>
                </a:lnTo>
                <a:lnTo>
                  <a:pt x="889" y="77"/>
                </a:lnTo>
                <a:lnTo>
                  <a:pt x="889" y="73"/>
                </a:lnTo>
                <a:lnTo>
                  <a:pt x="891" y="70"/>
                </a:lnTo>
                <a:lnTo>
                  <a:pt x="893" y="67"/>
                </a:lnTo>
                <a:lnTo>
                  <a:pt x="897" y="65"/>
                </a:lnTo>
                <a:lnTo>
                  <a:pt x="897" y="65"/>
                </a:lnTo>
                <a:lnTo>
                  <a:pt x="898" y="72"/>
                </a:lnTo>
                <a:lnTo>
                  <a:pt x="902" y="79"/>
                </a:lnTo>
                <a:lnTo>
                  <a:pt x="902" y="79"/>
                </a:lnTo>
                <a:close/>
                <a:moveTo>
                  <a:pt x="791" y="35"/>
                </a:moveTo>
                <a:lnTo>
                  <a:pt x="791" y="35"/>
                </a:lnTo>
                <a:lnTo>
                  <a:pt x="787" y="35"/>
                </a:lnTo>
                <a:lnTo>
                  <a:pt x="787" y="35"/>
                </a:lnTo>
                <a:lnTo>
                  <a:pt x="787" y="35"/>
                </a:lnTo>
                <a:lnTo>
                  <a:pt x="787" y="35"/>
                </a:lnTo>
                <a:lnTo>
                  <a:pt x="791" y="35"/>
                </a:lnTo>
                <a:lnTo>
                  <a:pt x="791" y="35"/>
                </a:lnTo>
                <a:close/>
                <a:moveTo>
                  <a:pt x="691" y="32"/>
                </a:moveTo>
                <a:lnTo>
                  <a:pt x="691" y="32"/>
                </a:lnTo>
                <a:lnTo>
                  <a:pt x="713" y="33"/>
                </a:lnTo>
                <a:lnTo>
                  <a:pt x="713" y="33"/>
                </a:lnTo>
                <a:lnTo>
                  <a:pt x="691" y="32"/>
                </a:lnTo>
                <a:lnTo>
                  <a:pt x="691" y="32"/>
                </a:lnTo>
                <a:lnTo>
                  <a:pt x="691" y="32"/>
                </a:lnTo>
                <a:lnTo>
                  <a:pt x="691" y="32"/>
                </a:lnTo>
                <a:close/>
                <a:moveTo>
                  <a:pt x="285" y="53"/>
                </a:moveTo>
                <a:lnTo>
                  <a:pt x="285" y="53"/>
                </a:lnTo>
                <a:lnTo>
                  <a:pt x="360" y="49"/>
                </a:lnTo>
                <a:lnTo>
                  <a:pt x="434" y="45"/>
                </a:lnTo>
                <a:lnTo>
                  <a:pt x="509" y="43"/>
                </a:lnTo>
                <a:lnTo>
                  <a:pt x="584" y="41"/>
                </a:lnTo>
                <a:lnTo>
                  <a:pt x="584" y="41"/>
                </a:lnTo>
                <a:lnTo>
                  <a:pt x="661" y="42"/>
                </a:lnTo>
                <a:lnTo>
                  <a:pt x="738" y="44"/>
                </a:lnTo>
                <a:lnTo>
                  <a:pt x="816" y="45"/>
                </a:lnTo>
                <a:lnTo>
                  <a:pt x="855" y="45"/>
                </a:lnTo>
                <a:lnTo>
                  <a:pt x="893" y="44"/>
                </a:lnTo>
                <a:lnTo>
                  <a:pt x="893" y="44"/>
                </a:lnTo>
                <a:lnTo>
                  <a:pt x="894" y="55"/>
                </a:lnTo>
                <a:lnTo>
                  <a:pt x="894" y="55"/>
                </a:lnTo>
                <a:lnTo>
                  <a:pt x="887" y="59"/>
                </a:lnTo>
                <a:lnTo>
                  <a:pt x="883" y="65"/>
                </a:lnTo>
                <a:lnTo>
                  <a:pt x="881" y="71"/>
                </a:lnTo>
                <a:lnTo>
                  <a:pt x="880" y="78"/>
                </a:lnTo>
                <a:lnTo>
                  <a:pt x="880" y="85"/>
                </a:lnTo>
                <a:lnTo>
                  <a:pt x="881" y="92"/>
                </a:lnTo>
                <a:lnTo>
                  <a:pt x="886" y="107"/>
                </a:lnTo>
                <a:lnTo>
                  <a:pt x="886" y="107"/>
                </a:lnTo>
                <a:lnTo>
                  <a:pt x="888" y="115"/>
                </a:lnTo>
                <a:lnTo>
                  <a:pt x="892" y="123"/>
                </a:lnTo>
                <a:lnTo>
                  <a:pt x="896" y="126"/>
                </a:lnTo>
                <a:lnTo>
                  <a:pt x="899" y="129"/>
                </a:lnTo>
                <a:lnTo>
                  <a:pt x="903" y="130"/>
                </a:lnTo>
                <a:lnTo>
                  <a:pt x="908" y="130"/>
                </a:lnTo>
                <a:lnTo>
                  <a:pt x="908" y="130"/>
                </a:lnTo>
                <a:lnTo>
                  <a:pt x="911" y="145"/>
                </a:lnTo>
                <a:lnTo>
                  <a:pt x="915" y="159"/>
                </a:lnTo>
                <a:lnTo>
                  <a:pt x="915" y="159"/>
                </a:lnTo>
                <a:lnTo>
                  <a:pt x="912" y="162"/>
                </a:lnTo>
                <a:lnTo>
                  <a:pt x="910" y="166"/>
                </a:lnTo>
                <a:lnTo>
                  <a:pt x="906" y="176"/>
                </a:lnTo>
                <a:lnTo>
                  <a:pt x="904" y="188"/>
                </a:lnTo>
                <a:lnTo>
                  <a:pt x="903" y="198"/>
                </a:lnTo>
                <a:lnTo>
                  <a:pt x="903" y="198"/>
                </a:lnTo>
                <a:lnTo>
                  <a:pt x="900" y="202"/>
                </a:lnTo>
                <a:lnTo>
                  <a:pt x="900" y="206"/>
                </a:lnTo>
                <a:lnTo>
                  <a:pt x="899" y="215"/>
                </a:lnTo>
                <a:lnTo>
                  <a:pt x="902" y="225"/>
                </a:lnTo>
                <a:lnTo>
                  <a:pt x="903" y="232"/>
                </a:lnTo>
                <a:lnTo>
                  <a:pt x="903" y="232"/>
                </a:lnTo>
                <a:lnTo>
                  <a:pt x="898" y="238"/>
                </a:lnTo>
                <a:lnTo>
                  <a:pt x="897" y="245"/>
                </a:lnTo>
                <a:lnTo>
                  <a:pt x="896" y="255"/>
                </a:lnTo>
                <a:lnTo>
                  <a:pt x="898" y="265"/>
                </a:lnTo>
                <a:lnTo>
                  <a:pt x="898" y="265"/>
                </a:lnTo>
                <a:lnTo>
                  <a:pt x="750" y="268"/>
                </a:lnTo>
                <a:lnTo>
                  <a:pt x="602" y="272"/>
                </a:lnTo>
                <a:lnTo>
                  <a:pt x="454" y="275"/>
                </a:lnTo>
                <a:lnTo>
                  <a:pt x="379" y="277"/>
                </a:lnTo>
                <a:lnTo>
                  <a:pt x="306" y="275"/>
                </a:lnTo>
                <a:lnTo>
                  <a:pt x="306" y="275"/>
                </a:lnTo>
                <a:lnTo>
                  <a:pt x="306" y="265"/>
                </a:lnTo>
                <a:lnTo>
                  <a:pt x="306" y="260"/>
                </a:lnTo>
                <a:lnTo>
                  <a:pt x="303" y="255"/>
                </a:lnTo>
                <a:lnTo>
                  <a:pt x="303" y="255"/>
                </a:lnTo>
                <a:lnTo>
                  <a:pt x="301" y="250"/>
                </a:lnTo>
                <a:lnTo>
                  <a:pt x="298" y="245"/>
                </a:lnTo>
                <a:lnTo>
                  <a:pt x="295" y="242"/>
                </a:lnTo>
                <a:lnTo>
                  <a:pt x="290" y="239"/>
                </a:lnTo>
                <a:lnTo>
                  <a:pt x="290" y="239"/>
                </a:lnTo>
                <a:lnTo>
                  <a:pt x="294" y="231"/>
                </a:lnTo>
                <a:lnTo>
                  <a:pt x="295" y="221"/>
                </a:lnTo>
                <a:lnTo>
                  <a:pt x="296" y="210"/>
                </a:lnTo>
                <a:lnTo>
                  <a:pt x="296" y="200"/>
                </a:lnTo>
                <a:lnTo>
                  <a:pt x="295" y="189"/>
                </a:lnTo>
                <a:lnTo>
                  <a:pt x="292" y="179"/>
                </a:lnTo>
                <a:lnTo>
                  <a:pt x="289" y="170"/>
                </a:lnTo>
                <a:lnTo>
                  <a:pt x="283" y="162"/>
                </a:lnTo>
                <a:lnTo>
                  <a:pt x="283" y="162"/>
                </a:lnTo>
                <a:lnTo>
                  <a:pt x="284" y="151"/>
                </a:lnTo>
                <a:lnTo>
                  <a:pt x="284" y="142"/>
                </a:lnTo>
                <a:lnTo>
                  <a:pt x="284" y="142"/>
                </a:lnTo>
                <a:lnTo>
                  <a:pt x="288" y="138"/>
                </a:lnTo>
                <a:lnTo>
                  <a:pt x="290" y="135"/>
                </a:lnTo>
                <a:lnTo>
                  <a:pt x="295" y="125"/>
                </a:lnTo>
                <a:lnTo>
                  <a:pt x="296" y="114"/>
                </a:lnTo>
                <a:lnTo>
                  <a:pt x="296" y="103"/>
                </a:lnTo>
                <a:lnTo>
                  <a:pt x="295" y="92"/>
                </a:lnTo>
                <a:lnTo>
                  <a:pt x="292" y="82"/>
                </a:lnTo>
                <a:lnTo>
                  <a:pt x="288" y="72"/>
                </a:lnTo>
                <a:lnTo>
                  <a:pt x="283" y="64"/>
                </a:lnTo>
                <a:lnTo>
                  <a:pt x="283" y="64"/>
                </a:lnTo>
                <a:lnTo>
                  <a:pt x="285" y="53"/>
                </a:lnTo>
                <a:lnTo>
                  <a:pt x="285" y="53"/>
                </a:lnTo>
                <a:close/>
                <a:moveTo>
                  <a:pt x="272" y="24"/>
                </a:moveTo>
                <a:lnTo>
                  <a:pt x="272" y="24"/>
                </a:lnTo>
                <a:lnTo>
                  <a:pt x="273" y="27"/>
                </a:lnTo>
                <a:lnTo>
                  <a:pt x="273" y="27"/>
                </a:lnTo>
                <a:lnTo>
                  <a:pt x="271" y="27"/>
                </a:lnTo>
                <a:lnTo>
                  <a:pt x="271" y="27"/>
                </a:lnTo>
                <a:lnTo>
                  <a:pt x="272" y="24"/>
                </a:lnTo>
                <a:lnTo>
                  <a:pt x="272" y="24"/>
                </a:lnTo>
                <a:close/>
                <a:moveTo>
                  <a:pt x="270" y="43"/>
                </a:moveTo>
                <a:lnTo>
                  <a:pt x="270" y="43"/>
                </a:lnTo>
                <a:lnTo>
                  <a:pt x="273" y="42"/>
                </a:lnTo>
                <a:lnTo>
                  <a:pt x="273" y="42"/>
                </a:lnTo>
                <a:lnTo>
                  <a:pt x="277" y="43"/>
                </a:lnTo>
                <a:lnTo>
                  <a:pt x="277" y="43"/>
                </a:lnTo>
                <a:lnTo>
                  <a:pt x="277" y="44"/>
                </a:lnTo>
                <a:lnTo>
                  <a:pt x="277" y="44"/>
                </a:lnTo>
                <a:lnTo>
                  <a:pt x="270" y="44"/>
                </a:lnTo>
                <a:lnTo>
                  <a:pt x="270" y="44"/>
                </a:lnTo>
                <a:lnTo>
                  <a:pt x="270" y="43"/>
                </a:lnTo>
                <a:lnTo>
                  <a:pt x="270" y="43"/>
                </a:lnTo>
                <a:close/>
                <a:moveTo>
                  <a:pt x="271" y="54"/>
                </a:moveTo>
                <a:lnTo>
                  <a:pt x="271" y="54"/>
                </a:lnTo>
                <a:lnTo>
                  <a:pt x="271" y="54"/>
                </a:lnTo>
                <a:lnTo>
                  <a:pt x="271" y="54"/>
                </a:lnTo>
                <a:lnTo>
                  <a:pt x="276" y="54"/>
                </a:lnTo>
                <a:lnTo>
                  <a:pt x="276" y="54"/>
                </a:lnTo>
                <a:lnTo>
                  <a:pt x="274" y="56"/>
                </a:lnTo>
                <a:lnTo>
                  <a:pt x="274" y="56"/>
                </a:lnTo>
                <a:lnTo>
                  <a:pt x="271" y="54"/>
                </a:lnTo>
                <a:lnTo>
                  <a:pt x="271" y="54"/>
                </a:lnTo>
                <a:close/>
                <a:moveTo>
                  <a:pt x="272" y="66"/>
                </a:moveTo>
                <a:lnTo>
                  <a:pt x="272" y="66"/>
                </a:lnTo>
                <a:lnTo>
                  <a:pt x="271" y="68"/>
                </a:lnTo>
                <a:lnTo>
                  <a:pt x="271" y="68"/>
                </a:lnTo>
                <a:lnTo>
                  <a:pt x="271" y="66"/>
                </a:lnTo>
                <a:lnTo>
                  <a:pt x="271" y="66"/>
                </a:lnTo>
                <a:lnTo>
                  <a:pt x="272" y="66"/>
                </a:lnTo>
                <a:lnTo>
                  <a:pt x="272" y="66"/>
                </a:lnTo>
                <a:close/>
                <a:moveTo>
                  <a:pt x="279" y="76"/>
                </a:moveTo>
                <a:lnTo>
                  <a:pt x="279" y="76"/>
                </a:lnTo>
                <a:lnTo>
                  <a:pt x="284" y="88"/>
                </a:lnTo>
                <a:lnTo>
                  <a:pt x="286" y="102"/>
                </a:lnTo>
                <a:lnTo>
                  <a:pt x="286" y="109"/>
                </a:lnTo>
                <a:lnTo>
                  <a:pt x="286" y="117"/>
                </a:lnTo>
                <a:lnTo>
                  <a:pt x="284" y="123"/>
                </a:lnTo>
                <a:lnTo>
                  <a:pt x="282" y="129"/>
                </a:lnTo>
                <a:lnTo>
                  <a:pt x="282" y="129"/>
                </a:lnTo>
                <a:lnTo>
                  <a:pt x="279" y="124"/>
                </a:lnTo>
                <a:lnTo>
                  <a:pt x="276" y="120"/>
                </a:lnTo>
                <a:lnTo>
                  <a:pt x="273" y="119"/>
                </a:lnTo>
                <a:lnTo>
                  <a:pt x="270" y="119"/>
                </a:lnTo>
                <a:lnTo>
                  <a:pt x="267" y="120"/>
                </a:lnTo>
                <a:lnTo>
                  <a:pt x="266" y="121"/>
                </a:lnTo>
                <a:lnTo>
                  <a:pt x="267" y="124"/>
                </a:lnTo>
                <a:lnTo>
                  <a:pt x="270" y="127"/>
                </a:lnTo>
                <a:lnTo>
                  <a:pt x="270" y="127"/>
                </a:lnTo>
                <a:lnTo>
                  <a:pt x="267" y="129"/>
                </a:lnTo>
                <a:lnTo>
                  <a:pt x="266" y="131"/>
                </a:lnTo>
                <a:lnTo>
                  <a:pt x="265" y="133"/>
                </a:lnTo>
                <a:lnTo>
                  <a:pt x="266" y="136"/>
                </a:lnTo>
                <a:lnTo>
                  <a:pt x="266" y="136"/>
                </a:lnTo>
                <a:lnTo>
                  <a:pt x="262" y="133"/>
                </a:lnTo>
                <a:lnTo>
                  <a:pt x="259" y="130"/>
                </a:lnTo>
                <a:lnTo>
                  <a:pt x="256" y="125"/>
                </a:lnTo>
                <a:lnTo>
                  <a:pt x="254" y="119"/>
                </a:lnTo>
                <a:lnTo>
                  <a:pt x="254" y="119"/>
                </a:lnTo>
                <a:lnTo>
                  <a:pt x="255" y="115"/>
                </a:lnTo>
                <a:lnTo>
                  <a:pt x="255" y="112"/>
                </a:lnTo>
                <a:lnTo>
                  <a:pt x="254" y="109"/>
                </a:lnTo>
                <a:lnTo>
                  <a:pt x="252" y="106"/>
                </a:lnTo>
                <a:lnTo>
                  <a:pt x="252" y="106"/>
                </a:lnTo>
                <a:lnTo>
                  <a:pt x="250" y="97"/>
                </a:lnTo>
                <a:lnTo>
                  <a:pt x="250" y="92"/>
                </a:lnTo>
                <a:lnTo>
                  <a:pt x="248" y="90"/>
                </a:lnTo>
                <a:lnTo>
                  <a:pt x="248" y="90"/>
                </a:lnTo>
                <a:lnTo>
                  <a:pt x="248" y="82"/>
                </a:lnTo>
                <a:lnTo>
                  <a:pt x="250" y="74"/>
                </a:lnTo>
                <a:lnTo>
                  <a:pt x="253" y="71"/>
                </a:lnTo>
                <a:lnTo>
                  <a:pt x="255" y="67"/>
                </a:lnTo>
                <a:lnTo>
                  <a:pt x="258" y="65"/>
                </a:lnTo>
                <a:lnTo>
                  <a:pt x="261" y="64"/>
                </a:lnTo>
                <a:lnTo>
                  <a:pt x="261" y="64"/>
                </a:lnTo>
                <a:lnTo>
                  <a:pt x="262" y="76"/>
                </a:lnTo>
                <a:lnTo>
                  <a:pt x="264" y="80"/>
                </a:lnTo>
                <a:lnTo>
                  <a:pt x="266" y="85"/>
                </a:lnTo>
                <a:lnTo>
                  <a:pt x="268" y="86"/>
                </a:lnTo>
                <a:lnTo>
                  <a:pt x="271" y="86"/>
                </a:lnTo>
                <a:lnTo>
                  <a:pt x="274" y="83"/>
                </a:lnTo>
                <a:lnTo>
                  <a:pt x="279" y="76"/>
                </a:lnTo>
                <a:lnTo>
                  <a:pt x="279" y="76"/>
                </a:lnTo>
                <a:close/>
                <a:moveTo>
                  <a:pt x="254" y="37"/>
                </a:moveTo>
                <a:lnTo>
                  <a:pt x="254" y="37"/>
                </a:lnTo>
                <a:lnTo>
                  <a:pt x="241" y="38"/>
                </a:lnTo>
                <a:lnTo>
                  <a:pt x="226" y="38"/>
                </a:lnTo>
                <a:lnTo>
                  <a:pt x="226" y="38"/>
                </a:lnTo>
                <a:lnTo>
                  <a:pt x="254" y="37"/>
                </a:lnTo>
                <a:lnTo>
                  <a:pt x="254" y="37"/>
                </a:lnTo>
                <a:close/>
                <a:moveTo>
                  <a:pt x="67" y="31"/>
                </a:moveTo>
                <a:lnTo>
                  <a:pt x="67" y="31"/>
                </a:lnTo>
                <a:lnTo>
                  <a:pt x="49" y="33"/>
                </a:lnTo>
                <a:lnTo>
                  <a:pt x="41" y="33"/>
                </a:lnTo>
                <a:lnTo>
                  <a:pt x="32" y="35"/>
                </a:lnTo>
                <a:lnTo>
                  <a:pt x="32" y="35"/>
                </a:lnTo>
                <a:lnTo>
                  <a:pt x="41" y="32"/>
                </a:lnTo>
                <a:lnTo>
                  <a:pt x="49" y="31"/>
                </a:lnTo>
                <a:lnTo>
                  <a:pt x="67" y="31"/>
                </a:lnTo>
                <a:lnTo>
                  <a:pt x="67" y="31"/>
                </a:lnTo>
                <a:close/>
                <a:moveTo>
                  <a:pt x="16" y="41"/>
                </a:moveTo>
                <a:lnTo>
                  <a:pt x="16" y="41"/>
                </a:lnTo>
                <a:lnTo>
                  <a:pt x="18" y="43"/>
                </a:lnTo>
                <a:lnTo>
                  <a:pt x="18" y="43"/>
                </a:lnTo>
                <a:lnTo>
                  <a:pt x="14" y="43"/>
                </a:lnTo>
                <a:lnTo>
                  <a:pt x="14" y="43"/>
                </a:lnTo>
                <a:lnTo>
                  <a:pt x="16" y="41"/>
                </a:lnTo>
                <a:lnTo>
                  <a:pt x="16" y="41"/>
                </a:lnTo>
                <a:close/>
              </a:path>
            </a:pathLst>
          </a:custGeom>
          <a:solidFill>
            <a:schemeClr val="accent2"/>
          </a:solidFill>
          <a:ln>
            <a:noFill/>
          </a:ln>
        </p:spPr>
        <p:txBody>
          <a:bodyPr vert="horz" wrap="square" lIns="121920" tIns="60960" rIns="121920" bIns="60960" numCol="1" anchor="t" anchorCtr="0" compatLnSpc="1"/>
          <a:lstStyle/>
          <a:p>
            <a:pPr defTabSz="1219170">
              <a:defRPr/>
            </a:pPr>
            <a:endParaRPr lang="zh-CN" altLang="en-US" sz="2400" kern="0" dirty="0">
              <a:solidFill>
                <a:prstClr val="black"/>
              </a:solidFill>
              <a:latin typeface="Cambria" panose="02040503050406030204" pitchFamily="18" charset="0"/>
              <a:ea typeface="微软雅黑" panose="020B0503020204020204" pitchFamily="34" charset="-122"/>
            </a:endParaRPr>
          </a:p>
        </p:txBody>
      </p:sp>
      <p:grpSp>
        <p:nvGrpSpPr>
          <p:cNvPr id="11" name="Group 10">
            <a:extLst>
              <a:ext uri="{FF2B5EF4-FFF2-40B4-BE49-F238E27FC236}">
                <a16:creationId xmlns:a16="http://schemas.microsoft.com/office/drawing/2014/main" id="{E8D701D1-489C-4F88-8042-E72116D09F17}"/>
              </a:ext>
            </a:extLst>
          </p:cNvPr>
          <p:cNvGrpSpPr/>
          <p:nvPr/>
        </p:nvGrpSpPr>
        <p:grpSpPr>
          <a:xfrm>
            <a:off x="812939" y="2333418"/>
            <a:ext cx="8859837" cy="1683160"/>
            <a:chOff x="2155343" y="630649"/>
            <a:chExt cx="6644878" cy="1262370"/>
          </a:xfrm>
        </p:grpSpPr>
        <p:sp>
          <p:nvSpPr>
            <p:cNvPr id="12" name="Rectangle: Rounded Corners 43">
              <a:extLst>
                <a:ext uri="{FF2B5EF4-FFF2-40B4-BE49-F238E27FC236}">
                  <a16:creationId xmlns:a16="http://schemas.microsoft.com/office/drawing/2014/main" id="{41DB2D1E-BBD1-4254-B660-1C761A165A33}"/>
                </a:ext>
              </a:extLst>
            </p:cNvPr>
            <p:cNvSpPr/>
            <p:nvPr/>
          </p:nvSpPr>
          <p:spPr>
            <a:xfrm>
              <a:off x="2155343" y="630649"/>
              <a:ext cx="6644878" cy="1262370"/>
            </a:xfrm>
            <a:custGeom>
              <a:avLst/>
              <a:gdLst>
                <a:gd name="connsiteX0" fmla="*/ 0 w 6644878"/>
                <a:gd name="connsiteY0" fmla="*/ 210399 h 1262370"/>
                <a:gd name="connsiteX1" fmla="*/ 210399 w 6644878"/>
                <a:gd name="connsiteY1" fmla="*/ 0 h 1262370"/>
                <a:gd name="connsiteX2" fmla="*/ 838465 w 6644878"/>
                <a:gd name="connsiteY2" fmla="*/ 0 h 1262370"/>
                <a:gd name="connsiteX3" fmla="*/ 1279809 w 6644878"/>
                <a:gd name="connsiteY3" fmla="*/ 0 h 1262370"/>
                <a:gd name="connsiteX4" fmla="*/ 1721153 w 6644878"/>
                <a:gd name="connsiteY4" fmla="*/ 0 h 1262370"/>
                <a:gd name="connsiteX5" fmla="*/ 2411460 w 6644878"/>
                <a:gd name="connsiteY5" fmla="*/ 0 h 1262370"/>
                <a:gd name="connsiteX6" fmla="*/ 3039526 w 6644878"/>
                <a:gd name="connsiteY6" fmla="*/ 0 h 1262370"/>
                <a:gd name="connsiteX7" fmla="*/ 3418629 w 6644878"/>
                <a:gd name="connsiteY7" fmla="*/ 0 h 1262370"/>
                <a:gd name="connsiteX8" fmla="*/ 3922214 w 6644878"/>
                <a:gd name="connsiteY8" fmla="*/ 0 h 1262370"/>
                <a:gd name="connsiteX9" fmla="*/ 4550280 w 6644878"/>
                <a:gd name="connsiteY9" fmla="*/ 0 h 1262370"/>
                <a:gd name="connsiteX10" fmla="*/ 5178346 w 6644878"/>
                <a:gd name="connsiteY10" fmla="*/ 0 h 1262370"/>
                <a:gd name="connsiteX11" fmla="*/ 5557450 w 6644878"/>
                <a:gd name="connsiteY11" fmla="*/ 0 h 1262370"/>
                <a:gd name="connsiteX12" fmla="*/ 5936553 w 6644878"/>
                <a:gd name="connsiteY12" fmla="*/ 0 h 1262370"/>
                <a:gd name="connsiteX13" fmla="*/ 6434479 w 6644878"/>
                <a:gd name="connsiteY13" fmla="*/ 0 h 1262370"/>
                <a:gd name="connsiteX14" fmla="*/ 6644878 w 6644878"/>
                <a:gd name="connsiteY14" fmla="*/ 210399 h 1262370"/>
                <a:gd name="connsiteX15" fmla="*/ 6644878 w 6644878"/>
                <a:gd name="connsiteY15" fmla="*/ 605938 h 1262370"/>
                <a:gd name="connsiteX16" fmla="*/ 6644878 w 6644878"/>
                <a:gd name="connsiteY16" fmla="*/ 1051971 h 1262370"/>
                <a:gd name="connsiteX17" fmla="*/ 6434479 w 6644878"/>
                <a:gd name="connsiteY17" fmla="*/ 1262370 h 1262370"/>
                <a:gd name="connsiteX18" fmla="*/ 5993135 w 6644878"/>
                <a:gd name="connsiteY18" fmla="*/ 1262370 h 1262370"/>
                <a:gd name="connsiteX19" fmla="*/ 5427310 w 6644878"/>
                <a:gd name="connsiteY19" fmla="*/ 1262370 h 1262370"/>
                <a:gd name="connsiteX20" fmla="*/ 4985966 w 6644878"/>
                <a:gd name="connsiteY20" fmla="*/ 1262370 h 1262370"/>
                <a:gd name="connsiteX21" fmla="*/ 4482381 w 6644878"/>
                <a:gd name="connsiteY21" fmla="*/ 1262370 h 1262370"/>
                <a:gd name="connsiteX22" fmla="*/ 3916556 w 6644878"/>
                <a:gd name="connsiteY22" fmla="*/ 1262370 h 1262370"/>
                <a:gd name="connsiteX23" fmla="*/ 3350730 w 6644878"/>
                <a:gd name="connsiteY23" fmla="*/ 1262370 h 1262370"/>
                <a:gd name="connsiteX24" fmla="*/ 2660423 w 6644878"/>
                <a:gd name="connsiteY24" fmla="*/ 1262370 h 1262370"/>
                <a:gd name="connsiteX25" fmla="*/ 2032357 w 6644878"/>
                <a:gd name="connsiteY25" fmla="*/ 1262370 h 1262370"/>
                <a:gd name="connsiteX26" fmla="*/ 1653254 w 6644878"/>
                <a:gd name="connsiteY26" fmla="*/ 1262370 h 1262370"/>
                <a:gd name="connsiteX27" fmla="*/ 962947 w 6644878"/>
                <a:gd name="connsiteY27" fmla="*/ 1262370 h 1262370"/>
                <a:gd name="connsiteX28" fmla="*/ 210399 w 6644878"/>
                <a:gd name="connsiteY28" fmla="*/ 1262370 h 1262370"/>
                <a:gd name="connsiteX29" fmla="*/ 0 w 6644878"/>
                <a:gd name="connsiteY29" fmla="*/ 1051971 h 1262370"/>
                <a:gd name="connsiteX30" fmla="*/ 0 w 6644878"/>
                <a:gd name="connsiteY30" fmla="*/ 648016 h 1262370"/>
                <a:gd name="connsiteX31" fmla="*/ 0 w 6644878"/>
                <a:gd name="connsiteY31" fmla="*/ 210399 h 1262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644878" h="1262370" fill="none" extrusionOk="0">
                  <a:moveTo>
                    <a:pt x="0" y="210399"/>
                  </a:moveTo>
                  <a:cubicBezTo>
                    <a:pt x="23810" y="104895"/>
                    <a:pt x="100509" y="-206"/>
                    <a:pt x="210399" y="0"/>
                  </a:cubicBezTo>
                  <a:cubicBezTo>
                    <a:pt x="492335" y="-54363"/>
                    <a:pt x="525848" y="6963"/>
                    <a:pt x="838465" y="0"/>
                  </a:cubicBezTo>
                  <a:cubicBezTo>
                    <a:pt x="1151082" y="-6963"/>
                    <a:pt x="1090451" y="20186"/>
                    <a:pt x="1279809" y="0"/>
                  </a:cubicBezTo>
                  <a:cubicBezTo>
                    <a:pt x="1469167" y="-20186"/>
                    <a:pt x="1537717" y="40348"/>
                    <a:pt x="1721153" y="0"/>
                  </a:cubicBezTo>
                  <a:cubicBezTo>
                    <a:pt x="1904589" y="-40348"/>
                    <a:pt x="2138847" y="77985"/>
                    <a:pt x="2411460" y="0"/>
                  </a:cubicBezTo>
                  <a:cubicBezTo>
                    <a:pt x="2684073" y="-77985"/>
                    <a:pt x="2821895" y="14974"/>
                    <a:pt x="3039526" y="0"/>
                  </a:cubicBezTo>
                  <a:cubicBezTo>
                    <a:pt x="3257157" y="-14974"/>
                    <a:pt x="3266596" y="25069"/>
                    <a:pt x="3418629" y="0"/>
                  </a:cubicBezTo>
                  <a:cubicBezTo>
                    <a:pt x="3570662" y="-25069"/>
                    <a:pt x="3812154" y="24275"/>
                    <a:pt x="3922214" y="0"/>
                  </a:cubicBezTo>
                  <a:cubicBezTo>
                    <a:pt x="4032274" y="-24275"/>
                    <a:pt x="4346347" y="40491"/>
                    <a:pt x="4550280" y="0"/>
                  </a:cubicBezTo>
                  <a:cubicBezTo>
                    <a:pt x="4754213" y="-40491"/>
                    <a:pt x="5017380" y="56787"/>
                    <a:pt x="5178346" y="0"/>
                  </a:cubicBezTo>
                  <a:cubicBezTo>
                    <a:pt x="5339312" y="-56787"/>
                    <a:pt x="5470584" y="316"/>
                    <a:pt x="5557450" y="0"/>
                  </a:cubicBezTo>
                  <a:cubicBezTo>
                    <a:pt x="5644316" y="-316"/>
                    <a:pt x="5834493" y="27027"/>
                    <a:pt x="5936553" y="0"/>
                  </a:cubicBezTo>
                  <a:cubicBezTo>
                    <a:pt x="6038613" y="-27027"/>
                    <a:pt x="6263078" y="40413"/>
                    <a:pt x="6434479" y="0"/>
                  </a:cubicBezTo>
                  <a:cubicBezTo>
                    <a:pt x="6570413" y="-9372"/>
                    <a:pt x="6645711" y="98742"/>
                    <a:pt x="6644878" y="210399"/>
                  </a:cubicBezTo>
                  <a:cubicBezTo>
                    <a:pt x="6656065" y="361163"/>
                    <a:pt x="6639229" y="483496"/>
                    <a:pt x="6644878" y="605938"/>
                  </a:cubicBezTo>
                  <a:cubicBezTo>
                    <a:pt x="6650527" y="728380"/>
                    <a:pt x="6607342" y="880146"/>
                    <a:pt x="6644878" y="1051971"/>
                  </a:cubicBezTo>
                  <a:cubicBezTo>
                    <a:pt x="6668813" y="1166537"/>
                    <a:pt x="6549994" y="1257005"/>
                    <a:pt x="6434479" y="1262370"/>
                  </a:cubicBezTo>
                  <a:cubicBezTo>
                    <a:pt x="6295141" y="1263227"/>
                    <a:pt x="6183876" y="1223307"/>
                    <a:pt x="5993135" y="1262370"/>
                  </a:cubicBezTo>
                  <a:cubicBezTo>
                    <a:pt x="5802394" y="1301433"/>
                    <a:pt x="5683068" y="1239933"/>
                    <a:pt x="5427310" y="1262370"/>
                  </a:cubicBezTo>
                  <a:cubicBezTo>
                    <a:pt x="5171552" y="1284807"/>
                    <a:pt x="5112343" y="1251953"/>
                    <a:pt x="4985966" y="1262370"/>
                  </a:cubicBezTo>
                  <a:cubicBezTo>
                    <a:pt x="4859589" y="1272787"/>
                    <a:pt x="4607267" y="1244839"/>
                    <a:pt x="4482381" y="1262370"/>
                  </a:cubicBezTo>
                  <a:cubicBezTo>
                    <a:pt x="4357496" y="1279901"/>
                    <a:pt x="4149069" y="1229569"/>
                    <a:pt x="3916556" y="1262370"/>
                  </a:cubicBezTo>
                  <a:cubicBezTo>
                    <a:pt x="3684044" y="1295171"/>
                    <a:pt x="3535302" y="1198007"/>
                    <a:pt x="3350730" y="1262370"/>
                  </a:cubicBezTo>
                  <a:cubicBezTo>
                    <a:pt x="3166158" y="1326733"/>
                    <a:pt x="2866509" y="1212365"/>
                    <a:pt x="2660423" y="1262370"/>
                  </a:cubicBezTo>
                  <a:cubicBezTo>
                    <a:pt x="2454337" y="1312375"/>
                    <a:pt x="2279892" y="1234388"/>
                    <a:pt x="2032357" y="1262370"/>
                  </a:cubicBezTo>
                  <a:cubicBezTo>
                    <a:pt x="1784822" y="1290352"/>
                    <a:pt x="1834888" y="1256956"/>
                    <a:pt x="1653254" y="1262370"/>
                  </a:cubicBezTo>
                  <a:cubicBezTo>
                    <a:pt x="1471620" y="1267784"/>
                    <a:pt x="1155283" y="1222427"/>
                    <a:pt x="962947" y="1262370"/>
                  </a:cubicBezTo>
                  <a:cubicBezTo>
                    <a:pt x="770611" y="1302313"/>
                    <a:pt x="418330" y="1193500"/>
                    <a:pt x="210399" y="1262370"/>
                  </a:cubicBezTo>
                  <a:cubicBezTo>
                    <a:pt x="82872" y="1268726"/>
                    <a:pt x="-21752" y="1180453"/>
                    <a:pt x="0" y="1051971"/>
                  </a:cubicBezTo>
                  <a:cubicBezTo>
                    <a:pt x="-24026" y="861835"/>
                    <a:pt x="23561" y="737703"/>
                    <a:pt x="0" y="648016"/>
                  </a:cubicBezTo>
                  <a:cubicBezTo>
                    <a:pt x="-23561" y="558329"/>
                    <a:pt x="43407" y="412163"/>
                    <a:pt x="0" y="210399"/>
                  </a:cubicBezTo>
                  <a:close/>
                </a:path>
                <a:path w="6644878" h="1262370" stroke="0" extrusionOk="0">
                  <a:moveTo>
                    <a:pt x="0" y="210399"/>
                  </a:moveTo>
                  <a:cubicBezTo>
                    <a:pt x="-14544" y="89902"/>
                    <a:pt x="108328" y="10756"/>
                    <a:pt x="210399" y="0"/>
                  </a:cubicBezTo>
                  <a:cubicBezTo>
                    <a:pt x="506952" y="-24442"/>
                    <a:pt x="682351" y="17164"/>
                    <a:pt x="838465" y="0"/>
                  </a:cubicBezTo>
                  <a:cubicBezTo>
                    <a:pt x="994579" y="-17164"/>
                    <a:pt x="1184967" y="2293"/>
                    <a:pt x="1466532" y="0"/>
                  </a:cubicBezTo>
                  <a:cubicBezTo>
                    <a:pt x="1748097" y="-2293"/>
                    <a:pt x="1890028" y="12598"/>
                    <a:pt x="2094598" y="0"/>
                  </a:cubicBezTo>
                  <a:cubicBezTo>
                    <a:pt x="2299168" y="-12598"/>
                    <a:pt x="2599756" y="15626"/>
                    <a:pt x="2784905" y="0"/>
                  </a:cubicBezTo>
                  <a:cubicBezTo>
                    <a:pt x="2970054" y="-15626"/>
                    <a:pt x="3069290" y="22384"/>
                    <a:pt x="3226249" y="0"/>
                  </a:cubicBezTo>
                  <a:cubicBezTo>
                    <a:pt x="3383208" y="-22384"/>
                    <a:pt x="3584890" y="52893"/>
                    <a:pt x="3792074" y="0"/>
                  </a:cubicBezTo>
                  <a:cubicBezTo>
                    <a:pt x="3999259" y="-52893"/>
                    <a:pt x="4145132" y="30848"/>
                    <a:pt x="4295659" y="0"/>
                  </a:cubicBezTo>
                  <a:cubicBezTo>
                    <a:pt x="4446187" y="-30848"/>
                    <a:pt x="4563152" y="1944"/>
                    <a:pt x="4737003" y="0"/>
                  </a:cubicBezTo>
                  <a:cubicBezTo>
                    <a:pt x="4910854" y="-1944"/>
                    <a:pt x="5083002" y="62021"/>
                    <a:pt x="5365069" y="0"/>
                  </a:cubicBezTo>
                  <a:cubicBezTo>
                    <a:pt x="5647136" y="-62021"/>
                    <a:pt x="5589033" y="14790"/>
                    <a:pt x="5744172" y="0"/>
                  </a:cubicBezTo>
                  <a:cubicBezTo>
                    <a:pt x="5899311" y="-14790"/>
                    <a:pt x="6126732" y="1517"/>
                    <a:pt x="6434479" y="0"/>
                  </a:cubicBezTo>
                  <a:cubicBezTo>
                    <a:pt x="6555718" y="-16723"/>
                    <a:pt x="6651973" y="79946"/>
                    <a:pt x="6644878" y="210399"/>
                  </a:cubicBezTo>
                  <a:cubicBezTo>
                    <a:pt x="6692896" y="414589"/>
                    <a:pt x="6637373" y="476723"/>
                    <a:pt x="6644878" y="631185"/>
                  </a:cubicBezTo>
                  <a:cubicBezTo>
                    <a:pt x="6652383" y="785647"/>
                    <a:pt x="6614339" y="904964"/>
                    <a:pt x="6644878" y="1051971"/>
                  </a:cubicBezTo>
                  <a:cubicBezTo>
                    <a:pt x="6617107" y="1187186"/>
                    <a:pt x="6551859" y="1259887"/>
                    <a:pt x="6434479" y="1262370"/>
                  </a:cubicBezTo>
                  <a:cubicBezTo>
                    <a:pt x="6298290" y="1307764"/>
                    <a:pt x="6066735" y="1240674"/>
                    <a:pt x="5868654" y="1262370"/>
                  </a:cubicBezTo>
                  <a:cubicBezTo>
                    <a:pt x="5670574" y="1284066"/>
                    <a:pt x="5598812" y="1226475"/>
                    <a:pt x="5365069" y="1262370"/>
                  </a:cubicBezTo>
                  <a:cubicBezTo>
                    <a:pt x="5131327" y="1298265"/>
                    <a:pt x="5014381" y="1206814"/>
                    <a:pt x="4737003" y="1262370"/>
                  </a:cubicBezTo>
                  <a:cubicBezTo>
                    <a:pt x="4459625" y="1317926"/>
                    <a:pt x="4514050" y="1234122"/>
                    <a:pt x="4295659" y="1262370"/>
                  </a:cubicBezTo>
                  <a:cubicBezTo>
                    <a:pt x="4077268" y="1290618"/>
                    <a:pt x="4012594" y="1218308"/>
                    <a:pt x="3854315" y="1262370"/>
                  </a:cubicBezTo>
                  <a:cubicBezTo>
                    <a:pt x="3696036" y="1306432"/>
                    <a:pt x="3436025" y="1195551"/>
                    <a:pt x="3288489" y="1262370"/>
                  </a:cubicBezTo>
                  <a:cubicBezTo>
                    <a:pt x="3140953" y="1329189"/>
                    <a:pt x="2953101" y="1251055"/>
                    <a:pt x="2722664" y="1262370"/>
                  </a:cubicBezTo>
                  <a:cubicBezTo>
                    <a:pt x="2492228" y="1273685"/>
                    <a:pt x="2515713" y="1218431"/>
                    <a:pt x="2343561" y="1262370"/>
                  </a:cubicBezTo>
                  <a:cubicBezTo>
                    <a:pt x="2171409" y="1306309"/>
                    <a:pt x="2094134" y="1239824"/>
                    <a:pt x="1902217" y="1262370"/>
                  </a:cubicBezTo>
                  <a:cubicBezTo>
                    <a:pt x="1710300" y="1284916"/>
                    <a:pt x="1604912" y="1230225"/>
                    <a:pt x="1523114" y="1262370"/>
                  </a:cubicBezTo>
                  <a:cubicBezTo>
                    <a:pt x="1441316" y="1294515"/>
                    <a:pt x="1219732" y="1247731"/>
                    <a:pt x="1081770" y="1262370"/>
                  </a:cubicBezTo>
                  <a:cubicBezTo>
                    <a:pt x="943808" y="1277009"/>
                    <a:pt x="631432" y="1172336"/>
                    <a:pt x="210399" y="1262370"/>
                  </a:cubicBezTo>
                  <a:cubicBezTo>
                    <a:pt x="89306" y="1269770"/>
                    <a:pt x="-11531" y="1171842"/>
                    <a:pt x="0" y="1051971"/>
                  </a:cubicBezTo>
                  <a:cubicBezTo>
                    <a:pt x="-9625" y="939466"/>
                    <a:pt x="5155" y="808075"/>
                    <a:pt x="0" y="622769"/>
                  </a:cubicBezTo>
                  <a:cubicBezTo>
                    <a:pt x="-5155" y="437463"/>
                    <a:pt x="32529" y="333749"/>
                    <a:pt x="0" y="210399"/>
                  </a:cubicBezTo>
                  <a:close/>
                </a:path>
              </a:pathLst>
            </a:custGeom>
            <a:solidFill>
              <a:srgbClr val="E0FB9B"/>
            </a:solidFill>
            <a:ln w="12700" cap="flat" cmpd="sng" algn="ctr">
              <a:solidFill>
                <a:srgbClr val="69991D">
                  <a:shade val="50000"/>
                </a:srgb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algn="ctr" defTabSz="1219170" fontAlgn="base">
                <a:spcBef>
                  <a:spcPct val="0"/>
                </a:spcBef>
                <a:spcAft>
                  <a:spcPct val="0"/>
                </a:spcAft>
                <a:defRPr/>
              </a:pPr>
              <a:endParaRPr lang="en-US" sz="3200" kern="0">
                <a:solidFill>
                  <a:prstClr val="white"/>
                </a:solidFill>
                <a:latin typeface="Cambria" panose="02040503050406030204" pitchFamily="18" charset="0"/>
                <a:ea typeface="Cambria" panose="02040503050406030204" pitchFamily="18" charset="0"/>
              </a:endParaRPr>
            </a:p>
          </p:txBody>
        </p:sp>
        <p:sp>
          <p:nvSpPr>
            <p:cNvPr id="13" name="Rectangle 12">
              <a:extLst>
                <a:ext uri="{FF2B5EF4-FFF2-40B4-BE49-F238E27FC236}">
                  <a16:creationId xmlns:a16="http://schemas.microsoft.com/office/drawing/2014/main" id="{38530A37-E4B5-4B5A-94CC-ACEEF9DAD5EB}"/>
                </a:ext>
              </a:extLst>
            </p:cNvPr>
            <p:cNvSpPr/>
            <p:nvPr/>
          </p:nvSpPr>
          <p:spPr>
            <a:xfrm>
              <a:off x="2241067" y="753759"/>
              <a:ext cx="6473429" cy="1054231"/>
            </a:xfrm>
            <a:prstGeom prst="rect">
              <a:avLst/>
            </a:prstGeom>
          </p:spPr>
          <p:txBody>
            <a:bodyPr wrap="square">
              <a:spAutoFit/>
            </a:bodyPr>
            <a:lstStyle/>
            <a:p>
              <a:pPr algn="ctr" defTabSz="1219170" fontAlgn="base">
                <a:spcBef>
                  <a:spcPct val="0"/>
                </a:spcBef>
                <a:spcAft>
                  <a:spcPct val="0"/>
                </a:spcAft>
              </a:pPr>
              <a:r>
                <a:rPr lang="en-US" sz="4267" b="1">
                  <a:solidFill>
                    <a:srgbClr val="00B050"/>
                  </a:solidFill>
                  <a:latin typeface="Cambria" panose="02040503050406030204" pitchFamily="18" charset="0"/>
                  <a:ea typeface="Cambria" panose="02040503050406030204" pitchFamily="18" charset="0"/>
                  <a:cs typeface="Calibri" panose="020F0502020204030204" pitchFamily="34" charset="0"/>
                </a:rPr>
                <a:t>Sau bài học, em rút ra bài học liên hệ bản thân là gì?</a:t>
              </a:r>
            </a:p>
          </p:txBody>
        </p:sp>
      </p:grpSp>
      <p:pic>
        <p:nvPicPr>
          <p:cNvPr id="17" name="Picture 16">
            <a:extLst>
              <a:ext uri="{FF2B5EF4-FFF2-40B4-BE49-F238E27FC236}">
                <a16:creationId xmlns:a16="http://schemas.microsoft.com/office/drawing/2014/main" id="{7DD6987C-4AF3-4910-8E6B-686493597110}"/>
              </a:ext>
            </a:extLst>
          </p:cNvPr>
          <p:cNvPicPr>
            <a:picLocks noChangeAspect="1"/>
          </p:cNvPicPr>
          <p:nvPr/>
        </p:nvPicPr>
        <p:blipFill>
          <a:blip r:embed="rId5"/>
          <a:stretch>
            <a:fillRect/>
          </a:stretch>
        </p:blipFill>
        <p:spPr>
          <a:xfrm>
            <a:off x="4098555" y="543405"/>
            <a:ext cx="4139543" cy="1072989"/>
          </a:xfrm>
          <a:prstGeom prst="rect">
            <a:avLst/>
          </a:prstGeom>
        </p:spPr>
      </p:pic>
    </p:spTree>
    <p:extLst>
      <p:ext uri="{BB962C8B-B14F-4D97-AF65-F5344CB8AC3E}">
        <p14:creationId xmlns:p14="http://schemas.microsoft.com/office/powerpoint/2010/main" val="246854757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anim calcmode="lin" valueType="num">
                                      <p:cBhvr>
                                        <p:cTn id="8" dur="750" fill="hold"/>
                                        <p:tgtEl>
                                          <p:spTgt spid="3"/>
                                        </p:tgtEl>
                                        <p:attrNameLst>
                                          <p:attrName>ppt_x</p:attrName>
                                        </p:attrNameLst>
                                      </p:cBhvr>
                                      <p:tavLst>
                                        <p:tav tm="0">
                                          <p:val>
                                            <p:strVal val="#ppt_x"/>
                                          </p:val>
                                        </p:tav>
                                        <p:tav tm="100000">
                                          <p:val>
                                            <p:strVal val="#ppt_x"/>
                                          </p:val>
                                        </p:tav>
                                      </p:tavLst>
                                    </p:anim>
                                    <p:anim calcmode="lin" valueType="num">
                                      <p:cBhvr>
                                        <p:cTn id="9" dur="750" fill="hold"/>
                                        <p:tgtEl>
                                          <p:spTgt spid="3"/>
                                        </p:tgtEl>
                                        <p:attrNameLst>
                                          <p:attrName>ppt_y</p:attrName>
                                        </p:attrNameLst>
                                      </p:cBhvr>
                                      <p:tavLst>
                                        <p:tav tm="0">
                                          <p:val>
                                            <p:strVal val="#ppt_y-.1"/>
                                          </p:val>
                                        </p:tav>
                                        <p:tav tm="100000">
                                          <p:val>
                                            <p:strVal val="#ppt_y"/>
                                          </p:val>
                                        </p:tav>
                                      </p:tavLst>
                                    </p:anim>
                                  </p:childTnLst>
                                </p:cTn>
                              </p:par>
                              <p:par>
                                <p:cTn id="10" presetID="2" presetClass="entr" presetSubtype="8"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750" fill="hold"/>
                                        <p:tgtEl>
                                          <p:spTgt spid="5"/>
                                        </p:tgtEl>
                                        <p:attrNameLst>
                                          <p:attrName>ppt_x</p:attrName>
                                        </p:attrNameLst>
                                      </p:cBhvr>
                                      <p:tavLst>
                                        <p:tav tm="0">
                                          <p:val>
                                            <p:strVal val="0-#ppt_w/2"/>
                                          </p:val>
                                        </p:tav>
                                        <p:tav tm="100000">
                                          <p:val>
                                            <p:strVal val="#ppt_x"/>
                                          </p:val>
                                        </p:tav>
                                      </p:tavLst>
                                    </p:anim>
                                    <p:anim calcmode="lin" valueType="num">
                                      <p:cBhvr additive="base">
                                        <p:cTn id="13" dur="750" fill="hold"/>
                                        <p:tgtEl>
                                          <p:spTgt spid="5"/>
                                        </p:tgtEl>
                                        <p:attrNameLst>
                                          <p:attrName>ppt_y</p:attrName>
                                        </p:attrNameLst>
                                      </p:cBhvr>
                                      <p:tavLst>
                                        <p:tav tm="0">
                                          <p:val>
                                            <p:strVal val="#ppt_y"/>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1000"/>
                                        <p:tgtEl>
                                          <p:spTgt spid="11"/>
                                        </p:tgtEl>
                                      </p:cBhvr>
                                    </p:animEffect>
                                    <p:anim calcmode="lin" valueType="num">
                                      <p:cBhvr>
                                        <p:cTn id="17" dur="1000" fill="hold"/>
                                        <p:tgtEl>
                                          <p:spTgt spid="11"/>
                                        </p:tgtEl>
                                        <p:attrNameLst>
                                          <p:attrName>ppt_x</p:attrName>
                                        </p:attrNameLst>
                                      </p:cBhvr>
                                      <p:tavLst>
                                        <p:tav tm="0">
                                          <p:val>
                                            <p:strVal val="#ppt_x"/>
                                          </p:val>
                                        </p:tav>
                                        <p:tav tm="100000">
                                          <p:val>
                                            <p:strVal val="#ppt_x"/>
                                          </p:val>
                                        </p:tav>
                                      </p:tavLst>
                                    </p:anim>
                                    <p:anim calcmode="lin" valueType="num">
                                      <p:cBhvr>
                                        <p:cTn id="1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2B0243-39FE-4B99-3694-7A872190CAB2}"/>
              </a:ext>
            </a:extLst>
          </p:cNvPr>
          <p:cNvSpPr>
            <a:spLocks noGrp="1"/>
          </p:cNvSpPr>
          <p:nvPr>
            <p:ph type="title"/>
          </p:nvPr>
        </p:nvSpPr>
        <p:spPr/>
        <p:txBody>
          <a:bodyPr/>
          <a:lstStyle/>
          <a:p>
            <a:endParaRPr lang="vi-VN"/>
          </a:p>
        </p:txBody>
      </p:sp>
      <p:sp>
        <p:nvSpPr>
          <p:cNvPr id="3" name="Content Placeholder 2">
            <a:extLst>
              <a:ext uri="{FF2B5EF4-FFF2-40B4-BE49-F238E27FC236}">
                <a16:creationId xmlns:a16="http://schemas.microsoft.com/office/drawing/2014/main" id="{CFB96275-08AD-763B-12D0-D0AE3BF06CE2}"/>
              </a:ext>
            </a:extLst>
          </p:cNvPr>
          <p:cNvSpPr>
            <a:spLocks noGrp="1"/>
          </p:cNvSpPr>
          <p:nvPr>
            <p:ph idx="1"/>
          </p:nvPr>
        </p:nvSpPr>
        <p:spPr/>
        <p:txBody>
          <a:bodyPr/>
          <a:lstStyle/>
          <a:p>
            <a:endParaRPr lang="vi-VN"/>
          </a:p>
        </p:txBody>
      </p:sp>
      <p:pic>
        <p:nvPicPr>
          <p:cNvPr id="4" name="Content Placeholder 4" descr="A clipboard with a clip and hearts&#10;&#10;Description automatically generated">
            <a:extLst>
              <a:ext uri="{FF2B5EF4-FFF2-40B4-BE49-F238E27FC236}">
                <a16:creationId xmlns:a16="http://schemas.microsoft.com/office/drawing/2014/main" id="{BD423505-79EA-DBBD-DD7A-3DF74114601B}"/>
              </a:ext>
            </a:extLst>
          </p:cNvPr>
          <p:cNvPicPr>
            <a:picLocks noChangeAspect="1"/>
          </p:cNvPicPr>
          <p:nvPr/>
        </p:nvPicPr>
        <p:blipFill>
          <a:blip r:embed="rId2">
            <a:extLst>
              <a:ext uri="{28A0092B-C50C-407E-A947-70E740481C1C}">
                <a14:useLocalDpi xmlns:a14="http://schemas.microsoft.com/office/drawing/2010/main" val="0"/>
              </a:ext>
            </a:extLst>
          </a:blip>
          <a:srcRect r="-2" b="53"/>
          <a:stretch/>
        </p:blipFill>
        <p:spPr>
          <a:xfrm>
            <a:off x="-6588" y="10"/>
            <a:ext cx="12198588" cy="6857990"/>
          </a:xfrm>
          <a:prstGeom prst="rect">
            <a:avLst/>
          </a:prstGeom>
        </p:spPr>
      </p:pic>
      <p:sp>
        <p:nvSpPr>
          <p:cNvPr id="5" name="Freeform 24">
            <a:extLst>
              <a:ext uri="{FF2B5EF4-FFF2-40B4-BE49-F238E27FC236}">
                <a16:creationId xmlns:a16="http://schemas.microsoft.com/office/drawing/2014/main" id="{02315B9D-6E72-E7DA-E94D-8A6AB5EB6FF7}"/>
              </a:ext>
            </a:extLst>
          </p:cNvPr>
          <p:cNvSpPr/>
          <p:nvPr/>
        </p:nvSpPr>
        <p:spPr>
          <a:xfrm>
            <a:off x="1492798" y="474248"/>
            <a:ext cx="8620465" cy="5702715"/>
          </a:xfrm>
          <a:custGeom>
            <a:avLst/>
            <a:gdLst/>
            <a:ahLst/>
            <a:cxnLst/>
            <a:rect l="l" t="t" r="r" b="b"/>
            <a:pathLst>
              <a:path w="3396420" h="2712891">
                <a:moveTo>
                  <a:pt x="0" y="0"/>
                </a:moveTo>
                <a:lnTo>
                  <a:pt x="3396420" y="0"/>
                </a:lnTo>
                <a:lnTo>
                  <a:pt x="3396420" y="2712890"/>
                </a:lnTo>
                <a:lnTo>
                  <a:pt x="0" y="271289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Freeform 17">
            <a:extLst>
              <a:ext uri="{FF2B5EF4-FFF2-40B4-BE49-F238E27FC236}">
                <a16:creationId xmlns:a16="http://schemas.microsoft.com/office/drawing/2014/main" id="{BCBF2E4E-1A6C-D377-AEA7-86505937B242}"/>
              </a:ext>
            </a:extLst>
          </p:cNvPr>
          <p:cNvSpPr/>
          <p:nvPr/>
        </p:nvSpPr>
        <p:spPr>
          <a:xfrm>
            <a:off x="8439950" y="2302371"/>
            <a:ext cx="3474682" cy="4554347"/>
          </a:xfrm>
          <a:custGeom>
            <a:avLst/>
            <a:gdLst/>
            <a:ahLst/>
            <a:cxnLst/>
            <a:rect l="l" t="t" r="r" b="b"/>
            <a:pathLst>
              <a:path w="1395601" h="2059928">
                <a:moveTo>
                  <a:pt x="0" y="0"/>
                </a:moveTo>
                <a:lnTo>
                  <a:pt x="1395601" y="0"/>
                </a:lnTo>
                <a:lnTo>
                  <a:pt x="1395601" y="2059927"/>
                </a:lnTo>
                <a:lnTo>
                  <a:pt x="0" y="2059927"/>
                </a:lnTo>
                <a:lnTo>
                  <a:pt x="0" y="0"/>
                </a:lnTo>
                <a:close/>
              </a:path>
            </a:pathLst>
          </a:custGeom>
          <a:blipFill>
            <a:blip r:embed="rId5"/>
            <a:stretch>
              <a:fillRect/>
            </a:stretch>
          </a:blipFill>
        </p:spPr>
        <p:txBody>
          <a:bodyPr/>
          <a:lstStyle/>
          <a:p>
            <a:pPr marL="0" marR="0" lvl="0" indent="0" algn="l" defTabSz="1244773" rtl="0" eaLnBrk="1" fontAlgn="auto" latinLnBrk="0" hangingPunct="1">
              <a:lnSpc>
                <a:spcPct val="100000"/>
              </a:lnSpc>
              <a:spcBef>
                <a:spcPts val="0"/>
              </a:spcBef>
              <a:spcAft>
                <a:spcPts val="0"/>
              </a:spcAft>
              <a:buClrTx/>
              <a:buSzTx/>
              <a:buFontTx/>
              <a:buNone/>
              <a:tabLst/>
              <a:defRPr/>
            </a:pPr>
            <a:endParaRPr kumimoji="0" lang="vi-VN" sz="245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7" name="Picture 6" descr="Logo&#10;&#10;Description automatically generated">
            <a:extLst>
              <a:ext uri="{FF2B5EF4-FFF2-40B4-BE49-F238E27FC236}">
                <a16:creationId xmlns:a16="http://schemas.microsoft.com/office/drawing/2014/main" id="{13879818-317F-5297-64EE-AF3B035C8939}"/>
              </a:ext>
            </a:extLst>
          </p:cNvPr>
          <p:cNvPicPr>
            <a:picLocks noChangeAspect="1"/>
          </p:cNvPicPr>
          <p:nvPr/>
        </p:nvPicPr>
        <p:blipFill>
          <a:blip r:embed="rId6">
            <a:duotone>
              <a:prstClr val="black"/>
              <a:schemeClr val="tx2">
                <a:tint val="45000"/>
                <a:satMod val="400000"/>
              </a:schemeClr>
            </a:duotone>
          </a:blip>
          <a:stretch>
            <a:fillRect/>
          </a:stretch>
        </p:blipFill>
        <p:spPr>
          <a:xfrm>
            <a:off x="1664822" y="2265454"/>
            <a:ext cx="8017268" cy="2903307"/>
          </a:xfrm>
          <a:prstGeom prst="rect">
            <a:avLst/>
          </a:prstGeom>
        </p:spPr>
      </p:pic>
    </p:spTree>
    <p:extLst>
      <p:ext uri="{BB962C8B-B14F-4D97-AF65-F5344CB8AC3E}">
        <p14:creationId xmlns:p14="http://schemas.microsoft.com/office/powerpoint/2010/main" val="12301405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1649" b="-6164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Freeform 3"/>
          <p:cNvSpPr/>
          <p:nvPr/>
        </p:nvSpPr>
        <p:spPr>
          <a:xfrm flipH="1">
            <a:off x="5924873" y="-239562"/>
            <a:ext cx="6267127" cy="7337124"/>
          </a:xfrm>
          <a:custGeom>
            <a:avLst/>
            <a:gdLst/>
            <a:ahLst/>
            <a:cxnLst/>
            <a:rect l="l" t="t" r="r" b="b"/>
            <a:pathLst>
              <a:path w="9400691" h="11005686">
                <a:moveTo>
                  <a:pt x="9400691" y="0"/>
                </a:moveTo>
                <a:lnTo>
                  <a:pt x="0" y="0"/>
                </a:lnTo>
                <a:lnTo>
                  <a:pt x="0" y="11005686"/>
                </a:lnTo>
                <a:lnTo>
                  <a:pt x="9400691" y="11005686"/>
                </a:lnTo>
                <a:lnTo>
                  <a:pt x="9400691"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 name="Freeform 4"/>
          <p:cNvSpPr/>
          <p:nvPr/>
        </p:nvSpPr>
        <p:spPr>
          <a:xfrm>
            <a:off x="-342254" y="-239562"/>
            <a:ext cx="6267127" cy="7337124"/>
          </a:xfrm>
          <a:custGeom>
            <a:avLst/>
            <a:gdLst/>
            <a:ahLst/>
            <a:cxnLst/>
            <a:rect l="l" t="t" r="r" b="b"/>
            <a:pathLst>
              <a:path w="9400691" h="11005686">
                <a:moveTo>
                  <a:pt x="0" y="0"/>
                </a:moveTo>
                <a:lnTo>
                  <a:pt x="9400690" y="0"/>
                </a:lnTo>
                <a:lnTo>
                  <a:pt x="9400690" y="11005686"/>
                </a:lnTo>
                <a:lnTo>
                  <a:pt x="0" y="11005686"/>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0" name="Freeform 10"/>
          <p:cNvSpPr/>
          <p:nvPr/>
        </p:nvSpPr>
        <p:spPr>
          <a:xfrm flipH="1">
            <a:off x="8980832" y="2047792"/>
            <a:ext cx="5050737" cy="6429063"/>
          </a:xfrm>
          <a:custGeom>
            <a:avLst/>
            <a:gdLst/>
            <a:ahLst/>
            <a:cxnLst/>
            <a:rect l="l" t="t" r="r" b="b"/>
            <a:pathLst>
              <a:path w="7576106" h="9643595">
                <a:moveTo>
                  <a:pt x="7576106" y="0"/>
                </a:moveTo>
                <a:lnTo>
                  <a:pt x="0" y="0"/>
                </a:lnTo>
                <a:lnTo>
                  <a:pt x="0" y="9643595"/>
                </a:lnTo>
                <a:lnTo>
                  <a:pt x="7576106" y="9643595"/>
                </a:lnTo>
                <a:lnTo>
                  <a:pt x="7576106"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6" name="Picture 5">
            <a:extLst>
              <a:ext uri="{FF2B5EF4-FFF2-40B4-BE49-F238E27FC236}">
                <a16:creationId xmlns:a16="http://schemas.microsoft.com/office/drawing/2014/main" id="{DA645B67-2942-6373-F06C-C2B1ABD34BE9}"/>
              </a:ext>
            </a:extLst>
          </p:cNvPr>
          <p:cNvPicPr>
            <a:picLocks noChangeAspect="1"/>
          </p:cNvPicPr>
          <p:nvPr/>
        </p:nvPicPr>
        <p:blipFill>
          <a:blip r:embed="rId5"/>
          <a:stretch>
            <a:fillRect/>
          </a:stretch>
        </p:blipFill>
        <p:spPr>
          <a:xfrm>
            <a:off x="383553" y="1145850"/>
            <a:ext cx="11424894" cy="4566300"/>
          </a:xfrm>
          <a:prstGeom prst="rect">
            <a:avLst/>
          </a:prstGeom>
        </p:spPr>
      </p:pic>
      <p:pic>
        <p:nvPicPr>
          <p:cNvPr id="9" name="Picture 8">
            <a:extLst>
              <a:ext uri="{FF2B5EF4-FFF2-40B4-BE49-F238E27FC236}">
                <a16:creationId xmlns:a16="http://schemas.microsoft.com/office/drawing/2014/main" id="{F56312DC-B02F-6ADB-0986-BB35E5C5F854}"/>
              </a:ext>
            </a:extLst>
          </p:cNvPr>
          <p:cNvPicPr>
            <a:picLocks noChangeAspect="1"/>
          </p:cNvPicPr>
          <p:nvPr/>
        </p:nvPicPr>
        <p:blipFill>
          <a:blip r:embed="rId6"/>
          <a:stretch>
            <a:fillRect/>
          </a:stretch>
        </p:blipFill>
        <p:spPr>
          <a:xfrm>
            <a:off x="133067" y="248691"/>
            <a:ext cx="12058933" cy="2353260"/>
          </a:xfrm>
          <a:prstGeom prst="rect">
            <a:avLst/>
          </a:prstGeom>
        </p:spPr>
      </p:pic>
    </p:spTree>
    <p:extLst>
      <p:ext uri="{BB962C8B-B14F-4D97-AF65-F5344CB8AC3E}">
        <p14:creationId xmlns:p14="http://schemas.microsoft.com/office/powerpoint/2010/main" val="4109026402"/>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t="-61649" b="-6164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Freeform 3"/>
          <p:cNvSpPr/>
          <p:nvPr/>
        </p:nvSpPr>
        <p:spPr>
          <a:xfrm flipH="1">
            <a:off x="5924873" y="-239562"/>
            <a:ext cx="6267127" cy="7337124"/>
          </a:xfrm>
          <a:custGeom>
            <a:avLst/>
            <a:gdLst/>
            <a:ahLst/>
            <a:cxnLst/>
            <a:rect l="l" t="t" r="r" b="b"/>
            <a:pathLst>
              <a:path w="9400691" h="11005686">
                <a:moveTo>
                  <a:pt x="9400691" y="0"/>
                </a:moveTo>
                <a:lnTo>
                  <a:pt x="0" y="0"/>
                </a:lnTo>
                <a:lnTo>
                  <a:pt x="0" y="11005686"/>
                </a:lnTo>
                <a:lnTo>
                  <a:pt x="9400691" y="11005686"/>
                </a:lnTo>
                <a:lnTo>
                  <a:pt x="9400691" y="0"/>
                </a:lnTo>
                <a:close/>
              </a:path>
            </a:pathLst>
          </a:custGeom>
          <a:blipFill>
            <a:blip r:embed="rId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 name="Freeform 4"/>
          <p:cNvSpPr/>
          <p:nvPr/>
        </p:nvSpPr>
        <p:spPr>
          <a:xfrm>
            <a:off x="-342254" y="-239562"/>
            <a:ext cx="6267127" cy="7337124"/>
          </a:xfrm>
          <a:custGeom>
            <a:avLst/>
            <a:gdLst/>
            <a:ahLst/>
            <a:cxnLst/>
            <a:rect l="l" t="t" r="r" b="b"/>
            <a:pathLst>
              <a:path w="9400691" h="11005686">
                <a:moveTo>
                  <a:pt x="0" y="0"/>
                </a:moveTo>
                <a:lnTo>
                  <a:pt x="9400690" y="0"/>
                </a:lnTo>
                <a:lnTo>
                  <a:pt x="9400690" y="11005686"/>
                </a:lnTo>
                <a:lnTo>
                  <a:pt x="0" y="11005686"/>
                </a:lnTo>
                <a:lnTo>
                  <a:pt x="0" y="0"/>
                </a:lnTo>
                <a:close/>
              </a:path>
            </a:pathLst>
          </a:custGeom>
          <a:blipFill>
            <a:blip r:embed="rId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0" name="Freeform 10"/>
          <p:cNvSpPr/>
          <p:nvPr/>
        </p:nvSpPr>
        <p:spPr>
          <a:xfrm flipH="1">
            <a:off x="8980832" y="2047792"/>
            <a:ext cx="5050737" cy="6429063"/>
          </a:xfrm>
          <a:custGeom>
            <a:avLst/>
            <a:gdLst/>
            <a:ahLst/>
            <a:cxnLst/>
            <a:rect l="l" t="t" r="r" b="b"/>
            <a:pathLst>
              <a:path w="7576106" h="9643595">
                <a:moveTo>
                  <a:pt x="7576106" y="0"/>
                </a:moveTo>
                <a:lnTo>
                  <a:pt x="0" y="0"/>
                </a:lnTo>
                <a:lnTo>
                  <a:pt x="0" y="9643595"/>
                </a:lnTo>
                <a:lnTo>
                  <a:pt x="7576106" y="9643595"/>
                </a:lnTo>
                <a:lnTo>
                  <a:pt x="7576106" y="0"/>
                </a:lnTo>
                <a:close/>
              </a:path>
            </a:pathLst>
          </a:custGeom>
          <a:blipFill>
            <a:blip r:embed="rId6"/>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Freeform 7">
            <a:extLst>
              <a:ext uri="{FF2B5EF4-FFF2-40B4-BE49-F238E27FC236}">
                <a16:creationId xmlns:a16="http://schemas.microsoft.com/office/drawing/2014/main" id="{05EF5A2C-FCE2-1EEA-CA9F-C83DC5B65A51}"/>
              </a:ext>
            </a:extLst>
          </p:cNvPr>
          <p:cNvSpPr/>
          <p:nvPr/>
        </p:nvSpPr>
        <p:spPr>
          <a:xfrm>
            <a:off x="-85933" y="1724909"/>
            <a:ext cx="5530275" cy="5508283"/>
          </a:xfrm>
          <a:custGeom>
            <a:avLst/>
            <a:gdLst/>
            <a:ahLst/>
            <a:cxnLst/>
            <a:rect l="l" t="t" r="r" b="b"/>
            <a:pathLst>
              <a:path w="3783044" h="4114800">
                <a:moveTo>
                  <a:pt x="0" y="0"/>
                </a:moveTo>
                <a:lnTo>
                  <a:pt x="3783044" y="0"/>
                </a:lnTo>
                <a:lnTo>
                  <a:pt x="3783044"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7" name="Picture 2">
            <a:extLst>
              <a:ext uri="{FF2B5EF4-FFF2-40B4-BE49-F238E27FC236}">
                <a16:creationId xmlns:a16="http://schemas.microsoft.com/office/drawing/2014/main" id="{FFEF6D44-2435-B9BC-39D4-F2E687B56382}"/>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5615469" y="3981754"/>
            <a:ext cx="6216075" cy="3115808"/>
          </a:xfrm>
          <a:prstGeom prst="rect">
            <a:avLst/>
          </a:prstGeom>
        </p:spPr>
      </p:pic>
      <p:pic>
        <p:nvPicPr>
          <p:cNvPr id="8" name="Picture 7">
            <a:extLst>
              <a:ext uri="{FF2B5EF4-FFF2-40B4-BE49-F238E27FC236}">
                <a16:creationId xmlns:a16="http://schemas.microsoft.com/office/drawing/2014/main" id="{AD94A0DE-9027-5FF9-FEC0-271A9C344B1C}"/>
              </a:ext>
            </a:extLst>
          </p:cNvPr>
          <p:cNvPicPr>
            <a:picLocks noChangeAspect="1"/>
          </p:cNvPicPr>
          <p:nvPr/>
        </p:nvPicPr>
        <p:blipFill>
          <a:blip r:embed="rId11"/>
          <a:stretch>
            <a:fillRect/>
          </a:stretch>
        </p:blipFill>
        <p:spPr>
          <a:xfrm>
            <a:off x="145260" y="484068"/>
            <a:ext cx="12046740" cy="1292464"/>
          </a:xfrm>
          <a:prstGeom prst="rect">
            <a:avLst/>
          </a:prstGeom>
        </p:spPr>
      </p:pic>
    </p:spTree>
    <p:controls>
      <mc:AlternateContent xmlns:mc="http://schemas.openxmlformats.org/markup-compatibility/2006">
        <mc:Choice xmlns:v="urn:schemas-microsoft-com:vml" Requires="v">
          <p:control spid="1029" name="TextBox1" r:id="rId2" imgW="4848120" imgH="1390680"/>
        </mc:Choice>
        <mc:Fallback>
          <p:control name="TextBox1" r:id="rId2" imgW="4848120" imgH="1390680">
            <p:pic>
              <p:nvPicPr>
                <p:cNvPr id="11" name="TextBox1">
                  <a:extLst>
                    <a:ext uri="{FF2B5EF4-FFF2-40B4-BE49-F238E27FC236}">
                      <a16:creationId xmlns:a16="http://schemas.microsoft.com/office/drawing/2014/main" id="{4C746186-3A79-C6EC-3062-BB3277A96D88}"/>
                    </a:ext>
                  </a:extLst>
                </p:cNvPr>
                <p:cNvPicPr>
                  <a:picLocks/>
                </p:cNvPicPr>
                <p:nvPr/>
              </p:nvPicPr>
              <p:blipFill>
                <a:blip r:embed="rId12"/>
                <a:stretch>
                  <a:fillRect/>
                </a:stretch>
              </p:blipFill>
              <p:spPr>
                <a:xfrm>
                  <a:off x="5924873" y="1954461"/>
                  <a:ext cx="4850611" cy="1394141"/>
                </a:xfrm>
                <a:prstGeom prst="rect">
                  <a:avLst/>
                </a:prstGeom>
              </p:spPr>
            </p:pic>
          </p:control>
        </mc:Fallback>
      </mc:AlternateContent>
    </p:controls>
    <p:extLst>
      <p:ext uri="{BB962C8B-B14F-4D97-AF65-F5344CB8AC3E}">
        <p14:creationId xmlns:p14="http://schemas.microsoft.com/office/powerpoint/2010/main" val="1276087526"/>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DE9281-3B8A-E684-0FDD-9FC7F6027941}"/>
              </a:ext>
            </a:extLst>
          </p:cNvPr>
          <p:cNvSpPr>
            <a:spLocks noGrp="1"/>
          </p:cNvSpPr>
          <p:nvPr>
            <p:ph type="ctrTitle"/>
          </p:nvPr>
        </p:nvSpPr>
        <p:spPr/>
        <p:txBody>
          <a:bodyPr/>
          <a:lstStyle/>
          <a:p>
            <a:endParaRPr lang="vi-VN"/>
          </a:p>
        </p:txBody>
      </p:sp>
      <p:sp>
        <p:nvSpPr>
          <p:cNvPr id="3" name="Subtitle 2">
            <a:extLst>
              <a:ext uri="{FF2B5EF4-FFF2-40B4-BE49-F238E27FC236}">
                <a16:creationId xmlns:a16="http://schemas.microsoft.com/office/drawing/2014/main" id="{0A0970B5-9707-999E-CD9B-294872440BCF}"/>
              </a:ext>
            </a:extLst>
          </p:cNvPr>
          <p:cNvSpPr>
            <a:spLocks noGrp="1"/>
          </p:cNvSpPr>
          <p:nvPr>
            <p:ph type="subTitle" idx="1"/>
          </p:nvPr>
        </p:nvSpPr>
        <p:spPr/>
        <p:txBody>
          <a:bodyPr/>
          <a:lstStyle/>
          <a:p>
            <a:endParaRPr lang="vi-VN"/>
          </a:p>
        </p:txBody>
      </p:sp>
      <p:pic>
        <p:nvPicPr>
          <p:cNvPr id="5" name="Picture 4" descr="A cartoon of flowers and rainbows&#10;&#10;Description automatically generated">
            <a:extLst>
              <a:ext uri="{FF2B5EF4-FFF2-40B4-BE49-F238E27FC236}">
                <a16:creationId xmlns:a16="http://schemas.microsoft.com/office/drawing/2014/main" id="{F614672B-5FE4-F27B-17F5-A573FD90BB4C}"/>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descr="A group of cartoon kids&#10;&#10;Description automatically generated">
            <a:extLst>
              <a:ext uri="{FF2B5EF4-FFF2-40B4-BE49-F238E27FC236}">
                <a16:creationId xmlns:a16="http://schemas.microsoft.com/office/drawing/2014/main" id="{5B239C21-16A2-876B-4FD1-7471C24A8DD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0061" b="94869" l="3596" r="33131">
                        <a14:foregroundMark x1="13374" y1="51960" x2="20566" y2="55434"/>
                        <a14:foregroundMark x1="20566" y1="55434" x2="20727" y2="55556"/>
                        <a14:foregroundMark x1="15232" y1="50101" x2="23232" y2="50626"/>
                        <a14:foregroundMark x1="21657" y1="94909" x2="23394" y2="92364"/>
                        <a14:foregroundMark x1="32970" y1="81980" x2="33131" y2="86505"/>
                      </a14:backgroundRemoval>
                    </a14:imgEffect>
                  </a14:imgLayer>
                </a14:imgProps>
              </a:ext>
              <a:ext uri="{28A0092B-C50C-407E-A947-70E740481C1C}">
                <a14:useLocalDpi xmlns:a14="http://schemas.microsoft.com/office/drawing/2010/main" val="0"/>
              </a:ext>
            </a:extLst>
          </a:blip>
          <a:srcRect t="48933" r="63422"/>
          <a:stretch/>
        </p:blipFill>
        <p:spPr>
          <a:xfrm>
            <a:off x="7425236" y="1225296"/>
            <a:ext cx="4599123" cy="6420890"/>
          </a:xfrm>
          <a:prstGeom prst="rect">
            <a:avLst/>
          </a:prstGeom>
        </p:spPr>
      </p:pic>
      <p:pic>
        <p:nvPicPr>
          <p:cNvPr id="4" name="Picture 3">
            <a:extLst>
              <a:ext uri="{FF2B5EF4-FFF2-40B4-BE49-F238E27FC236}">
                <a16:creationId xmlns:a16="http://schemas.microsoft.com/office/drawing/2014/main" id="{C981CEDD-95B5-4CBE-E112-68732F0799D1}"/>
              </a:ext>
            </a:extLst>
          </p:cNvPr>
          <p:cNvPicPr>
            <a:picLocks noChangeAspect="1"/>
          </p:cNvPicPr>
          <p:nvPr/>
        </p:nvPicPr>
        <p:blipFill>
          <a:blip r:embed="rId5"/>
          <a:stretch>
            <a:fillRect/>
          </a:stretch>
        </p:blipFill>
        <p:spPr>
          <a:xfrm>
            <a:off x="0" y="2230359"/>
            <a:ext cx="8427829" cy="4053901"/>
          </a:xfrm>
          <a:prstGeom prst="rect">
            <a:avLst/>
          </a:prstGeom>
        </p:spPr>
      </p:pic>
    </p:spTree>
    <p:extLst>
      <p:ext uri="{BB962C8B-B14F-4D97-AF65-F5344CB8AC3E}">
        <p14:creationId xmlns:p14="http://schemas.microsoft.com/office/powerpoint/2010/main" val="77667843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2B0243-39FE-4B99-3694-7A872190CAB2}"/>
              </a:ext>
            </a:extLst>
          </p:cNvPr>
          <p:cNvSpPr>
            <a:spLocks noGrp="1"/>
          </p:cNvSpPr>
          <p:nvPr>
            <p:ph type="title"/>
          </p:nvPr>
        </p:nvSpPr>
        <p:spPr/>
        <p:txBody>
          <a:bodyPr/>
          <a:lstStyle/>
          <a:p>
            <a:endParaRPr lang="vi-VN"/>
          </a:p>
        </p:txBody>
      </p:sp>
      <p:sp>
        <p:nvSpPr>
          <p:cNvPr id="3" name="Content Placeholder 2">
            <a:extLst>
              <a:ext uri="{FF2B5EF4-FFF2-40B4-BE49-F238E27FC236}">
                <a16:creationId xmlns:a16="http://schemas.microsoft.com/office/drawing/2014/main" id="{CFB96275-08AD-763B-12D0-D0AE3BF06CE2}"/>
              </a:ext>
            </a:extLst>
          </p:cNvPr>
          <p:cNvSpPr>
            <a:spLocks noGrp="1"/>
          </p:cNvSpPr>
          <p:nvPr>
            <p:ph idx="1"/>
          </p:nvPr>
        </p:nvSpPr>
        <p:spPr/>
        <p:txBody>
          <a:bodyPr/>
          <a:lstStyle/>
          <a:p>
            <a:endParaRPr lang="vi-VN"/>
          </a:p>
        </p:txBody>
      </p:sp>
      <p:pic>
        <p:nvPicPr>
          <p:cNvPr id="4" name="Content Placeholder 4" descr="A clipboard with a clip and hearts&#10;&#10;Description automatically generated">
            <a:extLst>
              <a:ext uri="{FF2B5EF4-FFF2-40B4-BE49-F238E27FC236}">
                <a16:creationId xmlns:a16="http://schemas.microsoft.com/office/drawing/2014/main" id="{BD423505-79EA-DBBD-DD7A-3DF74114601B}"/>
              </a:ext>
            </a:extLst>
          </p:cNvPr>
          <p:cNvPicPr>
            <a:picLocks noChangeAspect="1"/>
          </p:cNvPicPr>
          <p:nvPr/>
        </p:nvPicPr>
        <p:blipFill>
          <a:blip r:embed="rId2">
            <a:extLst>
              <a:ext uri="{28A0092B-C50C-407E-A947-70E740481C1C}">
                <a14:useLocalDpi xmlns:a14="http://schemas.microsoft.com/office/drawing/2010/main" val="0"/>
              </a:ext>
            </a:extLst>
          </a:blip>
          <a:srcRect r="-2" b="53"/>
          <a:stretch/>
        </p:blipFill>
        <p:spPr>
          <a:xfrm>
            <a:off x="-6588" y="10"/>
            <a:ext cx="12198588" cy="6857990"/>
          </a:xfrm>
          <a:prstGeom prst="rect">
            <a:avLst/>
          </a:prstGeom>
        </p:spPr>
      </p:pic>
      <p:sp>
        <p:nvSpPr>
          <p:cNvPr id="5" name="Freeform 24">
            <a:extLst>
              <a:ext uri="{FF2B5EF4-FFF2-40B4-BE49-F238E27FC236}">
                <a16:creationId xmlns:a16="http://schemas.microsoft.com/office/drawing/2014/main" id="{02315B9D-6E72-E7DA-E94D-8A6AB5EB6FF7}"/>
              </a:ext>
            </a:extLst>
          </p:cNvPr>
          <p:cNvSpPr/>
          <p:nvPr/>
        </p:nvSpPr>
        <p:spPr>
          <a:xfrm>
            <a:off x="1492798" y="474248"/>
            <a:ext cx="8620465" cy="5702715"/>
          </a:xfrm>
          <a:custGeom>
            <a:avLst/>
            <a:gdLst/>
            <a:ahLst/>
            <a:cxnLst/>
            <a:rect l="l" t="t" r="r" b="b"/>
            <a:pathLst>
              <a:path w="3396420" h="2712891">
                <a:moveTo>
                  <a:pt x="0" y="0"/>
                </a:moveTo>
                <a:lnTo>
                  <a:pt x="3396420" y="0"/>
                </a:lnTo>
                <a:lnTo>
                  <a:pt x="3396420" y="2712890"/>
                </a:lnTo>
                <a:lnTo>
                  <a:pt x="0" y="271289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Freeform 17">
            <a:extLst>
              <a:ext uri="{FF2B5EF4-FFF2-40B4-BE49-F238E27FC236}">
                <a16:creationId xmlns:a16="http://schemas.microsoft.com/office/drawing/2014/main" id="{BCBF2E4E-1A6C-D377-AEA7-86505937B242}"/>
              </a:ext>
            </a:extLst>
          </p:cNvPr>
          <p:cNvSpPr/>
          <p:nvPr/>
        </p:nvSpPr>
        <p:spPr>
          <a:xfrm>
            <a:off x="8439950" y="2302371"/>
            <a:ext cx="3474682" cy="4554347"/>
          </a:xfrm>
          <a:custGeom>
            <a:avLst/>
            <a:gdLst/>
            <a:ahLst/>
            <a:cxnLst/>
            <a:rect l="l" t="t" r="r" b="b"/>
            <a:pathLst>
              <a:path w="1395601" h="2059928">
                <a:moveTo>
                  <a:pt x="0" y="0"/>
                </a:moveTo>
                <a:lnTo>
                  <a:pt x="1395601" y="0"/>
                </a:lnTo>
                <a:lnTo>
                  <a:pt x="1395601" y="2059927"/>
                </a:lnTo>
                <a:lnTo>
                  <a:pt x="0" y="2059927"/>
                </a:lnTo>
                <a:lnTo>
                  <a:pt x="0" y="0"/>
                </a:lnTo>
                <a:close/>
              </a:path>
            </a:pathLst>
          </a:custGeom>
          <a:blipFill>
            <a:blip r:embed="rId5"/>
            <a:stretch>
              <a:fillRect/>
            </a:stretch>
          </a:blipFill>
        </p:spPr>
        <p:txBody>
          <a:bodyPr/>
          <a:lstStyle/>
          <a:p>
            <a:pPr marL="0" marR="0" lvl="0" indent="0" algn="l" defTabSz="1244773" rtl="0" eaLnBrk="1" fontAlgn="auto" latinLnBrk="0" hangingPunct="1">
              <a:lnSpc>
                <a:spcPct val="100000"/>
              </a:lnSpc>
              <a:spcBef>
                <a:spcPts val="0"/>
              </a:spcBef>
              <a:spcAft>
                <a:spcPts val="0"/>
              </a:spcAft>
              <a:buClrTx/>
              <a:buSzTx/>
              <a:buFontTx/>
              <a:buNone/>
              <a:tabLst/>
              <a:defRPr/>
            </a:pPr>
            <a:endParaRPr kumimoji="0" lang="vi-VN" sz="245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3" name="Picture 12">
            <a:extLst>
              <a:ext uri="{FF2B5EF4-FFF2-40B4-BE49-F238E27FC236}">
                <a16:creationId xmlns:a16="http://schemas.microsoft.com/office/drawing/2014/main" id="{24622A04-CEBB-C923-2D5F-4F440AE6886E}"/>
              </a:ext>
            </a:extLst>
          </p:cNvPr>
          <p:cNvPicPr>
            <a:picLocks noChangeAspect="1"/>
          </p:cNvPicPr>
          <p:nvPr/>
        </p:nvPicPr>
        <p:blipFill>
          <a:blip r:embed="rId6"/>
          <a:stretch>
            <a:fillRect/>
          </a:stretch>
        </p:blipFill>
        <p:spPr>
          <a:xfrm>
            <a:off x="2574931" y="1588649"/>
            <a:ext cx="6340390" cy="3212870"/>
          </a:xfrm>
          <a:prstGeom prst="rect">
            <a:avLst/>
          </a:prstGeom>
        </p:spPr>
      </p:pic>
    </p:spTree>
    <p:extLst>
      <p:ext uri="{BB962C8B-B14F-4D97-AF65-F5344CB8AC3E}">
        <p14:creationId xmlns:p14="http://schemas.microsoft.com/office/powerpoint/2010/main" val="33411633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7DD"/>
        </a:solidFill>
        <a:effectLst/>
      </p:bgPr>
    </p:bg>
    <p:spTree>
      <p:nvGrpSpPr>
        <p:cNvPr id="1" name=""/>
        <p:cNvGrpSpPr/>
        <p:nvPr/>
      </p:nvGrpSpPr>
      <p:grpSpPr>
        <a:xfrm>
          <a:off x="0" y="0"/>
          <a:ext cx="0" cy="0"/>
          <a:chOff x="0" y="0"/>
          <a:chExt cx="0" cy="0"/>
        </a:xfrm>
      </p:grpSpPr>
      <p:sp>
        <p:nvSpPr>
          <p:cNvPr id="2" name="Freeform 2"/>
          <p:cNvSpPr/>
          <p:nvPr/>
        </p:nvSpPr>
        <p:spPr>
          <a:xfrm>
            <a:off x="-316496" y="-2661796"/>
            <a:ext cx="12824993" cy="12824993"/>
          </a:xfrm>
          <a:custGeom>
            <a:avLst/>
            <a:gdLst/>
            <a:ahLst/>
            <a:cxnLst/>
            <a:rect l="l" t="t" r="r" b="b"/>
            <a:pathLst>
              <a:path w="19237489" h="19237489">
                <a:moveTo>
                  <a:pt x="0" y="0"/>
                </a:moveTo>
                <a:lnTo>
                  <a:pt x="19237488" y="0"/>
                </a:lnTo>
                <a:lnTo>
                  <a:pt x="19237488" y="19237489"/>
                </a:lnTo>
                <a:lnTo>
                  <a:pt x="0" y="19237489"/>
                </a:lnTo>
                <a:lnTo>
                  <a:pt x="0" y="0"/>
                </a:lnTo>
                <a:close/>
              </a:path>
            </a:pathLst>
          </a:custGeom>
          <a:blipFill>
            <a:blip r:embed="rId2">
              <a:alphaModFix amt="44999"/>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rot="5400000">
            <a:off x="5038101" y="624600"/>
            <a:ext cx="2926563" cy="3325639"/>
          </a:xfrm>
          <a:custGeom>
            <a:avLst/>
            <a:gdLst/>
            <a:ahLst/>
            <a:cxnLst/>
            <a:rect l="l" t="t" r="r" b="b"/>
            <a:pathLst>
              <a:path w="4389844" h="4988459">
                <a:moveTo>
                  <a:pt x="0" y="0"/>
                </a:moveTo>
                <a:lnTo>
                  <a:pt x="4389844" y="0"/>
                </a:lnTo>
                <a:lnTo>
                  <a:pt x="4389844" y="4988459"/>
                </a:lnTo>
                <a:lnTo>
                  <a:pt x="0" y="498845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9" name="Freeform 9"/>
          <p:cNvSpPr/>
          <p:nvPr/>
        </p:nvSpPr>
        <p:spPr>
          <a:xfrm>
            <a:off x="-652254" y="5354938"/>
            <a:ext cx="2676110" cy="2277126"/>
          </a:xfrm>
          <a:custGeom>
            <a:avLst/>
            <a:gdLst/>
            <a:ahLst/>
            <a:cxnLst/>
            <a:rect l="l" t="t" r="r" b="b"/>
            <a:pathLst>
              <a:path w="4014165" h="3415689">
                <a:moveTo>
                  <a:pt x="0" y="0"/>
                </a:moveTo>
                <a:lnTo>
                  <a:pt x="4014164" y="0"/>
                </a:lnTo>
                <a:lnTo>
                  <a:pt x="4014164" y="3415689"/>
                </a:lnTo>
                <a:lnTo>
                  <a:pt x="0" y="341568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sp>
        <p:nvSpPr>
          <p:cNvPr id="10" name="Freeform 10"/>
          <p:cNvSpPr/>
          <p:nvPr/>
        </p:nvSpPr>
        <p:spPr>
          <a:xfrm rot="-1365955">
            <a:off x="10978064" y="3172185"/>
            <a:ext cx="506524" cy="213675"/>
          </a:xfrm>
          <a:custGeom>
            <a:avLst/>
            <a:gdLst/>
            <a:ahLst/>
            <a:cxnLst/>
            <a:rect l="l" t="t" r="r" b="b"/>
            <a:pathLst>
              <a:path w="759786" h="320512">
                <a:moveTo>
                  <a:pt x="0" y="0"/>
                </a:moveTo>
                <a:lnTo>
                  <a:pt x="759786" y="0"/>
                </a:lnTo>
                <a:lnTo>
                  <a:pt x="759786" y="320512"/>
                </a:lnTo>
                <a:lnTo>
                  <a:pt x="0" y="32051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endParaRPr lang="en-US" sz="1200">
              <a:solidFill>
                <a:prstClr val="black"/>
              </a:solidFill>
              <a:latin typeface="Calibri"/>
            </a:endParaRPr>
          </a:p>
        </p:txBody>
      </p:sp>
      <p:sp>
        <p:nvSpPr>
          <p:cNvPr id="11" name="Freeform 11"/>
          <p:cNvSpPr/>
          <p:nvPr/>
        </p:nvSpPr>
        <p:spPr>
          <a:xfrm rot="3422517">
            <a:off x="10227703" y="3016752"/>
            <a:ext cx="826799" cy="1525971"/>
          </a:xfrm>
          <a:custGeom>
            <a:avLst/>
            <a:gdLst/>
            <a:ahLst/>
            <a:cxnLst/>
            <a:rect l="l" t="t" r="r" b="b"/>
            <a:pathLst>
              <a:path w="1240198" h="2288957">
                <a:moveTo>
                  <a:pt x="0" y="0"/>
                </a:moveTo>
                <a:lnTo>
                  <a:pt x="1240198" y="0"/>
                </a:lnTo>
                <a:lnTo>
                  <a:pt x="1240198" y="2288957"/>
                </a:lnTo>
                <a:lnTo>
                  <a:pt x="0" y="228895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609630"/>
            <a:endParaRPr lang="en-US" sz="1200">
              <a:solidFill>
                <a:prstClr val="black"/>
              </a:solidFill>
              <a:latin typeface="Calibri"/>
            </a:endParaRPr>
          </a:p>
        </p:txBody>
      </p:sp>
      <p:sp>
        <p:nvSpPr>
          <p:cNvPr id="12" name="Freeform 12"/>
          <p:cNvSpPr/>
          <p:nvPr/>
        </p:nvSpPr>
        <p:spPr>
          <a:xfrm>
            <a:off x="5095937" y="5043788"/>
            <a:ext cx="1333840" cy="1316864"/>
          </a:xfrm>
          <a:custGeom>
            <a:avLst/>
            <a:gdLst/>
            <a:ahLst/>
            <a:cxnLst/>
            <a:rect l="l" t="t" r="r" b="b"/>
            <a:pathLst>
              <a:path w="2000760" h="1975296">
                <a:moveTo>
                  <a:pt x="0" y="0"/>
                </a:moveTo>
                <a:lnTo>
                  <a:pt x="2000760" y="0"/>
                </a:lnTo>
                <a:lnTo>
                  <a:pt x="2000760" y="1975295"/>
                </a:lnTo>
                <a:lnTo>
                  <a:pt x="0" y="197529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defTabSz="609630"/>
            <a:endParaRPr lang="en-US" sz="1200">
              <a:solidFill>
                <a:prstClr val="black"/>
              </a:solidFill>
              <a:latin typeface="Calibri"/>
            </a:endParaRPr>
          </a:p>
        </p:txBody>
      </p:sp>
      <p:sp>
        <p:nvSpPr>
          <p:cNvPr id="15" name="Freeform 15"/>
          <p:cNvSpPr/>
          <p:nvPr/>
        </p:nvSpPr>
        <p:spPr>
          <a:xfrm>
            <a:off x="451168" y="-309837"/>
            <a:ext cx="1718989" cy="1697111"/>
          </a:xfrm>
          <a:custGeom>
            <a:avLst/>
            <a:gdLst/>
            <a:ahLst/>
            <a:cxnLst/>
            <a:rect l="l" t="t" r="r" b="b"/>
            <a:pathLst>
              <a:path w="2578484" h="2545667">
                <a:moveTo>
                  <a:pt x="0" y="0"/>
                </a:moveTo>
                <a:lnTo>
                  <a:pt x="2578483" y="0"/>
                </a:lnTo>
                <a:lnTo>
                  <a:pt x="2578483" y="2545667"/>
                </a:lnTo>
                <a:lnTo>
                  <a:pt x="0" y="2545667"/>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defTabSz="609630"/>
            <a:endParaRPr lang="en-US" sz="1200">
              <a:solidFill>
                <a:prstClr val="black"/>
              </a:solidFill>
              <a:latin typeface="Calibri"/>
            </a:endParaRPr>
          </a:p>
        </p:txBody>
      </p:sp>
      <p:sp>
        <p:nvSpPr>
          <p:cNvPr id="16" name="Freeform 16"/>
          <p:cNvSpPr/>
          <p:nvPr/>
        </p:nvSpPr>
        <p:spPr>
          <a:xfrm>
            <a:off x="7231527" y="538719"/>
            <a:ext cx="527831" cy="486564"/>
          </a:xfrm>
          <a:custGeom>
            <a:avLst/>
            <a:gdLst/>
            <a:ahLst/>
            <a:cxnLst/>
            <a:rect l="l" t="t" r="r" b="b"/>
            <a:pathLst>
              <a:path w="791746" h="729846">
                <a:moveTo>
                  <a:pt x="0" y="0"/>
                </a:moveTo>
                <a:lnTo>
                  <a:pt x="791746" y="0"/>
                </a:lnTo>
                <a:lnTo>
                  <a:pt x="791746" y="729846"/>
                </a:lnTo>
                <a:lnTo>
                  <a:pt x="0" y="729846"/>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pPr defTabSz="609630"/>
            <a:endParaRPr lang="en-US" sz="1200">
              <a:solidFill>
                <a:prstClr val="black"/>
              </a:solidFill>
              <a:latin typeface="Calibri"/>
            </a:endParaRPr>
          </a:p>
        </p:txBody>
      </p:sp>
      <p:sp>
        <p:nvSpPr>
          <p:cNvPr id="17" name="Freeform 17"/>
          <p:cNvSpPr/>
          <p:nvPr/>
        </p:nvSpPr>
        <p:spPr>
          <a:xfrm rot="1325993">
            <a:off x="685807" y="3795856"/>
            <a:ext cx="292747" cy="269859"/>
          </a:xfrm>
          <a:custGeom>
            <a:avLst/>
            <a:gdLst/>
            <a:ahLst/>
            <a:cxnLst/>
            <a:rect l="l" t="t" r="r" b="b"/>
            <a:pathLst>
              <a:path w="439120" h="404788">
                <a:moveTo>
                  <a:pt x="0" y="0"/>
                </a:moveTo>
                <a:lnTo>
                  <a:pt x="439119" y="0"/>
                </a:lnTo>
                <a:lnTo>
                  <a:pt x="439119" y="404788"/>
                </a:lnTo>
                <a:lnTo>
                  <a:pt x="0" y="404788"/>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pPr defTabSz="609630"/>
            <a:endParaRPr lang="en-US" sz="1200">
              <a:solidFill>
                <a:prstClr val="black"/>
              </a:solidFill>
              <a:latin typeface="Calibri"/>
            </a:endParaRPr>
          </a:p>
        </p:txBody>
      </p:sp>
      <p:sp>
        <p:nvSpPr>
          <p:cNvPr id="18" name="Freeform 18"/>
          <p:cNvSpPr/>
          <p:nvPr/>
        </p:nvSpPr>
        <p:spPr>
          <a:xfrm rot="3560096">
            <a:off x="4501475" y="1957768"/>
            <a:ext cx="292747" cy="269859"/>
          </a:xfrm>
          <a:custGeom>
            <a:avLst/>
            <a:gdLst/>
            <a:ahLst/>
            <a:cxnLst/>
            <a:rect l="l" t="t" r="r" b="b"/>
            <a:pathLst>
              <a:path w="439120" h="404788">
                <a:moveTo>
                  <a:pt x="0" y="0"/>
                </a:moveTo>
                <a:lnTo>
                  <a:pt x="439120" y="0"/>
                </a:lnTo>
                <a:lnTo>
                  <a:pt x="439120" y="404788"/>
                </a:lnTo>
                <a:lnTo>
                  <a:pt x="0" y="404788"/>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pPr defTabSz="609630"/>
            <a:endParaRPr lang="en-US" sz="1200">
              <a:solidFill>
                <a:prstClr val="black"/>
              </a:solidFill>
              <a:latin typeface="Calibri"/>
            </a:endParaRPr>
          </a:p>
        </p:txBody>
      </p:sp>
      <p:sp>
        <p:nvSpPr>
          <p:cNvPr id="19" name="Freeform 19"/>
          <p:cNvSpPr/>
          <p:nvPr/>
        </p:nvSpPr>
        <p:spPr>
          <a:xfrm>
            <a:off x="11104454" y="5354938"/>
            <a:ext cx="1685821" cy="2743200"/>
          </a:xfrm>
          <a:custGeom>
            <a:avLst/>
            <a:gdLst/>
            <a:ahLst/>
            <a:cxnLst/>
            <a:rect l="l" t="t" r="r" b="b"/>
            <a:pathLst>
              <a:path w="2528732" h="4114800">
                <a:moveTo>
                  <a:pt x="0" y="0"/>
                </a:moveTo>
                <a:lnTo>
                  <a:pt x="2528731" y="0"/>
                </a:lnTo>
                <a:lnTo>
                  <a:pt x="2528731" y="4114800"/>
                </a:lnTo>
                <a:lnTo>
                  <a:pt x="0" y="4114800"/>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pPr defTabSz="609630"/>
            <a:endParaRPr lang="en-US" sz="1200">
              <a:solidFill>
                <a:prstClr val="black"/>
              </a:solidFill>
              <a:latin typeface="Calibri"/>
            </a:endParaRPr>
          </a:p>
        </p:txBody>
      </p:sp>
      <p:sp>
        <p:nvSpPr>
          <p:cNvPr id="20" name="Freeform 20"/>
          <p:cNvSpPr/>
          <p:nvPr/>
        </p:nvSpPr>
        <p:spPr>
          <a:xfrm flipH="1">
            <a:off x="10956452" y="-1104055"/>
            <a:ext cx="1685821" cy="2743200"/>
          </a:xfrm>
          <a:custGeom>
            <a:avLst/>
            <a:gdLst/>
            <a:ahLst/>
            <a:cxnLst/>
            <a:rect l="l" t="t" r="r" b="b"/>
            <a:pathLst>
              <a:path w="2528732" h="4114800">
                <a:moveTo>
                  <a:pt x="2528732" y="0"/>
                </a:moveTo>
                <a:lnTo>
                  <a:pt x="0" y="0"/>
                </a:lnTo>
                <a:lnTo>
                  <a:pt x="0" y="4114800"/>
                </a:lnTo>
                <a:lnTo>
                  <a:pt x="2528732" y="4114800"/>
                </a:lnTo>
                <a:lnTo>
                  <a:pt x="2528732"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pPr defTabSz="609630"/>
            <a:endParaRPr lang="en-US" sz="1200">
              <a:solidFill>
                <a:prstClr val="black"/>
              </a:solidFill>
              <a:latin typeface="Calibri"/>
            </a:endParaRPr>
          </a:p>
        </p:txBody>
      </p:sp>
      <p:sp>
        <p:nvSpPr>
          <p:cNvPr id="21" name="Rectangle: Rounded Corners 20">
            <a:extLst>
              <a:ext uri="{FF2B5EF4-FFF2-40B4-BE49-F238E27FC236}">
                <a16:creationId xmlns:a16="http://schemas.microsoft.com/office/drawing/2014/main" id="{4458EC84-C274-4348-F815-E0CB6FD018BC}"/>
              </a:ext>
            </a:extLst>
          </p:cNvPr>
          <p:cNvSpPr/>
          <p:nvPr/>
        </p:nvSpPr>
        <p:spPr>
          <a:xfrm>
            <a:off x="393405" y="287079"/>
            <a:ext cx="11398102" cy="6220047"/>
          </a:xfrm>
          <a:prstGeom prst="roundRect">
            <a:avLst>
              <a:gd name="adj" fmla="val 13248"/>
            </a:avLst>
          </a:prstGeom>
          <a:ln>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2" name="Rectangle 17">
            <a:extLst>
              <a:ext uri="{FF2B5EF4-FFF2-40B4-BE49-F238E27FC236}">
                <a16:creationId xmlns:a16="http://schemas.microsoft.com/office/drawing/2014/main" id="{3BE895CC-8563-903E-3AC8-5D173E12B6AA}"/>
              </a:ext>
            </a:extLst>
          </p:cNvPr>
          <p:cNvSpPr/>
          <p:nvPr/>
        </p:nvSpPr>
        <p:spPr>
          <a:xfrm>
            <a:off x="2137605" y="2882066"/>
            <a:ext cx="3589361" cy="2620371"/>
          </a:xfrm>
          <a:custGeom>
            <a:avLst/>
            <a:gdLst>
              <a:gd name="connsiteX0" fmla="*/ 0 w 3493827"/>
              <a:gd name="connsiteY0" fmla="*/ 0 h 2511189"/>
              <a:gd name="connsiteX1" fmla="*/ 3493827 w 3493827"/>
              <a:gd name="connsiteY1" fmla="*/ 0 h 2511189"/>
              <a:gd name="connsiteX2" fmla="*/ 3493827 w 3493827"/>
              <a:gd name="connsiteY2" fmla="*/ 2511189 h 2511189"/>
              <a:gd name="connsiteX3" fmla="*/ 0 w 3493827"/>
              <a:gd name="connsiteY3" fmla="*/ 2511189 h 2511189"/>
              <a:gd name="connsiteX4" fmla="*/ 0 w 3493827"/>
              <a:gd name="connsiteY4" fmla="*/ 0 h 2511189"/>
              <a:gd name="connsiteX0" fmla="*/ 0 w 3493827"/>
              <a:gd name="connsiteY0" fmla="*/ 95534 h 2606723"/>
              <a:gd name="connsiteX1" fmla="*/ 1057105 w 3493827"/>
              <a:gd name="connsiteY1" fmla="*/ 0 h 2606723"/>
              <a:gd name="connsiteX2" fmla="*/ 3493827 w 3493827"/>
              <a:gd name="connsiteY2" fmla="*/ 95534 h 2606723"/>
              <a:gd name="connsiteX3" fmla="*/ 3493827 w 3493827"/>
              <a:gd name="connsiteY3" fmla="*/ 2606723 h 2606723"/>
              <a:gd name="connsiteX4" fmla="*/ 0 w 3493827"/>
              <a:gd name="connsiteY4" fmla="*/ 2606723 h 2606723"/>
              <a:gd name="connsiteX5" fmla="*/ 0 w 3493827"/>
              <a:gd name="connsiteY5" fmla="*/ 95534 h 2606723"/>
              <a:gd name="connsiteX0" fmla="*/ 95534 w 3589361"/>
              <a:gd name="connsiteY0" fmla="*/ 95534 h 2620371"/>
              <a:gd name="connsiteX1" fmla="*/ 1152639 w 3589361"/>
              <a:gd name="connsiteY1" fmla="*/ 0 h 2620371"/>
              <a:gd name="connsiteX2" fmla="*/ 3589361 w 3589361"/>
              <a:gd name="connsiteY2" fmla="*/ 95534 h 2620371"/>
              <a:gd name="connsiteX3" fmla="*/ 3589361 w 3589361"/>
              <a:gd name="connsiteY3" fmla="*/ 2606723 h 2620371"/>
              <a:gd name="connsiteX4" fmla="*/ 0 w 3589361"/>
              <a:gd name="connsiteY4" fmla="*/ 2620371 h 2620371"/>
              <a:gd name="connsiteX5" fmla="*/ 95534 w 3589361"/>
              <a:gd name="connsiteY5" fmla="*/ 95534 h 2620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89361" h="2620371">
                <a:moveTo>
                  <a:pt x="95534" y="95534"/>
                </a:moveTo>
                <a:cubicBezTo>
                  <a:pt x="466099" y="95534"/>
                  <a:pt x="782074" y="0"/>
                  <a:pt x="1152639" y="0"/>
                </a:cubicBezTo>
                <a:lnTo>
                  <a:pt x="3589361" y="95534"/>
                </a:lnTo>
                <a:lnTo>
                  <a:pt x="3589361" y="2606723"/>
                </a:lnTo>
                <a:lnTo>
                  <a:pt x="0" y="2620371"/>
                </a:lnTo>
                <a:lnTo>
                  <a:pt x="95534" y="95534"/>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4" name="Picture 23">
            <a:extLst>
              <a:ext uri="{FF2B5EF4-FFF2-40B4-BE49-F238E27FC236}">
                <a16:creationId xmlns:a16="http://schemas.microsoft.com/office/drawing/2014/main" id="{D6DEEF60-AAC3-E0B0-5C67-8E7E4452FD3A}"/>
              </a:ext>
            </a:extLst>
          </p:cNvPr>
          <p:cNvPicPr>
            <a:picLocks noChangeAspect="1"/>
          </p:cNvPicPr>
          <p:nvPr/>
        </p:nvPicPr>
        <p:blipFill>
          <a:blip r:embed="rId26"/>
          <a:stretch>
            <a:fillRect/>
          </a:stretch>
        </p:blipFill>
        <p:spPr>
          <a:xfrm>
            <a:off x="3549564" y="-128549"/>
            <a:ext cx="5355376" cy="1200112"/>
          </a:xfrm>
          <a:prstGeom prst="rect">
            <a:avLst/>
          </a:prstGeom>
        </p:spPr>
      </p:pic>
      <p:sp>
        <p:nvSpPr>
          <p:cNvPr id="28" name="Rectangle 25">
            <a:extLst>
              <a:ext uri="{FF2B5EF4-FFF2-40B4-BE49-F238E27FC236}">
                <a16:creationId xmlns:a16="http://schemas.microsoft.com/office/drawing/2014/main" id="{631D831C-1503-7F2F-9E82-26A2F8BEA515}"/>
              </a:ext>
            </a:extLst>
          </p:cNvPr>
          <p:cNvSpPr/>
          <p:nvPr/>
        </p:nvSpPr>
        <p:spPr>
          <a:xfrm>
            <a:off x="485317" y="673285"/>
            <a:ext cx="11344732" cy="2667841"/>
          </a:xfrm>
          <a:custGeom>
            <a:avLst/>
            <a:gdLst>
              <a:gd name="connsiteX0" fmla="*/ 0 w 10702841"/>
              <a:gd name="connsiteY0" fmla="*/ 0 h 6001643"/>
              <a:gd name="connsiteX1" fmla="*/ 10702841 w 10702841"/>
              <a:gd name="connsiteY1" fmla="*/ 0 h 6001643"/>
              <a:gd name="connsiteX2" fmla="*/ 10702841 w 10702841"/>
              <a:gd name="connsiteY2" fmla="*/ 6001643 h 6001643"/>
              <a:gd name="connsiteX3" fmla="*/ 0 w 10702841"/>
              <a:gd name="connsiteY3" fmla="*/ 6001643 h 6001643"/>
              <a:gd name="connsiteX4" fmla="*/ 0 w 10702841"/>
              <a:gd name="connsiteY4" fmla="*/ 0 h 6001643"/>
              <a:gd name="connsiteX0" fmla="*/ 0 w 10702841"/>
              <a:gd name="connsiteY0" fmla="*/ 0 h 6001643"/>
              <a:gd name="connsiteX1" fmla="*/ 10702841 w 10702841"/>
              <a:gd name="connsiteY1" fmla="*/ 0 h 6001643"/>
              <a:gd name="connsiteX2" fmla="*/ 10059903 w 10702841"/>
              <a:gd name="connsiteY2" fmla="*/ 4915793 h 6001643"/>
              <a:gd name="connsiteX3" fmla="*/ 0 w 10702841"/>
              <a:gd name="connsiteY3" fmla="*/ 6001643 h 6001643"/>
              <a:gd name="connsiteX4" fmla="*/ 0 w 10702841"/>
              <a:gd name="connsiteY4" fmla="*/ 0 h 6001643"/>
              <a:gd name="connsiteX0" fmla="*/ 0 w 10702841"/>
              <a:gd name="connsiteY0" fmla="*/ 0 h 6021691"/>
              <a:gd name="connsiteX1" fmla="*/ 10702841 w 10702841"/>
              <a:gd name="connsiteY1" fmla="*/ 0 h 6021691"/>
              <a:gd name="connsiteX2" fmla="*/ 10059903 w 10702841"/>
              <a:gd name="connsiteY2" fmla="*/ 4915793 h 6021691"/>
              <a:gd name="connsiteX3" fmla="*/ 7487404 w 10702841"/>
              <a:gd name="connsiteY3" fmla="*/ 6021691 h 6021691"/>
              <a:gd name="connsiteX4" fmla="*/ 0 w 10702841"/>
              <a:gd name="connsiteY4" fmla="*/ 6001643 h 6021691"/>
              <a:gd name="connsiteX5" fmla="*/ 0 w 10702841"/>
              <a:gd name="connsiteY5" fmla="*/ 0 h 6021691"/>
              <a:gd name="connsiteX0" fmla="*/ 0 w 10982936"/>
              <a:gd name="connsiteY0" fmla="*/ 0 h 6021691"/>
              <a:gd name="connsiteX1" fmla="*/ 10702841 w 10982936"/>
              <a:gd name="connsiteY1" fmla="*/ 0 h 6021691"/>
              <a:gd name="connsiteX2" fmla="*/ 10944979 w 10982936"/>
              <a:gd name="connsiteY2" fmla="*/ 4350053 h 6021691"/>
              <a:gd name="connsiteX3" fmla="*/ 10059903 w 10982936"/>
              <a:gd name="connsiteY3" fmla="*/ 4915793 h 6021691"/>
              <a:gd name="connsiteX4" fmla="*/ 7487404 w 10982936"/>
              <a:gd name="connsiteY4" fmla="*/ 6021691 h 6021691"/>
              <a:gd name="connsiteX5" fmla="*/ 0 w 10982936"/>
              <a:gd name="connsiteY5" fmla="*/ 6001643 h 6021691"/>
              <a:gd name="connsiteX6" fmla="*/ 0 w 10982936"/>
              <a:gd name="connsiteY6" fmla="*/ 0 h 6021691"/>
              <a:gd name="connsiteX0" fmla="*/ 0 w 10982936"/>
              <a:gd name="connsiteY0" fmla="*/ 0 h 6021691"/>
              <a:gd name="connsiteX1" fmla="*/ 10702841 w 10982936"/>
              <a:gd name="connsiteY1" fmla="*/ 0 h 6021691"/>
              <a:gd name="connsiteX2" fmla="*/ 10944979 w 10982936"/>
              <a:gd name="connsiteY2" fmla="*/ 4350053 h 6021691"/>
              <a:gd name="connsiteX3" fmla="*/ 10059903 w 10982936"/>
              <a:gd name="connsiteY3" fmla="*/ 4915793 h 6021691"/>
              <a:gd name="connsiteX4" fmla="*/ 8987590 w 10982936"/>
              <a:gd name="connsiteY4" fmla="*/ 4921553 h 6021691"/>
              <a:gd name="connsiteX5" fmla="*/ 7487404 w 10982936"/>
              <a:gd name="connsiteY5" fmla="*/ 6021691 h 6021691"/>
              <a:gd name="connsiteX6" fmla="*/ 0 w 10982936"/>
              <a:gd name="connsiteY6" fmla="*/ 6001643 h 6021691"/>
              <a:gd name="connsiteX7" fmla="*/ 0 w 10982936"/>
              <a:gd name="connsiteY7" fmla="*/ 0 h 6021691"/>
              <a:gd name="connsiteX0" fmla="*/ 0 w 10982936"/>
              <a:gd name="connsiteY0" fmla="*/ 0 h 6021691"/>
              <a:gd name="connsiteX1" fmla="*/ 10702841 w 10982936"/>
              <a:gd name="connsiteY1" fmla="*/ 0 h 6021691"/>
              <a:gd name="connsiteX2" fmla="*/ 10944979 w 10982936"/>
              <a:gd name="connsiteY2" fmla="*/ 4350053 h 6021691"/>
              <a:gd name="connsiteX3" fmla="*/ 10002753 w 10982936"/>
              <a:gd name="connsiteY3" fmla="*/ 4815780 h 6021691"/>
              <a:gd name="connsiteX4" fmla="*/ 8987590 w 10982936"/>
              <a:gd name="connsiteY4" fmla="*/ 4921553 h 6021691"/>
              <a:gd name="connsiteX5" fmla="*/ 7487404 w 10982936"/>
              <a:gd name="connsiteY5" fmla="*/ 6021691 h 6021691"/>
              <a:gd name="connsiteX6" fmla="*/ 0 w 10982936"/>
              <a:gd name="connsiteY6" fmla="*/ 6001643 h 6021691"/>
              <a:gd name="connsiteX7" fmla="*/ 0 w 10982936"/>
              <a:gd name="connsiteY7" fmla="*/ 0 h 6021691"/>
              <a:gd name="connsiteX0" fmla="*/ 0 w 10791851"/>
              <a:gd name="connsiteY0" fmla="*/ 0 h 6021691"/>
              <a:gd name="connsiteX1" fmla="*/ 10702841 w 10791851"/>
              <a:gd name="connsiteY1" fmla="*/ 0 h 6021691"/>
              <a:gd name="connsiteX2" fmla="*/ 10739307 w 10791851"/>
              <a:gd name="connsiteY2" fmla="*/ 4426562 h 6021691"/>
              <a:gd name="connsiteX3" fmla="*/ 10002753 w 10791851"/>
              <a:gd name="connsiteY3" fmla="*/ 4815780 h 6021691"/>
              <a:gd name="connsiteX4" fmla="*/ 8987590 w 10791851"/>
              <a:gd name="connsiteY4" fmla="*/ 4921553 h 6021691"/>
              <a:gd name="connsiteX5" fmla="*/ 7487404 w 10791851"/>
              <a:gd name="connsiteY5" fmla="*/ 6021691 h 6021691"/>
              <a:gd name="connsiteX6" fmla="*/ 0 w 10791851"/>
              <a:gd name="connsiteY6" fmla="*/ 6001643 h 6021691"/>
              <a:gd name="connsiteX7" fmla="*/ 0 w 10791851"/>
              <a:gd name="connsiteY7" fmla="*/ 0 h 6021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91851" h="6021691">
                <a:moveTo>
                  <a:pt x="0" y="0"/>
                </a:moveTo>
                <a:lnTo>
                  <a:pt x="10702841" y="0"/>
                </a:lnTo>
                <a:cubicBezTo>
                  <a:pt x="10507329" y="1421443"/>
                  <a:pt x="10934819" y="3005119"/>
                  <a:pt x="10739307" y="4426562"/>
                </a:cubicBezTo>
                <a:lnTo>
                  <a:pt x="10002753" y="4815780"/>
                </a:lnTo>
                <a:cubicBezTo>
                  <a:pt x="9707478" y="4961036"/>
                  <a:pt x="9416340" y="4737237"/>
                  <a:pt x="8987590" y="4921553"/>
                </a:cubicBezTo>
                <a:cubicBezTo>
                  <a:pt x="8558840" y="5105869"/>
                  <a:pt x="9016292" y="5891682"/>
                  <a:pt x="7487404" y="6021691"/>
                </a:cubicBezTo>
                <a:lnTo>
                  <a:pt x="0" y="6001643"/>
                </a:lnTo>
                <a:lnTo>
                  <a:pt x="0" y="0"/>
                </a:lnTo>
                <a:close/>
              </a:path>
            </a:pathLst>
          </a:custGeom>
          <a:solidFill>
            <a:schemeClr val="bg1"/>
          </a:solidFill>
          <a:ln>
            <a:noFill/>
          </a:ln>
        </p:spPr>
        <p:txBody>
          <a:bodyPr wrap="square" tIns="36000" rIns="324000">
            <a:spAutoFit/>
          </a:bodyPr>
          <a:lstStyle/>
          <a:p>
            <a:pPr indent="357188" algn="just"/>
            <a:r>
              <a:rPr lang="vi-VN" sz="2400" dirty="0">
                <a:solidFill>
                  <a:srgbClr val="000000"/>
                </a:solidFill>
                <a:latin typeface="Cambria" panose="02040503050406030204" pitchFamily="18" charset="0"/>
                <a:ea typeface="Cambria" panose="02040503050406030204" pitchFamily="18" charset="0"/>
              </a:rPr>
              <a:t>Có lần, cô giáo ra cho chúng tôi một đề văn ở lớp: “Em đã làm gì để giúp đỡ mẹ?”</a:t>
            </a:r>
          </a:p>
          <a:p>
            <a:pPr indent="357188" algn="just"/>
            <a:r>
              <a:rPr lang="vi-VN" sz="2400" dirty="0">
                <a:solidFill>
                  <a:srgbClr val="000000"/>
                </a:solidFill>
                <a:latin typeface="Cambria" panose="02040503050406030204" pitchFamily="18" charset="0"/>
                <a:ea typeface="Cambria" panose="02040503050406030204" pitchFamily="18" charset="0"/>
              </a:rPr>
              <a:t>Tôi loay hoay mất một lúc, rồi cầm bút và bắt đầu viết: “Em đã nhiều lần giúp đỡ mẹ. Em quét nhà và rửa bát đĩa. Đôi khi, em giặt khăn mùi soa”</a:t>
            </a:r>
          </a:p>
          <a:p>
            <a:pPr indent="357188" algn="just"/>
            <a:r>
              <a:rPr lang="vi-VN" sz="2400" dirty="0">
                <a:solidFill>
                  <a:srgbClr val="000000"/>
                </a:solidFill>
                <a:latin typeface="Cambria" panose="02040503050406030204" pitchFamily="18" charset="0"/>
                <a:ea typeface="Cambria" panose="02040503050406030204" pitchFamily="18" charset="0"/>
              </a:rPr>
              <a:t>Đến đây, tôi bỗng thấy bí. Quả thật, ở nhà, mẹ thường làm mọi việc. Thỉnh thoảng, mẹ bận, định bảo tôi giúp việc này việc kia, nhưng thấy tôi đang học, mẹ lại thôi.</a:t>
            </a:r>
          </a:p>
          <a:p>
            <a:pPr indent="357188" algn="just"/>
            <a:r>
              <a:rPr lang="vi-VN" sz="2400" dirty="0">
                <a:solidFill>
                  <a:srgbClr val="000000"/>
                </a:solidFill>
                <a:latin typeface="Cambria" panose="02040503050406030204" pitchFamily="18" charset="0"/>
                <a:ea typeface="Cambria" panose="02040503050406030204" pitchFamily="18" charset="0"/>
              </a:rPr>
              <a:t>Tôi nhìn sang Liu-xi-a, thấy bạn ấy đang viết lia lịa. Thế là tôi bỗng nhớ có lần tôi giặt bít tất của mình, bèn viết thêm: “Em còn giặt bít tất”</a:t>
            </a:r>
          </a:p>
        </p:txBody>
      </p:sp>
      <p:sp>
        <p:nvSpPr>
          <p:cNvPr id="30" name="Freeform 2" descr="Upscale Image">
            <a:extLst>
              <a:ext uri="{FF2B5EF4-FFF2-40B4-BE49-F238E27FC236}">
                <a16:creationId xmlns:a16="http://schemas.microsoft.com/office/drawing/2014/main" id="{DEF1F706-A751-B73A-CDC4-70E910864462}"/>
              </a:ext>
            </a:extLst>
          </p:cNvPr>
          <p:cNvSpPr/>
          <p:nvPr/>
        </p:nvSpPr>
        <p:spPr>
          <a:xfrm>
            <a:off x="3487480" y="3403510"/>
            <a:ext cx="5987748" cy="3061085"/>
          </a:xfrm>
          <a:custGeom>
            <a:avLst/>
            <a:gdLst/>
            <a:ahLst/>
            <a:cxnLst/>
            <a:rect l="l" t="t" r="r" b="b"/>
            <a:pathLst>
              <a:path w="12351207" h="6988725">
                <a:moveTo>
                  <a:pt x="0" y="0"/>
                </a:moveTo>
                <a:lnTo>
                  <a:pt x="12351208" y="0"/>
                </a:lnTo>
                <a:lnTo>
                  <a:pt x="12351208" y="6988724"/>
                </a:lnTo>
                <a:lnTo>
                  <a:pt x="0" y="6988724"/>
                </a:lnTo>
                <a:lnTo>
                  <a:pt x="0" y="0"/>
                </a:lnTo>
                <a:close/>
              </a:path>
            </a:pathLst>
          </a:custGeom>
          <a:blipFill>
            <a:blip r:embed="rId27"/>
            <a:stretch>
              <a:fillRect/>
            </a:stretch>
          </a:blipFill>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1000"/>
                                        <p:tgtEl>
                                          <p:spTgt spid="28"/>
                                        </p:tgtEl>
                                      </p:cBhvr>
                                    </p:animEffect>
                                    <p:anim calcmode="lin" valueType="num">
                                      <p:cBhvr>
                                        <p:cTn id="13" dur="1000" fill="hold"/>
                                        <p:tgtEl>
                                          <p:spTgt spid="28"/>
                                        </p:tgtEl>
                                        <p:attrNameLst>
                                          <p:attrName>ppt_x</p:attrName>
                                        </p:attrNameLst>
                                      </p:cBhvr>
                                      <p:tavLst>
                                        <p:tav tm="0">
                                          <p:val>
                                            <p:strVal val="#ppt_x"/>
                                          </p:val>
                                        </p:tav>
                                        <p:tav tm="100000">
                                          <p:val>
                                            <p:strVal val="#ppt_x"/>
                                          </p:val>
                                        </p:tav>
                                      </p:tavLst>
                                    </p:anim>
                                    <p:anim calcmode="lin" valueType="num">
                                      <p:cBhvr>
                                        <p:cTn id="14" dur="1000" fill="hold"/>
                                        <p:tgtEl>
                                          <p:spTgt spid="2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1000"/>
                                        <p:tgtEl>
                                          <p:spTgt spid="30"/>
                                        </p:tgtEl>
                                      </p:cBhvr>
                                    </p:animEffect>
                                    <p:anim calcmode="lin" valueType="num">
                                      <p:cBhvr>
                                        <p:cTn id="18" dur="1000" fill="hold"/>
                                        <p:tgtEl>
                                          <p:spTgt spid="30"/>
                                        </p:tgtEl>
                                        <p:attrNameLst>
                                          <p:attrName>ppt_x</p:attrName>
                                        </p:attrNameLst>
                                      </p:cBhvr>
                                      <p:tavLst>
                                        <p:tav tm="0">
                                          <p:val>
                                            <p:strVal val="#ppt_x"/>
                                          </p:val>
                                        </p:tav>
                                        <p:tav tm="100000">
                                          <p:val>
                                            <p:strVal val="#ppt_x"/>
                                          </p:val>
                                        </p:tav>
                                      </p:tavLst>
                                    </p:anim>
                                    <p:anim calcmode="lin" valueType="num">
                                      <p:cBhvr>
                                        <p:cTn id="1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7DD"/>
        </a:solidFill>
        <a:effectLst/>
      </p:bgPr>
    </p:bg>
    <p:spTree>
      <p:nvGrpSpPr>
        <p:cNvPr id="1" name=""/>
        <p:cNvGrpSpPr/>
        <p:nvPr/>
      </p:nvGrpSpPr>
      <p:grpSpPr>
        <a:xfrm>
          <a:off x="0" y="0"/>
          <a:ext cx="0" cy="0"/>
          <a:chOff x="0" y="0"/>
          <a:chExt cx="0" cy="0"/>
        </a:xfrm>
      </p:grpSpPr>
      <p:sp>
        <p:nvSpPr>
          <p:cNvPr id="2" name="Freeform 2"/>
          <p:cNvSpPr/>
          <p:nvPr/>
        </p:nvSpPr>
        <p:spPr>
          <a:xfrm>
            <a:off x="-316496" y="-2661796"/>
            <a:ext cx="12824993" cy="12824993"/>
          </a:xfrm>
          <a:custGeom>
            <a:avLst/>
            <a:gdLst/>
            <a:ahLst/>
            <a:cxnLst/>
            <a:rect l="l" t="t" r="r" b="b"/>
            <a:pathLst>
              <a:path w="19237489" h="19237489">
                <a:moveTo>
                  <a:pt x="0" y="0"/>
                </a:moveTo>
                <a:lnTo>
                  <a:pt x="19237488" y="0"/>
                </a:lnTo>
                <a:lnTo>
                  <a:pt x="19237488" y="19237489"/>
                </a:lnTo>
                <a:lnTo>
                  <a:pt x="0" y="19237489"/>
                </a:lnTo>
                <a:lnTo>
                  <a:pt x="0" y="0"/>
                </a:lnTo>
                <a:close/>
              </a:path>
            </a:pathLst>
          </a:custGeom>
          <a:blipFill>
            <a:blip r:embed="rId2">
              <a:alphaModFix amt="44999"/>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rot="5400000">
            <a:off x="5038101" y="624600"/>
            <a:ext cx="2926563" cy="3325639"/>
          </a:xfrm>
          <a:custGeom>
            <a:avLst/>
            <a:gdLst/>
            <a:ahLst/>
            <a:cxnLst/>
            <a:rect l="l" t="t" r="r" b="b"/>
            <a:pathLst>
              <a:path w="4389844" h="4988459">
                <a:moveTo>
                  <a:pt x="0" y="0"/>
                </a:moveTo>
                <a:lnTo>
                  <a:pt x="4389844" y="0"/>
                </a:lnTo>
                <a:lnTo>
                  <a:pt x="4389844" y="4988459"/>
                </a:lnTo>
                <a:lnTo>
                  <a:pt x="0" y="498845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a:off x="-652254" y="5354938"/>
            <a:ext cx="2676110" cy="2277126"/>
          </a:xfrm>
          <a:custGeom>
            <a:avLst/>
            <a:gdLst/>
            <a:ahLst/>
            <a:cxnLst/>
            <a:rect l="l" t="t" r="r" b="b"/>
            <a:pathLst>
              <a:path w="4014165" h="3415689">
                <a:moveTo>
                  <a:pt x="0" y="0"/>
                </a:moveTo>
                <a:lnTo>
                  <a:pt x="4014164" y="0"/>
                </a:lnTo>
                <a:lnTo>
                  <a:pt x="4014164" y="3415689"/>
                </a:lnTo>
                <a:lnTo>
                  <a:pt x="0" y="341568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rot="-1365955">
            <a:off x="10978064" y="3172185"/>
            <a:ext cx="506524" cy="213675"/>
          </a:xfrm>
          <a:custGeom>
            <a:avLst/>
            <a:gdLst/>
            <a:ahLst/>
            <a:cxnLst/>
            <a:rect l="l" t="t" r="r" b="b"/>
            <a:pathLst>
              <a:path w="759786" h="320512">
                <a:moveTo>
                  <a:pt x="0" y="0"/>
                </a:moveTo>
                <a:lnTo>
                  <a:pt x="759786" y="0"/>
                </a:lnTo>
                <a:lnTo>
                  <a:pt x="759786" y="320512"/>
                </a:lnTo>
                <a:lnTo>
                  <a:pt x="0" y="32051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rot="3422517">
            <a:off x="10227703" y="3016752"/>
            <a:ext cx="826799" cy="1525971"/>
          </a:xfrm>
          <a:custGeom>
            <a:avLst/>
            <a:gdLst/>
            <a:ahLst/>
            <a:cxnLst/>
            <a:rect l="l" t="t" r="r" b="b"/>
            <a:pathLst>
              <a:path w="1240198" h="2288957">
                <a:moveTo>
                  <a:pt x="0" y="0"/>
                </a:moveTo>
                <a:lnTo>
                  <a:pt x="1240198" y="0"/>
                </a:lnTo>
                <a:lnTo>
                  <a:pt x="1240198" y="2288957"/>
                </a:lnTo>
                <a:lnTo>
                  <a:pt x="0" y="228895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5095937" y="5043788"/>
            <a:ext cx="1333840" cy="1316864"/>
          </a:xfrm>
          <a:custGeom>
            <a:avLst/>
            <a:gdLst/>
            <a:ahLst/>
            <a:cxnLst/>
            <a:rect l="l" t="t" r="r" b="b"/>
            <a:pathLst>
              <a:path w="2000760" h="1975296">
                <a:moveTo>
                  <a:pt x="0" y="0"/>
                </a:moveTo>
                <a:lnTo>
                  <a:pt x="2000760" y="0"/>
                </a:lnTo>
                <a:lnTo>
                  <a:pt x="2000760" y="1975295"/>
                </a:lnTo>
                <a:lnTo>
                  <a:pt x="0" y="197529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a:off x="451168" y="-309837"/>
            <a:ext cx="1718989" cy="1697111"/>
          </a:xfrm>
          <a:custGeom>
            <a:avLst/>
            <a:gdLst/>
            <a:ahLst/>
            <a:cxnLst/>
            <a:rect l="l" t="t" r="r" b="b"/>
            <a:pathLst>
              <a:path w="2578484" h="2545667">
                <a:moveTo>
                  <a:pt x="0" y="0"/>
                </a:moveTo>
                <a:lnTo>
                  <a:pt x="2578483" y="0"/>
                </a:lnTo>
                <a:lnTo>
                  <a:pt x="2578483" y="2545667"/>
                </a:lnTo>
                <a:lnTo>
                  <a:pt x="0" y="2545667"/>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6"/>
          <p:cNvSpPr/>
          <p:nvPr/>
        </p:nvSpPr>
        <p:spPr>
          <a:xfrm>
            <a:off x="7231527" y="538719"/>
            <a:ext cx="527831" cy="486564"/>
          </a:xfrm>
          <a:custGeom>
            <a:avLst/>
            <a:gdLst/>
            <a:ahLst/>
            <a:cxnLst/>
            <a:rect l="l" t="t" r="r" b="b"/>
            <a:pathLst>
              <a:path w="791746" h="729846">
                <a:moveTo>
                  <a:pt x="0" y="0"/>
                </a:moveTo>
                <a:lnTo>
                  <a:pt x="791746" y="0"/>
                </a:lnTo>
                <a:lnTo>
                  <a:pt x="791746" y="729846"/>
                </a:lnTo>
                <a:lnTo>
                  <a:pt x="0" y="729846"/>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p:cNvSpPr/>
          <p:nvPr/>
        </p:nvSpPr>
        <p:spPr>
          <a:xfrm rot="1325993">
            <a:off x="685807" y="3795856"/>
            <a:ext cx="292747" cy="269859"/>
          </a:xfrm>
          <a:custGeom>
            <a:avLst/>
            <a:gdLst/>
            <a:ahLst/>
            <a:cxnLst/>
            <a:rect l="l" t="t" r="r" b="b"/>
            <a:pathLst>
              <a:path w="439120" h="404788">
                <a:moveTo>
                  <a:pt x="0" y="0"/>
                </a:moveTo>
                <a:lnTo>
                  <a:pt x="439119" y="0"/>
                </a:lnTo>
                <a:lnTo>
                  <a:pt x="439119" y="404788"/>
                </a:lnTo>
                <a:lnTo>
                  <a:pt x="0" y="404788"/>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p:cNvSpPr/>
          <p:nvPr/>
        </p:nvSpPr>
        <p:spPr>
          <a:xfrm rot="3560096">
            <a:off x="4501475" y="1957768"/>
            <a:ext cx="292747" cy="269859"/>
          </a:xfrm>
          <a:custGeom>
            <a:avLst/>
            <a:gdLst/>
            <a:ahLst/>
            <a:cxnLst/>
            <a:rect l="l" t="t" r="r" b="b"/>
            <a:pathLst>
              <a:path w="439120" h="404788">
                <a:moveTo>
                  <a:pt x="0" y="0"/>
                </a:moveTo>
                <a:lnTo>
                  <a:pt x="439120" y="0"/>
                </a:lnTo>
                <a:lnTo>
                  <a:pt x="439120" y="404788"/>
                </a:lnTo>
                <a:lnTo>
                  <a:pt x="0" y="404788"/>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19"/>
          <p:cNvSpPr/>
          <p:nvPr/>
        </p:nvSpPr>
        <p:spPr>
          <a:xfrm>
            <a:off x="11104454" y="5354938"/>
            <a:ext cx="1685821" cy="2743200"/>
          </a:xfrm>
          <a:custGeom>
            <a:avLst/>
            <a:gdLst/>
            <a:ahLst/>
            <a:cxnLst/>
            <a:rect l="l" t="t" r="r" b="b"/>
            <a:pathLst>
              <a:path w="2528732" h="4114800">
                <a:moveTo>
                  <a:pt x="0" y="0"/>
                </a:moveTo>
                <a:lnTo>
                  <a:pt x="2528731" y="0"/>
                </a:lnTo>
                <a:lnTo>
                  <a:pt x="2528731" y="4114800"/>
                </a:lnTo>
                <a:lnTo>
                  <a:pt x="0" y="4114800"/>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20"/>
          <p:cNvSpPr/>
          <p:nvPr/>
        </p:nvSpPr>
        <p:spPr>
          <a:xfrm flipH="1">
            <a:off x="10956452" y="-1104055"/>
            <a:ext cx="1685821" cy="2743200"/>
          </a:xfrm>
          <a:custGeom>
            <a:avLst/>
            <a:gdLst/>
            <a:ahLst/>
            <a:cxnLst/>
            <a:rect l="l" t="t" r="r" b="b"/>
            <a:pathLst>
              <a:path w="2528732" h="4114800">
                <a:moveTo>
                  <a:pt x="2528732" y="0"/>
                </a:moveTo>
                <a:lnTo>
                  <a:pt x="0" y="0"/>
                </a:lnTo>
                <a:lnTo>
                  <a:pt x="0" y="4114800"/>
                </a:lnTo>
                <a:lnTo>
                  <a:pt x="2528732" y="4114800"/>
                </a:lnTo>
                <a:lnTo>
                  <a:pt x="2528732"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1" name="Rectangle: Rounded Corners 20">
            <a:extLst>
              <a:ext uri="{FF2B5EF4-FFF2-40B4-BE49-F238E27FC236}">
                <a16:creationId xmlns:a16="http://schemas.microsoft.com/office/drawing/2014/main" id="{4458EC84-C274-4348-F815-E0CB6FD018BC}"/>
              </a:ext>
            </a:extLst>
          </p:cNvPr>
          <p:cNvSpPr/>
          <p:nvPr/>
        </p:nvSpPr>
        <p:spPr>
          <a:xfrm>
            <a:off x="393405" y="287079"/>
            <a:ext cx="11398102" cy="6220047"/>
          </a:xfrm>
          <a:prstGeom prst="roundRect">
            <a:avLst>
              <a:gd name="adj" fmla="val 13248"/>
            </a:avLst>
          </a:prstGeom>
          <a:ln>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Rectangle 17">
            <a:extLst>
              <a:ext uri="{FF2B5EF4-FFF2-40B4-BE49-F238E27FC236}">
                <a16:creationId xmlns:a16="http://schemas.microsoft.com/office/drawing/2014/main" id="{3BE895CC-8563-903E-3AC8-5D173E12B6AA}"/>
              </a:ext>
            </a:extLst>
          </p:cNvPr>
          <p:cNvSpPr/>
          <p:nvPr/>
        </p:nvSpPr>
        <p:spPr>
          <a:xfrm>
            <a:off x="2137605" y="2882066"/>
            <a:ext cx="3589361" cy="2620371"/>
          </a:xfrm>
          <a:custGeom>
            <a:avLst/>
            <a:gdLst>
              <a:gd name="connsiteX0" fmla="*/ 0 w 3493827"/>
              <a:gd name="connsiteY0" fmla="*/ 0 h 2511189"/>
              <a:gd name="connsiteX1" fmla="*/ 3493827 w 3493827"/>
              <a:gd name="connsiteY1" fmla="*/ 0 h 2511189"/>
              <a:gd name="connsiteX2" fmla="*/ 3493827 w 3493827"/>
              <a:gd name="connsiteY2" fmla="*/ 2511189 h 2511189"/>
              <a:gd name="connsiteX3" fmla="*/ 0 w 3493827"/>
              <a:gd name="connsiteY3" fmla="*/ 2511189 h 2511189"/>
              <a:gd name="connsiteX4" fmla="*/ 0 w 3493827"/>
              <a:gd name="connsiteY4" fmla="*/ 0 h 2511189"/>
              <a:gd name="connsiteX0" fmla="*/ 0 w 3493827"/>
              <a:gd name="connsiteY0" fmla="*/ 95534 h 2606723"/>
              <a:gd name="connsiteX1" fmla="*/ 1057105 w 3493827"/>
              <a:gd name="connsiteY1" fmla="*/ 0 h 2606723"/>
              <a:gd name="connsiteX2" fmla="*/ 3493827 w 3493827"/>
              <a:gd name="connsiteY2" fmla="*/ 95534 h 2606723"/>
              <a:gd name="connsiteX3" fmla="*/ 3493827 w 3493827"/>
              <a:gd name="connsiteY3" fmla="*/ 2606723 h 2606723"/>
              <a:gd name="connsiteX4" fmla="*/ 0 w 3493827"/>
              <a:gd name="connsiteY4" fmla="*/ 2606723 h 2606723"/>
              <a:gd name="connsiteX5" fmla="*/ 0 w 3493827"/>
              <a:gd name="connsiteY5" fmla="*/ 95534 h 2606723"/>
              <a:gd name="connsiteX0" fmla="*/ 95534 w 3589361"/>
              <a:gd name="connsiteY0" fmla="*/ 95534 h 2620371"/>
              <a:gd name="connsiteX1" fmla="*/ 1152639 w 3589361"/>
              <a:gd name="connsiteY1" fmla="*/ 0 h 2620371"/>
              <a:gd name="connsiteX2" fmla="*/ 3589361 w 3589361"/>
              <a:gd name="connsiteY2" fmla="*/ 95534 h 2620371"/>
              <a:gd name="connsiteX3" fmla="*/ 3589361 w 3589361"/>
              <a:gd name="connsiteY3" fmla="*/ 2606723 h 2620371"/>
              <a:gd name="connsiteX4" fmla="*/ 0 w 3589361"/>
              <a:gd name="connsiteY4" fmla="*/ 2620371 h 2620371"/>
              <a:gd name="connsiteX5" fmla="*/ 95534 w 3589361"/>
              <a:gd name="connsiteY5" fmla="*/ 95534 h 2620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89361" h="2620371">
                <a:moveTo>
                  <a:pt x="95534" y="95534"/>
                </a:moveTo>
                <a:cubicBezTo>
                  <a:pt x="466099" y="95534"/>
                  <a:pt x="782074" y="0"/>
                  <a:pt x="1152639" y="0"/>
                </a:cubicBezTo>
                <a:lnTo>
                  <a:pt x="3589361" y="95534"/>
                </a:lnTo>
                <a:lnTo>
                  <a:pt x="3589361" y="2606723"/>
                </a:lnTo>
                <a:lnTo>
                  <a:pt x="0" y="2620371"/>
                </a:lnTo>
                <a:lnTo>
                  <a:pt x="95534" y="95534"/>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28" name="Rectangle 25">
            <a:extLst>
              <a:ext uri="{FF2B5EF4-FFF2-40B4-BE49-F238E27FC236}">
                <a16:creationId xmlns:a16="http://schemas.microsoft.com/office/drawing/2014/main" id="{631D831C-1503-7F2F-9E82-26A2F8BEA515}"/>
              </a:ext>
            </a:extLst>
          </p:cNvPr>
          <p:cNvSpPr/>
          <p:nvPr/>
        </p:nvSpPr>
        <p:spPr>
          <a:xfrm>
            <a:off x="485317" y="503164"/>
            <a:ext cx="11344732" cy="3037173"/>
          </a:xfrm>
          <a:custGeom>
            <a:avLst/>
            <a:gdLst>
              <a:gd name="connsiteX0" fmla="*/ 0 w 10702841"/>
              <a:gd name="connsiteY0" fmla="*/ 0 h 6001643"/>
              <a:gd name="connsiteX1" fmla="*/ 10702841 w 10702841"/>
              <a:gd name="connsiteY1" fmla="*/ 0 h 6001643"/>
              <a:gd name="connsiteX2" fmla="*/ 10702841 w 10702841"/>
              <a:gd name="connsiteY2" fmla="*/ 6001643 h 6001643"/>
              <a:gd name="connsiteX3" fmla="*/ 0 w 10702841"/>
              <a:gd name="connsiteY3" fmla="*/ 6001643 h 6001643"/>
              <a:gd name="connsiteX4" fmla="*/ 0 w 10702841"/>
              <a:gd name="connsiteY4" fmla="*/ 0 h 6001643"/>
              <a:gd name="connsiteX0" fmla="*/ 0 w 10702841"/>
              <a:gd name="connsiteY0" fmla="*/ 0 h 6001643"/>
              <a:gd name="connsiteX1" fmla="*/ 10702841 w 10702841"/>
              <a:gd name="connsiteY1" fmla="*/ 0 h 6001643"/>
              <a:gd name="connsiteX2" fmla="*/ 10059903 w 10702841"/>
              <a:gd name="connsiteY2" fmla="*/ 4915793 h 6001643"/>
              <a:gd name="connsiteX3" fmla="*/ 0 w 10702841"/>
              <a:gd name="connsiteY3" fmla="*/ 6001643 h 6001643"/>
              <a:gd name="connsiteX4" fmla="*/ 0 w 10702841"/>
              <a:gd name="connsiteY4" fmla="*/ 0 h 6001643"/>
              <a:gd name="connsiteX0" fmla="*/ 0 w 10702841"/>
              <a:gd name="connsiteY0" fmla="*/ 0 h 6021691"/>
              <a:gd name="connsiteX1" fmla="*/ 10702841 w 10702841"/>
              <a:gd name="connsiteY1" fmla="*/ 0 h 6021691"/>
              <a:gd name="connsiteX2" fmla="*/ 10059903 w 10702841"/>
              <a:gd name="connsiteY2" fmla="*/ 4915793 h 6021691"/>
              <a:gd name="connsiteX3" fmla="*/ 7487404 w 10702841"/>
              <a:gd name="connsiteY3" fmla="*/ 6021691 h 6021691"/>
              <a:gd name="connsiteX4" fmla="*/ 0 w 10702841"/>
              <a:gd name="connsiteY4" fmla="*/ 6001643 h 6021691"/>
              <a:gd name="connsiteX5" fmla="*/ 0 w 10702841"/>
              <a:gd name="connsiteY5" fmla="*/ 0 h 6021691"/>
              <a:gd name="connsiteX0" fmla="*/ 0 w 10982936"/>
              <a:gd name="connsiteY0" fmla="*/ 0 h 6021691"/>
              <a:gd name="connsiteX1" fmla="*/ 10702841 w 10982936"/>
              <a:gd name="connsiteY1" fmla="*/ 0 h 6021691"/>
              <a:gd name="connsiteX2" fmla="*/ 10944979 w 10982936"/>
              <a:gd name="connsiteY2" fmla="*/ 4350053 h 6021691"/>
              <a:gd name="connsiteX3" fmla="*/ 10059903 w 10982936"/>
              <a:gd name="connsiteY3" fmla="*/ 4915793 h 6021691"/>
              <a:gd name="connsiteX4" fmla="*/ 7487404 w 10982936"/>
              <a:gd name="connsiteY4" fmla="*/ 6021691 h 6021691"/>
              <a:gd name="connsiteX5" fmla="*/ 0 w 10982936"/>
              <a:gd name="connsiteY5" fmla="*/ 6001643 h 6021691"/>
              <a:gd name="connsiteX6" fmla="*/ 0 w 10982936"/>
              <a:gd name="connsiteY6" fmla="*/ 0 h 6021691"/>
              <a:gd name="connsiteX0" fmla="*/ 0 w 10982936"/>
              <a:gd name="connsiteY0" fmla="*/ 0 h 6021691"/>
              <a:gd name="connsiteX1" fmla="*/ 10702841 w 10982936"/>
              <a:gd name="connsiteY1" fmla="*/ 0 h 6021691"/>
              <a:gd name="connsiteX2" fmla="*/ 10944979 w 10982936"/>
              <a:gd name="connsiteY2" fmla="*/ 4350053 h 6021691"/>
              <a:gd name="connsiteX3" fmla="*/ 10059903 w 10982936"/>
              <a:gd name="connsiteY3" fmla="*/ 4915793 h 6021691"/>
              <a:gd name="connsiteX4" fmla="*/ 8987590 w 10982936"/>
              <a:gd name="connsiteY4" fmla="*/ 4921553 h 6021691"/>
              <a:gd name="connsiteX5" fmla="*/ 7487404 w 10982936"/>
              <a:gd name="connsiteY5" fmla="*/ 6021691 h 6021691"/>
              <a:gd name="connsiteX6" fmla="*/ 0 w 10982936"/>
              <a:gd name="connsiteY6" fmla="*/ 6001643 h 6021691"/>
              <a:gd name="connsiteX7" fmla="*/ 0 w 10982936"/>
              <a:gd name="connsiteY7" fmla="*/ 0 h 6021691"/>
              <a:gd name="connsiteX0" fmla="*/ 0 w 10982936"/>
              <a:gd name="connsiteY0" fmla="*/ 0 h 6021691"/>
              <a:gd name="connsiteX1" fmla="*/ 10702841 w 10982936"/>
              <a:gd name="connsiteY1" fmla="*/ 0 h 6021691"/>
              <a:gd name="connsiteX2" fmla="*/ 10944979 w 10982936"/>
              <a:gd name="connsiteY2" fmla="*/ 4350053 h 6021691"/>
              <a:gd name="connsiteX3" fmla="*/ 10002753 w 10982936"/>
              <a:gd name="connsiteY3" fmla="*/ 4815780 h 6021691"/>
              <a:gd name="connsiteX4" fmla="*/ 8987590 w 10982936"/>
              <a:gd name="connsiteY4" fmla="*/ 4921553 h 6021691"/>
              <a:gd name="connsiteX5" fmla="*/ 7487404 w 10982936"/>
              <a:gd name="connsiteY5" fmla="*/ 6021691 h 6021691"/>
              <a:gd name="connsiteX6" fmla="*/ 0 w 10982936"/>
              <a:gd name="connsiteY6" fmla="*/ 6001643 h 6021691"/>
              <a:gd name="connsiteX7" fmla="*/ 0 w 10982936"/>
              <a:gd name="connsiteY7" fmla="*/ 0 h 6021691"/>
              <a:gd name="connsiteX0" fmla="*/ 0 w 10791851"/>
              <a:gd name="connsiteY0" fmla="*/ 0 h 6021691"/>
              <a:gd name="connsiteX1" fmla="*/ 10702841 w 10791851"/>
              <a:gd name="connsiteY1" fmla="*/ 0 h 6021691"/>
              <a:gd name="connsiteX2" fmla="*/ 10739307 w 10791851"/>
              <a:gd name="connsiteY2" fmla="*/ 4426562 h 6021691"/>
              <a:gd name="connsiteX3" fmla="*/ 10002753 w 10791851"/>
              <a:gd name="connsiteY3" fmla="*/ 4815780 h 6021691"/>
              <a:gd name="connsiteX4" fmla="*/ 8987590 w 10791851"/>
              <a:gd name="connsiteY4" fmla="*/ 4921553 h 6021691"/>
              <a:gd name="connsiteX5" fmla="*/ 7487404 w 10791851"/>
              <a:gd name="connsiteY5" fmla="*/ 6021691 h 6021691"/>
              <a:gd name="connsiteX6" fmla="*/ 0 w 10791851"/>
              <a:gd name="connsiteY6" fmla="*/ 6001643 h 6021691"/>
              <a:gd name="connsiteX7" fmla="*/ 0 w 10791851"/>
              <a:gd name="connsiteY7" fmla="*/ 0 h 6021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91851" h="6021691">
                <a:moveTo>
                  <a:pt x="0" y="0"/>
                </a:moveTo>
                <a:lnTo>
                  <a:pt x="10702841" y="0"/>
                </a:lnTo>
                <a:cubicBezTo>
                  <a:pt x="10507329" y="1421443"/>
                  <a:pt x="10934819" y="3005119"/>
                  <a:pt x="10739307" y="4426562"/>
                </a:cubicBezTo>
                <a:lnTo>
                  <a:pt x="10002753" y="4815780"/>
                </a:lnTo>
                <a:cubicBezTo>
                  <a:pt x="9707478" y="4961036"/>
                  <a:pt x="9416340" y="4737237"/>
                  <a:pt x="8987590" y="4921553"/>
                </a:cubicBezTo>
                <a:cubicBezTo>
                  <a:pt x="8558840" y="5105869"/>
                  <a:pt x="9016292" y="5891682"/>
                  <a:pt x="7487404" y="6021691"/>
                </a:cubicBezTo>
                <a:lnTo>
                  <a:pt x="0" y="6001643"/>
                </a:lnTo>
                <a:lnTo>
                  <a:pt x="0" y="0"/>
                </a:lnTo>
                <a:close/>
              </a:path>
            </a:pathLst>
          </a:custGeom>
          <a:solidFill>
            <a:schemeClr val="bg1"/>
          </a:solidFill>
          <a:ln>
            <a:noFill/>
          </a:ln>
        </p:spPr>
        <p:txBody>
          <a:bodyPr wrap="square" tIns="36000" rIns="324000">
            <a:spAutoFit/>
          </a:bodyPr>
          <a:lstStyle/>
          <a:p>
            <a:pPr lvl="0" indent="357188" algn="just"/>
            <a:r>
              <a:rPr lang="vi-VN" sz="2400" dirty="0">
                <a:solidFill>
                  <a:srgbClr val="000000"/>
                </a:solidFill>
                <a:latin typeface="Cambria" panose="02040503050406030204" pitchFamily="18" charset="0"/>
                <a:ea typeface="Cambria" panose="02040503050406030204" pitchFamily="18" charset="0"/>
              </a:rPr>
              <a:t>Nhưng chẳng lẽ lại nộp một bài văn ngắn ngủn như thế này? Tôi nhìn xung quanh, mọi người vẫn viết. Lạ thật, các bạn viết gì mà nhiều thế? Tôi cố nghĩ, rồi viết tiếp: “Em giặt cả áo lót, áo sơ mi và quần.” Cuối cùng, tôi kết thúc bài văn của mình: “Em muốn giúp mẹ nhiều việc hơn, để mẹ đỡ vất vả”.</a:t>
            </a:r>
          </a:p>
          <a:p>
            <a:pPr lvl="0" indent="357188" algn="just"/>
            <a:r>
              <a:rPr lang="vi-VN" sz="2400" dirty="0">
                <a:solidFill>
                  <a:srgbClr val="000000"/>
                </a:solidFill>
                <a:latin typeface="Cambria" panose="02040503050406030204" pitchFamily="18" charset="0"/>
                <a:ea typeface="Cambria" panose="02040503050406030204" pitchFamily="18" charset="0"/>
              </a:rPr>
              <a:t>Mấy hôm sau, sáng Chủ nhật, mẹ bảo tôi:</a:t>
            </a:r>
          </a:p>
          <a:p>
            <a:pPr lvl="0" indent="357188" algn="just"/>
            <a:r>
              <a:rPr lang="vi-VN" sz="2400" dirty="0">
                <a:solidFill>
                  <a:srgbClr val="000000"/>
                </a:solidFill>
                <a:latin typeface="Cambria" panose="02040503050406030204" pitchFamily="18" charset="0"/>
                <a:ea typeface="Cambria" panose="02040503050406030204" pitchFamily="18" charset="0"/>
              </a:rPr>
              <a:t>- Cô-li-a này! Hôm nay con giặt áo sơ mi và quần áo lót đi nhé!</a:t>
            </a:r>
          </a:p>
          <a:p>
            <a:pPr lvl="0" indent="357188" algn="just"/>
            <a:r>
              <a:rPr lang="vi-VN" sz="2400" dirty="0">
                <a:solidFill>
                  <a:srgbClr val="000000"/>
                </a:solidFill>
                <a:latin typeface="Cambria" panose="02040503050406030204" pitchFamily="18" charset="0"/>
                <a:ea typeface="Cambria" panose="02040503050406030204" pitchFamily="18" charset="0"/>
              </a:rPr>
              <a:t>Tôi tròn xoe mắt. Nhưng rồi tôi vui vẻ nhận lời, vì đó là việc làm </a:t>
            </a:r>
          </a:p>
          <a:p>
            <a:pPr lvl="0" indent="357188" algn="just"/>
            <a:r>
              <a:rPr lang="vi-VN" sz="2400" dirty="0">
                <a:solidFill>
                  <a:srgbClr val="000000"/>
                </a:solidFill>
                <a:latin typeface="Cambria" panose="02040503050406030204" pitchFamily="18" charset="0"/>
                <a:ea typeface="Cambria" panose="02040503050406030204" pitchFamily="18" charset="0"/>
              </a:rPr>
              <a:t>mà tôi đã nói trong bài tập làm văn.</a:t>
            </a:r>
          </a:p>
        </p:txBody>
      </p:sp>
      <p:sp>
        <p:nvSpPr>
          <p:cNvPr id="3" name="Rectangle 2">
            <a:extLst>
              <a:ext uri="{FF2B5EF4-FFF2-40B4-BE49-F238E27FC236}">
                <a16:creationId xmlns:a16="http://schemas.microsoft.com/office/drawing/2014/main" id="{1A7BD316-0297-34CF-2270-69BE6908A00B}"/>
              </a:ext>
            </a:extLst>
          </p:cNvPr>
          <p:cNvSpPr/>
          <p:nvPr/>
        </p:nvSpPr>
        <p:spPr>
          <a:xfrm>
            <a:off x="8225617" y="3399898"/>
            <a:ext cx="2993192" cy="461665"/>
          </a:xfrm>
          <a:prstGeom prst="rect">
            <a:avLst/>
          </a:prstGeom>
        </p:spPr>
        <p:txBody>
          <a:bodyPr wrap="none">
            <a:spAutoFit/>
          </a:bodyPr>
          <a:lstStyle/>
          <a:p>
            <a:r>
              <a:rPr lang="en-GB" sz="2400" dirty="0">
                <a:solidFill>
                  <a:srgbClr val="000000"/>
                </a:solidFill>
                <a:latin typeface="Cambria" panose="02040503050406030204" pitchFamily="18" charset="0"/>
                <a:ea typeface="Cambria" panose="02040503050406030204" pitchFamily="18" charset="0"/>
              </a:rPr>
              <a:t>(Theo Pi-</a:t>
            </a:r>
            <a:r>
              <a:rPr lang="en-GB" sz="2400" dirty="0" err="1">
                <a:solidFill>
                  <a:srgbClr val="000000"/>
                </a:solidFill>
                <a:latin typeface="Cambria" panose="02040503050406030204" pitchFamily="18" charset="0"/>
                <a:ea typeface="Cambria" panose="02040503050406030204" pitchFamily="18" charset="0"/>
              </a:rPr>
              <a:t>vô</a:t>
            </a:r>
            <a:r>
              <a:rPr lang="en-GB" sz="2400" dirty="0">
                <a:solidFill>
                  <a:srgbClr val="000000"/>
                </a:solidFill>
                <a:latin typeface="Cambria" panose="02040503050406030204" pitchFamily="18" charset="0"/>
                <a:ea typeface="Cambria" panose="02040503050406030204" pitchFamily="18" charset="0"/>
              </a:rPr>
              <a:t>-</a:t>
            </a:r>
            <a:r>
              <a:rPr lang="en-GB" sz="2400" dirty="0" err="1">
                <a:solidFill>
                  <a:srgbClr val="000000"/>
                </a:solidFill>
                <a:latin typeface="Cambria" panose="02040503050406030204" pitchFamily="18" charset="0"/>
                <a:ea typeface="Cambria" panose="02040503050406030204" pitchFamily="18" charset="0"/>
              </a:rPr>
              <a:t>va-rô-ra</a:t>
            </a:r>
            <a:r>
              <a:rPr lang="en-GB" sz="2400" dirty="0">
                <a:solidFill>
                  <a:srgbClr val="000000"/>
                </a:solidFill>
                <a:latin typeface="Cambria" panose="02040503050406030204" pitchFamily="18" charset="0"/>
                <a:ea typeface="Cambria" panose="02040503050406030204" pitchFamily="18" charset="0"/>
              </a:rPr>
              <a:t>)</a:t>
            </a:r>
            <a:endParaRPr lang="en-GB" sz="2400" dirty="0">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id="{63410468-03C7-7F48-E418-EFE80D859E5E}"/>
              </a:ext>
            </a:extLst>
          </p:cNvPr>
          <p:cNvPicPr>
            <a:picLocks noChangeAspect="1"/>
          </p:cNvPicPr>
          <p:nvPr/>
        </p:nvPicPr>
        <p:blipFill>
          <a:blip r:embed="rId26"/>
          <a:stretch>
            <a:fillRect/>
          </a:stretch>
        </p:blipFill>
        <p:spPr>
          <a:xfrm>
            <a:off x="3133060" y="3971482"/>
            <a:ext cx="6096000" cy="2381250"/>
          </a:xfrm>
          <a:prstGeom prst="rect">
            <a:avLst/>
          </a:prstGeom>
        </p:spPr>
      </p:pic>
    </p:spTree>
    <p:extLst>
      <p:ext uri="{BB962C8B-B14F-4D97-AF65-F5344CB8AC3E}">
        <p14:creationId xmlns:p14="http://schemas.microsoft.com/office/powerpoint/2010/main" val="3910348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7DD"/>
        </a:solidFill>
        <a:effectLst/>
      </p:bgPr>
    </p:bg>
    <p:spTree>
      <p:nvGrpSpPr>
        <p:cNvPr id="1" name=""/>
        <p:cNvGrpSpPr/>
        <p:nvPr/>
      </p:nvGrpSpPr>
      <p:grpSpPr>
        <a:xfrm>
          <a:off x="0" y="0"/>
          <a:ext cx="0" cy="0"/>
          <a:chOff x="0" y="0"/>
          <a:chExt cx="0" cy="0"/>
        </a:xfrm>
      </p:grpSpPr>
      <p:sp>
        <p:nvSpPr>
          <p:cNvPr id="2" name="Freeform 2"/>
          <p:cNvSpPr/>
          <p:nvPr/>
        </p:nvSpPr>
        <p:spPr>
          <a:xfrm>
            <a:off x="-316496" y="-2661796"/>
            <a:ext cx="12824993" cy="12824993"/>
          </a:xfrm>
          <a:custGeom>
            <a:avLst/>
            <a:gdLst/>
            <a:ahLst/>
            <a:cxnLst/>
            <a:rect l="l" t="t" r="r" b="b"/>
            <a:pathLst>
              <a:path w="19237489" h="19237489">
                <a:moveTo>
                  <a:pt x="0" y="0"/>
                </a:moveTo>
                <a:lnTo>
                  <a:pt x="19237488" y="0"/>
                </a:lnTo>
                <a:lnTo>
                  <a:pt x="19237488" y="19237489"/>
                </a:lnTo>
                <a:lnTo>
                  <a:pt x="0" y="19237489"/>
                </a:lnTo>
                <a:lnTo>
                  <a:pt x="0" y="0"/>
                </a:lnTo>
                <a:close/>
              </a:path>
            </a:pathLst>
          </a:custGeom>
          <a:blipFill>
            <a:blip r:embed="rId2">
              <a:alphaModFix amt="44999"/>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rot="5400000">
            <a:off x="5038101" y="624600"/>
            <a:ext cx="2926563" cy="3325639"/>
          </a:xfrm>
          <a:custGeom>
            <a:avLst/>
            <a:gdLst/>
            <a:ahLst/>
            <a:cxnLst/>
            <a:rect l="l" t="t" r="r" b="b"/>
            <a:pathLst>
              <a:path w="4389844" h="4988459">
                <a:moveTo>
                  <a:pt x="0" y="0"/>
                </a:moveTo>
                <a:lnTo>
                  <a:pt x="4389844" y="0"/>
                </a:lnTo>
                <a:lnTo>
                  <a:pt x="4389844" y="4988459"/>
                </a:lnTo>
                <a:lnTo>
                  <a:pt x="0" y="498845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a:off x="-652254" y="5354938"/>
            <a:ext cx="2676110" cy="2277126"/>
          </a:xfrm>
          <a:custGeom>
            <a:avLst/>
            <a:gdLst/>
            <a:ahLst/>
            <a:cxnLst/>
            <a:rect l="l" t="t" r="r" b="b"/>
            <a:pathLst>
              <a:path w="4014165" h="3415689">
                <a:moveTo>
                  <a:pt x="0" y="0"/>
                </a:moveTo>
                <a:lnTo>
                  <a:pt x="4014164" y="0"/>
                </a:lnTo>
                <a:lnTo>
                  <a:pt x="4014164" y="3415689"/>
                </a:lnTo>
                <a:lnTo>
                  <a:pt x="0" y="341568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rot="-1365955">
            <a:off x="10978064" y="3172185"/>
            <a:ext cx="506524" cy="213675"/>
          </a:xfrm>
          <a:custGeom>
            <a:avLst/>
            <a:gdLst/>
            <a:ahLst/>
            <a:cxnLst/>
            <a:rect l="l" t="t" r="r" b="b"/>
            <a:pathLst>
              <a:path w="759786" h="320512">
                <a:moveTo>
                  <a:pt x="0" y="0"/>
                </a:moveTo>
                <a:lnTo>
                  <a:pt x="759786" y="0"/>
                </a:lnTo>
                <a:lnTo>
                  <a:pt x="759786" y="320512"/>
                </a:lnTo>
                <a:lnTo>
                  <a:pt x="0" y="32051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rot="3422517">
            <a:off x="10227703" y="3016752"/>
            <a:ext cx="826799" cy="1525971"/>
          </a:xfrm>
          <a:custGeom>
            <a:avLst/>
            <a:gdLst/>
            <a:ahLst/>
            <a:cxnLst/>
            <a:rect l="l" t="t" r="r" b="b"/>
            <a:pathLst>
              <a:path w="1240198" h="2288957">
                <a:moveTo>
                  <a:pt x="0" y="0"/>
                </a:moveTo>
                <a:lnTo>
                  <a:pt x="1240198" y="0"/>
                </a:lnTo>
                <a:lnTo>
                  <a:pt x="1240198" y="2288957"/>
                </a:lnTo>
                <a:lnTo>
                  <a:pt x="0" y="228895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5095937" y="5043788"/>
            <a:ext cx="1333840" cy="1316864"/>
          </a:xfrm>
          <a:custGeom>
            <a:avLst/>
            <a:gdLst/>
            <a:ahLst/>
            <a:cxnLst/>
            <a:rect l="l" t="t" r="r" b="b"/>
            <a:pathLst>
              <a:path w="2000760" h="1975296">
                <a:moveTo>
                  <a:pt x="0" y="0"/>
                </a:moveTo>
                <a:lnTo>
                  <a:pt x="2000760" y="0"/>
                </a:lnTo>
                <a:lnTo>
                  <a:pt x="2000760" y="1975295"/>
                </a:lnTo>
                <a:lnTo>
                  <a:pt x="0" y="197529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a:off x="451168" y="-309837"/>
            <a:ext cx="1718989" cy="1697111"/>
          </a:xfrm>
          <a:custGeom>
            <a:avLst/>
            <a:gdLst/>
            <a:ahLst/>
            <a:cxnLst/>
            <a:rect l="l" t="t" r="r" b="b"/>
            <a:pathLst>
              <a:path w="2578484" h="2545667">
                <a:moveTo>
                  <a:pt x="0" y="0"/>
                </a:moveTo>
                <a:lnTo>
                  <a:pt x="2578483" y="0"/>
                </a:lnTo>
                <a:lnTo>
                  <a:pt x="2578483" y="2545667"/>
                </a:lnTo>
                <a:lnTo>
                  <a:pt x="0" y="2545667"/>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6"/>
          <p:cNvSpPr/>
          <p:nvPr/>
        </p:nvSpPr>
        <p:spPr>
          <a:xfrm>
            <a:off x="7231527" y="538719"/>
            <a:ext cx="527831" cy="486564"/>
          </a:xfrm>
          <a:custGeom>
            <a:avLst/>
            <a:gdLst/>
            <a:ahLst/>
            <a:cxnLst/>
            <a:rect l="l" t="t" r="r" b="b"/>
            <a:pathLst>
              <a:path w="791746" h="729846">
                <a:moveTo>
                  <a:pt x="0" y="0"/>
                </a:moveTo>
                <a:lnTo>
                  <a:pt x="791746" y="0"/>
                </a:lnTo>
                <a:lnTo>
                  <a:pt x="791746" y="729846"/>
                </a:lnTo>
                <a:lnTo>
                  <a:pt x="0" y="729846"/>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p:cNvSpPr/>
          <p:nvPr/>
        </p:nvSpPr>
        <p:spPr>
          <a:xfrm rot="1325993">
            <a:off x="685807" y="3795856"/>
            <a:ext cx="292747" cy="269859"/>
          </a:xfrm>
          <a:custGeom>
            <a:avLst/>
            <a:gdLst/>
            <a:ahLst/>
            <a:cxnLst/>
            <a:rect l="l" t="t" r="r" b="b"/>
            <a:pathLst>
              <a:path w="439120" h="404788">
                <a:moveTo>
                  <a:pt x="0" y="0"/>
                </a:moveTo>
                <a:lnTo>
                  <a:pt x="439119" y="0"/>
                </a:lnTo>
                <a:lnTo>
                  <a:pt x="439119" y="404788"/>
                </a:lnTo>
                <a:lnTo>
                  <a:pt x="0" y="404788"/>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p:cNvSpPr/>
          <p:nvPr/>
        </p:nvSpPr>
        <p:spPr>
          <a:xfrm rot="3560096">
            <a:off x="4501475" y="1957768"/>
            <a:ext cx="292747" cy="269859"/>
          </a:xfrm>
          <a:custGeom>
            <a:avLst/>
            <a:gdLst/>
            <a:ahLst/>
            <a:cxnLst/>
            <a:rect l="l" t="t" r="r" b="b"/>
            <a:pathLst>
              <a:path w="439120" h="404788">
                <a:moveTo>
                  <a:pt x="0" y="0"/>
                </a:moveTo>
                <a:lnTo>
                  <a:pt x="439120" y="0"/>
                </a:lnTo>
                <a:lnTo>
                  <a:pt x="439120" y="404788"/>
                </a:lnTo>
                <a:lnTo>
                  <a:pt x="0" y="404788"/>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19"/>
          <p:cNvSpPr/>
          <p:nvPr/>
        </p:nvSpPr>
        <p:spPr>
          <a:xfrm>
            <a:off x="11104454" y="5354938"/>
            <a:ext cx="1685821" cy="2743200"/>
          </a:xfrm>
          <a:custGeom>
            <a:avLst/>
            <a:gdLst/>
            <a:ahLst/>
            <a:cxnLst/>
            <a:rect l="l" t="t" r="r" b="b"/>
            <a:pathLst>
              <a:path w="2528732" h="4114800">
                <a:moveTo>
                  <a:pt x="0" y="0"/>
                </a:moveTo>
                <a:lnTo>
                  <a:pt x="2528731" y="0"/>
                </a:lnTo>
                <a:lnTo>
                  <a:pt x="2528731" y="4114800"/>
                </a:lnTo>
                <a:lnTo>
                  <a:pt x="0" y="4114800"/>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20"/>
          <p:cNvSpPr/>
          <p:nvPr/>
        </p:nvSpPr>
        <p:spPr>
          <a:xfrm flipH="1">
            <a:off x="10956452" y="-1104055"/>
            <a:ext cx="1685821" cy="2743200"/>
          </a:xfrm>
          <a:custGeom>
            <a:avLst/>
            <a:gdLst/>
            <a:ahLst/>
            <a:cxnLst/>
            <a:rect l="l" t="t" r="r" b="b"/>
            <a:pathLst>
              <a:path w="2528732" h="4114800">
                <a:moveTo>
                  <a:pt x="2528732" y="0"/>
                </a:moveTo>
                <a:lnTo>
                  <a:pt x="0" y="0"/>
                </a:lnTo>
                <a:lnTo>
                  <a:pt x="0" y="4114800"/>
                </a:lnTo>
                <a:lnTo>
                  <a:pt x="2528732" y="4114800"/>
                </a:lnTo>
                <a:lnTo>
                  <a:pt x="2528732"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1" name="Rectangle: Rounded Corners 20">
            <a:extLst>
              <a:ext uri="{FF2B5EF4-FFF2-40B4-BE49-F238E27FC236}">
                <a16:creationId xmlns:a16="http://schemas.microsoft.com/office/drawing/2014/main" id="{4458EC84-C274-4348-F815-E0CB6FD018BC}"/>
              </a:ext>
            </a:extLst>
          </p:cNvPr>
          <p:cNvSpPr/>
          <p:nvPr/>
        </p:nvSpPr>
        <p:spPr>
          <a:xfrm>
            <a:off x="393405" y="287079"/>
            <a:ext cx="11398102" cy="6220047"/>
          </a:xfrm>
          <a:prstGeom prst="roundRect">
            <a:avLst>
              <a:gd name="adj" fmla="val 13248"/>
            </a:avLst>
          </a:prstGeom>
          <a:ln>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Rectangle 17">
            <a:extLst>
              <a:ext uri="{FF2B5EF4-FFF2-40B4-BE49-F238E27FC236}">
                <a16:creationId xmlns:a16="http://schemas.microsoft.com/office/drawing/2014/main" id="{3BE895CC-8563-903E-3AC8-5D173E12B6AA}"/>
              </a:ext>
            </a:extLst>
          </p:cNvPr>
          <p:cNvSpPr/>
          <p:nvPr/>
        </p:nvSpPr>
        <p:spPr>
          <a:xfrm>
            <a:off x="2137605" y="2882066"/>
            <a:ext cx="3589361" cy="2620371"/>
          </a:xfrm>
          <a:custGeom>
            <a:avLst/>
            <a:gdLst>
              <a:gd name="connsiteX0" fmla="*/ 0 w 3493827"/>
              <a:gd name="connsiteY0" fmla="*/ 0 h 2511189"/>
              <a:gd name="connsiteX1" fmla="*/ 3493827 w 3493827"/>
              <a:gd name="connsiteY1" fmla="*/ 0 h 2511189"/>
              <a:gd name="connsiteX2" fmla="*/ 3493827 w 3493827"/>
              <a:gd name="connsiteY2" fmla="*/ 2511189 h 2511189"/>
              <a:gd name="connsiteX3" fmla="*/ 0 w 3493827"/>
              <a:gd name="connsiteY3" fmla="*/ 2511189 h 2511189"/>
              <a:gd name="connsiteX4" fmla="*/ 0 w 3493827"/>
              <a:gd name="connsiteY4" fmla="*/ 0 h 2511189"/>
              <a:gd name="connsiteX0" fmla="*/ 0 w 3493827"/>
              <a:gd name="connsiteY0" fmla="*/ 95534 h 2606723"/>
              <a:gd name="connsiteX1" fmla="*/ 1057105 w 3493827"/>
              <a:gd name="connsiteY1" fmla="*/ 0 h 2606723"/>
              <a:gd name="connsiteX2" fmla="*/ 3493827 w 3493827"/>
              <a:gd name="connsiteY2" fmla="*/ 95534 h 2606723"/>
              <a:gd name="connsiteX3" fmla="*/ 3493827 w 3493827"/>
              <a:gd name="connsiteY3" fmla="*/ 2606723 h 2606723"/>
              <a:gd name="connsiteX4" fmla="*/ 0 w 3493827"/>
              <a:gd name="connsiteY4" fmla="*/ 2606723 h 2606723"/>
              <a:gd name="connsiteX5" fmla="*/ 0 w 3493827"/>
              <a:gd name="connsiteY5" fmla="*/ 95534 h 2606723"/>
              <a:gd name="connsiteX0" fmla="*/ 95534 w 3589361"/>
              <a:gd name="connsiteY0" fmla="*/ 95534 h 2620371"/>
              <a:gd name="connsiteX1" fmla="*/ 1152639 w 3589361"/>
              <a:gd name="connsiteY1" fmla="*/ 0 h 2620371"/>
              <a:gd name="connsiteX2" fmla="*/ 3589361 w 3589361"/>
              <a:gd name="connsiteY2" fmla="*/ 95534 h 2620371"/>
              <a:gd name="connsiteX3" fmla="*/ 3589361 w 3589361"/>
              <a:gd name="connsiteY3" fmla="*/ 2606723 h 2620371"/>
              <a:gd name="connsiteX4" fmla="*/ 0 w 3589361"/>
              <a:gd name="connsiteY4" fmla="*/ 2620371 h 2620371"/>
              <a:gd name="connsiteX5" fmla="*/ 95534 w 3589361"/>
              <a:gd name="connsiteY5" fmla="*/ 95534 h 2620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89361" h="2620371">
                <a:moveTo>
                  <a:pt x="95534" y="95534"/>
                </a:moveTo>
                <a:cubicBezTo>
                  <a:pt x="466099" y="95534"/>
                  <a:pt x="782074" y="0"/>
                  <a:pt x="1152639" y="0"/>
                </a:cubicBezTo>
                <a:lnTo>
                  <a:pt x="3589361" y="95534"/>
                </a:lnTo>
                <a:lnTo>
                  <a:pt x="3589361" y="2606723"/>
                </a:lnTo>
                <a:lnTo>
                  <a:pt x="0" y="2620371"/>
                </a:lnTo>
                <a:lnTo>
                  <a:pt x="95534" y="95534"/>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图片 12">
            <a:extLst>
              <a:ext uri="{FF2B5EF4-FFF2-40B4-BE49-F238E27FC236}">
                <a16:creationId xmlns:a16="http://schemas.microsoft.com/office/drawing/2014/main" id="{4ABED583-9B1A-54C6-7810-C41C4689FFDF}"/>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0" y="3296767"/>
            <a:ext cx="4872789" cy="3681190"/>
          </a:xfrm>
          <a:prstGeom prst="rect">
            <a:avLst/>
          </a:prstGeom>
        </p:spPr>
      </p:pic>
      <p:sp>
        <p:nvSpPr>
          <p:cNvPr id="5" name="Rounded Rectangle 3">
            <a:extLst>
              <a:ext uri="{FF2B5EF4-FFF2-40B4-BE49-F238E27FC236}">
                <a16:creationId xmlns:a16="http://schemas.microsoft.com/office/drawing/2014/main" id="{4D678C11-116F-754F-CF87-363548DE42FF}"/>
              </a:ext>
            </a:extLst>
          </p:cNvPr>
          <p:cNvSpPr/>
          <p:nvPr/>
        </p:nvSpPr>
        <p:spPr>
          <a:xfrm>
            <a:off x="3382593" y="415408"/>
            <a:ext cx="8167149" cy="1223026"/>
          </a:xfrm>
          <a:prstGeom prst="roundRect">
            <a:avLst/>
          </a:prstGeom>
          <a:solidFill>
            <a:srgbClr val="EAC84A"/>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4400" dirty="0">
                <a:solidFill>
                  <a:schemeClr val="tx1">
                    <a:lumMod val="95000"/>
                    <a:lumOff val="5000"/>
                  </a:schemeClr>
                </a:solidFill>
                <a:latin typeface="Cambria" panose="02040503050406030204" pitchFamily="18" charset="0"/>
                <a:ea typeface="Cambria" panose="02040503050406030204" pitchFamily="18" charset="0"/>
              </a:rPr>
              <a:t>Đoạn 1: từ đầu đến </a:t>
            </a:r>
            <a:r>
              <a:rPr lang="nl-NL" sz="4400" i="1" dirty="0">
                <a:solidFill>
                  <a:schemeClr val="tx1">
                    <a:lumMod val="95000"/>
                    <a:lumOff val="5000"/>
                  </a:schemeClr>
                </a:solidFill>
                <a:latin typeface="Cambria" panose="02040503050406030204" pitchFamily="18" charset="0"/>
                <a:ea typeface="Cambria" panose="02040503050406030204" pitchFamily="18" charset="0"/>
              </a:rPr>
              <a:t>khăn mùi soa.</a:t>
            </a:r>
            <a:endParaRPr lang="en-US" sz="4000" i="1" dirty="0">
              <a:solidFill>
                <a:schemeClr val="tx1">
                  <a:lumMod val="95000"/>
                  <a:lumOff val="5000"/>
                </a:schemeClr>
              </a:solidFill>
              <a:effectLst/>
              <a:latin typeface="Cambria" panose="02040503050406030204" pitchFamily="18" charset="0"/>
              <a:ea typeface="Cambria" panose="02040503050406030204" pitchFamily="18" charset="0"/>
            </a:endParaRPr>
          </a:p>
        </p:txBody>
      </p:sp>
      <p:sp>
        <p:nvSpPr>
          <p:cNvPr id="7" name="Rounded Rectangle 10">
            <a:extLst>
              <a:ext uri="{FF2B5EF4-FFF2-40B4-BE49-F238E27FC236}">
                <a16:creationId xmlns:a16="http://schemas.microsoft.com/office/drawing/2014/main" id="{BA1F93DA-255C-BD9D-6599-20F0F71BDED8}"/>
              </a:ext>
            </a:extLst>
          </p:cNvPr>
          <p:cNvSpPr/>
          <p:nvPr/>
        </p:nvSpPr>
        <p:spPr>
          <a:xfrm>
            <a:off x="4271212" y="2254367"/>
            <a:ext cx="7398274" cy="1350070"/>
          </a:xfrm>
          <a:prstGeom prst="roundRect">
            <a:avLst/>
          </a:prstGeom>
          <a:solidFill>
            <a:srgbClr val="EAC84A"/>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4400" dirty="0">
                <a:solidFill>
                  <a:schemeClr val="tx1">
                    <a:lumMod val="95000"/>
                    <a:lumOff val="5000"/>
                  </a:schemeClr>
                </a:solidFill>
                <a:latin typeface="Cambria" panose="02040503050406030204" pitchFamily="18" charset="0"/>
                <a:ea typeface="Cambria" panose="02040503050406030204" pitchFamily="18" charset="0"/>
              </a:rPr>
              <a:t>Đoạn 2: tiếp theo cho đến </a:t>
            </a:r>
            <a:r>
              <a:rPr lang="nl-NL" sz="4400" i="1" dirty="0">
                <a:solidFill>
                  <a:schemeClr val="tx1">
                    <a:lumMod val="95000"/>
                    <a:lumOff val="5000"/>
                  </a:schemeClr>
                </a:solidFill>
                <a:latin typeface="Cambria" panose="02040503050406030204" pitchFamily="18" charset="0"/>
                <a:ea typeface="Cambria" panose="02040503050406030204" pitchFamily="18" charset="0"/>
              </a:rPr>
              <a:t>giặt bít tất.</a:t>
            </a:r>
            <a:endParaRPr lang="en-US" sz="4400" i="1" dirty="0">
              <a:solidFill>
                <a:schemeClr val="tx1">
                  <a:lumMod val="95000"/>
                  <a:lumOff val="5000"/>
                </a:schemeClr>
              </a:solidFill>
              <a:effectLst/>
              <a:latin typeface="Cambria" panose="02040503050406030204" pitchFamily="18" charset="0"/>
              <a:ea typeface="Cambria" panose="02040503050406030204" pitchFamily="18" charset="0"/>
            </a:endParaRPr>
          </a:p>
        </p:txBody>
      </p:sp>
      <p:sp>
        <p:nvSpPr>
          <p:cNvPr id="8" name="Rounded Rectangle 17">
            <a:extLst>
              <a:ext uri="{FF2B5EF4-FFF2-40B4-BE49-F238E27FC236}">
                <a16:creationId xmlns:a16="http://schemas.microsoft.com/office/drawing/2014/main" id="{1F6E4655-D978-CCAB-16DB-054058ABF131}"/>
              </a:ext>
            </a:extLst>
          </p:cNvPr>
          <p:cNvSpPr/>
          <p:nvPr/>
        </p:nvSpPr>
        <p:spPr>
          <a:xfrm>
            <a:off x="4391248" y="4071554"/>
            <a:ext cx="7378994" cy="1223026"/>
          </a:xfrm>
          <a:prstGeom prst="roundRect">
            <a:avLst/>
          </a:prstGeom>
          <a:solidFill>
            <a:srgbClr val="EAC84A"/>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4400" dirty="0">
                <a:solidFill>
                  <a:schemeClr val="tx1">
                    <a:lumMod val="95000"/>
                    <a:lumOff val="5000"/>
                  </a:schemeClr>
                </a:solidFill>
                <a:latin typeface="Cambria" panose="02040503050406030204" pitchFamily="18" charset="0"/>
                <a:ea typeface="Cambria" panose="02040503050406030204" pitchFamily="18" charset="0"/>
              </a:rPr>
              <a:t>Đoạn 3: tiếp theo cho đến </a:t>
            </a:r>
            <a:r>
              <a:rPr lang="nl-NL" sz="4400" i="1" dirty="0">
                <a:solidFill>
                  <a:schemeClr val="tx1">
                    <a:lumMod val="95000"/>
                    <a:lumOff val="5000"/>
                  </a:schemeClr>
                </a:solidFill>
                <a:latin typeface="Cambria" panose="02040503050406030204" pitchFamily="18" charset="0"/>
                <a:ea typeface="Cambria" panose="02040503050406030204" pitchFamily="18" charset="0"/>
              </a:rPr>
              <a:t>đỡ vất vả.</a:t>
            </a:r>
            <a:endParaRPr lang="en-US" sz="4400" dirty="0">
              <a:solidFill>
                <a:schemeClr val="tx1">
                  <a:lumMod val="95000"/>
                  <a:lumOff val="5000"/>
                </a:schemeClr>
              </a:solidFill>
              <a:effectLst/>
              <a:latin typeface="Cambria" panose="02040503050406030204" pitchFamily="18" charset="0"/>
              <a:ea typeface="Cambria" panose="02040503050406030204" pitchFamily="18" charset="0"/>
            </a:endParaRPr>
          </a:p>
        </p:txBody>
      </p:sp>
      <p:pic>
        <p:nvPicPr>
          <p:cNvPr id="13" name="Picture 12">
            <a:extLst>
              <a:ext uri="{FF2B5EF4-FFF2-40B4-BE49-F238E27FC236}">
                <a16:creationId xmlns:a16="http://schemas.microsoft.com/office/drawing/2014/main" id="{2142A5BF-8B3B-06CC-BEC3-ADF92B9A1D62}"/>
              </a:ext>
            </a:extLst>
          </p:cNvPr>
          <p:cNvPicPr>
            <a:picLocks noChangeAspect="1"/>
          </p:cNvPicPr>
          <p:nvPr/>
        </p:nvPicPr>
        <p:blipFill>
          <a:blip r:embed="rId27"/>
          <a:stretch>
            <a:fillRect/>
          </a:stretch>
        </p:blipFill>
        <p:spPr>
          <a:xfrm>
            <a:off x="89995" y="181483"/>
            <a:ext cx="3194581" cy="2097206"/>
          </a:xfrm>
          <a:prstGeom prst="rect">
            <a:avLst/>
          </a:prstGeom>
        </p:spPr>
      </p:pic>
      <p:sp>
        <p:nvSpPr>
          <p:cNvPr id="14" name="Rounded Rectangle 17">
            <a:extLst>
              <a:ext uri="{FF2B5EF4-FFF2-40B4-BE49-F238E27FC236}">
                <a16:creationId xmlns:a16="http://schemas.microsoft.com/office/drawing/2014/main" id="{38371424-4172-FEE7-5900-3FD99BC690EA}"/>
              </a:ext>
            </a:extLst>
          </p:cNvPr>
          <p:cNvSpPr/>
          <p:nvPr/>
        </p:nvSpPr>
        <p:spPr>
          <a:xfrm>
            <a:off x="4455044" y="5582094"/>
            <a:ext cx="7336463" cy="828906"/>
          </a:xfrm>
          <a:prstGeom prst="roundRect">
            <a:avLst/>
          </a:prstGeom>
          <a:solidFill>
            <a:srgbClr val="EAC84A"/>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4400" dirty="0">
                <a:solidFill>
                  <a:schemeClr val="tx1">
                    <a:lumMod val="95000"/>
                    <a:lumOff val="5000"/>
                  </a:schemeClr>
                </a:solidFill>
                <a:latin typeface="Cambria" panose="02040503050406030204" pitchFamily="18" charset="0"/>
                <a:ea typeface="Cambria" panose="02040503050406030204" pitchFamily="18" charset="0"/>
              </a:rPr>
              <a:t>Đoạn 4: đoạn còn lại</a:t>
            </a:r>
            <a:endParaRPr lang="en-US" sz="4400" dirty="0">
              <a:solidFill>
                <a:schemeClr val="tx1">
                  <a:lumMod val="95000"/>
                  <a:lumOff val="5000"/>
                </a:schemeClr>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33157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1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7DD"/>
        </a:solidFill>
        <a:effectLst/>
      </p:bgPr>
    </p:bg>
    <p:spTree>
      <p:nvGrpSpPr>
        <p:cNvPr id="1" name=""/>
        <p:cNvGrpSpPr/>
        <p:nvPr/>
      </p:nvGrpSpPr>
      <p:grpSpPr>
        <a:xfrm>
          <a:off x="0" y="0"/>
          <a:ext cx="0" cy="0"/>
          <a:chOff x="0" y="0"/>
          <a:chExt cx="0" cy="0"/>
        </a:xfrm>
      </p:grpSpPr>
      <p:sp>
        <p:nvSpPr>
          <p:cNvPr id="2" name="Freeform 2"/>
          <p:cNvSpPr/>
          <p:nvPr/>
        </p:nvSpPr>
        <p:spPr>
          <a:xfrm>
            <a:off x="-316496" y="-2661796"/>
            <a:ext cx="12824993" cy="12824993"/>
          </a:xfrm>
          <a:custGeom>
            <a:avLst/>
            <a:gdLst/>
            <a:ahLst/>
            <a:cxnLst/>
            <a:rect l="l" t="t" r="r" b="b"/>
            <a:pathLst>
              <a:path w="19237489" h="19237489">
                <a:moveTo>
                  <a:pt x="0" y="0"/>
                </a:moveTo>
                <a:lnTo>
                  <a:pt x="19237488" y="0"/>
                </a:lnTo>
                <a:lnTo>
                  <a:pt x="19237488" y="19237489"/>
                </a:lnTo>
                <a:lnTo>
                  <a:pt x="0" y="19237489"/>
                </a:lnTo>
                <a:lnTo>
                  <a:pt x="0" y="0"/>
                </a:lnTo>
                <a:close/>
              </a:path>
            </a:pathLst>
          </a:custGeom>
          <a:blipFill>
            <a:blip r:embed="rId2">
              <a:alphaModFix amt="44999"/>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rot="5400000">
            <a:off x="5038101" y="624600"/>
            <a:ext cx="2926563" cy="3325639"/>
          </a:xfrm>
          <a:custGeom>
            <a:avLst/>
            <a:gdLst/>
            <a:ahLst/>
            <a:cxnLst/>
            <a:rect l="l" t="t" r="r" b="b"/>
            <a:pathLst>
              <a:path w="4389844" h="4988459">
                <a:moveTo>
                  <a:pt x="0" y="0"/>
                </a:moveTo>
                <a:lnTo>
                  <a:pt x="4389844" y="0"/>
                </a:lnTo>
                <a:lnTo>
                  <a:pt x="4389844" y="4988459"/>
                </a:lnTo>
                <a:lnTo>
                  <a:pt x="0" y="498845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a:off x="-652254" y="5354938"/>
            <a:ext cx="2676110" cy="2277126"/>
          </a:xfrm>
          <a:custGeom>
            <a:avLst/>
            <a:gdLst/>
            <a:ahLst/>
            <a:cxnLst/>
            <a:rect l="l" t="t" r="r" b="b"/>
            <a:pathLst>
              <a:path w="4014165" h="3415689">
                <a:moveTo>
                  <a:pt x="0" y="0"/>
                </a:moveTo>
                <a:lnTo>
                  <a:pt x="4014164" y="0"/>
                </a:lnTo>
                <a:lnTo>
                  <a:pt x="4014164" y="3415689"/>
                </a:lnTo>
                <a:lnTo>
                  <a:pt x="0" y="341568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rot="-1365955">
            <a:off x="10978064" y="3172185"/>
            <a:ext cx="506524" cy="213675"/>
          </a:xfrm>
          <a:custGeom>
            <a:avLst/>
            <a:gdLst/>
            <a:ahLst/>
            <a:cxnLst/>
            <a:rect l="l" t="t" r="r" b="b"/>
            <a:pathLst>
              <a:path w="759786" h="320512">
                <a:moveTo>
                  <a:pt x="0" y="0"/>
                </a:moveTo>
                <a:lnTo>
                  <a:pt x="759786" y="0"/>
                </a:lnTo>
                <a:lnTo>
                  <a:pt x="759786" y="320512"/>
                </a:lnTo>
                <a:lnTo>
                  <a:pt x="0" y="32051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rot="3422517">
            <a:off x="10227703" y="3016752"/>
            <a:ext cx="826799" cy="1525971"/>
          </a:xfrm>
          <a:custGeom>
            <a:avLst/>
            <a:gdLst/>
            <a:ahLst/>
            <a:cxnLst/>
            <a:rect l="l" t="t" r="r" b="b"/>
            <a:pathLst>
              <a:path w="1240198" h="2288957">
                <a:moveTo>
                  <a:pt x="0" y="0"/>
                </a:moveTo>
                <a:lnTo>
                  <a:pt x="1240198" y="0"/>
                </a:lnTo>
                <a:lnTo>
                  <a:pt x="1240198" y="2288957"/>
                </a:lnTo>
                <a:lnTo>
                  <a:pt x="0" y="228895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5095937" y="5043788"/>
            <a:ext cx="1333840" cy="1316864"/>
          </a:xfrm>
          <a:custGeom>
            <a:avLst/>
            <a:gdLst/>
            <a:ahLst/>
            <a:cxnLst/>
            <a:rect l="l" t="t" r="r" b="b"/>
            <a:pathLst>
              <a:path w="2000760" h="1975296">
                <a:moveTo>
                  <a:pt x="0" y="0"/>
                </a:moveTo>
                <a:lnTo>
                  <a:pt x="2000760" y="0"/>
                </a:lnTo>
                <a:lnTo>
                  <a:pt x="2000760" y="1975295"/>
                </a:lnTo>
                <a:lnTo>
                  <a:pt x="0" y="197529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a:off x="451168" y="-309837"/>
            <a:ext cx="1718989" cy="1697111"/>
          </a:xfrm>
          <a:custGeom>
            <a:avLst/>
            <a:gdLst/>
            <a:ahLst/>
            <a:cxnLst/>
            <a:rect l="l" t="t" r="r" b="b"/>
            <a:pathLst>
              <a:path w="2578484" h="2545667">
                <a:moveTo>
                  <a:pt x="0" y="0"/>
                </a:moveTo>
                <a:lnTo>
                  <a:pt x="2578483" y="0"/>
                </a:lnTo>
                <a:lnTo>
                  <a:pt x="2578483" y="2545667"/>
                </a:lnTo>
                <a:lnTo>
                  <a:pt x="0" y="2545667"/>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6"/>
          <p:cNvSpPr/>
          <p:nvPr/>
        </p:nvSpPr>
        <p:spPr>
          <a:xfrm>
            <a:off x="7231527" y="538719"/>
            <a:ext cx="527831" cy="486564"/>
          </a:xfrm>
          <a:custGeom>
            <a:avLst/>
            <a:gdLst/>
            <a:ahLst/>
            <a:cxnLst/>
            <a:rect l="l" t="t" r="r" b="b"/>
            <a:pathLst>
              <a:path w="791746" h="729846">
                <a:moveTo>
                  <a:pt x="0" y="0"/>
                </a:moveTo>
                <a:lnTo>
                  <a:pt x="791746" y="0"/>
                </a:lnTo>
                <a:lnTo>
                  <a:pt x="791746" y="729846"/>
                </a:lnTo>
                <a:lnTo>
                  <a:pt x="0" y="729846"/>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p:cNvSpPr/>
          <p:nvPr/>
        </p:nvSpPr>
        <p:spPr>
          <a:xfrm rot="1325993">
            <a:off x="685807" y="3795856"/>
            <a:ext cx="292747" cy="269859"/>
          </a:xfrm>
          <a:custGeom>
            <a:avLst/>
            <a:gdLst/>
            <a:ahLst/>
            <a:cxnLst/>
            <a:rect l="l" t="t" r="r" b="b"/>
            <a:pathLst>
              <a:path w="439120" h="404788">
                <a:moveTo>
                  <a:pt x="0" y="0"/>
                </a:moveTo>
                <a:lnTo>
                  <a:pt x="439119" y="0"/>
                </a:lnTo>
                <a:lnTo>
                  <a:pt x="439119" y="404788"/>
                </a:lnTo>
                <a:lnTo>
                  <a:pt x="0" y="404788"/>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p:cNvSpPr/>
          <p:nvPr/>
        </p:nvSpPr>
        <p:spPr>
          <a:xfrm rot="3560096">
            <a:off x="4501475" y="1957768"/>
            <a:ext cx="292747" cy="269859"/>
          </a:xfrm>
          <a:custGeom>
            <a:avLst/>
            <a:gdLst/>
            <a:ahLst/>
            <a:cxnLst/>
            <a:rect l="l" t="t" r="r" b="b"/>
            <a:pathLst>
              <a:path w="439120" h="404788">
                <a:moveTo>
                  <a:pt x="0" y="0"/>
                </a:moveTo>
                <a:lnTo>
                  <a:pt x="439120" y="0"/>
                </a:lnTo>
                <a:lnTo>
                  <a:pt x="439120" y="404788"/>
                </a:lnTo>
                <a:lnTo>
                  <a:pt x="0" y="404788"/>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19"/>
          <p:cNvSpPr/>
          <p:nvPr/>
        </p:nvSpPr>
        <p:spPr>
          <a:xfrm>
            <a:off x="11104454" y="5354938"/>
            <a:ext cx="1685821" cy="2743200"/>
          </a:xfrm>
          <a:custGeom>
            <a:avLst/>
            <a:gdLst/>
            <a:ahLst/>
            <a:cxnLst/>
            <a:rect l="l" t="t" r="r" b="b"/>
            <a:pathLst>
              <a:path w="2528732" h="4114800">
                <a:moveTo>
                  <a:pt x="0" y="0"/>
                </a:moveTo>
                <a:lnTo>
                  <a:pt x="2528731" y="0"/>
                </a:lnTo>
                <a:lnTo>
                  <a:pt x="2528731" y="4114800"/>
                </a:lnTo>
                <a:lnTo>
                  <a:pt x="0" y="4114800"/>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20"/>
          <p:cNvSpPr/>
          <p:nvPr/>
        </p:nvSpPr>
        <p:spPr>
          <a:xfrm flipH="1">
            <a:off x="10956452" y="-1104055"/>
            <a:ext cx="1685821" cy="2743200"/>
          </a:xfrm>
          <a:custGeom>
            <a:avLst/>
            <a:gdLst/>
            <a:ahLst/>
            <a:cxnLst/>
            <a:rect l="l" t="t" r="r" b="b"/>
            <a:pathLst>
              <a:path w="2528732" h="4114800">
                <a:moveTo>
                  <a:pt x="2528732" y="0"/>
                </a:moveTo>
                <a:lnTo>
                  <a:pt x="0" y="0"/>
                </a:lnTo>
                <a:lnTo>
                  <a:pt x="0" y="4114800"/>
                </a:lnTo>
                <a:lnTo>
                  <a:pt x="2528732" y="4114800"/>
                </a:lnTo>
                <a:lnTo>
                  <a:pt x="2528732"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1" name="Rectangle: Rounded Corners 20">
            <a:extLst>
              <a:ext uri="{FF2B5EF4-FFF2-40B4-BE49-F238E27FC236}">
                <a16:creationId xmlns:a16="http://schemas.microsoft.com/office/drawing/2014/main" id="{4458EC84-C274-4348-F815-E0CB6FD018BC}"/>
              </a:ext>
            </a:extLst>
          </p:cNvPr>
          <p:cNvSpPr/>
          <p:nvPr/>
        </p:nvSpPr>
        <p:spPr>
          <a:xfrm>
            <a:off x="393405" y="287079"/>
            <a:ext cx="11398102" cy="6220047"/>
          </a:xfrm>
          <a:prstGeom prst="roundRect">
            <a:avLst>
              <a:gd name="adj" fmla="val 13248"/>
            </a:avLst>
          </a:prstGeom>
          <a:ln>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Rectangle 17">
            <a:extLst>
              <a:ext uri="{FF2B5EF4-FFF2-40B4-BE49-F238E27FC236}">
                <a16:creationId xmlns:a16="http://schemas.microsoft.com/office/drawing/2014/main" id="{3BE895CC-8563-903E-3AC8-5D173E12B6AA}"/>
              </a:ext>
            </a:extLst>
          </p:cNvPr>
          <p:cNvSpPr/>
          <p:nvPr/>
        </p:nvSpPr>
        <p:spPr>
          <a:xfrm>
            <a:off x="2137605" y="2882066"/>
            <a:ext cx="3589361" cy="2620371"/>
          </a:xfrm>
          <a:custGeom>
            <a:avLst/>
            <a:gdLst>
              <a:gd name="connsiteX0" fmla="*/ 0 w 3493827"/>
              <a:gd name="connsiteY0" fmla="*/ 0 h 2511189"/>
              <a:gd name="connsiteX1" fmla="*/ 3493827 w 3493827"/>
              <a:gd name="connsiteY1" fmla="*/ 0 h 2511189"/>
              <a:gd name="connsiteX2" fmla="*/ 3493827 w 3493827"/>
              <a:gd name="connsiteY2" fmla="*/ 2511189 h 2511189"/>
              <a:gd name="connsiteX3" fmla="*/ 0 w 3493827"/>
              <a:gd name="connsiteY3" fmla="*/ 2511189 h 2511189"/>
              <a:gd name="connsiteX4" fmla="*/ 0 w 3493827"/>
              <a:gd name="connsiteY4" fmla="*/ 0 h 2511189"/>
              <a:gd name="connsiteX0" fmla="*/ 0 w 3493827"/>
              <a:gd name="connsiteY0" fmla="*/ 95534 h 2606723"/>
              <a:gd name="connsiteX1" fmla="*/ 1057105 w 3493827"/>
              <a:gd name="connsiteY1" fmla="*/ 0 h 2606723"/>
              <a:gd name="connsiteX2" fmla="*/ 3493827 w 3493827"/>
              <a:gd name="connsiteY2" fmla="*/ 95534 h 2606723"/>
              <a:gd name="connsiteX3" fmla="*/ 3493827 w 3493827"/>
              <a:gd name="connsiteY3" fmla="*/ 2606723 h 2606723"/>
              <a:gd name="connsiteX4" fmla="*/ 0 w 3493827"/>
              <a:gd name="connsiteY4" fmla="*/ 2606723 h 2606723"/>
              <a:gd name="connsiteX5" fmla="*/ 0 w 3493827"/>
              <a:gd name="connsiteY5" fmla="*/ 95534 h 2606723"/>
              <a:gd name="connsiteX0" fmla="*/ 95534 w 3589361"/>
              <a:gd name="connsiteY0" fmla="*/ 95534 h 2620371"/>
              <a:gd name="connsiteX1" fmla="*/ 1152639 w 3589361"/>
              <a:gd name="connsiteY1" fmla="*/ 0 h 2620371"/>
              <a:gd name="connsiteX2" fmla="*/ 3589361 w 3589361"/>
              <a:gd name="connsiteY2" fmla="*/ 95534 h 2620371"/>
              <a:gd name="connsiteX3" fmla="*/ 3589361 w 3589361"/>
              <a:gd name="connsiteY3" fmla="*/ 2606723 h 2620371"/>
              <a:gd name="connsiteX4" fmla="*/ 0 w 3589361"/>
              <a:gd name="connsiteY4" fmla="*/ 2620371 h 2620371"/>
              <a:gd name="connsiteX5" fmla="*/ 95534 w 3589361"/>
              <a:gd name="connsiteY5" fmla="*/ 95534 h 2620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89361" h="2620371">
                <a:moveTo>
                  <a:pt x="95534" y="95534"/>
                </a:moveTo>
                <a:cubicBezTo>
                  <a:pt x="466099" y="95534"/>
                  <a:pt x="782074" y="0"/>
                  <a:pt x="1152639" y="0"/>
                </a:cubicBezTo>
                <a:lnTo>
                  <a:pt x="3589361" y="95534"/>
                </a:lnTo>
                <a:lnTo>
                  <a:pt x="3589361" y="2606723"/>
                </a:lnTo>
                <a:lnTo>
                  <a:pt x="0" y="2620371"/>
                </a:lnTo>
                <a:lnTo>
                  <a:pt x="95534" y="95534"/>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4" name="Group 3">
            <a:extLst>
              <a:ext uri="{FF2B5EF4-FFF2-40B4-BE49-F238E27FC236}">
                <a16:creationId xmlns:a16="http://schemas.microsoft.com/office/drawing/2014/main" id="{F9C2DDB3-94A7-B87D-77E5-4CA39A4E07D8}"/>
              </a:ext>
            </a:extLst>
          </p:cNvPr>
          <p:cNvGrpSpPr/>
          <p:nvPr/>
        </p:nvGrpSpPr>
        <p:grpSpPr>
          <a:xfrm>
            <a:off x="4104168" y="-211682"/>
            <a:ext cx="4754876" cy="1944790"/>
            <a:chOff x="3475141" y="171089"/>
            <a:chExt cx="5617819" cy="2546933"/>
          </a:xfrm>
        </p:grpSpPr>
        <p:grpSp>
          <p:nvGrpSpPr>
            <p:cNvPr id="5" name="Group 4">
              <a:extLst>
                <a:ext uri="{FF2B5EF4-FFF2-40B4-BE49-F238E27FC236}">
                  <a16:creationId xmlns:a16="http://schemas.microsoft.com/office/drawing/2014/main" id="{412DC99D-BAAE-66B2-D1A0-60781F93B5AE}"/>
                </a:ext>
              </a:extLst>
            </p:cNvPr>
            <p:cNvGrpSpPr/>
            <p:nvPr/>
          </p:nvGrpSpPr>
          <p:grpSpPr>
            <a:xfrm rot="21218542">
              <a:off x="3475141" y="775242"/>
              <a:ext cx="3931920" cy="1942780"/>
              <a:chOff x="1554973" y="877258"/>
              <a:chExt cx="3931920" cy="1942780"/>
            </a:xfrm>
          </p:grpSpPr>
          <p:pic>
            <p:nvPicPr>
              <p:cNvPr id="8" name="Picture 7">
                <a:extLst>
                  <a:ext uri="{FF2B5EF4-FFF2-40B4-BE49-F238E27FC236}">
                    <a16:creationId xmlns:a16="http://schemas.microsoft.com/office/drawing/2014/main" id="{E12311AB-4A54-E489-6ADD-BCDB97E024DC}"/>
                  </a:ext>
                </a:extLst>
              </p:cNvPr>
              <p:cNvPicPr>
                <a:picLocks noChangeAspect="1"/>
              </p:cNvPicPr>
              <p:nvPr/>
            </p:nvPicPr>
            <p:blipFill>
              <a:blip r:embed="rId26"/>
              <a:stretch>
                <a:fillRect/>
              </a:stretch>
            </p:blipFill>
            <p:spPr>
              <a:xfrm>
                <a:off x="1554973" y="877258"/>
                <a:ext cx="3931920" cy="1942780"/>
              </a:xfrm>
              <a:prstGeom prst="rect">
                <a:avLst/>
              </a:prstGeom>
            </p:spPr>
          </p:pic>
          <p:sp>
            <p:nvSpPr>
              <p:cNvPr id="13" name="TextBox 12">
                <a:extLst>
                  <a:ext uri="{FF2B5EF4-FFF2-40B4-BE49-F238E27FC236}">
                    <a16:creationId xmlns:a16="http://schemas.microsoft.com/office/drawing/2014/main" id="{65AAC6C7-D64E-85AD-64A2-D4AEAA91DFB2}"/>
                  </a:ext>
                </a:extLst>
              </p:cNvPr>
              <p:cNvSpPr txBox="1"/>
              <p:nvPr/>
            </p:nvSpPr>
            <p:spPr>
              <a:xfrm>
                <a:off x="1896374" y="899540"/>
                <a:ext cx="3249117" cy="1894429"/>
              </a:xfrm>
              <a:prstGeom prst="rect">
                <a:avLst/>
              </a:prstGeom>
              <a:noFill/>
            </p:spPr>
            <p:txBody>
              <a:bodyPr wrap="square">
                <a:spAutoFit/>
              </a:bodyPr>
              <a:lstStyle/>
              <a:p>
                <a:pPr algn="ctr"/>
                <a:r>
                  <a:rPr lang="en-GB" sz="4400" b="1" dirty="0" err="1">
                    <a:solidFill>
                      <a:schemeClr val="accent6">
                        <a:lumMod val="75000"/>
                      </a:schemeClr>
                    </a:solidFill>
                    <a:latin typeface="#9Slide03 Duepuntozero" panose="02000507000000020004" pitchFamily="2" charset="-93"/>
                  </a:rPr>
                  <a:t>Luyện</a:t>
                </a:r>
                <a:r>
                  <a:rPr lang="en-GB" sz="4400" b="1" dirty="0">
                    <a:solidFill>
                      <a:schemeClr val="accent6">
                        <a:lumMod val="75000"/>
                      </a:schemeClr>
                    </a:solidFill>
                    <a:latin typeface="#9Slide03 Duepuntozero" panose="02000507000000020004" pitchFamily="2" charset="-93"/>
                  </a:rPr>
                  <a:t> </a:t>
                </a:r>
                <a:r>
                  <a:rPr lang="en-GB" sz="4400" b="1" dirty="0" err="1">
                    <a:solidFill>
                      <a:schemeClr val="accent6">
                        <a:lumMod val="75000"/>
                      </a:schemeClr>
                    </a:solidFill>
                    <a:latin typeface="#9Slide03 Duepuntozero" panose="02000507000000020004" pitchFamily="2" charset="-93"/>
                  </a:rPr>
                  <a:t>đọc</a:t>
                </a:r>
                <a:r>
                  <a:rPr lang="en-GB" sz="4400" b="1" dirty="0">
                    <a:solidFill>
                      <a:schemeClr val="accent6">
                        <a:lumMod val="75000"/>
                      </a:schemeClr>
                    </a:solidFill>
                    <a:latin typeface="#9Slide03 Duepuntozero" panose="02000507000000020004" pitchFamily="2" charset="-93"/>
                  </a:rPr>
                  <a:t> </a:t>
                </a:r>
                <a:r>
                  <a:rPr lang="en-GB" sz="4400" b="1" dirty="0" err="1">
                    <a:solidFill>
                      <a:schemeClr val="accent6">
                        <a:lumMod val="75000"/>
                      </a:schemeClr>
                    </a:solidFill>
                    <a:latin typeface="#9Slide03 Duepuntozero" panose="02000507000000020004" pitchFamily="2" charset="-93"/>
                  </a:rPr>
                  <a:t>từ</a:t>
                </a:r>
                <a:r>
                  <a:rPr lang="en-GB" sz="4400" b="1" dirty="0">
                    <a:solidFill>
                      <a:schemeClr val="accent6">
                        <a:lumMod val="75000"/>
                      </a:schemeClr>
                    </a:solidFill>
                    <a:latin typeface="#9Slide03 Duepuntozero" panose="02000507000000020004" pitchFamily="2" charset="-93"/>
                  </a:rPr>
                  <a:t> </a:t>
                </a:r>
                <a:r>
                  <a:rPr lang="en-GB" sz="4400" b="1" dirty="0" err="1">
                    <a:solidFill>
                      <a:schemeClr val="accent6">
                        <a:lumMod val="75000"/>
                      </a:schemeClr>
                    </a:solidFill>
                    <a:latin typeface="#9Slide03 Duepuntozero" panose="02000507000000020004" pitchFamily="2" charset="-93"/>
                  </a:rPr>
                  <a:t>khó</a:t>
                </a:r>
                <a:endParaRPr lang="vi-VN" sz="4400" b="1" dirty="0">
                  <a:solidFill>
                    <a:schemeClr val="accent6">
                      <a:lumMod val="75000"/>
                    </a:schemeClr>
                  </a:solidFill>
                  <a:latin typeface="#9Slide03 Duepuntozero" panose="02000507000000020004" pitchFamily="2" charset="-93"/>
                </a:endParaRPr>
              </a:p>
            </p:txBody>
          </p:sp>
        </p:grpSp>
        <p:pic>
          <p:nvPicPr>
            <p:cNvPr id="7" name="Picture 6" descr="A child reading a book&#10;&#10;Description automatically generated">
              <a:extLst>
                <a:ext uri="{FF2B5EF4-FFF2-40B4-BE49-F238E27FC236}">
                  <a16:creationId xmlns:a16="http://schemas.microsoft.com/office/drawing/2014/main" id="{A85CBF57-9DBB-E617-292B-F2B216EC338A}"/>
                </a:ext>
              </a:extLst>
            </p:cNvPr>
            <p:cNvPicPr>
              <a:picLocks noChangeAspect="1"/>
            </p:cNvPicPr>
            <p:nvPr/>
          </p:nvPicPr>
          <p:blipFill>
            <a:blip r:embed="rId27">
              <a:extLst>
                <a:ext uri="{BEBA8EAE-BF5A-486C-A8C5-ECC9F3942E4B}">
                  <a14:imgProps xmlns:a14="http://schemas.microsoft.com/office/drawing/2010/main">
                    <a14:imgLayer r:embed="rId28">
                      <a14:imgEffect>
                        <a14:backgroundRemoval t="4608" b="95190" l="3698" r="93229">
                          <a14:foregroundMark x1="45260" y1="4648" x2="76146" y2="24818"/>
                          <a14:foregroundMark x1="93333" y1="47736" x2="91823" y2="59741"/>
                          <a14:foregroundMark x1="87656" y1="80275" x2="22917" y2="68674"/>
                          <a14:foregroundMark x1="64323" y1="95190" x2="38385" y2="89450"/>
                          <a14:foregroundMark x1="3698" y1="50404" x2="21042" y2="65481"/>
                        </a14:backgroundRemoval>
                      </a14:imgEffect>
                    </a14:imgLayer>
                  </a14:imgProps>
                </a:ext>
                <a:ext uri="{28A0092B-C50C-407E-A947-70E740481C1C}">
                  <a14:useLocalDpi xmlns:a14="http://schemas.microsoft.com/office/drawing/2010/main" val="0"/>
                </a:ext>
              </a:extLst>
            </a:blip>
            <a:stretch>
              <a:fillRect/>
            </a:stretch>
          </p:blipFill>
          <p:spPr>
            <a:xfrm>
              <a:off x="7141263" y="171089"/>
              <a:ext cx="1951697" cy="2514600"/>
            </a:xfrm>
            <a:prstGeom prst="rect">
              <a:avLst/>
            </a:prstGeom>
          </p:spPr>
        </p:pic>
      </p:grpSp>
      <p:grpSp>
        <p:nvGrpSpPr>
          <p:cNvPr id="14" name="Group 13">
            <a:extLst>
              <a:ext uri="{FF2B5EF4-FFF2-40B4-BE49-F238E27FC236}">
                <a16:creationId xmlns:a16="http://schemas.microsoft.com/office/drawing/2014/main" id="{9302E301-1D73-10D3-1BC9-0D53E99B778A}"/>
              </a:ext>
            </a:extLst>
          </p:cNvPr>
          <p:cNvGrpSpPr/>
          <p:nvPr/>
        </p:nvGrpSpPr>
        <p:grpSpPr>
          <a:xfrm>
            <a:off x="952300" y="2130478"/>
            <a:ext cx="3311356" cy="984862"/>
            <a:chOff x="867238" y="3523343"/>
            <a:chExt cx="4122871" cy="1392168"/>
          </a:xfrm>
        </p:grpSpPr>
        <p:pic>
          <p:nvPicPr>
            <p:cNvPr id="23" name="Picture 22">
              <a:extLst>
                <a:ext uri="{FF2B5EF4-FFF2-40B4-BE49-F238E27FC236}">
                  <a16:creationId xmlns:a16="http://schemas.microsoft.com/office/drawing/2014/main" id="{6941E9D6-1114-6741-46FB-FD06C267227B}"/>
                </a:ext>
              </a:extLst>
            </p:cNvPr>
            <p:cNvPicPr>
              <a:picLocks noChangeAspect="1"/>
            </p:cNvPicPr>
            <p:nvPr/>
          </p:nvPicPr>
          <p:blipFill>
            <a:blip r:embed="rId29"/>
            <a:stretch>
              <a:fillRect/>
            </a:stretch>
          </p:blipFill>
          <p:spPr>
            <a:xfrm>
              <a:off x="867238" y="3523343"/>
              <a:ext cx="4122871" cy="1392168"/>
            </a:xfrm>
            <a:prstGeom prst="rect">
              <a:avLst/>
            </a:prstGeom>
          </p:spPr>
        </p:pic>
        <p:sp>
          <p:nvSpPr>
            <p:cNvPr id="24" name="TextBox 23">
              <a:extLst>
                <a:ext uri="{FF2B5EF4-FFF2-40B4-BE49-F238E27FC236}">
                  <a16:creationId xmlns:a16="http://schemas.microsoft.com/office/drawing/2014/main" id="{E88A989A-25BF-1F31-3F0C-E186291CF35D}"/>
                </a:ext>
              </a:extLst>
            </p:cNvPr>
            <p:cNvSpPr txBox="1"/>
            <p:nvPr/>
          </p:nvSpPr>
          <p:spPr>
            <a:xfrm>
              <a:off x="1274751" y="3820396"/>
              <a:ext cx="3642205" cy="646331"/>
            </a:xfrm>
            <a:prstGeom prst="rect">
              <a:avLst/>
            </a:prstGeom>
            <a:noFill/>
          </p:spPr>
          <p:txBody>
            <a:bodyPr wrap="square">
              <a:spAutoFit/>
            </a:bodyPr>
            <a:lstStyle/>
            <a:p>
              <a:pPr algn="ctr"/>
              <a:r>
                <a:rPr lang="en-GB" sz="3600" dirty="0">
                  <a:solidFill>
                    <a:srgbClr val="000000"/>
                  </a:solidFill>
                  <a:latin typeface="Cambria" panose="02040503050406030204" pitchFamily="18" charset="0"/>
                  <a:ea typeface="Cambria" panose="02040503050406030204" pitchFamily="18" charset="0"/>
                </a:rPr>
                <a:t>t</a:t>
              </a:r>
              <a:r>
                <a:rPr lang="vi-VN" sz="3600" dirty="0">
                  <a:solidFill>
                    <a:srgbClr val="000000"/>
                  </a:solidFill>
                  <a:latin typeface="Cambria" panose="02040503050406030204" pitchFamily="18" charset="0"/>
                  <a:ea typeface="Cambria" panose="02040503050406030204" pitchFamily="18" charset="0"/>
                </a:rPr>
                <a:t>hỉnh thoảng</a:t>
              </a:r>
            </a:p>
          </p:txBody>
        </p:sp>
      </p:grpSp>
      <p:grpSp>
        <p:nvGrpSpPr>
          <p:cNvPr id="32" name="Group 31">
            <a:extLst>
              <a:ext uri="{FF2B5EF4-FFF2-40B4-BE49-F238E27FC236}">
                <a16:creationId xmlns:a16="http://schemas.microsoft.com/office/drawing/2014/main" id="{5B5E2E29-6E76-6EDE-DA8A-7179C3FEA09F}"/>
              </a:ext>
            </a:extLst>
          </p:cNvPr>
          <p:cNvGrpSpPr/>
          <p:nvPr/>
        </p:nvGrpSpPr>
        <p:grpSpPr>
          <a:xfrm>
            <a:off x="5226588" y="2119845"/>
            <a:ext cx="2492649" cy="984862"/>
            <a:chOff x="867238" y="3523343"/>
            <a:chExt cx="4122871" cy="1392168"/>
          </a:xfrm>
        </p:grpSpPr>
        <p:pic>
          <p:nvPicPr>
            <p:cNvPr id="33" name="Picture 32">
              <a:extLst>
                <a:ext uri="{FF2B5EF4-FFF2-40B4-BE49-F238E27FC236}">
                  <a16:creationId xmlns:a16="http://schemas.microsoft.com/office/drawing/2014/main" id="{A3BB49B6-00FC-AB80-2215-33F188602BE7}"/>
                </a:ext>
              </a:extLst>
            </p:cNvPr>
            <p:cNvPicPr>
              <a:picLocks noChangeAspect="1"/>
            </p:cNvPicPr>
            <p:nvPr/>
          </p:nvPicPr>
          <p:blipFill>
            <a:blip r:embed="rId29"/>
            <a:stretch>
              <a:fillRect/>
            </a:stretch>
          </p:blipFill>
          <p:spPr>
            <a:xfrm>
              <a:off x="867238" y="3523343"/>
              <a:ext cx="4122871" cy="1392168"/>
            </a:xfrm>
            <a:prstGeom prst="rect">
              <a:avLst/>
            </a:prstGeom>
          </p:spPr>
        </p:pic>
        <p:sp>
          <p:nvSpPr>
            <p:cNvPr id="34" name="TextBox 33">
              <a:extLst>
                <a:ext uri="{FF2B5EF4-FFF2-40B4-BE49-F238E27FC236}">
                  <a16:creationId xmlns:a16="http://schemas.microsoft.com/office/drawing/2014/main" id="{38A32626-B346-967D-5A9E-6A7C81C5B598}"/>
                </a:ext>
              </a:extLst>
            </p:cNvPr>
            <p:cNvSpPr txBox="1"/>
            <p:nvPr/>
          </p:nvSpPr>
          <p:spPr>
            <a:xfrm>
              <a:off x="1274751" y="3820396"/>
              <a:ext cx="3642205" cy="913632"/>
            </a:xfrm>
            <a:prstGeom prst="rect">
              <a:avLst/>
            </a:prstGeom>
            <a:noFill/>
          </p:spPr>
          <p:txBody>
            <a:bodyPr wrap="square">
              <a:spAutoFit/>
            </a:bodyPr>
            <a:lstStyle/>
            <a:p>
              <a:pPr algn="ctr"/>
              <a:r>
                <a:rPr lang="en-US" sz="3600" dirty="0" err="1">
                  <a:solidFill>
                    <a:srgbClr val="000000"/>
                  </a:solidFill>
                  <a:latin typeface="Cambria" panose="02040503050406030204" pitchFamily="18" charset="0"/>
                  <a:ea typeface="Cambria" panose="02040503050406030204" pitchFamily="18" charset="0"/>
                </a:rPr>
                <a:t>tròn</a:t>
              </a:r>
              <a:r>
                <a:rPr lang="en-US" sz="3600" dirty="0">
                  <a:solidFill>
                    <a:srgbClr val="000000"/>
                  </a:solidFill>
                  <a:latin typeface="Cambria" panose="02040503050406030204" pitchFamily="18" charset="0"/>
                  <a:ea typeface="Cambria" panose="02040503050406030204" pitchFamily="18" charset="0"/>
                </a:rPr>
                <a:t> </a:t>
              </a:r>
              <a:r>
                <a:rPr lang="en-US" sz="3600" dirty="0" err="1">
                  <a:solidFill>
                    <a:srgbClr val="000000"/>
                  </a:solidFill>
                  <a:latin typeface="Cambria" panose="02040503050406030204" pitchFamily="18" charset="0"/>
                  <a:ea typeface="Cambria" panose="02040503050406030204" pitchFamily="18" charset="0"/>
                </a:rPr>
                <a:t>xoe</a:t>
              </a:r>
              <a:endParaRPr lang="vi-VN" sz="3600" dirty="0">
                <a:solidFill>
                  <a:srgbClr val="000000"/>
                </a:solidFill>
                <a:latin typeface="Cambria" panose="02040503050406030204" pitchFamily="18" charset="0"/>
                <a:ea typeface="Cambria" panose="02040503050406030204" pitchFamily="18" charset="0"/>
              </a:endParaRPr>
            </a:p>
          </p:txBody>
        </p:sp>
      </p:grpSp>
      <p:grpSp>
        <p:nvGrpSpPr>
          <p:cNvPr id="35" name="Group 34">
            <a:extLst>
              <a:ext uri="{FF2B5EF4-FFF2-40B4-BE49-F238E27FC236}">
                <a16:creationId xmlns:a16="http://schemas.microsoft.com/office/drawing/2014/main" id="{BA991FF1-2007-84D2-BB54-A3AA13812038}"/>
              </a:ext>
            </a:extLst>
          </p:cNvPr>
          <p:cNvGrpSpPr/>
          <p:nvPr/>
        </p:nvGrpSpPr>
        <p:grpSpPr>
          <a:xfrm>
            <a:off x="8639639" y="2151743"/>
            <a:ext cx="2492649" cy="984862"/>
            <a:chOff x="867238" y="3523343"/>
            <a:chExt cx="4122871" cy="1392168"/>
          </a:xfrm>
        </p:grpSpPr>
        <p:pic>
          <p:nvPicPr>
            <p:cNvPr id="36" name="Picture 35">
              <a:extLst>
                <a:ext uri="{FF2B5EF4-FFF2-40B4-BE49-F238E27FC236}">
                  <a16:creationId xmlns:a16="http://schemas.microsoft.com/office/drawing/2014/main" id="{433C956E-46F6-A71C-4557-8FD8B9D34C80}"/>
                </a:ext>
              </a:extLst>
            </p:cNvPr>
            <p:cNvPicPr>
              <a:picLocks noChangeAspect="1"/>
            </p:cNvPicPr>
            <p:nvPr/>
          </p:nvPicPr>
          <p:blipFill>
            <a:blip r:embed="rId29"/>
            <a:stretch>
              <a:fillRect/>
            </a:stretch>
          </p:blipFill>
          <p:spPr>
            <a:xfrm>
              <a:off x="867238" y="3523343"/>
              <a:ext cx="4122871" cy="1392168"/>
            </a:xfrm>
            <a:prstGeom prst="rect">
              <a:avLst/>
            </a:prstGeom>
          </p:spPr>
        </p:pic>
        <p:sp>
          <p:nvSpPr>
            <p:cNvPr id="37" name="TextBox 36">
              <a:extLst>
                <a:ext uri="{FF2B5EF4-FFF2-40B4-BE49-F238E27FC236}">
                  <a16:creationId xmlns:a16="http://schemas.microsoft.com/office/drawing/2014/main" id="{4AF67DD4-490F-096B-EDBC-8B1DEDCF9AE1}"/>
                </a:ext>
              </a:extLst>
            </p:cNvPr>
            <p:cNvSpPr txBox="1"/>
            <p:nvPr/>
          </p:nvSpPr>
          <p:spPr>
            <a:xfrm>
              <a:off x="1274751" y="3820396"/>
              <a:ext cx="3642205" cy="913632"/>
            </a:xfrm>
            <a:prstGeom prst="rect">
              <a:avLst/>
            </a:prstGeom>
            <a:noFill/>
          </p:spPr>
          <p:txBody>
            <a:bodyPr wrap="square">
              <a:spAutoFit/>
            </a:bodyPr>
            <a:lstStyle/>
            <a:p>
              <a:pPr algn="ctr"/>
              <a:r>
                <a:rPr lang="en-US" sz="3600" dirty="0" err="1">
                  <a:solidFill>
                    <a:srgbClr val="000000"/>
                  </a:solidFill>
                  <a:latin typeface="Cambria" panose="02040503050406030204" pitchFamily="18" charset="0"/>
                  <a:ea typeface="Cambria" panose="02040503050406030204" pitchFamily="18" charset="0"/>
                </a:rPr>
                <a:t>mùi</a:t>
              </a:r>
              <a:r>
                <a:rPr lang="en-US" sz="3600" dirty="0">
                  <a:solidFill>
                    <a:srgbClr val="000000"/>
                  </a:solidFill>
                  <a:latin typeface="Cambria" panose="02040503050406030204" pitchFamily="18" charset="0"/>
                  <a:ea typeface="Cambria" panose="02040503050406030204" pitchFamily="18" charset="0"/>
                </a:rPr>
                <a:t> </a:t>
              </a:r>
              <a:r>
                <a:rPr lang="en-US" sz="3600" dirty="0" err="1">
                  <a:solidFill>
                    <a:srgbClr val="000000"/>
                  </a:solidFill>
                  <a:latin typeface="Cambria" panose="02040503050406030204" pitchFamily="18" charset="0"/>
                  <a:ea typeface="Cambria" panose="02040503050406030204" pitchFamily="18" charset="0"/>
                </a:rPr>
                <a:t>soa</a:t>
              </a:r>
              <a:endParaRPr lang="vi-VN" sz="3600" dirty="0">
                <a:solidFill>
                  <a:srgbClr val="000000"/>
                </a:solidFill>
                <a:latin typeface="Cambria" panose="02040503050406030204" pitchFamily="18" charset="0"/>
                <a:ea typeface="Cambria" panose="02040503050406030204" pitchFamily="18" charset="0"/>
              </a:endParaRPr>
            </a:p>
          </p:txBody>
        </p:sp>
      </p:grpSp>
      <p:grpSp>
        <p:nvGrpSpPr>
          <p:cNvPr id="38" name="Group 37">
            <a:extLst>
              <a:ext uri="{FF2B5EF4-FFF2-40B4-BE49-F238E27FC236}">
                <a16:creationId xmlns:a16="http://schemas.microsoft.com/office/drawing/2014/main" id="{5B9499AE-F78C-DA86-3AB3-DEC318C0E66E}"/>
              </a:ext>
            </a:extLst>
          </p:cNvPr>
          <p:cNvGrpSpPr/>
          <p:nvPr/>
        </p:nvGrpSpPr>
        <p:grpSpPr>
          <a:xfrm>
            <a:off x="1122420" y="3799789"/>
            <a:ext cx="2747831" cy="1410473"/>
            <a:chOff x="867238" y="3523343"/>
            <a:chExt cx="4122871" cy="1993798"/>
          </a:xfrm>
        </p:grpSpPr>
        <p:pic>
          <p:nvPicPr>
            <p:cNvPr id="39" name="Picture 38">
              <a:extLst>
                <a:ext uri="{FF2B5EF4-FFF2-40B4-BE49-F238E27FC236}">
                  <a16:creationId xmlns:a16="http://schemas.microsoft.com/office/drawing/2014/main" id="{21C9777F-5EBD-8739-E125-62C85B78841D}"/>
                </a:ext>
              </a:extLst>
            </p:cNvPr>
            <p:cNvPicPr>
              <a:picLocks noChangeAspect="1"/>
            </p:cNvPicPr>
            <p:nvPr/>
          </p:nvPicPr>
          <p:blipFill>
            <a:blip r:embed="rId29"/>
            <a:stretch>
              <a:fillRect/>
            </a:stretch>
          </p:blipFill>
          <p:spPr>
            <a:xfrm>
              <a:off x="867238" y="3523343"/>
              <a:ext cx="4122871" cy="1392168"/>
            </a:xfrm>
            <a:prstGeom prst="rect">
              <a:avLst/>
            </a:prstGeom>
          </p:spPr>
        </p:pic>
        <p:sp>
          <p:nvSpPr>
            <p:cNvPr id="40" name="TextBox 39">
              <a:extLst>
                <a:ext uri="{FF2B5EF4-FFF2-40B4-BE49-F238E27FC236}">
                  <a16:creationId xmlns:a16="http://schemas.microsoft.com/office/drawing/2014/main" id="{0737ACF3-8E0F-7475-51A9-14EBDCE185D6}"/>
                </a:ext>
              </a:extLst>
            </p:cNvPr>
            <p:cNvSpPr txBox="1"/>
            <p:nvPr/>
          </p:nvSpPr>
          <p:spPr>
            <a:xfrm>
              <a:off x="1274752" y="3820396"/>
              <a:ext cx="3642205" cy="1696745"/>
            </a:xfrm>
            <a:prstGeom prst="rect">
              <a:avLst/>
            </a:prstGeom>
            <a:noFill/>
          </p:spPr>
          <p:txBody>
            <a:bodyPr wrap="square">
              <a:spAutoFit/>
            </a:bodyPr>
            <a:lstStyle/>
            <a:p>
              <a:pPr algn="ctr"/>
              <a:r>
                <a:rPr lang="en-US" sz="3600" dirty="0" err="1">
                  <a:solidFill>
                    <a:srgbClr val="000000"/>
                  </a:solidFill>
                  <a:latin typeface="Cambria" panose="02040503050406030204" pitchFamily="18" charset="0"/>
                  <a:ea typeface="Cambria" panose="02040503050406030204" pitchFamily="18" charset="0"/>
                </a:rPr>
                <a:t>ngắn</a:t>
              </a:r>
              <a:r>
                <a:rPr lang="en-US" sz="3600" dirty="0">
                  <a:solidFill>
                    <a:srgbClr val="000000"/>
                  </a:solidFill>
                  <a:latin typeface="Cambria" panose="02040503050406030204" pitchFamily="18" charset="0"/>
                  <a:ea typeface="Cambria" panose="02040503050406030204" pitchFamily="18" charset="0"/>
                </a:rPr>
                <a:t> </a:t>
              </a:r>
              <a:r>
                <a:rPr lang="en-US" sz="3600" dirty="0" err="1">
                  <a:solidFill>
                    <a:srgbClr val="000000"/>
                  </a:solidFill>
                  <a:latin typeface="Cambria" panose="02040503050406030204" pitchFamily="18" charset="0"/>
                  <a:ea typeface="Cambria" panose="02040503050406030204" pitchFamily="18" charset="0"/>
                </a:rPr>
                <a:t>ngủn</a:t>
              </a:r>
              <a:endParaRPr lang="vi-VN" sz="3600" dirty="0">
                <a:solidFill>
                  <a:srgbClr val="000000"/>
                </a:solidFill>
                <a:latin typeface="Cambria" panose="02040503050406030204" pitchFamily="18" charset="0"/>
                <a:ea typeface="Cambria" panose="02040503050406030204" pitchFamily="18" charset="0"/>
              </a:endParaRPr>
            </a:p>
          </p:txBody>
        </p:sp>
      </p:grpSp>
      <p:grpSp>
        <p:nvGrpSpPr>
          <p:cNvPr id="41" name="Group 40">
            <a:extLst>
              <a:ext uri="{FF2B5EF4-FFF2-40B4-BE49-F238E27FC236}">
                <a16:creationId xmlns:a16="http://schemas.microsoft.com/office/drawing/2014/main" id="{865D5A06-F0CA-F094-FFCA-7865B6FB93C7}"/>
              </a:ext>
            </a:extLst>
          </p:cNvPr>
          <p:cNvGrpSpPr/>
          <p:nvPr/>
        </p:nvGrpSpPr>
        <p:grpSpPr>
          <a:xfrm>
            <a:off x="5184057" y="3789157"/>
            <a:ext cx="2747831" cy="984862"/>
            <a:chOff x="867238" y="3523343"/>
            <a:chExt cx="4122871" cy="1392168"/>
          </a:xfrm>
        </p:grpSpPr>
        <p:pic>
          <p:nvPicPr>
            <p:cNvPr id="42" name="Picture 41">
              <a:extLst>
                <a:ext uri="{FF2B5EF4-FFF2-40B4-BE49-F238E27FC236}">
                  <a16:creationId xmlns:a16="http://schemas.microsoft.com/office/drawing/2014/main" id="{949BE5B9-1A92-EC57-CC4E-8E172373985F}"/>
                </a:ext>
              </a:extLst>
            </p:cNvPr>
            <p:cNvPicPr>
              <a:picLocks noChangeAspect="1"/>
            </p:cNvPicPr>
            <p:nvPr/>
          </p:nvPicPr>
          <p:blipFill>
            <a:blip r:embed="rId29"/>
            <a:stretch>
              <a:fillRect/>
            </a:stretch>
          </p:blipFill>
          <p:spPr>
            <a:xfrm>
              <a:off x="867238" y="3523343"/>
              <a:ext cx="4122871" cy="1392168"/>
            </a:xfrm>
            <a:prstGeom prst="rect">
              <a:avLst/>
            </a:prstGeom>
          </p:spPr>
        </p:pic>
        <p:sp>
          <p:nvSpPr>
            <p:cNvPr id="43" name="TextBox 42">
              <a:extLst>
                <a:ext uri="{FF2B5EF4-FFF2-40B4-BE49-F238E27FC236}">
                  <a16:creationId xmlns:a16="http://schemas.microsoft.com/office/drawing/2014/main" id="{ABD771BD-4784-E889-3163-C64CD1BC95B7}"/>
                </a:ext>
              </a:extLst>
            </p:cNvPr>
            <p:cNvSpPr txBox="1"/>
            <p:nvPr/>
          </p:nvSpPr>
          <p:spPr>
            <a:xfrm>
              <a:off x="1274752" y="3820396"/>
              <a:ext cx="3642204" cy="913632"/>
            </a:xfrm>
            <a:prstGeom prst="rect">
              <a:avLst/>
            </a:prstGeom>
            <a:noFill/>
          </p:spPr>
          <p:txBody>
            <a:bodyPr wrap="square">
              <a:spAutoFit/>
            </a:bodyPr>
            <a:lstStyle/>
            <a:p>
              <a:pPr algn="ctr"/>
              <a:r>
                <a:rPr lang="en-US" sz="3600" dirty="0" err="1">
                  <a:solidFill>
                    <a:srgbClr val="000000"/>
                  </a:solidFill>
                  <a:latin typeface="Cambria" panose="02040503050406030204" pitchFamily="18" charset="0"/>
                  <a:ea typeface="Cambria" panose="02040503050406030204" pitchFamily="18" charset="0"/>
                </a:rPr>
                <a:t>Cô</a:t>
              </a:r>
              <a:r>
                <a:rPr lang="en-US" sz="3600" dirty="0">
                  <a:solidFill>
                    <a:srgbClr val="000000"/>
                  </a:solidFill>
                  <a:latin typeface="Cambria" panose="02040503050406030204" pitchFamily="18" charset="0"/>
                  <a:ea typeface="Cambria" panose="02040503050406030204" pitchFamily="18" charset="0"/>
                </a:rPr>
                <a:t>-li-a</a:t>
              </a:r>
              <a:endParaRPr lang="vi-VN" sz="3600" dirty="0">
                <a:solidFill>
                  <a:srgbClr val="000000"/>
                </a:solidFill>
                <a:latin typeface="Cambria" panose="02040503050406030204" pitchFamily="18" charset="0"/>
                <a:ea typeface="Cambria" panose="02040503050406030204" pitchFamily="18" charset="0"/>
              </a:endParaRPr>
            </a:p>
          </p:txBody>
        </p:sp>
      </p:grpSp>
      <p:grpSp>
        <p:nvGrpSpPr>
          <p:cNvPr id="44" name="Group 43">
            <a:extLst>
              <a:ext uri="{FF2B5EF4-FFF2-40B4-BE49-F238E27FC236}">
                <a16:creationId xmlns:a16="http://schemas.microsoft.com/office/drawing/2014/main" id="{7F18B6DF-9EC3-F9EC-B98B-A7C67917FD88}"/>
              </a:ext>
            </a:extLst>
          </p:cNvPr>
          <p:cNvGrpSpPr/>
          <p:nvPr/>
        </p:nvGrpSpPr>
        <p:grpSpPr>
          <a:xfrm>
            <a:off x="8809759" y="3810422"/>
            <a:ext cx="2747831" cy="984862"/>
            <a:chOff x="867238" y="3523343"/>
            <a:chExt cx="4122871" cy="1392168"/>
          </a:xfrm>
        </p:grpSpPr>
        <p:pic>
          <p:nvPicPr>
            <p:cNvPr id="45" name="Picture 44">
              <a:extLst>
                <a:ext uri="{FF2B5EF4-FFF2-40B4-BE49-F238E27FC236}">
                  <a16:creationId xmlns:a16="http://schemas.microsoft.com/office/drawing/2014/main" id="{A2B3B60A-5F18-6D5D-718D-3B067DD528F8}"/>
                </a:ext>
              </a:extLst>
            </p:cNvPr>
            <p:cNvPicPr>
              <a:picLocks noChangeAspect="1"/>
            </p:cNvPicPr>
            <p:nvPr/>
          </p:nvPicPr>
          <p:blipFill>
            <a:blip r:embed="rId29"/>
            <a:stretch>
              <a:fillRect/>
            </a:stretch>
          </p:blipFill>
          <p:spPr>
            <a:xfrm>
              <a:off x="867238" y="3523343"/>
              <a:ext cx="4122871" cy="1392168"/>
            </a:xfrm>
            <a:prstGeom prst="rect">
              <a:avLst/>
            </a:prstGeom>
          </p:spPr>
        </p:pic>
        <p:sp>
          <p:nvSpPr>
            <p:cNvPr id="46" name="TextBox 45">
              <a:extLst>
                <a:ext uri="{FF2B5EF4-FFF2-40B4-BE49-F238E27FC236}">
                  <a16:creationId xmlns:a16="http://schemas.microsoft.com/office/drawing/2014/main" id="{7535B52F-CA27-66B7-1439-7DBE2547E6D7}"/>
                </a:ext>
              </a:extLst>
            </p:cNvPr>
            <p:cNvSpPr txBox="1"/>
            <p:nvPr/>
          </p:nvSpPr>
          <p:spPr>
            <a:xfrm>
              <a:off x="1274752" y="3820396"/>
              <a:ext cx="3642204" cy="913632"/>
            </a:xfrm>
            <a:prstGeom prst="rect">
              <a:avLst/>
            </a:prstGeom>
            <a:noFill/>
          </p:spPr>
          <p:txBody>
            <a:bodyPr wrap="square">
              <a:spAutoFit/>
            </a:bodyPr>
            <a:lstStyle/>
            <a:p>
              <a:pPr algn="ctr"/>
              <a:r>
                <a:rPr lang="en-US" sz="3600" dirty="0">
                  <a:solidFill>
                    <a:srgbClr val="000000"/>
                  </a:solidFill>
                  <a:latin typeface="Cambria" panose="02040503050406030204" pitchFamily="18" charset="0"/>
                  <a:ea typeface="Cambria" panose="02040503050406030204" pitchFamily="18" charset="0"/>
                </a:rPr>
                <a:t>Liu-xi-a</a:t>
              </a:r>
              <a:endParaRPr lang="vi-VN" sz="3600" dirty="0">
                <a:solidFill>
                  <a:srgbClr val="00000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111901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fade">
                                      <p:cBhvr>
                                        <p:cTn id="18" dur="500"/>
                                        <p:tgtEl>
                                          <p:spTgt spid="3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5"/>
                                        </p:tgtEl>
                                        <p:attrNameLst>
                                          <p:attrName>style.visibility</p:attrName>
                                        </p:attrNameLst>
                                      </p:cBhvr>
                                      <p:to>
                                        <p:strVal val="visible"/>
                                      </p:to>
                                    </p:set>
                                    <p:animEffect transition="in" filter="fade">
                                      <p:cBhvr>
                                        <p:cTn id="23" dur="500"/>
                                        <p:tgtEl>
                                          <p:spTgt spid="3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8"/>
                                        </p:tgtEl>
                                        <p:attrNameLst>
                                          <p:attrName>style.visibility</p:attrName>
                                        </p:attrNameLst>
                                      </p:cBhvr>
                                      <p:to>
                                        <p:strVal val="visible"/>
                                      </p:to>
                                    </p:set>
                                    <p:animEffect transition="in" filter="fade">
                                      <p:cBhvr>
                                        <p:cTn id="28" dur="500"/>
                                        <p:tgtEl>
                                          <p:spTgt spid="3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41"/>
                                        </p:tgtEl>
                                        <p:attrNameLst>
                                          <p:attrName>style.visibility</p:attrName>
                                        </p:attrNameLst>
                                      </p:cBhvr>
                                      <p:to>
                                        <p:strVal val="visible"/>
                                      </p:to>
                                    </p:set>
                                    <p:animEffect transition="in" filter="fade">
                                      <p:cBhvr>
                                        <p:cTn id="33" dur="500"/>
                                        <p:tgtEl>
                                          <p:spTgt spid="41"/>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44"/>
                                        </p:tgtEl>
                                        <p:attrNameLst>
                                          <p:attrName>style.visibility</p:attrName>
                                        </p:attrNameLst>
                                      </p:cBhvr>
                                      <p:to>
                                        <p:strVal val="visible"/>
                                      </p:to>
                                    </p:set>
                                    <p:animEffect transition="in" filter="fade">
                                      <p:cBhvr>
                                        <p:cTn id="38"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7DD"/>
        </a:solidFill>
        <a:effectLst/>
      </p:bgPr>
    </p:bg>
    <p:spTree>
      <p:nvGrpSpPr>
        <p:cNvPr id="1" name=""/>
        <p:cNvGrpSpPr/>
        <p:nvPr/>
      </p:nvGrpSpPr>
      <p:grpSpPr>
        <a:xfrm>
          <a:off x="0" y="0"/>
          <a:ext cx="0" cy="0"/>
          <a:chOff x="0" y="0"/>
          <a:chExt cx="0" cy="0"/>
        </a:xfrm>
      </p:grpSpPr>
      <p:sp>
        <p:nvSpPr>
          <p:cNvPr id="2" name="Freeform 2"/>
          <p:cNvSpPr/>
          <p:nvPr/>
        </p:nvSpPr>
        <p:spPr>
          <a:xfrm>
            <a:off x="-316496" y="-2661796"/>
            <a:ext cx="12824993" cy="12824993"/>
          </a:xfrm>
          <a:custGeom>
            <a:avLst/>
            <a:gdLst/>
            <a:ahLst/>
            <a:cxnLst/>
            <a:rect l="l" t="t" r="r" b="b"/>
            <a:pathLst>
              <a:path w="19237489" h="19237489">
                <a:moveTo>
                  <a:pt x="0" y="0"/>
                </a:moveTo>
                <a:lnTo>
                  <a:pt x="19237488" y="0"/>
                </a:lnTo>
                <a:lnTo>
                  <a:pt x="19237488" y="19237489"/>
                </a:lnTo>
                <a:lnTo>
                  <a:pt x="0" y="19237489"/>
                </a:lnTo>
                <a:lnTo>
                  <a:pt x="0" y="0"/>
                </a:lnTo>
                <a:close/>
              </a:path>
            </a:pathLst>
          </a:custGeom>
          <a:blipFill>
            <a:blip r:embed="rId2">
              <a:alphaModFix amt="44999"/>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rot="5400000">
            <a:off x="5038101" y="624600"/>
            <a:ext cx="2926563" cy="3325639"/>
          </a:xfrm>
          <a:custGeom>
            <a:avLst/>
            <a:gdLst/>
            <a:ahLst/>
            <a:cxnLst/>
            <a:rect l="l" t="t" r="r" b="b"/>
            <a:pathLst>
              <a:path w="4389844" h="4988459">
                <a:moveTo>
                  <a:pt x="0" y="0"/>
                </a:moveTo>
                <a:lnTo>
                  <a:pt x="4389844" y="0"/>
                </a:lnTo>
                <a:lnTo>
                  <a:pt x="4389844" y="4988459"/>
                </a:lnTo>
                <a:lnTo>
                  <a:pt x="0" y="498845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a:off x="-652254" y="5354938"/>
            <a:ext cx="2676110" cy="2277126"/>
          </a:xfrm>
          <a:custGeom>
            <a:avLst/>
            <a:gdLst/>
            <a:ahLst/>
            <a:cxnLst/>
            <a:rect l="l" t="t" r="r" b="b"/>
            <a:pathLst>
              <a:path w="4014165" h="3415689">
                <a:moveTo>
                  <a:pt x="0" y="0"/>
                </a:moveTo>
                <a:lnTo>
                  <a:pt x="4014164" y="0"/>
                </a:lnTo>
                <a:lnTo>
                  <a:pt x="4014164" y="3415689"/>
                </a:lnTo>
                <a:lnTo>
                  <a:pt x="0" y="341568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rot="-1365955">
            <a:off x="10978064" y="3172185"/>
            <a:ext cx="506524" cy="213675"/>
          </a:xfrm>
          <a:custGeom>
            <a:avLst/>
            <a:gdLst/>
            <a:ahLst/>
            <a:cxnLst/>
            <a:rect l="l" t="t" r="r" b="b"/>
            <a:pathLst>
              <a:path w="759786" h="320512">
                <a:moveTo>
                  <a:pt x="0" y="0"/>
                </a:moveTo>
                <a:lnTo>
                  <a:pt x="759786" y="0"/>
                </a:lnTo>
                <a:lnTo>
                  <a:pt x="759786" y="320512"/>
                </a:lnTo>
                <a:lnTo>
                  <a:pt x="0" y="32051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rot="3422517">
            <a:off x="10227703" y="3016752"/>
            <a:ext cx="826799" cy="1525971"/>
          </a:xfrm>
          <a:custGeom>
            <a:avLst/>
            <a:gdLst/>
            <a:ahLst/>
            <a:cxnLst/>
            <a:rect l="l" t="t" r="r" b="b"/>
            <a:pathLst>
              <a:path w="1240198" h="2288957">
                <a:moveTo>
                  <a:pt x="0" y="0"/>
                </a:moveTo>
                <a:lnTo>
                  <a:pt x="1240198" y="0"/>
                </a:lnTo>
                <a:lnTo>
                  <a:pt x="1240198" y="2288957"/>
                </a:lnTo>
                <a:lnTo>
                  <a:pt x="0" y="228895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5095937" y="5043788"/>
            <a:ext cx="1333840" cy="1316864"/>
          </a:xfrm>
          <a:custGeom>
            <a:avLst/>
            <a:gdLst/>
            <a:ahLst/>
            <a:cxnLst/>
            <a:rect l="l" t="t" r="r" b="b"/>
            <a:pathLst>
              <a:path w="2000760" h="1975296">
                <a:moveTo>
                  <a:pt x="0" y="0"/>
                </a:moveTo>
                <a:lnTo>
                  <a:pt x="2000760" y="0"/>
                </a:lnTo>
                <a:lnTo>
                  <a:pt x="2000760" y="1975295"/>
                </a:lnTo>
                <a:lnTo>
                  <a:pt x="0" y="197529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a:off x="451168" y="-309837"/>
            <a:ext cx="1718989" cy="1697111"/>
          </a:xfrm>
          <a:custGeom>
            <a:avLst/>
            <a:gdLst/>
            <a:ahLst/>
            <a:cxnLst/>
            <a:rect l="l" t="t" r="r" b="b"/>
            <a:pathLst>
              <a:path w="2578484" h="2545667">
                <a:moveTo>
                  <a:pt x="0" y="0"/>
                </a:moveTo>
                <a:lnTo>
                  <a:pt x="2578483" y="0"/>
                </a:lnTo>
                <a:lnTo>
                  <a:pt x="2578483" y="2545667"/>
                </a:lnTo>
                <a:lnTo>
                  <a:pt x="0" y="2545667"/>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6"/>
          <p:cNvSpPr/>
          <p:nvPr/>
        </p:nvSpPr>
        <p:spPr>
          <a:xfrm>
            <a:off x="7231527" y="538719"/>
            <a:ext cx="527831" cy="486564"/>
          </a:xfrm>
          <a:custGeom>
            <a:avLst/>
            <a:gdLst/>
            <a:ahLst/>
            <a:cxnLst/>
            <a:rect l="l" t="t" r="r" b="b"/>
            <a:pathLst>
              <a:path w="791746" h="729846">
                <a:moveTo>
                  <a:pt x="0" y="0"/>
                </a:moveTo>
                <a:lnTo>
                  <a:pt x="791746" y="0"/>
                </a:lnTo>
                <a:lnTo>
                  <a:pt x="791746" y="729846"/>
                </a:lnTo>
                <a:lnTo>
                  <a:pt x="0" y="729846"/>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p:cNvSpPr/>
          <p:nvPr/>
        </p:nvSpPr>
        <p:spPr>
          <a:xfrm rot="1325993">
            <a:off x="685807" y="3795856"/>
            <a:ext cx="292747" cy="269859"/>
          </a:xfrm>
          <a:custGeom>
            <a:avLst/>
            <a:gdLst/>
            <a:ahLst/>
            <a:cxnLst/>
            <a:rect l="l" t="t" r="r" b="b"/>
            <a:pathLst>
              <a:path w="439120" h="404788">
                <a:moveTo>
                  <a:pt x="0" y="0"/>
                </a:moveTo>
                <a:lnTo>
                  <a:pt x="439119" y="0"/>
                </a:lnTo>
                <a:lnTo>
                  <a:pt x="439119" y="404788"/>
                </a:lnTo>
                <a:lnTo>
                  <a:pt x="0" y="404788"/>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p:cNvSpPr/>
          <p:nvPr/>
        </p:nvSpPr>
        <p:spPr>
          <a:xfrm rot="3560096">
            <a:off x="4501475" y="1957768"/>
            <a:ext cx="292747" cy="269859"/>
          </a:xfrm>
          <a:custGeom>
            <a:avLst/>
            <a:gdLst/>
            <a:ahLst/>
            <a:cxnLst/>
            <a:rect l="l" t="t" r="r" b="b"/>
            <a:pathLst>
              <a:path w="439120" h="404788">
                <a:moveTo>
                  <a:pt x="0" y="0"/>
                </a:moveTo>
                <a:lnTo>
                  <a:pt x="439120" y="0"/>
                </a:lnTo>
                <a:lnTo>
                  <a:pt x="439120" y="404788"/>
                </a:lnTo>
                <a:lnTo>
                  <a:pt x="0" y="404788"/>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19"/>
          <p:cNvSpPr/>
          <p:nvPr/>
        </p:nvSpPr>
        <p:spPr>
          <a:xfrm>
            <a:off x="11104454" y="5354938"/>
            <a:ext cx="1685821" cy="2743200"/>
          </a:xfrm>
          <a:custGeom>
            <a:avLst/>
            <a:gdLst/>
            <a:ahLst/>
            <a:cxnLst/>
            <a:rect l="l" t="t" r="r" b="b"/>
            <a:pathLst>
              <a:path w="2528732" h="4114800">
                <a:moveTo>
                  <a:pt x="0" y="0"/>
                </a:moveTo>
                <a:lnTo>
                  <a:pt x="2528731" y="0"/>
                </a:lnTo>
                <a:lnTo>
                  <a:pt x="2528731" y="4114800"/>
                </a:lnTo>
                <a:lnTo>
                  <a:pt x="0" y="4114800"/>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20"/>
          <p:cNvSpPr/>
          <p:nvPr/>
        </p:nvSpPr>
        <p:spPr>
          <a:xfrm flipH="1">
            <a:off x="10956452" y="-1104055"/>
            <a:ext cx="1685821" cy="2743200"/>
          </a:xfrm>
          <a:custGeom>
            <a:avLst/>
            <a:gdLst/>
            <a:ahLst/>
            <a:cxnLst/>
            <a:rect l="l" t="t" r="r" b="b"/>
            <a:pathLst>
              <a:path w="2528732" h="4114800">
                <a:moveTo>
                  <a:pt x="2528732" y="0"/>
                </a:moveTo>
                <a:lnTo>
                  <a:pt x="0" y="0"/>
                </a:lnTo>
                <a:lnTo>
                  <a:pt x="0" y="4114800"/>
                </a:lnTo>
                <a:lnTo>
                  <a:pt x="2528732" y="4114800"/>
                </a:lnTo>
                <a:lnTo>
                  <a:pt x="2528732"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1" name="Rectangle: Rounded Corners 20">
            <a:extLst>
              <a:ext uri="{FF2B5EF4-FFF2-40B4-BE49-F238E27FC236}">
                <a16:creationId xmlns:a16="http://schemas.microsoft.com/office/drawing/2014/main" id="{4458EC84-C274-4348-F815-E0CB6FD018BC}"/>
              </a:ext>
            </a:extLst>
          </p:cNvPr>
          <p:cNvSpPr/>
          <p:nvPr/>
        </p:nvSpPr>
        <p:spPr>
          <a:xfrm>
            <a:off x="393405" y="287079"/>
            <a:ext cx="11398102" cy="6220047"/>
          </a:xfrm>
          <a:prstGeom prst="roundRect">
            <a:avLst>
              <a:gd name="adj" fmla="val 13248"/>
            </a:avLst>
          </a:prstGeom>
          <a:ln>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Rectangle 17">
            <a:extLst>
              <a:ext uri="{FF2B5EF4-FFF2-40B4-BE49-F238E27FC236}">
                <a16:creationId xmlns:a16="http://schemas.microsoft.com/office/drawing/2014/main" id="{3BE895CC-8563-903E-3AC8-5D173E12B6AA}"/>
              </a:ext>
            </a:extLst>
          </p:cNvPr>
          <p:cNvSpPr/>
          <p:nvPr/>
        </p:nvSpPr>
        <p:spPr>
          <a:xfrm>
            <a:off x="2137605" y="2882066"/>
            <a:ext cx="3589361" cy="2620371"/>
          </a:xfrm>
          <a:custGeom>
            <a:avLst/>
            <a:gdLst>
              <a:gd name="connsiteX0" fmla="*/ 0 w 3493827"/>
              <a:gd name="connsiteY0" fmla="*/ 0 h 2511189"/>
              <a:gd name="connsiteX1" fmla="*/ 3493827 w 3493827"/>
              <a:gd name="connsiteY1" fmla="*/ 0 h 2511189"/>
              <a:gd name="connsiteX2" fmla="*/ 3493827 w 3493827"/>
              <a:gd name="connsiteY2" fmla="*/ 2511189 h 2511189"/>
              <a:gd name="connsiteX3" fmla="*/ 0 w 3493827"/>
              <a:gd name="connsiteY3" fmla="*/ 2511189 h 2511189"/>
              <a:gd name="connsiteX4" fmla="*/ 0 w 3493827"/>
              <a:gd name="connsiteY4" fmla="*/ 0 h 2511189"/>
              <a:gd name="connsiteX0" fmla="*/ 0 w 3493827"/>
              <a:gd name="connsiteY0" fmla="*/ 95534 h 2606723"/>
              <a:gd name="connsiteX1" fmla="*/ 1057105 w 3493827"/>
              <a:gd name="connsiteY1" fmla="*/ 0 h 2606723"/>
              <a:gd name="connsiteX2" fmla="*/ 3493827 w 3493827"/>
              <a:gd name="connsiteY2" fmla="*/ 95534 h 2606723"/>
              <a:gd name="connsiteX3" fmla="*/ 3493827 w 3493827"/>
              <a:gd name="connsiteY3" fmla="*/ 2606723 h 2606723"/>
              <a:gd name="connsiteX4" fmla="*/ 0 w 3493827"/>
              <a:gd name="connsiteY4" fmla="*/ 2606723 h 2606723"/>
              <a:gd name="connsiteX5" fmla="*/ 0 w 3493827"/>
              <a:gd name="connsiteY5" fmla="*/ 95534 h 2606723"/>
              <a:gd name="connsiteX0" fmla="*/ 95534 w 3589361"/>
              <a:gd name="connsiteY0" fmla="*/ 95534 h 2620371"/>
              <a:gd name="connsiteX1" fmla="*/ 1152639 w 3589361"/>
              <a:gd name="connsiteY1" fmla="*/ 0 h 2620371"/>
              <a:gd name="connsiteX2" fmla="*/ 3589361 w 3589361"/>
              <a:gd name="connsiteY2" fmla="*/ 95534 h 2620371"/>
              <a:gd name="connsiteX3" fmla="*/ 3589361 w 3589361"/>
              <a:gd name="connsiteY3" fmla="*/ 2606723 h 2620371"/>
              <a:gd name="connsiteX4" fmla="*/ 0 w 3589361"/>
              <a:gd name="connsiteY4" fmla="*/ 2620371 h 2620371"/>
              <a:gd name="connsiteX5" fmla="*/ 95534 w 3589361"/>
              <a:gd name="connsiteY5" fmla="*/ 95534 h 2620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89361" h="2620371">
                <a:moveTo>
                  <a:pt x="95534" y="95534"/>
                </a:moveTo>
                <a:cubicBezTo>
                  <a:pt x="466099" y="95534"/>
                  <a:pt x="782074" y="0"/>
                  <a:pt x="1152639" y="0"/>
                </a:cubicBezTo>
                <a:lnTo>
                  <a:pt x="3589361" y="95534"/>
                </a:lnTo>
                <a:lnTo>
                  <a:pt x="3589361" y="2606723"/>
                </a:lnTo>
                <a:lnTo>
                  <a:pt x="0" y="2620371"/>
                </a:lnTo>
                <a:lnTo>
                  <a:pt x="95534" y="95534"/>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3" name="Group 2">
            <a:extLst>
              <a:ext uri="{FF2B5EF4-FFF2-40B4-BE49-F238E27FC236}">
                <a16:creationId xmlns:a16="http://schemas.microsoft.com/office/drawing/2014/main" id="{4D94DA4B-48D2-0A91-9DA4-4C1B76809DF4}"/>
              </a:ext>
            </a:extLst>
          </p:cNvPr>
          <p:cNvGrpSpPr/>
          <p:nvPr/>
        </p:nvGrpSpPr>
        <p:grpSpPr>
          <a:xfrm>
            <a:off x="3469795" y="0"/>
            <a:ext cx="5684838" cy="1093351"/>
            <a:chOff x="3469795" y="0"/>
            <a:chExt cx="5157787" cy="1093351"/>
          </a:xfrm>
        </p:grpSpPr>
        <p:sp>
          <p:nvSpPr>
            <p:cNvPr id="25" name="Rounded Rectangle 3">
              <a:extLst>
                <a:ext uri="{FF2B5EF4-FFF2-40B4-BE49-F238E27FC236}">
                  <a16:creationId xmlns:a16="http://schemas.microsoft.com/office/drawing/2014/main" id="{43FC0628-0DC8-189F-5896-87C305D14E44}"/>
                </a:ext>
              </a:extLst>
            </p:cNvPr>
            <p:cNvSpPr/>
            <p:nvPr/>
          </p:nvSpPr>
          <p:spPr>
            <a:xfrm>
              <a:off x="3469795" y="36292"/>
              <a:ext cx="5157787" cy="1057059"/>
            </a:xfrm>
            <a:custGeom>
              <a:avLst/>
              <a:gdLst>
                <a:gd name="connsiteX0" fmla="*/ 0 w 4843462"/>
                <a:gd name="connsiteY0" fmla="*/ 202410 h 1214438"/>
                <a:gd name="connsiteX1" fmla="*/ 202410 w 4843462"/>
                <a:gd name="connsiteY1" fmla="*/ 0 h 1214438"/>
                <a:gd name="connsiteX2" fmla="*/ 4641052 w 4843462"/>
                <a:gd name="connsiteY2" fmla="*/ 0 h 1214438"/>
                <a:gd name="connsiteX3" fmla="*/ 4843462 w 4843462"/>
                <a:gd name="connsiteY3" fmla="*/ 202410 h 1214438"/>
                <a:gd name="connsiteX4" fmla="*/ 4843462 w 4843462"/>
                <a:gd name="connsiteY4" fmla="*/ 1012028 h 1214438"/>
                <a:gd name="connsiteX5" fmla="*/ 4641052 w 4843462"/>
                <a:gd name="connsiteY5" fmla="*/ 1214438 h 1214438"/>
                <a:gd name="connsiteX6" fmla="*/ 202410 w 4843462"/>
                <a:gd name="connsiteY6" fmla="*/ 1214438 h 1214438"/>
                <a:gd name="connsiteX7" fmla="*/ 0 w 4843462"/>
                <a:gd name="connsiteY7" fmla="*/ 1012028 h 1214438"/>
                <a:gd name="connsiteX8" fmla="*/ 0 w 4843462"/>
                <a:gd name="connsiteY8" fmla="*/ 202410 h 1214438"/>
                <a:gd name="connsiteX0" fmla="*/ 0 w 4843462"/>
                <a:gd name="connsiteY0" fmla="*/ 202416 h 1214444"/>
                <a:gd name="connsiteX1" fmla="*/ 202410 w 4843462"/>
                <a:gd name="connsiteY1" fmla="*/ 6 h 1214444"/>
                <a:gd name="connsiteX2" fmla="*/ 1945168 w 4843462"/>
                <a:gd name="connsiteY2" fmla="*/ 97337 h 1214444"/>
                <a:gd name="connsiteX3" fmla="*/ 4641052 w 4843462"/>
                <a:gd name="connsiteY3" fmla="*/ 6 h 1214444"/>
                <a:gd name="connsiteX4" fmla="*/ 4843462 w 4843462"/>
                <a:gd name="connsiteY4" fmla="*/ 202416 h 1214444"/>
                <a:gd name="connsiteX5" fmla="*/ 4843462 w 4843462"/>
                <a:gd name="connsiteY5" fmla="*/ 1012034 h 1214444"/>
                <a:gd name="connsiteX6" fmla="*/ 4641052 w 4843462"/>
                <a:gd name="connsiteY6" fmla="*/ 1214444 h 1214444"/>
                <a:gd name="connsiteX7" fmla="*/ 202410 w 4843462"/>
                <a:gd name="connsiteY7" fmla="*/ 1214444 h 1214444"/>
                <a:gd name="connsiteX8" fmla="*/ 0 w 4843462"/>
                <a:gd name="connsiteY8" fmla="*/ 1012034 h 1214444"/>
                <a:gd name="connsiteX9" fmla="*/ 0 w 4843462"/>
                <a:gd name="connsiteY9" fmla="*/ 202416 h 1214444"/>
                <a:gd name="connsiteX0" fmla="*/ 0 w 4843462"/>
                <a:gd name="connsiteY0" fmla="*/ 202416 h 1426179"/>
                <a:gd name="connsiteX1" fmla="*/ 202410 w 4843462"/>
                <a:gd name="connsiteY1" fmla="*/ 6 h 1426179"/>
                <a:gd name="connsiteX2" fmla="*/ 1945168 w 4843462"/>
                <a:gd name="connsiteY2" fmla="*/ 97337 h 1426179"/>
                <a:gd name="connsiteX3" fmla="*/ 4641052 w 4843462"/>
                <a:gd name="connsiteY3" fmla="*/ 6 h 1426179"/>
                <a:gd name="connsiteX4" fmla="*/ 4843462 w 4843462"/>
                <a:gd name="connsiteY4" fmla="*/ 202416 h 1426179"/>
                <a:gd name="connsiteX5" fmla="*/ 4843462 w 4843462"/>
                <a:gd name="connsiteY5" fmla="*/ 1012034 h 1426179"/>
                <a:gd name="connsiteX6" fmla="*/ 4641052 w 4843462"/>
                <a:gd name="connsiteY6" fmla="*/ 1214444 h 1426179"/>
                <a:gd name="connsiteX7" fmla="*/ 2145193 w 4843462"/>
                <a:gd name="connsiteY7" fmla="*/ 1426074 h 1426179"/>
                <a:gd name="connsiteX8" fmla="*/ 202410 w 4843462"/>
                <a:gd name="connsiteY8" fmla="*/ 1214444 h 1426179"/>
                <a:gd name="connsiteX9" fmla="*/ 0 w 4843462"/>
                <a:gd name="connsiteY9" fmla="*/ 1012034 h 1426179"/>
                <a:gd name="connsiteX10" fmla="*/ 0 w 4843462"/>
                <a:gd name="connsiteY10" fmla="*/ 202416 h 1426179"/>
                <a:gd name="connsiteX0" fmla="*/ 0 w 4843462"/>
                <a:gd name="connsiteY0" fmla="*/ 202416 h 1426111"/>
                <a:gd name="connsiteX1" fmla="*/ 202410 w 4843462"/>
                <a:gd name="connsiteY1" fmla="*/ 6 h 1426111"/>
                <a:gd name="connsiteX2" fmla="*/ 1945168 w 4843462"/>
                <a:gd name="connsiteY2" fmla="*/ 97337 h 1426111"/>
                <a:gd name="connsiteX3" fmla="*/ 4641052 w 4843462"/>
                <a:gd name="connsiteY3" fmla="*/ 6 h 1426111"/>
                <a:gd name="connsiteX4" fmla="*/ 4843462 w 4843462"/>
                <a:gd name="connsiteY4" fmla="*/ 202416 h 1426111"/>
                <a:gd name="connsiteX5" fmla="*/ 4843462 w 4843462"/>
                <a:gd name="connsiteY5" fmla="*/ 1012034 h 1426111"/>
                <a:gd name="connsiteX6" fmla="*/ 4641052 w 4843462"/>
                <a:gd name="connsiteY6" fmla="*/ 1214444 h 1426111"/>
                <a:gd name="connsiteX7" fmla="*/ 4416906 w 4843462"/>
                <a:gd name="connsiteY7" fmla="*/ 1285659 h 1426111"/>
                <a:gd name="connsiteX8" fmla="*/ 2145193 w 4843462"/>
                <a:gd name="connsiteY8" fmla="*/ 1426074 h 1426111"/>
                <a:gd name="connsiteX9" fmla="*/ 202410 w 4843462"/>
                <a:gd name="connsiteY9" fmla="*/ 1214444 h 1426111"/>
                <a:gd name="connsiteX10" fmla="*/ 0 w 4843462"/>
                <a:gd name="connsiteY10" fmla="*/ 1012034 h 1426111"/>
                <a:gd name="connsiteX11" fmla="*/ 0 w 4843462"/>
                <a:gd name="connsiteY11" fmla="*/ 202416 h 1426111"/>
                <a:gd name="connsiteX0" fmla="*/ 0 w 5074131"/>
                <a:gd name="connsiteY0" fmla="*/ 202416 h 1426111"/>
                <a:gd name="connsiteX1" fmla="*/ 202410 w 5074131"/>
                <a:gd name="connsiteY1" fmla="*/ 6 h 1426111"/>
                <a:gd name="connsiteX2" fmla="*/ 1945168 w 5074131"/>
                <a:gd name="connsiteY2" fmla="*/ 97337 h 1426111"/>
                <a:gd name="connsiteX3" fmla="*/ 4641052 w 5074131"/>
                <a:gd name="connsiteY3" fmla="*/ 6 h 1426111"/>
                <a:gd name="connsiteX4" fmla="*/ 4843462 w 5074131"/>
                <a:gd name="connsiteY4" fmla="*/ 202416 h 1426111"/>
                <a:gd name="connsiteX5" fmla="*/ 5074131 w 5074131"/>
                <a:gd name="connsiteY5" fmla="*/ 371259 h 1426111"/>
                <a:gd name="connsiteX6" fmla="*/ 4843462 w 5074131"/>
                <a:gd name="connsiteY6" fmla="*/ 1012034 h 1426111"/>
                <a:gd name="connsiteX7" fmla="*/ 4641052 w 5074131"/>
                <a:gd name="connsiteY7" fmla="*/ 1214444 h 1426111"/>
                <a:gd name="connsiteX8" fmla="*/ 4416906 w 5074131"/>
                <a:gd name="connsiteY8" fmla="*/ 1285659 h 1426111"/>
                <a:gd name="connsiteX9" fmla="*/ 2145193 w 5074131"/>
                <a:gd name="connsiteY9" fmla="*/ 1426074 h 1426111"/>
                <a:gd name="connsiteX10" fmla="*/ 202410 w 5074131"/>
                <a:gd name="connsiteY10" fmla="*/ 1214444 h 1426111"/>
                <a:gd name="connsiteX11" fmla="*/ 0 w 5074131"/>
                <a:gd name="connsiteY11" fmla="*/ 1012034 h 1426111"/>
                <a:gd name="connsiteX12" fmla="*/ 0 w 5074131"/>
                <a:gd name="connsiteY12" fmla="*/ 202416 h 1426111"/>
                <a:gd name="connsiteX0" fmla="*/ 183669 w 5257800"/>
                <a:gd name="connsiteY0" fmla="*/ 202416 h 1426111"/>
                <a:gd name="connsiteX1" fmla="*/ 386079 w 5257800"/>
                <a:gd name="connsiteY1" fmla="*/ 6 h 1426111"/>
                <a:gd name="connsiteX2" fmla="*/ 2128837 w 5257800"/>
                <a:gd name="connsiteY2" fmla="*/ 97337 h 1426111"/>
                <a:gd name="connsiteX3" fmla="*/ 4824721 w 5257800"/>
                <a:gd name="connsiteY3" fmla="*/ 6 h 1426111"/>
                <a:gd name="connsiteX4" fmla="*/ 5027131 w 5257800"/>
                <a:gd name="connsiteY4" fmla="*/ 202416 h 1426111"/>
                <a:gd name="connsiteX5" fmla="*/ 5257800 w 5257800"/>
                <a:gd name="connsiteY5" fmla="*/ 371259 h 1426111"/>
                <a:gd name="connsiteX6" fmla="*/ 5027131 w 5257800"/>
                <a:gd name="connsiteY6" fmla="*/ 1012034 h 1426111"/>
                <a:gd name="connsiteX7" fmla="*/ 4824721 w 5257800"/>
                <a:gd name="connsiteY7" fmla="*/ 1214444 h 1426111"/>
                <a:gd name="connsiteX8" fmla="*/ 4600575 w 5257800"/>
                <a:gd name="connsiteY8" fmla="*/ 1285659 h 1426111"/>
                <a:gd name="connsiteX9" fmla="*/ 2328862 w 5257800"/>
                <a:gd name="connsiteY9" fmla="*/ 1426074 h 1426111"/>
                <a:gd name="connsiteX10" fmla="*/ 386079 w 5257800"/>
                <a:gd name="connsiteY10" fmla="*/ 1214444 h 1426111"/>
                <a:gd name="connsiteX11" fmla="*/ 183669 w 5257800"/>
                <a:gd name="connsiteY11" fmla="*/ 1012034 h 1426111"/>
                <a:gd name="connsiteX12" fmla="*/ 0 w 5257800"/>
                <a:gd name="connsiteY12" fmla="*/ 585571 h 1426111"/>
                <a:gd name="connsiteX13" fmla="*/ 183669 w 5257800"/>
                <a:gd name="connsiteY13" fmla="*/ 202416 h 1426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57800" h="1426111">
                  <a:moveTo>
                    <a:pt x="183669" y="202416"/>
                  </a:moveTo>
                  <a:cubicBezTo>
                    <a:pt x="183669" y="90628"/>
                    <a:pt x="274291" y="6"/>
                    <a:pt x="386079" y="6"/>
                  </a:cubicBezTo>
                  <a:cubicBezTo>
                    <a:pt x="1095586" y="-888"/>
                    <a:pt x="1419330" y="98231"/>
                    <a:pt x="2128837" y="97337"/>
                  </a:cubicBezTo>
                  <a:cubicBezTo>
                    <a:pt x="2898877" y="98231"/>
                    <a:pt x="4054681" y="-888"/>
                    <a:pt x="4824721" y="6"/>
                  </a:cubicBezTo>
                  <a:cubicBezTo>
                    <a:pt x="4936509" y="6"/>
                    <a:pt x="5027131" y="90628"/>
                    <a:pt x="5027131" y="202416"/>
                  </a:cubicBezTo>
                  <a:cubicBezTo>
                    <a:pt x="5027821" y="287272"/>
                    <a:pt x="5257110" y="286403"/>
                    <a:pt x="5257800" y="371259"/>
                  </a:cubicBezTo>
                  <a:lnTo>
                    <a:pt x="5027131" y="1012034"/>
                  </a:lnTo>
                  <a:cubicBezTo>
                    <a:pt x="5027131" y="1123822"/>
                    <a:pt x="4936509" y="1214444"/>
                    <a:pt x="4824721" y="1214444"/>
                  </a:cubicBezTo>
                  <a:cubicBezTo>
                    <a:pt x="4746485" y="1250523"/>
                    <a:pt x="5016552" y="1250387"/>
                    <a:pt x="4600575" y="1285659"/>
                  </a:cubicBezTo>
                  <a:cubicBezTo>
                    <a:pt x="4184599" y="1320931"/>
                    <a:pt x="3024134" y="1428418"/>
                    <a:pt x="2328862" y="1426074"/>
                  </a:cubicBezTo>
                  <a:lnTo>
                    <a:pt x="386079" y="1214444"/>
                  </a:lnTo>
                  <a:cubicBezTo>
                    <a:pt x="274291" y="1214444"/>
                    <a:pt x="183669" y="1123822"/>
                    <a:pt x="183669" y="1012034"/>
                  </a:cubicBezTo>
                  <a:cubicBezTo>
                    <a:pt x="179596" y="855592"/>
                    <a:pt x="4073" y="742013"/>
                    <a:pt x="0" y="585571"/>
                  </a:cubicBezTo>
                  <a:lnTo>
                    <a:pt x="183669" y="202416"/>
                  </a:lnTo>
                  <a:close/>
                </a:path>
              </a:pathLst>
            </a:custGeom>
            <a:solidFill>
              <a:schemeClr val="bg1"/>
            </a:solidFill>
            <a:ln>
              <a:solidFill>
                <a:srgbClr val="D9490C"/>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Box 25">
              <a:extLst>
                <a:ext uri="{FF2B5EF4-FFF2-40B4-BE49-F238E27FC236}">
                  <a16:creationId xmlns:a16="http://schemas.microsoft.com/office/drawing/2014/main" id="{85BD9BD2-ABB5-C4CD-8B9C-DE4F356C0963}"/>
                </a:ext>
              </a:extLst>
            </p:cNvPr>
            <p:cNvSpPr txBox="1"/>
            <p:nvPr/>
          </p:nvSpPr>
          <p:spPr>
            <a:xfrm>
              <a:off x="3681656" y="0"/>
              <a:ext cx="4734063" cy="1034421"/>
            </a:xfrm>
            <a:prstGeom prst="rect">
              <a:avLst/>
            </a:prstGeom>
            <a:noFill/>
          </p:spPr>
          <p:txBody>
            <a:bodyPr wrap="square" lIns="72000" tIns="0" bIns="0" rtlCol="0">
              <a:noAutofit/>
            </a:bodyPr>
            <a:lstStyle/>
            <a:p>
              <a:pPr algn="ctr"/>
              <a:r>
                <a:rPr lang="en-GB" sz="4800" b="1" dirty="0" err="1">
                  <a:gradFill>
                    <a:gsLst>
                      <a:gs pos="0">
                        <a:schemeClr val="accent6">
                          <a:lumMod val="50000"/>
                        </a:schemeClr>
                      </a:gs>
                      <a:gs pos="64000">
                        <a:schemeClr val="accent6"/>
                      </a:gs>
                      <a:gs pos="40000">
                        <a:schemeClr val="tx1"/>
                      </a:gs>
                      <a:gs pos="80000">
                        <a:schemeClr val="tx1"/>
                      </a:gs>
                    </a:gsLst>
                    <a:lin ang="5400000" scaled="1"/>
                  </a:gradFill>
                  <a:latin typeface="Cambria" panose="02040503050406030204" pitchFamily="18" charset="0"/>
                  <a:ea typeface="Cambria" panose="02040503050406030204" pitchFamily="18" charset="0"/>
                </a:rPr>
                <a:t>Luyện</a:t>
              </a:r>
              <a:r>
                <a:rPr lang="en-GB" sz="4800" b="1" dirty="0">
                  <a:gradFill>
                    <a:gsLst>
                      <a:gs pos="0">
                        <a:schemeClr val="accent6">
                          <a:lumMod val="50000"/>
                        </a:schemeClr>
                      </a:gs>
                      <a:gs pos="64000">
                        <a:schemeClr val="accent6"/>
                      </a:gs>
                      <a:gs pos="40000">
                        <a:schemeClr val="tx1"/>
                      </a:gs>
                      <a:gs pos="80000">
                        <a:schemeClr val="tx1"/>
                      </a:gs>
                    </a:gsLst>
                    <a:lin ang="5400000" scaled="1"/>
                  </a:gradFill>
                  <a:latin typeface="Cambria" panose="02040503050406030204" pitchFamily="18" charset="0"/>
                  <a:ea typeface="Cambria" panose="02040503050406030204" pitchFamily="18" charset="0"/>
                </a:rPr>
                <a:t> </a:t>
              </a:r>
              <a:r>
                <a:rPr lang="en-GB" sz="4800" b="1" dirty="0" err="1">
                  <a:gradFill>
                    <a:gsLst>
                      <a:gs pos="0">
                        <a:schemeClr val="accent6">
                          <a:lumMod val="50000"/>
                        </a:schemeClr>
                      </a:gs>
                      <a:gs pos="64000">
                        <a:schemeClr val="accent6"/>
                      </a:gs>
                      <a:gs pos="40000">
                        <a:schemeClr val="tx1"/>
                      </a:gs>
                      <a:gs pos="80000">
                        <a:schemeClr val="tx1"/>
                      </a:gs>
                    </a:gsLst>
                    <a:lin ang="5400000" scaled="1"/>
                  </a:gradFill>
                  <a:latin typeface="Cambria" panose="02040503050406030204" pitchFamily="18" charset="0"/>
                  <a:ea typeface="Cambria" panose="02040503050406030204" pitchFamily="18" charset="0"/>
                </a:rPr>
                <a:t>đọc</a:t>
              </a:r>
              <a:r>
                <a:rPr lang="en-GB" sz="4800" b="1" dirty="0">
                  <a:gradFill>
                    <a:gsLst>
                      <a:gs pos="0">
                        <a:schemeClr val="accent6">
                          <a:lumMod val="50000"/>
                        </a:schemeClr>
                      </a:gs>
                      <a:gs pos="64000">
                        <a:schemeClr val="accent6"/>
                      </a:gs>
                      <a:gs pos="40000">
                        <a:schemeClr val="tx1"/>
                      </a:gs>
                      <a:gs pos="80000">
                        <a:schemeClr val="tx1"/>
                      </a:gs>
                    </a:gsLst>
                    <a:lin ang="5400000" scaled="1"/>
                  </a:gradFill>
                  <a:latin typeface="Cambria" panose="02040503050406030204" pitchFamily="18" charset="0"/>
                  <a:ea typeface="Cambria" panose="02040503050406030204" pitchFamily="18" charset="0"/>
                </a:rPr>
                <a:t> </a:t>
              </a:r>
              <a:r>
                <a:rPr lang="en-GB" sz="4800" b="1" dirty="0" err="1">
                  <a:gradFill>
                    <a:gsLst>
                      <a:gs pos="0">
                        <a:schemeClr val="accent6">
                          <a:lumMod val="50000"/>
                        </a:schemeClr>
                      </a:gs>
                      <a:gs pos="64000">
                        <a:schemeClr val="accent6"/>
                      </a:gs>
                      <a:gs pos="40000">
                        <a:schemeClr val="tx1"/>
                      </a:gs>
                      <a:gs pos="80000">
                        <a:schemeClr val="tx1"/>
                      </a:gs>
                    </a:gsLst>
                    <a:lin ang="5400000" scaled="1"/>
                  </a:gradFill>
                  <a:latin typeface="Cambria" panose="02040503050406030204" pitchFamily="18" charset="0"/>
                  <a:ea typeface="Cambria" panose="02040503050406030204" pitchFamily="18" charset="0"/>
                </a:rPr>
                <a:t>câu</a:t>
              </a:r>
              <a:r>
                <a:rPr lang="en-GB" sz="4800" b="1" dirty="0">
                  <a:gradFill>
                    <a:gsLst>
                      <a:gs pos="0">
                        <a:schemeClr val="accent6">
                          <a:lumMod val="50000"/>
                        </a:schemeClr>
                      </a:gs>
                      <a:gs pos="64000">
                        <a:schemeClr val="accent6"/>
                      </a:gs>
                      <a:gs pos="40000">
                        <a:schemeClr val="tx1"/>
                      </a:gs>
                      <a:gs pos="80000">
                        <a:schemeClr val="tx1"/>
                      </a:gs>
                    </a:gsLst>
                    <a:lin ang="5400000" scaled="1"/>
                  </a:gradFill>
                  <a:latin typeface="Cambria" panose="02040503050406030204" pitchFamily="18" charset="0"/>
                  <a:ea typeface="Cambria" panose="02040503050406030204" pitchFamily="18" charset="0"/>
                </a:rPr>
                <a:t> </a:t>
              </a:r>
              <a:r>
                <a:rPr lang="en-GB" sz="4800" b="1" dirty="0" err="1">
                  <a:gradFill>
                    <a:gsLst>
                      <a:gs pos="0">
                        <a:schemeClr val="accent6">
                          <a:lumMod val="50000"/>
                        </a:schemeClr>
                      </a:gs>
                      <a:gs pos="64000">
                        <a:schemeClr val="accent6"/>
                      </a:gs>
                      <a:gs pos="40000">
                        <a:schemeClr val="tx1"/>
                      </a:gs>
                      <a:gs pos="80000">
                        <a:schemeClr val="tx1"/>
                      </a:gs>
                    </a:gsLst>
                    <a:lin ang="5400000" scaled="1"/>
                  </a:gradFill>
                  <a:latin typeface="Cambria" panose="02040503050406030204" pitchFamily="18" charset="0"/>
                  <a:ea typeface="Cambria" panose="02040503050406030204" pitchFamily="18" charset="0"/>
                </a:rPr>
                <a:t>dài</a:t>
              </a:r>
              <a:endParaRPr lang="en-GB" sz="4800" b="1" dirty="0">
                <a:gradFill>
                  <a:gsLst>
                    <a:gs pos="0">
                      <a:schemeClr val="accent6">
                        <a:lumMod val="50000"/>
                      </a:schemeClr>
                    </a:gs>
                    <a:gs pos="64000">
                      <a:schemeClr val="accent6"/>
                    </a:gs>
                    <a:gs pos="40000">
                      <a:schemeClr val="tx1"/>
                    </a:gs>
                    <a:gs pos="80000">
                      <a:schemeClr val="tx1"/>
                    </a:gs>
                  </a:gsLst>
                  <a:lin ang="5400000" scaled="1"/>
                </a:gradFill>
                <a:latin typeface="Cambria" panose="02040503050406030204" pitchFamily="18" charset="0"/>
                <a:ea typeface="Cambria" panose="02040503050406030204" pitchFamily="18" charset="0"/>
              </a:endParaRPr>
            </a:p>
          </p:txBody>
        </p:sp>
      </p:grpSp>
      <p:sp>
        <p:nvSpPr>
          <p:cNvPr id="27" name="Rectangle 26">
            <a:extLst>
              <a:ext uri="{FF2B5EF4-FFF2-40B4-BE49-F238E27FC236}">
                <a16:creationId xmlns:a16="http://schemas.microsoft.com/office/drawing/2014/main" id="{8FE9DFEB-525A-FB42-08FB-8AA695CA6F06}"/>
              </a:ext>
            </a:extLst>
          </p:cNvPr>
          <p:cNvSpPr/>
          <p:nvPr/>
        </p:nvSpPr>
        <p:spPr>
          <a:xfrm>
            <a:off x="1244009" y="1926238"/>
            <a:ext cx="9856382" cy="3170099"/>
          </a:xfrm>
          <a:prstGeom prst="rect">
            <a:avLst/>
          </a:prstGeom>
        </p:spPr>
        <p:txBody>
          <a:bodyPr wrap="square">
            <a:spAutoFit/>
          </a:bodyPr>
          <a:lstStyle/>
          <a:p>
            <a:pPr indent="361950" algn="just"/>
            <a:r>
              <a:rPr lang="en-US" sz="4000" i="1" dirty="0" err="1">
                <a:solidFill>
                  <a:srgbClr val="002060"/>
                </a:solidFill>
                <a:latin typeface="Cambria" panose="02040503050406030204" pitchFamily="18" charset="0"/>
                <a:ea typeface="Cambria" panose="02040503050406030204" pitchFamily="18" charset="0"/>
              </a:rPr>
              <a:t>Thỉnh</a:t>
            </a:r>
            <a:r>
              <a:rPr lang="en-US" sz="4000" i="1" dirty="0">
                <a:solidFill>
                  <a:srgbClr val="002060"/>
                </a:solidFill>
                <a:latin typeface="Cambria" panose="02040503050406030204" pitchFamily="18" charset="0"/>
                <a:ea typeface="Cambria" panose="02040503050406030204" pitchFamily="18" charset="0"/>
              </a:rPr>
              <a:t> </a:t>
            </a:r>
            <a:r>
              <a:rPr lang="en-US" sz="4000" i="1" dirty="0" err="1">
                <a:solidFill>
                  <a:srgbClr val="002060"/>
                </a:solidFill>
                <a:latin typeface="Cambria" panose="02040503050406030204" pitchFamily="18" charset="0"/>
                <a:ea typeface="Cambria" panose="02040503050406030204" pitchFamily="18" charset="0"/>
              </a:rPr>
              <a:t>thoảng</a:t>
            </a:r>
            <a:r>
              <a:rPr lang="en-US" sz="4000" i="1" dirty="0">
                <a:solidFill>
                  <a:srgbClr val="002060"/>
                </a:solidFill>
                <a:latin typeface="Cambria" panose="02040503050406030204" pitchFamily="18" charset="0"/>
                <a:ea typeface="Cambria" panose="02040503050406030204" pitchFamily="18" charset="0"/>
              </a:rPr>
              <a:t>,/ </a:t>
            </a:r>
            <a:r>
              <a:rPr lang="en-US" sz="4000" i="1" dirty="0" err="1">
                <a:solidFill>
                  <a:srgbClr val="002060"/>
                </a:solidFill>
                <a:latin typeface="Cambria" panose="02040503050406030204" pitchFamily="18" charset="0"/>
                <a:ea typeface="Cambria" panose="02040503050406030204" pitchFamily="18" charset="0"/>
              </a:rPr>
              <a:t>mẹ</a:t>
            </a:r>
            <a:r>
              <a:rPr lang="en-US" sz="4000" i="1" dirty="0">
                <a:solidFill>
                  <a:srgbClr val="002060"/>
                </a:solidFill>
                <a:latin typeface="Cambria" panose="02040503050406030204" pitchFamily="18" charset="0"/>
                <a:ea typeface="Cambria" panose="02040503050406030204" pitchFamily="18" charset="0"/>
              </a:rPr>
              <a:t> </a:t>
            </a:r>
            <a:r>
              <a:rPr lang="en-US" sz="4000" i="1" dirty="0" err="1">
                <a:solidFill>
                  <a:srgbClr val="002060"/>
                </a:solidFill>
                <a:latin typeface="Cambria" panose="02040503050406030204" pitchFamily="18" charset="0"/>
                <a:ea typeface="Cambria" panose="02040503050406030204" pitchFamily="18" charset="0"/>
              </a:rPr>
              <a:t>bận</a:t>
            </a:r>
            <a:r>
              <a:rPr lang="en-US" sz="4000" i="1" dirty="0">
                <a:solidFill>
                  <a:srgbClr val="002060"/>
                </a:solidFill>
                <a:latin typeface="Cambria" panose="02040503050406030204" pitchFamily="18" charset="0"/>
                <a:ea typeface="Cambria" panose="02040503050406030204" pitchFamily="18" charset="0"/>
              </a:rPr>
              <a:t>,/ </a:t>
            </a:r>
            <a:r>
              <a:rPr lang="en-US" sz="4000" i="1" dirty="0" err="1">
                <a:solidFill>
                  <a:srgbClr val="002060"/>
                </a:solidFill>
                <a:latin typeface="Cambria" panose="02040503050406030204" pitchFamily="18" charset="0"/>
                <a:ea typeface="Cambria" panose="02040503050406030204" pitchFamily="18" charset="0"/>
              </a:rPr>
              <a:t>định</a:t>
            </a:r>
            <a:r>
              <a:rPr lang="en-US" sz="4000" i="1" dirty="0">
                <a:solidFill>
                  <a:srgbClr val="002060"/>
                </a:solidFill>
                <a:latin typeface="Cambria" panose="02040503050406030204" pitchFamily="18" charset="0"/>
                <a:ea typeface="Cambria" panose="02040503050406030204" pitchFamily="18" charset="0"/>
              </a:rPr>
              <a:t> </a:t>
            </a:r>
            <a:r>
              <a:rPr lang="en-US" sz="4000" i="1" dirty="0" err="1">
                <a:solidFill>
                  <a:srgbClr val="002060"/>
                </a:solidFill>
                <a:latin typeface="Cambria" panose="02040503050406030204" pitchFamily="18" charset="0"/>
                <a:ea typeface="Cambria" panose="02040503050406030204" pitchFamily="18" charset="0"/>
              </a:rPr>
              <a:t>bảo</a:t>
            </a:r>
            <a:r>
              <a:rPr lang="en-US" sz="4000" i="1" dirty="0">
                <a:solidFill>
                  <a:srgbClr val="002060"/>
                </a:solidFill>
                <a:latin typeface="Cambria" panose="02040503050406030204" pitchFamily="18" charset="0"/>
                <a:ea typeface="Cambria" panose="02040503050406030204" pitchFamily="18" charset="0"/>
              </a:rPr>
              <a:t> </a:t>
            </a:r>
            <a:r>
              <a:rPr lang="en-US" sz="4000" i="1" dirty="0" err="1">
                <a:solidFill>
                  <a:srgbClr val="002060"/>
                </a:solidFill>
                <a:latin typeface="Cambria" panose="02040503050406030204" pitchFamily="18" charset="0"/>
                <a:ea typeface="Cambria" panose="02040503050406030204" pitchFamily="18" charset="0"/>
              </a:rPr>
              <a:t>tôi</a:t>
            </a:r>
            <a:r>
              <a:rPr lang="en-US" sz="4000" i="1" dirty="0">
                <a:solidFill>
                  <a:srgbClr val="002060"/>
                </a:solidFill>
                <a:latin typeface="Cambria" panose="02040503050406030204" pitchFamily="18" charset="0"/>
                <a:ea typeface="Cambria" panose="02040503050406030204" pitchFamily="18" charset="0"/>
              </a:rPr>
              <a:t> </a:t>
            </a:r>
            <a:r>
              <a:rPr lang="en-US" sz="4000" i="1" dirty="0" err="1">
                <a:solidFill>
                  <a:srgbClr val="002060"/>
                </a:solidFill>
                <a:latin typeface="Cambria" panose="02040503050406030204" pitchFamily="18" charset="0"/>
                <a:ea typeface="Cambria" panose="02040503050406030204" pitchFamily="18" charset="0"/>
              </a:rPr>
              <a:t>giúp</a:t>
            </a:r>
            <a:r>
              <a:rPr lang="en-US" sz="4000" i="1" dirty="0">
                <a:solidFill>
                  <a:srgbClr val="002060"/>
                </a:solidFill>
                <a:latin typeface="Cambria" panose="02040503050406030204" pitchFamily="18" charset="0"/>
                <a:ea typeface="Cambria" panose="02040503050406030204" pitchFamily="18" charset="0"/>
              </a:rPr>
              <a:t> </a:t>
            </a:r>
            <a:r>
              <a:rPr lang="en-US" sz="4000" i="1" dirty="0" err="1">
                <a:solidFill>
                  <a:srgbClr val="002060"/>
                </a:solidFill>
                <a:latin typeface="Cambria" panose="02040503050406030204" pitchFamily="18" charset="0"/>
                <a:ea typeface="Cambria" panose="02040503050406030204" pitchFamily="18" charset="0"/>
              </a:rPr>
              <a:t>việc</a:t>
            </a:r>
            <a:r>
              <a:rPr lang="en-US" sz="4000" i="1" dirty="0">
                <a:solidFill>
                  <a:srgbClr val="002060"/>
                </a:solidFill>
                <a:latin typeface="Cambria" panose="02040503050406030204" pitchFamily="18" charset="0"/>
                <a:ea typeface="Cambria" panose="02040503050406030204" pitchFamily="18" charset="0"/>
              </a:rPr>
              <a:t> </a:t>
            </a:r>
            <a:r>
              <a:rPr lang="en-US" sz="4000" i="1" dirty="0" err="1">
                <a:solidFill>
                  <a:srgbClr val="002060"/>
                </a:solidFill>
                <a:latin typeface="Cambria" panose="02040503050406030204" pitchFamily="18" charset="0"/>
                <a:ea typeface="Cambria" panose="02040503050406030204" pitchFamily="18" charset="0"/>
              </a:rPr>
              <a:t>này</a:t>
            </a:r>
            <a:r>
              <a:rPr lang="en-US" sz="4000" i="1" dirty="0">
                <a:solidFill>
                  <a:srgbClr val="002060"/>
                </a:solidFill>
                <a:latin typeface="Cambria" panose="02040503050406030204" pitchFamily="18" charset="0"/>
                <a:ea typeface="Cambria" panose="02040503050406030204" pitchFamily="18" charset="0"/>
              </a:rPr>
              <a:t> </a:t>
            </a:r>
            <a:r>
              <a:rPr lang="en-US" sz="4000" i="1" dirty="0" err="1">
                <a:solidFill>
                  <a:srgbClr val="002060"/>
                </a:solidFill>
                <a:latin typeface="Cambria" panose="02040503050406030204" pitchFamily="18" charset="0"/>
                <a:ea typeface="Cambria" panose="02040503050406030204" pitchFamily="18" charset="0"/>
              </a:rPr>
              <a:t>việc</a:t>
            </a:r>
            <a:r>
              <a:rPr lang="en-US" sz="4000" i="1" dirty="0">
                <a:solidFill>
                  <a:srgbClr val="002060"/>
                </a:solidFill>
                <a:latin typeface="Cambria" panose="02040503050406030204" pitchFamily="18" charset="0"/>
                <a:ea typeface="Cambria" panose="02040503050406030204" pitchFamily="18" charset="0"/>
              </a:rPr>
              <a:t> kia,/ </a:t>
            </a:r>
            <a:r>
              <a:rPr lang="en-US" sz="4000" i="1" dirty="0" err="1">
                <a:solidFill>
                  <a:srgbClr val="002060"/>
                </a:solidFill>
                <a:latin typeface="Cambria" panose="02040503050406030204" pitchFamily="18" charset="0"/>
                <a:ea typeface="Cambria" panose="02040503050406030204" pitchFamily="18" charset="0"/>
              </a:rPr>
              <a:t>nhưng</a:t>
            </a:r>
            <a:r>
              <a:rPr lang="en-US" sz="4000" i="1" dirty="0">
                <a:solidFill>
                  <a:srgbClr val="002060"/>
                </a:solidFill>
                <a:latin typeface="Cambria" panose="02040503050406030204" pitchFamily="18" charset="0"/>
                <a:ea typeface="Cambria" panose="02040503050406030204" pitchFamily="18" charset="0"/>
              </a:rPr>
              <a:t> </a:t>
            </a:r>
            <a:r>
              <a:rPr lang="en-US" sz="4000" i="1" dirty="0" err="1">
                <a:solidFill>
                  <a:srgbClr val="002060"/>
                </a:solidFill>
                <a:latin typeface="Cambria" panose="02040503050406030204" pitchFamily="18" charset="0"/>
                <a:ea typeface="Cambria" panose="02040503050406030204" pitchFamily="18" charset="0"/>
              </a:rPr>
              <a:t>thấy</a:t>
            </a:r>
            <a:r>
              <a:rPr lang="en-US" sz="4000" i="1" dirty="0">
                <a:solidFill>
                  <a:srgbClr val="002060"/>
                </a:solidFill>
                <a:latin typeface="Cambria" panose="02040503050406030204" pitchFamily="18" charset="0"/>
                <a:ea typeface="Cambria" panose="02040503050406030204" pitchFamily="18" charset="0"/>
              </a:rPr>
              <a:t> </a:t>
            </a:r>
            <a:r>
              <a:rPr lang="en-US" sz="4000" i="1" dirty="0" err="1">
                <a:solidFill>
                  <a:srgbClr val="002060"/>
                </a:solidFill>
                <a:latin typeface="Cambria" panose="02040503050406030204" pitchFamily="18" charset="0"/>
                <a:ea typeface="Cambria" panose="02040503050406030204" pitchFamily="18" charset="0"/>
              </a:rPr>
              <a:t>tôi</a:t>
            </a:r>
            <a:r>
              <a:rPr lang="en-US" sz="4000" i="1" dirty="0">
                <a:solidFill>
                  <a:srgbClr val="002060"/>
                </a:solidFill>
                <a:latin typeface="Cambria" panose="02040503050406030204" pitchFamily="18" charset="0"/>
                <a:ea typeface="Cambria" panose="02040503050406030204" pitchFamily="18" charset="0"/>
              </a:rPr>
              <a:t> </a:t>
            </a:r>
            <a:r>
              <a:rPr lang="en-US" sz="4000" i="1" dirty="0" err="1">
                <a:solidFill>
                  <a:srgbClr val="002060"/>
                </a:solidFill>
                <a:latin typeface="Cambria" panose="02040503050406030204" pitchFamily="18" charset="0"/>
                <a:ea typeface="Cambria" panose="02040503050406030204" pitchFamily="18" charset="0"/>
              </a:rPr>
              <a:t>đang</a:t>
            </a:r>
            <a:r>
              <a:rPr lang="en-US" sz="4000" i="1" dirty="0">
                <a:solidFill>
                  <a:srgbClr val="002060"/>
                </a:solidFill>
                <a:latin typeface="Cambria" panose="02040503050406030204" pitchFamily="18" charset="0"/>
                <a:ea typeface="Cambria" panose="02040503050406030204" pitchFamily="18" charset="0"/>
              </a:rPr>
              <a:t> </a:t>
            </a:r>
            <a:r>
              <a:rPr lang="en-US" sz="4000" i="1" dirty="0" err="1">
                <a:solidFill>
                  <a:srgbClr val="002060"/>
                </a:solidFill>
                <a:latin typeface="Cambria" panose="02040503050406030204" pitchFamily="18" charset="0"/>
                <a:ea typeface="Cambria" panose="02040503050406030204" pitchFamily="18" charset="0"/>
              </a:rPr>
              <a:t>học</a:t>
            </a:r>
            <a:r>
              <a:rPr lang="en-US" sz="4000" i="1" dirty="0">
                <a:solidFill>
                  <a:srgbClr val="002060"/>
                </a:solidFill>
                <a:latin typeface="Cambria" panose="02040503050406030204" pitchFamily="18" charset="0"/>
                <a:ea typeface="Cambria" panose="02040503050406030204" pitchFamily="18" charset="0"/>
              </a:rPr>
              <a:t>,/ </a:t>
            </a:r>
            <a:r>
              <a:rPr lang="en-US" sz="4000" i="1" dirty="0" err="1">
                <a:solidFill>
                  <a:srgbClr val="002060"/>
                </a:solidFill>
                <a:latin typeface="Cambria" panose="02040503050406030204" pitchFamily="18" charset="0"/>
                <a:ea typeface="Cambria" panose="02040503050406030204" pitchFamily="18" charset="0"/>
              </a:rPr>
              <a:t>mẹ</a:t>
            </a:r>
            <a:r>
              <a:rPr lang="en-US" sz="4000" i="1" dirty="0">
                <a:solidFill>
                  <a:srgbClr val="002060"/>
                </a:solidFill>
                <a:latin typeface="Cambria" panose="02040503050406030204" pitchFamily="18" charset="0"/>
                <a:ea typeface="Cambria" panose="02040503050406030204" pitchFamily="18" charset="0"/>
              </a:rPr>
              <a:t> </a:t>
            </a:r>
            <a:r>
              <a:rPr lang="en-US" sz="4000" i="1" dirty="0" err="1">
                <a:solidFill>
                  <a:srgbClr val="002060"/>
                </a:solidFill>
                <a:latin typeface="Cambria" panose="02040503050406030204" pitchFamily="18" charset="0"/>
                <a:ea typeface="Cambria" panose="02040503050406030204" pitchFamily="18" charset="0"/>
              </a:rPr>
              <a:t>lại</a:t>
            </a:r>
            <a:r>
              <a:rPr lang="en-US" sz="4000" i="1" dirty="0">
                <a:solidFill>
                  <a:srgbClr val="002060"/>
                </a:solidFill>
                <a:latin typeface="Cambria" panose="02040503050406030204" pitchFamily="18" charset="0"/>
                <a:ea typeface="Cambria" panose="02040503050406030204" pitchFamily="18" charset="0"/>
              </a:rPr>
              <a:t> </a:t>
            </a:r>
            <a:r>
              <a:rPr lang="en-US" sz="4000" i="1" dirty="0" err="1">
                <a:solidFill>
                  <a:srgbClr val="002060"/>
                </a:solidFill>
                <a:latin typeface="Cambria" panose="02040503050406030204" pitchFamily="18" charset="0"/>
                <a:ea typeface="Cambria" panose="02040503050406030204" pitchFamily="18" charset="0"/>
              </a:rPr>
              <a:t>thôi</a:t>
            </a:r>
            <a:r>
              <a:rPr lang="en-US" sz="4000" i="1" dirty="0">
                <a:solidFill>
                  <a:srgbClr val="002060"/>
                </a:solidFill>
                <a:latin typeface="Cambria" panose="02040503050406030204" pitchFamily="18" charset="0"/>
                <a:ea typeface="Cambria" panose="02040503050406030204" pitchFamily="18" charset="0"/>
              </a:rPr>
              <a:t>;</a:t>
            </a:r>
          </a:p>
          <a:p>
            <a:pPr indent="361950" algn="just"/>
            <a:r>
              <a:rPr lang="en-US" sz="4000" i="1" dirty="0" err="1">
                <a:solidFill>
                  <a:srgbClr val="002060"/>
                </a:solidFill>
                <a:latin typeface="Cambria" panose="02040503050406030204" pitchFamily="18" charset="0"/>
                <a:ea typeface="Cambria" panose="02040503050406030204" pitchFamily="18" charset="0"/>
              </a:rPr>
              <a:t>Nhưng</a:t>
            </a:r>
            <a:r>
              <a:rPr lang="en-US" sz="4000" i="1" dirty="0">
                <a:solidFill>
                  <a:srgbClr val="002060"/>
                </a:solidFill>
                <a:latin typeface="Cambria" panose="02040503050406030204" pitchFamily="18" charset="0"/>
                <a:ea typeface="Cambria" panose="02040503050406030204" pitchFamily="18" charset="0"/>
              </a:rPr>
              <a:t> </a:t>
            </a:r>
            <a:r>
              <a:rPr lang="en-US" sz="4000" i="1" dirty="0" err="1">
                <a:solidFill>
                  <a:srgbClr val="002060"/>
                </a:solidFill>
                <a:latin typeface="Cambria" panose="02040503050406030204" pitchFamily="18" charset="0"/>
                <a:ea typeface="Cambria" panose="02040503050406030204" pitchFamily="18" charset="0"/>
              </a:rPr>
              <a:t>rồi</a:t>
            </a:r>
            <a:r>
              <a:rPr lang="en-US" sz="4000" i="1" dirty="0">
                <a:solidFill>
                  <a:srgbClr val="002060"/>
                </a:solidFill>
                <a:latin typeface="Cambria" panose="02040503050406030204" pitchFamily="18" charset="0"/>
                <a:ea typeface="Cambria" panose="02040503050406030204" pitchFamily="18" charset="0"/>
              </a:rPr>
              <a:t> </a:t>
            </a:r>
            <a:r>
              <a:rPr lang="en-US" sz="4000" i="1" dirty="0" err="1">
                <a:solidFill>
                  <a:srgbClr val="002060"/>
                </a:solidFill>
                <a:latin typeface="Cambria" panose="02040503050406030204" pitchFamily="18" charset="0"/>
                <a:ea typeface="Cambria" panose="02040503050406030204" pitchFamily="18" charset="0"/>
              </a:rPr>
              <a:t>tôi</a:t>
            </a:r>
            <a:r>
              <a:rPr lang="en-US" sz="4000" i="1" dirty="0">
                <a:solidFill>
                  <a:srgbClr val="002060"/>
                </a:solidFill>
                <a:latin typeface="Cambria" panose="02040503050406030204" pitchFamily="18" charset="0"/>
                <a:ea typeface="Cambria" panose="02040503050406030204" pitchFamily="18" charset="0"/>
              </a:rPr>
              <a:t> </a:t>
            </a:r>
            <a:r>
              <a:rPr lang="en-US" sz="4000" i="1" dirty="0" err="1">
                <a:solidFill>
                  <a:srgbClr val="002060"/>
                </a:solidFill>
                <a:latin typeface="Cambria" panose="02040503050406030204" pitchFamily="18" charset="0"/>
                <a:ea typeface="Cambria" panose="02040503050406030204" pitchFamily="18" charset="0"/>
              </a:rPr>
              <a:t>vui</a:t>
            </a:r>
            <a:r>
              <a:rPr lang="en-US" sz="4000" i="1" dirty="0">
                <a:solidFill>
                  <a:srgbClr val="002060"/>
                </a:solidFill>
                <a:latin typeface="Cambria" panose="02040503050406030204" pitchFamily="18" charset="0"/>
                <a:ea typeface="Cambria" panose="02040503050406030204" pitchFamily="18" charset="0"/>
              </a:rPr>
              <a:t> </a:t>
            </a:r>
            <a:r>
              <a:rPr lang="en-US" sz="4000" i="1" dirty="0" err="1">
                <a:solidFill>
                  <a:srgbClr val="002060"/>
                </a:solidFill>
                <a:latin typeface="Cambria" panose="02040503050406030204" pitchFamily="18" charset="0"/>
                <a:ea typeface="Cambria" panose="02040503050406030204" pitchFamily="18" charset="0"/>
              </a:rPr>
              <a:t>vẻ</a:t>
            </a:r>
            <a:r>
              <a:rPr lang="en-US" sz="4000" i="1" dirty="0">
                <a:solidFill>
                  <a:srgbClr val="002060"/>
                </a:solidFill>
                <a:latin typeface="Cambria" panose="02040503050406030204" pitchFamily="18" charset="0"/>
                <a:ea typeface="Cambria" panose="02040503050406030204" pitchFamily="18" charset="0"/>
              </a:rPr>
              <a:t> </a:t>
            </a:r>
            <a:r>
              <a:rPr lang="en-US" sz="4000" i="1" dirty="0" err="1">
                <a:solidFill>
                  <a:srgbClr val="002060"/>
                </a:solidFill>
                <a:latin typeface="Cambria" panose="02040503050406030204" pitchFamily="18" charset="0"/>
                <a:ea typeface="Cambria" panose="02040503050406030204" pitchFamily="18" charset="0"/>
              </a:rPr>
              <a:t>nhận</a:t>
            </a:r>
            <a:r>
              <a:rPr lang="en-US" sz="4000" i="1" dirty="0">
                <a:solidFill>
                  <a:srgbClr val="002060"/>
                </a:solidFill>
                <a:latin typeface="Cambria" panose="02040503050406030204" pitchFamily="18" charset="0"/>
                <a:ea typeface="Cambria" panose="02040503050406030204" pitchFamily="18" charset="0"/>
              </a:rPr>
              <a:t> </a:t>
            </a:r>
            <a:r>
              <a:rPr lang="en-US" sz="4000" i="1" dirty="0" err="1">
                <a:solidFill>
                  <a:srgbClr val="002060"/>
                </a:solidFill>
                <a:latin typeface="Cambria" panose="02040503050406030204" pitchFamily="18" charset="0"/>
                <a:ea typeface="Cambria" panose="02040503050406030204" pitchFamily="18" charset="0"/>
              </a:rPr>
              <a:t>lời</a:t>
            </a:r>
            <a:r>
              <a:rPr lang="en-US" sz="4000" i="1" dirty="0">
                <a:solidFill>
                  <a:srgbClr val="002060"/>
                </a:solidFill>
                <a:latin typeface="Cambria" panose="02040503050406030204" pitchFamily="18" charset="0"/>
                <a:ea typeface="Cambria" panose="02040503050406030204" pitchFamily="18" charset="0"/>
              </a:rPr>
              <a:t>,/ </a:t>
            </a:r>
            <a:r>
              <a:rPr lang="en-US" sz="4000" i="1" dirty="0" err="1">
                <a:solidFill>
                  <a:srgbClr val="002060"/>
                </a:solidFill>
                <a:latin typeface="Cambria" panose="02040503050406030204" pitchFamily="18" charset="0"/>
                <a:ea typeface="Cambria" panose="02040503050406030204" pitchFamily="18" charset="0"/>
              </a:rPr>
              <a:t>vì</a:t>
            </a:r>
            <a:r>
              <a:rPr lang="en-US" sz="4000" i="1" dirty="0">
                <a:solidFill>
                  <a:srgbClr val="002060"/>
                </a:solidFill>
                <a:latin typeface="Cambria" panose="02040503050406030204" pitchFamily="18" charset="0"/>
                <a:ea typeface="Cambria" panose="02040503050406030204" pitchFamily="18" charset="0"/>
              </a:rPr>
              <a:t> </a:t>
            </a:r>
            <a:r>
              <a:rPr lang="en-US" sz="4000" i="1" dirty="0" err="1">
                <a:solidFill>
                  <a:srgbClr val="002060"/>
                </a:solidFill>
                <a:latin typeface="Cambria" panose="02040503050406030204" pitchFamily="18" charset="0"/>
                <a:ea typeface="Cambria" panose="02040503050406030204" pitchFamily="18" charset="0"/>
              </a:rPr>
              <a:t>đó</a:t>
            </a:r>
            <a:r>
              <a:rPr lang="en-US" sz="4000" i="1" dirty="0">
                <a:solidFill>
                  <a:srgbClr val="002060"/>
                </a:solidFill>
                <a:latin typeface="Cambria" panose="02040503050406030204" pitchFamily="18" charset="0"/>
                <a:ea typeface="Cambria" panose="02040503050406030204" pitchFamily="18" charset="0"/>
              </a:rPr>
              <a:t> </a:t>
            </a:r>
            <a:r>
              <a:rPr lang="en-US" sz="4000" i="1" dirty="0" err="1">
                <a:solidFill>
                  <a:srgbClr val="002060"/>
                </a:solidFill>
                <a:latin typeface="Cambria" panose="02040503050406030204" pitchFamily="18" charset="0"/>
                <a:ea typeface="Cambria" panose="02040503050406030204" pitchFamily="18" charset="0"/>
              </a:rPr>
              <a:t>là</a:t>
            </a:r>
            <a:r>
              <a:rPr lang="en-US" sz="4000" i="1" dirty="0">
                <a:solidFill>
                  <a:srgbClr val="002060"/>
                </a:solidFill>
                <a:latin typeface="Cambria" panose="02040503050406030204" pitchFamily="18" charset="0"/>
                <a:ea typeface="Cambria" panose="02040503050406030204" pitchFamily="18" charset="0"/>
              </a:rPr>
              <a:t> </a:t>
            </a:r>
            <a:r>
              <a:rPr lang="en-US" sz="4000" i="1" dirty="0" err="1">
                <a:solidFill>
                  <a:srgbClr val="002060"/>
                </a:solidFill>
                <a:latin typeface="Cambria" panose="02040503050406030204" pitchFamily="18" charset="0"/>
                <a:ea typeface="Cambria" panose="02040503050406030204" pitchFamily="18" charset="0"/>
              </a:rPr>
              <a:t>việc</a:t>
            </a:r>
            <a:r>
              <a:rPr lang="en-US" sz="4000" i="1" dirty="0">
                <a:solidFill>
                  <a:srgbClr val="002060"/>
                </a:solidFill>
                <a:latin typeface="Cambria" panose="02040503050406030204" pitchFamily="18" charset="0"/>
                <a:ea typeface="Cambria" panose="02040503050406030204" pitchFamily="18" charset="0"/>
              </a:rPr>
              <a:t> </a:t>
            </a:r>
            <a:r>
              <a:rPr lang="en-US" sz="4000" i="1" dirty="0" err="1">
                <a:solidFill>
                  <a:srgbClr val="002060"/>
                </a:solidFill>
                <a:latin typeface="Cambria" panose="02040503050406030204" pitchFamily="18" charset="0"/>
                <a:ea typeface="Cambria" panose="02040503050406030204" pitchFamily="18" charset="0"/>
              </a:rPr>
              <a:t>làm</a:t>
            </a:r>
            <a:r>
              <a:rPr lang="en-US" sz="4000" i="1" dirty="0">
                <a:solidFill>
                  <a:srgbClr val="002060"/>
                </a:solidFill>
                <a:latin typeface="Cambria" panose="02040503050406030204" pitchFamily="18" charset="0"/>
                <a:ea typeface="Cambria" panose="02040503050406030204" pitchFamily="18" charset="0"/>
              </a:rPr>
              <a:t>/ </a:t>
            </a:r>
            <a:r>
              <a:rPr lang="en-US" sz="4000" i="1" dirty="0" err="1">
                <a:solidFill>
                  <a:srgbClr val="002060"/>
                </a:solidFill>
                <a:latin typeface="Cambria" panose="02040503050406030204" pitchFamily="18" charset="0"/>
                <a:ea typeface="Cambria" panose="02040503050406030204" pitchFamily="18" charset="0"/>
              </a:rPr>
              <a:t>mà</a:t>
            </a:r>
            <a:r>
              <a:rPr lang="en-US" sz="4000" i="1" dirty="0">
                <a:solidFill>
                  <a:srgbClr val="002060"/>
                </a:solidFill>
                <a:latin typeface="Cambria" panose="02040503050406030204" pitchFamily="18" charset="0"/>
                <a:ea typeface="Cambria" panose="02040503050406030204" pitchFamily="18" charset="0"/>
              </a:rPr>
              <a:t> </a:t>
            </a:r>
            <a:r>
              <a:rPr lang="en-US" sz="4000" i="1" dirty="0" err="1">
                <a:solidFill>
                  <a:srgbClr val="002060"/>
                </a:solidFill>
                <a:latin typeface="Cambria" panose="02040503050406030204" pitchFamily="18" charset="0"/>
                <a:ea typeface="Cambria" panose="02040503050406030204" pitchFamily="18" charset="0"/>
              </a:rPr>
              <a:t>tôi</a:t>
            </a:r>
            <a:r>
              <a:rPr lang="en-US" sz="4000" i="1" dirty="0">
                <a:solidFill>
                  <a:srgbClr val="002060"/>
                </a:solidFill>
                <a:latin typeface="Cambria" panose="02040503050406030204" pitchFamily="18" charset="0"/>
                <a:ea typeface="Cambria" panose="02040503050406030204" pitchFamily="18" charset="0"/>
              </a:rPr>
              <a:t> </a:t>
            </a:r>
            <a:r>
              <a:rPr lang="en-US" sz="4000" i="1" dirty="0" err="1">
                <a:solidFill>
                  <a:srgbClr val="002060"/>
                </a:solidFill>
                <a:latin typeface="Cambria" panose="02040503050406030204" pitchFamily="18" charset="0"/>
                <a:ea typeface="Cambria" panose="02040503050406030204" pitchFamily="18" charset="0"/>
              </a:rPr>
              <a:t>đã</a:t>
            </a:r>
            <a:r>
              <a:rPr lang="en-US" sz="4000" i="1" dirty="0">
                <a:solidFill>
                  <a:srgbClr val="002060"/>
                </a:solidFill>
                <a:latin typeface="Cambria" panose="02040503050406030204" pitchFamily="18" charset="0"/>
                <a:ea typeface="Cambria" panose="02040503050406030204" pitchFamily="18" charset="0"/>
              </a:rPr>
              <a:t> </a:t>
            </a:r>
            <a:r>
              <a:rPr lang="en-US" sz="4000" i="1" dirty="0" err="1">
                <a:solidFill>
                  <a:srgbClr val="002060"/>
                </a:solidFill>
                <a:latin typeface="Cambria" panose="02040503050406030204" pitchFamily="18" charset="0"/>
                <a:ea typeface="Cambria" panose="02040503050406030204" pitchFamily="18" charset="0"/>
              </a:rPr>
              <a:t>nói</a:t>
            </a:r>
            <a:r>
              <a:rPr lang="en-US" sz="4000" i="1" dirty="0">
                <a:solidFill>
                  <a:srgbClr val="002060"/>
                </a:solidFill>
                <a:latin typeface="Cambria" panose="02040503050406030204" pitchFamily="18" charset="0"/>
                <a:ea typeface="Cambria" panose="02040503050406030204" pitchFamily="18" charset="0"/>
              </a:rPr>
              <a:t> </a:t>
            </a:r>
            <a:r>
              <a:rPr lang="en-US" sz="4000" i="1" dirty="0" err="1">
                <a:solidFill>
                  <a:srgbClr val="002060"/>
                </a:solidFill>
                <a:latin typeface="Cambria" panose="02040503050406030204" pitchFamily="18" charset="0"/>
                <a:ea typeface="Cambria" panose="02040503050406030204" pitchFamily="18" charset="0"/>
              </a:rPr>
              <a:t>trong</a:t>
            </a:r>
            <a:r>
              <a:rPr lang="en-US" sz="4000" i="1" dirty="0">
                <a:solidFill>
                  <a:srgbClr val="002060"/>
                </a:solidFill>
                <a:latin typeface="Cambria" panose="02040503050406030204" pitchFamily="18" charset="0"/>
                <a:ea typeface="Cambria" panose="02040503050406030204" pitchFamily="18" charset="0"/>
              </a:rPr>
              <a:t> </a:t>
            </a:r>
            <a:r>
              <a:rPr lang="en-US" sz="4000" i="1" dirty="0" err="1">
                <a:solidFill>
                  <a:srgbClr val="002060"/>
                </a:solidFill>
                <a:latin typeface="Cambria" panose="02040503050406030204" pitchFamily="18" charset="0"/>
                <a:ea typeface="Cambria" panose="02040503050406030204" pitchFamily="18" charset="0"/>
              </a:rPr>
              <a:t>bài</a:t>
            </a:r>
            <a:r>
              <a:rPr lang="en-US" sz="4000" i="1" dirty="0">
                <a:solidFill>
                  <a:srgbClr val="002060"/>
                </a:solidFill>
                <a:latin typeface="Cambria" panose="02040503050406030204" pitchFamily="18" charset="0"/>
                <a:ea typeface="Cambria" panose="02040503050406030204" pitchFamily="18" charset="0"/>
              </a:rPr>
              <a:t> </a:t>
            </a:r>
            <a:r>
              <a:rPr lang="en-US" sz="4000" i="1" dirty="0" err="1">
                <a:solidFill>
                  <a:srgbClr val="002060"/>
                </a:solidFill>
                <a:latin typeface="Cambria" panose="02040503050406030204" pitchFamily="18" charset="0"/>
                <a:ea typeface="Cambria" panose="02040503050406030204" pitchFamily="18" charset="0"/>
              </a:rPr>
              <a:t>tập</a:t>
            </a:r>
            <a:r>
              <a:rPr lang="en-US" sz="4000" i="1" dirty="0">
                <a:solidFill>
                  <a:srgbClr val="002060"/>
                </a:solidFill>
                <a:latin typeface="Cambria" panose="02040503050406030204" pitchFamily="18" charset="0"/>
                <a:ea typeface="Cambria" panose="02040503050406030204" pitchFamily="18" charset="0"/>
              </a:rPr>
              <a:t> </a:t>
            </a:r>
            <a:r>
              <a:rPr lang="en-US" sz="4000" i="1" dirty="0" err="1">
                <a:solidFill>
                  <a:srgbClr val="002060"/>
                </a:solidFill>
                <a:latin typeface="Cambria" panose="02040503050406030204" pitchFamily="18" charset="0"/>
                <a:ea typeface="Cambria" panose="02040503050406030204" pitchFamily="18" charset="0"/>
              </a:rPr>
              <a:t>làm</a:t>
            </a:r>
            <a:r>
              <a:rPr lang="en-US" sz="4000" i="1" dirty="0">
                <a:solidFill>
                  <a:srgbClr val="002060"/>
                </a:solidFill>
                <a:latin typeface="Cambria" panose="02040503050406030204" pitchFamily="18" charset="0"/>
                <a:ea typeface="Cambria" panose="02040503050406030204" pitchFamily="18" charset="0"/>
              </a:rPr>
              <a:t> </a:t>
            </a:r>
            <a:r>
              <a:rPr lang="en-US" sz="4000" i="1" dirty="0" err="1">
                <a:solidFill>
                  <a:srgbClr val="002060"/>
                </a:solidFill>
                <a:latin typeface="Cambria" panose="02040503050406030204" pitchFamily="18" charset="0"/>
                <a:ea typeface="Cambria" panose="02040503050406030204" pitchFamily="18" charset="0"/>
              </a:rPr>
              <a:t>văn</a:t>
            </a:r>
            <a:r>
              <a:rPr lang="en-US" sz="4000" i="1" dirty="0">
                <a:solidFill>
                  <a:srgbClr val="002060"/>
                </a:solidFill>
                <a:latin typeface="Cambria" panose="02040503050406030204" pitchFamily="18" charset="0"/>
                <a:ea typeface="Cambria" panose="02040503050406030204" pitchFamily="18" charset="0"/>
              </a:rPr>
              <a:t>.</a:t>
            </a:r>
            <a:endParaRPr lang="en-GB" sz="4000"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877691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randombar(horizontal)">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7DD"/>
        </a:solidFill>
        <a:effectLst/>
      </p:bgPr>
    </p:bg>
    <p:spTree>
      <p:nvGrpSpPr>
        <p:cNvPr id="1" name=""/>
        <p:cNvGrpSpPr/>
        <p:nvPr/>
      </p:nvGrpSpPr>
      <p:grpSpPr>
        <a:xfrm>
          <a:off x="0" y="0"/>
          <a:ext cx="0" cy="0"/>
          <a:chOff x="0" y="0"/>
          <a:chExt cx="0" cy="0"/>
        </a:xfrm>
      </p:grpSpPr>
      <p:sp>
        <p:nvSpPr>
          <p:cNvPr id="2" name="Freeform 2"/>
          <p:cNvSpPr/>
          <p:nvPr/>
        </p:nvSpPr>
        <p:spPr>
          <a:xfrm>
            <a:off x="-316496" y="-2661796"/>
            <a:ext cx="12824993" cy="12824993"/>
          </a:xfrm>
          <a:custGeom>
            <a:avLst/>
            <a:gdLst/>
            <a:ahLst/>
            <a:cxnLst/>
            <a:rect l="l" t="t" r="r" b="b"/>
            <a:pathLst>
              <a:path w="19237489" h="19237489">
                <a:moveTo>
                  <a:pt x="0" y="0"/>
                </a:moveTo>
                <a:lnTo>
                  <a:pt x="19237488" y="0"/>
                </a:lnTo>
                <a:lnTo>
                  <a:pt x="19237488" y="19237489"/>
                </a:lnTo>
                <a:lnTo>
                  <a:pt x="0" y="19237489"/>
                </a:lnTo>
                <a:lnTo>
                  <a:pt x="0" y="0"/>
                </a:lnTo>
                <a:close/>
              </a:path>
            </a:pathLst>
          </a:custGeom>
          <a:blipFill>
            <a:blip r:embed="rId2">
              <a:alphaModFix amt="44999"/>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 name="Freeform 6"/>
          <p:cNvSpPr/>
          <p:nvPr/>
        </p:nvSpPr>
        <p:spPr>
          <a:xfrm rot="5400000">
            <a:off x="5038101" y="624600"/>
            <a:ext cx="2926563" cy="3325639"/>
          </a:xfrm>
          <a:custGeom>
            <a:avLst/>
            <a:gdLst/>
            <a:ahLst/>
            <a:cxnLst/>
            <a:rect l="l" t="t" r="r" b="b"/>
            <a:pathLst>
              <a:path w="4389844" h="4988459">
                <a:moveTo>
                  <a:pt x="0" y="0"/>
                </a:moveTo>
                <a:lnTo>
                  <a:pt x="4389844" y="0"/>
                </a:lnTo>
                <a:lnTo>
                  <a:pt x="4389844" y="4988459"/>
                </a:lnTo>
                <a:lnTo>
                  <a:pt x="0" y="498845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 name="Freeform 9"/>
          <p:cNvSpPr/>
          <p:nvPr/>
        </p:nvSpPr>
        <p:spPr>
          <a:xfrm>
            <a:off x="-652254" y="5354938"/>
            <a:ext cx="2676110" cy="2277126"/>
          </a:xfrm>
          <a:custGeom>
            <a:avLst/>
            <a:gdLst/>
            <a:ahLst/>
            <a:cxnLst/>
            <a:rect l="l" t="t" r="r" b="b"/>
            <a:pathLst>
              <a:path w="4014165" h="3415689">
                <a:moveTo>
                  <a:pt x="0" y="0"/>
                </a:moveTo>
                <a:lnTo>
                  <a:pt x="4014164" y="0"/>
                </a:lnTo>
                <a:lnTo>
                  <a:pt x="4014164" y="3415689"/>
                </a:lnTo>
                <a:lnTo>
                  <a:pt x="0" y="341568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 name="Freeform 10"/>
          <p:cNvSpPr/>
          <p:nvPr/>
        </p:nvSpPr>
        <p:spPr>
          <a:xfrm rot="-1365955">
            <a:off x="10978064" y="3172185"/>
            <a:ext cx="506524" cy="213675"/>
          </a:xfrm>
          <a:custGeom>
            <a:avLst/>
            <a:gdLst/>
            <a:ahLst/>
            <a:cxnLst/>
            <a:rect l="l" t="t" r="r" b="b"/>
            <a:pathLst>
              <a:path w="759786" h="320512">
                <a:moveTo>
                  <a:pt x="0" y="0"/>
                </a:moveTo>
                <a:lnTo>
                  <a:pt x="759786" y="0"/>
                </a:lnTo>
                <a:lnTo>
                  <a:pt x="759786" y="320512"/>
                </a:lnTo>
                <a:lnTo>
                  <a:pt x="0" y="32051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 name="Freeform 11"/>
          <p:cNvSpPr/>
          <p:nvPr/>
        </p:nvSpPr>
        <p:spPr>
          <a:xfrm rot="3422517">
            <a:off x="10227703" y="3016752"/>
            <a:ext cx="826799" cy="1525971"/>
          </a:xfrm>
          <a:custGeom>
            <a:avLst/>
            <a:gdLst/>
            <a:ahLst/>
            <a:cxnLst/>
            <a:rect l="l" t="t" r="r" b="b"/>
            <a:pathLst>
              <a:path w="1240198" h="2288957">
                <a:moveTo>
                  <a:pt x="0" y="0"/>
                </a:moveTo>
                <a:lnTo>
                  <a:pt x="1240198" y="0"/>
                </a:lnTo>
                <a:lnTo>
                  <a:pt x="1240198" y="2288957"/>
                </a:lnTo>
                <a:lnTo>
                  <a:pt x="0" y="228895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 name="Freeform 12"/>
          <p:cNvSpPr/>
          <p:nvPr/>
        </p:nvSpPr>
        <p:spPr>
          <a:xfrm>
            <a:off x="5095937" y="5043788"/>
            <a:ext cx="1333840" cy="1316864"/>
          </a:xfrm>
          <a:custGeom>
            <a:avLst/>
            <a:gdLst/>
            <a:ahLst/>
            <a:cxnLst/>
            <a:rect l="l" t="t" r="r" b="b"/>
            <a:pathLst>
              <a:path w="2000760" h="1975296">
                <a:moveTo>
                  <a:pt x="0" y="0"/>
                </a:moveTo>
                <a:lnTo>
                  <a:pt x="2000760" y="0"/>
                </a:lnTo>
                <a:lnTo>
                  <a:pt x="2000760" y="1975295"/>
                </a:lnTo>
                <a:lnTo>
                  <a:pt x="0" y="197529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 name="Freeform 15"/>
          <p:cNvSpPr/>
          <p:nvPr/>
        </p:nvSpPr>
        <p:spPr>
          <a:xfrm>
            <a:off x="451168" y="-309837"/>
            <a:ext cx="1718989" cy="1697111"/>
          </a:xfrm>
          <a:custGeom>
            <a:avLst/>
            <a:gdLst/>
            <a:ahLst/>
            <a:cxnLst/>
            <a:rect l="l" t="t" r="r" b="b"/>
            <a:pathLst>
              <a:path w="2578484" h="2545667">
                <a:moveTo>
                  <a:pt x="0" y="0"/>
                </a:moveTo>
                <a:lnTo>
                  <a:pt x="2578483" y="0"/>
                </a:lnTo>
                <a:lnTo>
                  <a:pt x="2578483" y="2545667"/>
                </a:lnTo>
                <a:lnTo>
                  <a:pt x="0" y="2545667"/>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 name="Freeform 16"/>
          <p:cNvSpPr/>
          <p:nvPr/>
        </p:nvSpPr>
        <p:spPr>
          <a:xfrm>
            <a:off x="7231527" y="538719"/>
            <a:ext cx="527831" cy="486564"/>
          </a:xfrm>
          <a:custGeom>
            <a:avLst/>
            <a:gdLst/>
            <a:ahLst/>
            <a:cxnLst/>
            <a:rect l="l" t="t" r="r" b="b"/>
            <a:pathLst>
              <a:path w="791746" h="729846">
                <a:moveTo>
                  <a:pt x="0" y="0"/>
                </a:moveTo>
                <a:lnTo>
                  <a:pt x="791746" y="0"/>
                </a:lnTo>
                <a:lnTo>
                  <a:pt x="791746" y="729846"/>
                </a:lnTo>
                <a:lnTo>
                  <a:pt x="0" y="729846"/>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 name="Freeform 17"/>
          <p:cNvSpPr/>
          <p:nvPr/>
        </p:nvSpPr>
        <p:spPr>
          <a:xfrm rot="1325993">
            <a:off x="685807" y="3795856"/>
            <a:ext cx="292747" cy="269859"/>
          </a:xfrm>
          <a:custGeom>
            <a:avLst/>
            <a:gdLst/>
            <a:ahLst/>
            <a:cxnLst/>
            <a:rect l="l" t="t" r="r" b="b"/>
            <a:pathLst>
              <a:path w="439120" h="404788">
                <a:moveTo>
                  <a:pt x="0" y="0"/>
                </a:moveTo>
                <a:lnTo>
                  <a:pt x="439119" y="0"/>
                </a:lnTo>
                <a:lnTo>
                  <a:pt x="439119" y="404788"/>
                </a:lnTo>
                <a:lnTo>
                  <a:pt x="0" y="404788"/>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 name="Freeform 18"/>
          <p:cNvSpPr/>
          <p:nvPr/>
        </p:nvSpPr>
        <p:spPr>
          <a:xfrm rot="3560096">
            <a:off x="4501475" y="1957768"/>
            <a:ext cx="292747" cy="269859"/>
          </a:xfrm>
          <a:custGeom>
            <a:avLst/>
            <a:gdLst/>
            <a:ahLst/>
            <a:cxnLst/>
            <a:rect l="l" t="t" r="r" b="b"/>
            <a:pathLst>
              <a:path w="439120" h="404788">
                <a:moveTo>
                  <a:pt x="0" y="0"/>
                </a:moveTo>
                <a:lnTo>
                  <a:pt x="439120" y="0"/>
                </a:lnTo>
                <a:lnTo>
                  <a:pt x="439120" y="404788"/>
                </a:lnTo>
                <a:lnTo>
                  <a:pt x="0" y="404788"/>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 name="Freeform 19"/>
          <p:cNvSpPr/>
          <p:nvPr/>
        </p:nvSpPr>
        <p:spPr>
          <a:xfrm>
            <a:off x="11104454" y="5354938"/>
            <a:ext cx="1685821" cy="2743200"/>
          </a:xfrm>
          <a:custGeom>
            <a:avLst/>
            <a:gdLst/>
            <a:ahLst/>
            <a:cxnLst/>
            <a:rect l="l" t="t" r="r" b="b"/>
            <a:pathLst>
              <a:path w="2528732" h="4114800">
                <a:moveTo>
                  <a:pt x="0" y="0"/>
                </a:moveTo>
                <a:lnTo>
                  <a:pt x="2528731" y="0"/>
                </a:lnTo>
                <a:lnTo>
                  <a:pt x="2528731" y="4114800"/>
                </a:lnTo>
                <a:lnTo>
                  <a:pt x="0" y="4114800"/>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 name="Freeform 20"/>
          <p:cNvSpPr/>
          <p:nvPr/>
        </p:nvSpPr>
        <p:spPr>
          <a:xfrm flipH="1">
            <a:off x="10956452" y="-1104055"/>
            <a:ext cx="1685821" cy="2743200"/>
          </a:xfrm>
          <a:custGeom>
            <a:avLst/>
            <a:gdLst/>
            <a:ahLst/>
            <a:cxnLst/>
            <a:rect l="l" t="t" r="r" b="b"/>
            <a:pathLst>
              <a:path w="2528732" h="4114800">
                <a:moveTo>
                  <a:pt x="2528732" y="0"/>
                </a:moveTo>
                <a:lnTo>
                  <a:pt x="0" y="0"/>
                </a:lnTo>
                <a:lnTo>
                  <a:pt x="0" y="4114800"/>
                </a:lnTo>
                <a:lnTo>
                  <a:pt x="2528732" y="4114800"/>
                </a:lnTo>
                <a:lnTo>
                  <a:pt x="2528732"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 name="Rectangle: Rounded Corners 20">
            <a:extLst>
              <a:ext uri="{FF2B5EF4-FFF2-40B4-BE49-F238E27FC236}">
                <a16:creationId xmlns:a16="http://schemas.microsoft.com/office/drawing/2014/main" id="{4458EC84-C274-4348-F815-E0CB6FD018BC}"/>
              </a:ext>
            </a:extLst>
          </p:cNvPr>
          <p:cNvSpPr/>
          <p:nvPr/>
        </p:nvSpPr>
        <p:spPr>
          <a:xfrm>
            <a:off x="393405" y="287079"/>
            <a:ext cx="11398102" cy="6220047"/>
          </a:xfrm>
          <a:prstGeom prst="roundRect">
            <a:avLst>
              <a:gd name="adj" fmla="val 13248"/>
            </a:avLst>
          </a:prstGeom>
          <a:ln>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 name="Rectangle 17">
            <a:extLst>
              <a:ext uri="{FF2B5EF4-FFF2-40B4-BE49-F238E27FC236}">
                <a16:creationId xmlns:a16="http://schemas.microsoft.com/office/drawing/2014/main" id="{3BE895CC-8563-903E-3AC8-5D173E12B6AA}"/>
              </a:ext>
            </a:extLst>
          </p:cNvPr>
          <p:cNvSpPr/>
          <p:nvPr/>
        </p:nvSpPr>
        <p:spPr>
          <a:xfrm>
            <a:off x="2137605" y="2882066"/>
            <a:ext cx="3589361" cy="2620371"/>
          </a:xfrm>
          <a:custGeom>
            <a:avLst/>
            <a:gdLst>
              <a:gd name="connsiteX0" fmla="*/ 0 w 3493827"/>
              <a:gd name="connsiteY0" fmla="*/ 0 h 2511189"/>
              <a:gd name="connsiteX1" fmla="*/ 3493827 w 3493827"/>
              <a:gd name="connsiteY1" fmla="*/ 0 h 2511189"/>
              <a:gd name="connsiteX2" fmla="*/ 3493827 w 3493827"/>
              <a:gd name="connsiteY2" fmla="*/ 2511189 h 2511189"/>
              <a:gd name="connsiteX3" fmla="*/ 0 w 3493827"/>
              <a:gd name="connsiteY3" fmla="*/ 2511189 h 2511189"/>
              <a:gd name="connsiteX4" fmla="*/ 0 w 3493827"/>
              <a:gd name="connsiteY4" fmla="*/ 0 h 2511189"/>
              <a:gd name="connsiteX0" fmla="*/ 0 w 3493827"/>
              <a:gd name="connsiteY0" fmla="*/ 95534 h 2606723"/>
              <a:gd name="connsiteX1" fmla="*/ 1057105 w 3493827"/>
              <a:gd name="connsiteY1" fmla="*/ 0 h 2606723"/>
              <a:gd name="connsiteX2" fmla="*/ 3493827 w 3493827"/>
              <a:gd name="connsiteY2" fmla="*/ 95534 h 2606723"/>
              <a:gd name="connsiteX3" fmla="*/ 3493827 w 3493827"/>
              <a:gd name="connsiteY3" fmla="*/ 2606723 h 2606723"/>
              <a:gd name="connsiteX4" fmla="*/ 0 w 3493827"/>
              <a:gd name="connsiteY4" fmla="*/ 2606723 h 2606723"/>
              <a:gd name="connsiteX5" fmla="*/ 0 w 3493827"/>
              <a:gd name="connsiteY5" fmla="*/ 95534 h 2606723"/>
              <a:gd name="connsiteX0" fmla="*/ 95534 w 3589361"/>
              <a:gd name="connsiteY0" fmla="*/ 95534 h 2620371"/>
              <a:gd name="connsiteX1" fmla="*/ 1152639 w 3589361"/>
              <a:gd name="connsiteY1" fmla="*/ 0 h 2620371"/>
              <a:gd name="connsiteX2" fmla="*/ 3589361 w 3589361"/>
              <a:gd name="connsiteY2" fmla="*/ 95534 h 2620371"/>
              <a:gd name="connsiteX3" fmla="*/ 3589361 w 3589361"/>
              <a:gd name="connsiteY3" fmla="*/ 2606723 h 2620371"/>
              <a:gd name="connsiteX4" fmla="*/ 0 w 3589361"/>
              <a:gd name="connsiteY4" fmla="*/ 2620371 h 2620371"/>
              <a:gd name="connsiteX5" fmla="*/ 95534 w 3589361"/>
              <a:gd name="connsiteY5" fmla="*/ 95534 h 2620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89361" h="2620371">
                <a:moveTo>
                  <a:pt x="95534" y="95534"/>
                </a:moveTo>
                <a:cubicBezTo>
                  <a:pt x="466099" y="95534"/>
                  <a:pt x="782074" y="0"/>
                  <a:pt x="1152639" y="0"/>
                </a:cubicBezTo>
                <a:lnTo>
                  <a:pt x="3589361" y="95534"/>
                </a:lnTo>
                <a:lnTo>
                  <a:pt x="3589361" y="2606723"/>
                </a:lnTo>
                <a:lnTo>
                  <a:pt x="0" y="2620371"/>
                </a:lnTo>
                <a:lnTo>
                  <a:pt x="95534" y="95534"/>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4" name="图片 1" descr="图片包含 浅色, 天空&#10;&#10;描述已自动生成">
            <a:extLst>
              <a:ext uri="{FF2B5EF4-FFF2-40B4-BE49-F238E27FC236}">
                <a16:creationId xmlns:a16="http://schemas.microsoft.com/office/drawing/2014/main" id="{85CC975E-6590-77EF-E5DC-B92B7F59A829}"/>
              </a:ext>
            </a:extLst>
          </p:cNvPr>
          <p:cNvPicPr>
            <a:picLocks noChangeAspect="1"/>
          </p:cNvPicPr>
          <p:nvPr/>
        </p:nvPicPr>
        <p:blipFill rotWithShape="1">
          <a:blip r:embed="rId26" cstate="screen">
            <a:extLst>
              <a:ext uri="{28A0092B-C50C-407E-A947-70E740481C1C}">
                <a14:useLocalDpi xmlns:a14="http://schemas.microsoft.com/office/drawing/2010/main"/>
              </a:ext>
            </a:extLst>
          </a:blip>
          <a:srcRect l="17697" t="-1676" r="-236" b="75904"/>
          <a:stretch/>
        </p:blipFill>
        <p:spPr>
          <a:xfrm>
            <a:off x="406148" y="-508961"/>
            <a:ext cx="7858680" cy="1380281"/>
          </a:xfrm>
          <a:prstGeom prst="rect">
            <a:avLst/>
          </a:prstGeom>
        </p:spPr>
      </p:pic>
      <p:sp>
        <p:nvSpPr>
          <p:cNvPr id="5" name="Rectangle 4">
            <a:extLst>
              <a:ext uri="{FF2B5EF4-FFF2-40B4-BE49-F238E27FC236}">
                <a16:creationId xmlns:a16="http://schemas.microsoft.com/office/drawing/2014/main" id="{642153D1-ABB4-A77A-6386-6B6C76CA1443}"/>
              </a:ext>
            </a:extLst>
          </p:cNvPr>
          <p:cNvSpPr/>
          <p:nvPr/>
        </p:nvSpPr>
        <p:spPr>
          <a:xfrm>
            <a:off x="2143411" y="2232508"/>
            <a:ext cx="2000869" cy="707886"/>
          </a:xfrm>
          <a:prstGeom prst="rect">
            <a:avLst/>
          </a:prstGeom>
        </p:spPr>
        <p:txBody>
          <a:bodyPr wrap="none">
            <a:spAutoFit/>
          </a:bodyPr>
          <a:lstStyle/>
          <a:p>
            <a:pPr algn="ctr" defTabSz="1219170" fontAlgn="base">
              <a:spcBef>
                <a:spcPct val="0"/>
              </a:spcBef>
              <a:spcAft>
                <a:spcPct val="0"/>
              </a:spcAft>
              <a:defRPr/>
            </a:pPr>
            <a:r>
              <a:rPr lang="en-US" sz="4000" b="1" dirty="0" err="1">
                <a:solidFill>
                  <a:srgbClr val="C00000"/>
                </a:solidFill>
                <a:latin typeface="Cambria" panose="02040503050406030204" pitchFamily="18" charset="0"/>
                <a:ea typeface="Cambria" panose="02040503050406030204" pitchFamily="18" charset="0"/>
                <a:cs typeface="Calibri" panose="020F0502020204030204" pitchFamily="34" charset="0"/>
              </a:rPr>
              <a:t>Mùi</a:t>
            </a:r>
            <a:r>
              <a:rPr lang="en-US" sz="4000" b="1" dirty="0">
                <a:solidFill>
                  <a:srgbClr val="C00000"/>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srgbClr val="C00000"/>
                </a:solidFill>
                <a:latin typeface="Cambria" panose="02040503050406030204" pitchFamily="18" charset="0"/>
                <a:ea typeface="Cambria" panose="02040503050406030204" pitchFamily="18" charset="0"/>
                <a:cs typeface="Calibri" panose="020F0502020204030204" pitchFamily="34" charset="0"/>
              </a:rPr>
              <a:t>soa</a:t>
            </a:r>
            <a:endParaRPr lang="en-US" sz="4000" b="1" kern="0" dirty="0">
              <a:solidFill>
                <a:srgbClr val="C00000"/>
              </a:solidFill>
              <a:latin typeface="Cambria" panose="02040503050406030204" pitchFamily="18" charset="0"/>
              <a:ea typeface="Cambria" panose="02040503050406030204" pitchFamily="18" charset="0"/>
              <a:cs typeface="Calibri" panose="020F0502020204030204" pitchFamily="34" charset="0"/>
              <a:sym typeface="Arial"/>
            </a:endParaRPr>
          </a:p>
        </p:txBody>
      </p:sp>
      <p:sp>
        <p:nvSpPr>
          <p:cNvPr id="7" name="Rounded Rectangle 32">
            <a:extLst>
              <a:ext uri="{FF2B5EF4-FFF2-40B4-BE49-F238E27FC236}">
                <a16:creationId xmlns:a16="http://schemas.microsoft.com/office/drawing/2014/main" id="{851C2109-3FD6-85E9-F7E2-433FFE0DCF74}"/>
              </a:ext>
            </a:extLst>
          </p:cNvPr>
          <p:cNvSpPr/>
          <p:nvPr/>
        </p:nvSpPr>
        <p:spPr>
          <a:xfrm>
            <a:off x="5520864" y="1816108"/>
            <a:ext cx="6026089" cy="2145268"/>
          </a:xfrm>
          <a:prstGeom prst="roundRect">
            <a:avLst/>
          </a:prstGeom>
          <a:solidFill>
            <a:schemeClr val="bg2">
              <a:lumMod val="20000"/>
              <a:lumOff val="80000"/>
            </a:schemeClr>
          </a:solidFill>
          <a:ln w="25400">
            <a:solidFill>
              <a:srgbClr val="EDD0B9"/>
            </a:solidFill>
          </a:ln>
          <a:effectLst>
            <a:glow rad="101600">
              <a:srgbClr val="E6D5F3">
                <a:alpha val="40000"/>
              </a:srgbClr>
            </a:glow>
            <a:outerShdw blurRad="50800" dist="50800" dir="5400000" algn="ctr" rotWithShape="0">
              <a:srgbClr val="EDD0B9"/>
            </a:outerShdw>
          </a:effectLst>
        </p:spPr>
        <p:txBody>
          <a:bodyPr wrap="square">
            <a:spAutoFit/>
          </a:bodyPr>
          <a:lstStyle/>
          <a:p>
            <a:pPr algn="ctr" defTabSz="1219170" fontAlgn="base">
              <a:spcBef>
                <a:spcPct val="0"/>
              </a:spcBef>
              <a:spcAft>
                <a:spcPct val="0"/>
              </a:spcAft>
            </a:pPr>
            <a:r>
              <a:rPr lang="en-US" sz="4000" dirty="0">
                <a:solidFill>
                  <a:srgbClr val="000000"/>
                </a:solidFill>
                <a:latin typeface="Cambria" panose="02040503050406030204" pitchFamily="18" charset="0"/>
                <a:ea typeface="Cambria" panose="02040503050406030204" pitchFamily="18" charset="0"/>
              </a:rPr>
              <a:t>K</a:t>
            </a:r>
            <a:r>
              <a:rPr lang="vi-VN" sz="4000" dirty="0">
                <a:solidFill>
                  <a:srgbClr val="000000"/>
                </a:solidFill>
                <a:latin typeface="Cambria" panose="02040503050406030204" pitchFamily="18" charset="0"/>
                <a:ea typeface="Cambria" panose="02040503050406030204" pitchFamily="18" charset="0"/>
              </a:rPr>
              <a:t>hăn nhỏ và mỏng, thường bỏ túi, dùng để lau mặt, lau tay</a:t>
            </a:r>
          </a:p>
        </p:txBody>
      </p:sp>
      <p:grpSp>
        <p:nvGrpSpPr>
          <p:cNvPr id="8" name="Group 7">
            <a:extLst>
              <a:ext uri="{FF2B5EF4-FFF2-40B4-BE49-F238E27FC236}">
                <a16:creationId xmlns:a16="http://schemas.microsoft.com/office/drawing/2014/main" id="{2FB5EE38-DEA3-BDDE-1ED5-7F22A9CFDA42}"/>
              </a:ext>
            </a:extLst>
          </p:cNvPr>
          <p:cNvGrpSpPr/>
          <p:nvPr/>
        </p:nvGrpSpPr>
        <p:grpSpPr>
          <a:xfrm>
            <a:off x="821847" y="738239"/>
            <a:ext cx="4149637" cy="879288"/>
            <a:chOff x="7876269" y="59722"/>
            <a:chExt cx="4236232" cy="930546"/>
          </a:xfrm>
        </p:grpSpPr>
        <p:sp>
          <p:nvSpPr>
            <p:cNvPr id="13" name="Rectangle: Rounded Corners 43">
              <a:extLst>
                <a:ext uri="{FF2B5EF4-FFF2-40B4-BE49-F238E27FC236}">
                  <a16:creationId xmlns:a16="http://schemas.microsoft.com/office/drawing/2014/main" id="{F1102EB5-B14B-0B57-23B2-04D3B48FF250}"/>
                </a:ext>
              </a:extLst>
            </p:cNvPr>
            <p:cNvSpPr/>
            <p:nvPr/>
          </p:nvSpPr>
          <p:spPr>
            <a:xfrm>
              <a:off x="7876269" y="104148"/>
              <a:ext cx="4236232" cy="886120"/>
            </a:xfrm>
            <a:custGeom>
              <a:avLst/>
              <a:gdLst>
                <a:gd name="connsiteX0" fmla="*/ 0 w 4236232"/>
                <a:gd name="connsiteY0" fmla="*/ 147690 h 886120"/>
                <a:gd name="connsiteX1" fmla="*/ 147690 w 4236232"/>
                <a:gd name="connsiteY1" fmla="*/ 0 h 886120"/>
                <a:gd name="connsiteX2" fmla="*/ 750077 w 4236232"/>
                <a:gd name="connsiteY2" fmla="*/ 0 h 886120"/>
                <a:gd name="connsiteX3" fmla="*/ 1194831 w 4236232"/>
                <a:gd name="connsiteY3" fmla="*/ 0 h 886120"/>
                <a:gd name="connsiteX4" fmla="*/ 1678992 w 4236232"/>
                <a:gd name="connsiteY4" fmla="*/ 0 h 886120"/>
                <a:gd name="connsiteX5" fmla="*/ 2123746 w 4236232"/>
                <a:gd name="connsiteY5" fmla="*/ 0 h 886120"/>
                <a:gd name="connsiteX6" fmla="*/ 2607908 w 4236232"/>
                <a:gd name="connsiteY6" fmla="*/ 0 h 886120"/>
                <a:gd name="connsiteX7" fmla="*/ 3210295 w 4236232"/>
                <a:gd name="connsiteY7" fmla="*/ 0 h 886120"/>
                <a:gd name="connsiteX8" fmla="*/ 4088542 w 4236232"/>
                <a:gd name="connsiteY8" fmla="*/ 0 h 886120"/>
                <a:gd name="connsiteX9" fmla="*/ 4236232 w 4236232"/>
                <a:gd name="connsiteY9" fmla="*/ 147690 h 886120"/>
                <a:gd name="connsiteX10" fmla="*/ 4236232 w 4236232"/>
                <a:gd name="connsiteY10" fmla="*/ 738430 h 886120"/>
                <a:gd name="connsiteX11" fmla="*/ 4088542 w 4236232"/>
                <a:gd name="connsiteY11" fmla="*/ 886120 h 886120"/>
                <a:gd name="connsiteX12" fmla="*/ 3486155 w 4236232"/>
                <a:gd name="connsiteY12" fmla="*/ 886120 h 886120"/>
                <a:gd name="connsiteX13" fmla="*/ 3001993 w 4236232"/>
                <a:gd name="connsiteY13" fmla="*/ 886120 h 886120"/>
                <a:gd name="connsiteX14" fmla="*/ 2517831 w 4236232"/>
                <a:gd name="connsiteY14" fmla="*/ 886120 h 886120"/>
                <a:gd name="connsiteX15" fmla="*/ 1876035 w 4236232"/>
                <a:gd name="connsiteY15" fmla="*/ 886120 h 886120"/>
                <a:gd name="connsiteX16" fmla="*/ 1273648 w 4236232"/>
                <a:gd name="connsiteY16" fmla="*/ 886120 h 886120"/>
                <a:gd name="connsiteX17" fmla="*/ 828894 w 4236232"/>
                <a:gd name="connsiteY17" fmla="*/ 886120 h 886120"/>
                <a:gd name="connsiteX18" fmla="*/ 147690 w 4236232"/>
                <a:gd name="connsiteY18" fmla="*/ 886120 h 886120"/>
                <a:gd name="connsiteX19" fmla="*/ 0 w 4236232"/>
                <a:gd name="connsiteY19" fmla="*/ 738430 h 886120"/>
                <a:gd name="connsiteX20" fmla="*/ 0 w 4236232"/>
                <a:gd name="connsiteY20" fmla="*/ 147690 h 886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36232" h="886120" fill="none" extrusionOk="0">
                  <a:moveTo>
                    <a:pt x="0" y="147690"/>
                  </a:moveTo>
                  <a:cubicBezTo>
                    <a:pt x="-10737" y="83314"/>
                    <a:pt x="68827" y="3356"/>
                    <a:pt x="147690" y="0"/>
                  </a:cubicBezTo>
                  <a:cubicBezTo>
                    <a:pt x="398578" y="-27198"/>
                    <a:pt x="538231" y="21485"/>
                    <a:pt x="750077" y="0"/>
                  </a:cubicBezTo>
                  <a:cubicBezTo>
                    <a:pt x="961923" y="-21485"/>
                    <a:pt x="1074787" y="41677"/>
                    <a:pt x="1194831" y="0"/>
                  </a:cubicBezTo>
                  <a:cubicBezTo>
                    <a:pt x="1314875" y="-41677"/>
                    <a:pt x="1488355" y="25102"/>
                    <a:pt x="1678992" y="0"/>
                  </a:cubicBezTo>
                  <a:cubicBezTo>
                    <a:pt x="1869629" y="-25102"/>
                    <a:pt x="1960852" y="25465"/>
                    <a:pt x="2123746" y="0"/>
                  </a:cubicBezTo>
                  <a:cubicBezTo>
                    <a:pt x="2286640" y="-25465"/>
                    <a:pt x="2506978" y="21594"/>
                    <a:pt x="2607908" y="0"/>
                  </a:cubicBezTo>
                  <a:cubicBezTo>
                    <a:pt x="2708838" y="-21594"/>
                    <a:pt x="3024116" y="70153"/>
                    <a:pt x="3210295" y="0"/>
                  </a:cubicBezTo>
                  <a:cubicBezTo>
                    <a:pt x="3396474" y="-70153"/>
                    <a:pt x="3792912" y="14573"/>
                    <a:pt x="4088542" y="0"/>
                  </a:cubicBezTo>
                  <a:cubicBezTo>
                    <a:pt x="4182789" y="-9038"/>
                    <a:pt x="4246971" y="58799"/>
                    <a:pt x="4236232" y="147690"/>
                  </a:cubicBezTo>
                  <a:cubicBezTo>
                    <a:pt x="4269470" y="441276"/>
                    <a:pt x="4230422" y="577579"/>
                    <a:pt x="4236232" y="738430"/>
                  </a:cubicBezTo>
                  <a:cubicBezTo>
                    <a:pt x="4246229" y="824488"/>
                    <a:pt x="4184364" y="885654"/>
                    <a:pt x="4088542" y="886120"/>
                  </a:cubicBezTo>
                  <a:cubicBezTo>
                    <a:pt x="3891020" y="920728"/>
                    <a:pt x="3712634" y="837388"/>
                    <a:pt x="3486155" y="886120"/>
                  </a:cubicBezTo>
                  <a:cubicBezTo>
                    <a:pt x="3259676" y="934852"/>
                    <a:pt x="3243111" y="871730"/>
                    <a:pt x="3001993" y="886120"/>
                  </a:cubicBezTo>
                  <a:cubicBezTo>
                    <a:pt x="2760875" y="900510"/>
                    <a:pt x="2672080" y="853195"/>
                    <a:pt x="2517831" y="886120"/>
                  </a:cubicBezTo>
                  <a:cubicBezTo>
                    <a:pt x="2363582" y="919045"/>
                    <a:pt x="2183328" y="836188"/>
                    <a:pt x="1876035" y="886120"/>
                  </a:cubicBezTo>
                  <a:cubicBezTo>
                    <a:pt x="1568742" y="936052"/>
                    <a:pt x="1565181" y="873644"/>
                    <a:pt x="1273648" y="886120"/>
                  </a:cubicBezTo>
                  <a:cubicBezTo>
                    <a:pt x="982115" y="898596"/>
                    <a:pt x="1012195" y="836787"/>
                    <a:pt x="828894" y="886120"/>
                  </a:cubicBezTo>
                  <a:cubicBezTo>
                    <a:pt x="645593" y="935453"/>
                    <a:pt x="465823" y="849324"/>
                    <a:pt x="147690" y="886120"/>
                  </a:cubicBezTo>
                  <a:cubicBezTo>
                    <a:pt x="71372" y="906213"/>
                    <a:pt x="2419" y="833631"/>
                    <a:pt x="0" y="738430"/>
                  </a:cubicBezTo>
                  <a:cubicBezTo>
                    <a:pt x="-1979" y="476459"/>
                    <a:pt x="48620" y="403374"/>
                    <a:pt x="0" y="147690"/>
                  </a:cubicBezTo>
                  <a:close/>
                </a:path>
                <a:path w="4236232" h="886120" stroke="0" extrusionOk="0">
                  <a:moveTo>
                    <a:pt x="0" y="147690"/>
                  </a:moveTo>
                  <a:cubicBezTo>
                    <a:pt x="-5552" y="64483"/>
                    <a:pt x="84185" y="13750"/>
                    <a:pt x="147690" y="0"/>
                  </a:cubicBezTo>
                  <a:cubicBezTo>
                    <a:pt x="307741" y="-57966"/>
                    <a:pt x="526000" y="7787"/>
                    <a:pt x="750077" y="0"/>
                  </a:cubicBezTo>
                  <a:cubicBezTo>
                    <a:pt x="974154" y="-7787"/>
                    <a:pt x="1218131" y="5824"/>
                    <a:pt x="1352465" y="0"/>
                  </a:cubicBezTo>
                  <a:cubicBezTo>
                    <a:pt x="1486799" y="-5824"/>
                    <a:pt x="1674407" y="1639"/>
                    <a:pt x="1954852" y="0"/>
                  </a:cubicBezTo>
                  <a:cubicBezTo>
                    <a:pt x="2235297" y="-1639"/>
                    <a:pt x="2349316" y="43143"/>
                    <a:pt x="2596648" y="0"/>
                  </a:cubicBezTo>
                  <a:cubicBezTo>
                    <a:pt x="2843980" y="-43143"/>
                    <a:pt x="2897689" y="7850"/>
                    <a:pt x="3080810" y="0"/>
                  </a:cubicBezTo>
                  <a:cubicBezTo>
                    <a:pt x="3263931" y="-7850"/>
                    <a:pt x="3819148" y="29242"/>
                    <a:pt x="4088542" y="0"/>
                  </a:cubicBezTo>
                  <a:cubicBezTo>
                    <a:pt x="4176792" y="1364"/>
                    <a:pt x="4218033" y="57090"/>
                    <a:pt x="4236232" y="147690"/>
                  </a:cubicBezTo>
                  <a:cubicBezTo>
                    <a:pt x="4244194" y="348145"/>
                    <a:pt x="4203774" y="459743"/>
                    <a:pt x="4236232" y="738430"/>
                  </a:cubicBezTo>
                  <a:cubicBezTo>
                    <a:pt x="4239414" y="828089"/>
                    <a:pt x="4172165" y="887587"/>
                    <a:pt x="4088542" y="886120"/>
                  </a:cubicBezTo>
                  <a:cubicBezTo>
                    <a:pt x="3886801" y="909520"/>
                    <a:pt x="3737659" y="873048"/>
                    <a:pt x="3486155" y="886120"/>
                  </a:cubicBezTo>
                  <a:cubicBezTo>
                    <a:pt x="3234651" y="899192"/>
                    <a:pt x="3227673" y="842561"/>
                    <a:pt x="3001993" y="886120"/>
                  </a:cubicBezTo>
                  <a:cubicBezTo>
                    <a:pt x="2776313" y="929679"/>
                    <a:pt x="2679770" y="862575"/>
                    <a:pt x="2517831" y="886120"/>
                  </a:cubicBezTo>
                  <a:cubicBezTo>
                    <a:pt x="2355892" y="909665"/>
                    <a:pt x="2128980" y="833097"/>
                    <a:pt x="1876035" y="886120"/>
                  </a:cubicBezTo>
                  <a:cubicBezTo>
                    <a:pt x="1623090" y="939143"/>
                    <a:pt x="1446369" y="824873"/>
                    <a:pt x="1234239" y="886120"/>
                  </a:cubicBezTo>
                  <a:cubicBezTo>
                    <a:pt x="1022109" y="947367"/>
                    <a:pt x="855427" y="834914"/>
                    <a:pt x="710669" y="886120"/>
                  </a:cubicBezTo>
                  <a:cubicBezTo>
                    <a:pt x="565911" y="937326"/>
                    <a:pt x="291434" y="845650"/>
                    <a:pt x="147690" y="886120"/>
                  </a:cubicBezTo>
                  <a:cubicBezTo>
                    <a:pt x="77672" y="880230"/>
                    <a:pt x="-1500" y="795738"/>
                    <a:pt x="0" y="738430"/>
                  </a:cubicBezTo>
                  <a:cubicBezTo>
                    <a:pt x="-32811" y="554663"/>
                    <a:pt x="45380" y="422975"/>
                    <a:pt x="0" y="147690"/>
                  </a:cubicBezTo>
                  <a:close/>
                </a:path>
              </a:pathLst>
            </a:custGeom>
            <a:solidFill>
              <a:srgbClr val="ABE9FF"/>
            </a:solidFill>
            <a:ln w="12700" cap="flat" cmpd="sng" algn="ctr">
              <a:solidFill>
                <a:srgbClr val="69991D">
                  <a:shade val="50000"/>
                </a:srgb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algn="ctr" defTabSz="1219170" fontAlgn="base">
                <a:spcBef>
                  <a:spcPct val="0"/>
                </a:spcBef>
                <a:spcAft>
                  <a:spcPct val="0"/>
                </a:spcAft>
                <a:defRPr/>
              </a:pPr>
              <a:endParaRPr lang="en-US" sz="2000" kern="0">
                <a:solidFill>
                  <a:prstClr val="white"/>
                </a:solidFill>
                <a:latin typeface="Cambria" panose="02040503050406030204" pitchFamily="18" charset="0"/>
                <a:ea typeface="Cambria" panose="02040503050406030204" pitchFamily="18" charset="0"/>
              </a:endParaRPr>
            </a:p>
          </p:txBody>
        </p:sp>
        <p:sp>
          <p:nvSpPr>
            <p:cNvPr id="14" name="Rectangle 13">
              <a:extLst>
                <a:ext uri="{FF2B5EF4-FFF2-40B4-BE49-F238E27FC236}">
                  <a16:creationId xmlns:a16="http://schemas.microsoft.com/office/drawing/2014/main" id="{B048CA87-2038-FA5B-15ED-08FCFC42809B}"/>
                </a:ext>
              </a:extLst>
            </p:cNvPr>
            <p:cNvSpPr/>
            <p:nvPr/>
          </p:nvSpPr>
          <p:spPr>
            <a:xfrm>
              <a:off x="7876270" y="59722"/>
              <a:ext cx="4188368" cy="879440"/>
            </a:xfrm>
            <a:prstGeom prst="rect">
              <a:avLst/>
            </a:prstGeom>
          </p:spPr>
          <p:txBody>
            <a:bodyPr wrap="square">
              <a:spAutoFit/>
            </a:bodyPr>
            <a:lstStyle/>
            <a:p>
              <a:pPr algn="ctr" defTabSz="1219170" fontAlgn="base">
                <a:spcBef>
                  <a:spcPct val="0"/>
                </a:spcBef>
                <a:spcAft>
                  <a:spcPct val="0"/>
                </a:spcAft>
                <a:defRPr/>
              </a:pPr>
              <a:r>
                <a:rPr lang="en-US" altLang="zh-CN" sz="4800" b="1" kern="0" dirty="0" err="1">
                  <a:solidFill>
                    <a:srgbClr val="080808">
                      <a:lumMod val="50000"/>
                    </a:srgbClr>
                  </a:solidFill>
                  <a:latin typeface="Cambria" panose="02040503050406030204" pitchFamily="18" charset="0"/>
                  <a:ea typeface="Cambria" panose="02040503050406030204" pitchFamily="18" charset="0"/>
                  <a:cs typeface="Calibri" panose="020F0502020204030204" pitchFamily="34" charset="0"/>
                </a:rPr>
                <a:t>Giải</a:t>
              </a:r>
              <a:r>
                <a:rPr lang="en-US" altLang="zh-CN" sz="4800" b="1" kern="0" dirty="0">
                  <a:solidFill>
                    <a:srgbClr val="080808">
                      <a:lumMod val="50000"/>
                    </a:srgbClr>
                  </a:solidFill>
                  <a:latin typeface="Cambria" panose="02040503050406030204" pitchFamily="18" charset="0"/>
                  <a:ea typeface="Cambria" panose="02040503050406030204" pitchFamily="18" charset="0"/>
                  <a:cs typeface="Calibri" panose="020F0502020204030204" pitchFamily="34" charset="0"/>
                </a:rPr>
                <a:t> </a:t>
              </a:r>
              <a:r>
                <a:rPr lang="en-US" altLang="zh-CN" sz="4800" b="1" kern="0" dirty="0" err="1">
                  <a:solidFill>
                    <a:srgbClr val="080808">
                      <a:lumMod val="50000"/>
                    </a:srgbClr>
                  </a:solidFill>
                  <a:latin typeface="Cambria" panose="02040503050406030204" pitchFamily="18" charset="0"/>
                  <a:ea typeface="Cambria" panose="02040503050406030204" pitchFamily="18" charset="0"/>
                  <a:cs typeface="Calibri" panose="020F0502020204030204" pitchFamily="34" charset="0"/>
                </a:rPr>
                <a:t>nghĩa</a:t>
              </a:r>
              <a:r>
                <a:rPr lang="en-US" altLang="zh-CN" sz="4800" b="1" kern="0" dirty="0">
                  <a:solidFill>
                    <a:srgbClr val="080808">
                      <a:lumMod val="50000"/>
                    </a:srgbClr>
                  </a:solidFill>
                  <a:latin typeface="Cambria" panose="02040503050406030204" pitchFamily="18" charset="0"/>
                  <a:ea typeface="Cambria" panose="02040503050406030204" pitchFamily="18" charset="0"/>
                  <a:cs typeface="Calibri" panose="020F0502020204030204" pitchFamily="34" charset="0"/>
                </a:rPr>
                <a:t> </a:t>
              </a:r>
              <a:r>
                <a:rPr lang="en-US" altLang="zh-CN" sz="4800" b="1" kern="0" dirty="0" err="1">
                  <a:solidFill>
                    <a:srgbClr val="080808">
                      <a:lumMod val="50000"/>
                    </a:srgbClr>
                  </a:solidFill>
                  <a:latin typeface="Cambria" panose="02040503050406030204" pitchFamily="18" charset="0"/>
                  <a:ea typeface="Cambria" panose="02040503050406030204" pitchFamily="18" charset="0"/>
                  <a:cs typeface="Calibri" panose="020F0502020204030204" pitchFamily="34" charset="0"/>
                </a:rPr>
                <a:t>từ</a:t>
              </a:r>
              <a:endParaRPr lang="zh-CN" altLang="en-US" sz="4800" b="1" kern="0" dirty="0">
                <a:solidFill>
                  <a:srgbClr val="080808">
                    <a:lumMod val="50000"/>
                  </a:srgbClr>
                </a:solidFill>
                <a:latin typeface="Cambria" panose="02040503050406030204" pitchFamily="18" charset="0"/>
                <a:ea typeface="inpin heiti" charset="-122"/>
                <a:cs typeface="Calibri" panose="020F0502020204030204" pitchFamily="34" charset="0"/>
              </a:endParaRPr>
            </a:p>
          </p:txBody>
        </p:sp>
      </p:grpSp>
      <p:grpSp>
        <p:nvGrpSpPr>
          <p:cNvPr id="23" name="Group 22">
            <a:extLst>
              <a:ext uri="{FF2B5EF4-FFF2-40B4-BE49-F238E27FC236}">
                <a16:creationId xmlns:a16="http://schemas.microsoft.com/office/drawing/2014/main" id="{7AAA7A03-C55B-B7DB-9047-2C4DB9CB1CE5}"/>
              </a:ext>
            </a:extLst>
          </p:cNvPr>
          <p:cNvGrpSpPr/>
          <p:nvPr/>
        </p:nvGrpSpPr>
        <p:grpSpPr>
          <a:xfrm>
            <a:off x="593325" y="1707977"/>
            <a:ext cx="4948316" cy="1448656"/>
            <a:chOff x="6239376" y="567923"/>
            <a:chExt cx="3870840" cy="1083239"/>
          </a:xfrm>
        </p:grpSpPr>
        <p:sp>
          <p:nvSpPr>
            <p:cNvPr id="24" name="Freeform 34">
              <a:extLst>
                <a:ext uri="{FF2B5EF4-FFF2-40B4-BE49-F238E27FC236}">
                  <a16:creationId xmlns:a16="http://schemas.microsoft.com/office/drawing/2014/main" id="{EFF7E90E-64EC-D199-D9FD-1625B149948E}"/>
                </a:ext>
              </a:extLst>
            </p:cNvPr>
            <p:cNvSpPr>
              <a:spLocks noEditPoints="1"/>
            </p:cNvSpPr>
            <p:nvPr/>
          </p:nvSpPr>
          <p:spPr bwMode="auto">
            <a:xfrm>
              <a:off x="9524410" y="1258347"/>
              <a:ext cx="585806" cy="392815"/>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2">
                <a:lumMod val="40000"/>
                <a:lumOff val="60000"/>
              </a:schemeClr>
            </a:solidFill>
            <a:ln>
              <a:solidFill>
                <a:schemeClr val="bg2">
                  <a:lumMod val="60000"/>
                  <a:lumOff val="40000"/>
                </a:schemeClr>
              </a:solidFill>
            </a:ln>
          </p:spPr>
          <p:txBody>
            <a:bodyPr vert="horz" wrap="square" lIns="121920" tIns="60960" rIns="121920" bIns="60960" numCol="1" anchor="t" anchorCtr="0" compatLnSpc="1"/>
            <a:lstStyle/>
            <a:p>
              <a:pPr defTabSz="1219170">
                <a:defRPr/>
              </a:pPr>
              <a:endParaRPr lang="zh-CN" altLang="en-US" sz="2000" kern="0" dirty="0">
                <a:solidFill>
                  <a:prstClr val="black"/>
                </a:solidFill>
                <a:latin typeface="Cambria" panose="02040503050406030204" pitchFamily="18" charset="0"/>
                <a:ea typeface="微软雅黑" panose="020B0503020204020204" pitchFamily="34" charset="-122"/>
              </a:endParaRPr>
            </a:p>
          </p:txBody>
        </p:sp>
        <p:sp>
          <p:nvSpPr>
            <p:cNvPr id="28" name="任意多边形 18">
              <a:extLst>
                <a:ext uri="{FF2B5EF4-FFF2-40B4-BE49-F238E27FC236}">
                  <a16:creationId xmlns:a16="http://schemas.microsoft.com/office/drawing/2014/main" id="{CE0163CB-C038-AEBE-7C4D-3BD57F7B9C4F}"/>
                </a:ext>
              </a:extLst>
            </p:cNvPr>
            <p:cNvSpPr/>
            <p:nvPr/>
          </p:nvSpPr>
          <p:spPr>
            <a:xfrm>
              <a:off x="6381476" y="1298808"/>
              <a:ext cx="3171407" cy="31737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cmpd="sng" algn="ctr">
              <a:solidFill>
                <a:schemeClr val="bg2">
                  <a:lumMod val="60000"/>
                  <a:lumOff val="40000"/>
                </a:schemeClr>
              </a:solidFill>
              <a:prstDash val="dash"/>
              <a:round/>
            </a:ln>
            <a:effectLst/>
          </p:spPr>
          <p:txBody>
            <a:bodyPr rtlCol="0" anchor="ctr"/>
            <a:lstStyle/>
            <a:p>
              <a:pPr algn="ctr" defTabSz="1219170">
                <a:defRPr/>
              </a:pPr>
              <a:endParaRPr lang="zh-CN" altLang="en-US" sz="2000" kern="0" dirty="0">
                <a:solidFill>
                  <a:prstClr val="white"/>
                </a:solidFill>
                <a:latin typeface="Cambria" panose="02040503050406030204" pitchFamily="18" charset="0"/>
                <a:ea typeface="微软雅黑" panose="020B0503020204020204" pitchFamily="34" charset="-122"/>
              </a:endParaRPr>
            </a:p>
          </p:txBody>
        </p:sp>
        <p:grpSp>
          <p:nvGrpSpPr>
            <p:cNvPr id="29" name="Group 4">
              <a:extLst>
                <a:ext uri="{FF2B5EF4-FFF2-40B4-BE49-F238E27FC236}">
                  <a16:creationId xmlns:a16="http://schemas.microsoft.com/office/drawing/2014/main" id="{59BFA485-B8FB-7C06-8CEF-0AF062BFE520}"/>
                </a:ext>
              </a:extLst>
            </p:cNvPr>
            <p:cNvGrpSpPr>
              <a:grpSpLocks noChangeAspect="1"/>
            </p:cNvGrpSpPr>
            <p:nvPr/>
          </p:nvGrpSpPr>
          <p:grpSpPr bwMode="auto">
            <a:xfrm flipV="1">
              <a:off x="6239376" y="567923"/>
              <a:ext cx="739929" cy="763583"/>
              <a:chOff x="1308" y="1009"/>
              <a:chExt cx="1001" cy="1033"/>
            </a:xfrm>
            <a:solidFill>
              <a:srgbClr val="EAB01D"/>
            </a:solidFill>
          </p:grpSpPr>
          <p:sp>
            <p:nvSpPr>
              <p:cNvPr id="30" name="Freeform 5">
                <a:extLst>
                  <a:ext uri="{FF2B5EF4-FFF2-40B4-BE49-F238E27FC236}">
                    <a16:creationId xmlns:a16="http://schemas.microsoft.com/office/drawing/2014/main" id="{EE0F1109-6A27-69E9-A3E2-23F22CADE63D}"/>
                  </a:ext>
                </a:extLst>
              </p:cNvPr>
              <p:cNvSpPr/>
              <p:nvPr/>
            </p:nvSpPr>
            <p:spPr bwMode="auto">
              <a:xfrm>
                <a:off x="1533" y="1009"/>
                <a:ext cx="571" cy="830"/>
              </a:xfrm>
              <a:custGeom>
                <a:avLst/>
                <a:gdLst>
                  <a:gd name="T0" fmla="*/ 404 w 439"/>
                  <a:gd name="T1" fmla="*/ 298 h 638"/>
                  <a:gd name="T2" fmla="*/ 321 w 439"/>
                  <a:gd name="T3" fmla="*/ 223 h 638"/>
                  <a:gd name="T4" fmla="*/ 321 w 439"/>
                  <a:gd name="T5" fmla="*/ 50 h 638"/>
                  <a:gd name="T6" fmla="*/ 318 w 439"/>
                  <a:gd name="T7" fmla="*/ 41 h 638"/>
                  <a:gd name="T8" fmla="*/ 221 w 439"/>
                  <a:gd name="T9" fmla="*/ 0 h 638"/>
                  <a:gd name="T10" fmla="*/ 118 w 439"/>
                  <a:gd name="T11" fmla="*/ 40 h 638"/>
                  <a:gd name="T12" fmla="*/ 114 w 439"/>
                  <a:gd name="T13" fmla="*/ 50 h 638"/>
                  <a:gd name="T14" fmla="*/ 114 w 439"/>
                  <a:gd name="T15" fmla="*/ 225 h 638"/>
                  <a:gd name="T16" fmla="*/ 34 w 439"/>
                  <a:gd name="T17" fmla="*/ 300 h 638"/>
                  <a:gd name="T18" fmla="*/ 0 w 439"/>
                  <a:gd name="T19" fmla="*/ 418 h 638"/>
                  <a:gd name="T20" fmla="*/ 220 w 439"/>
                  <a:gd name="T21" fmla="*/ 638 h 638"/>
                  <a:gd name="T22" fmla="*/ 439 w 439"/>
                  <a:gd name="T23" fmla="*/ 418 h 638"/>
                  <a:gd name="T24" fmla="*/ 404 w 439"/>
                  <a:gd name="T25" fmla="*/ 298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9" h="638">
                    <a:moveTo>
                      <a:pt x="404" y="298"/>
                    </a:moveTo>
                    <a:cubicBezTo>
                      <a:pt x="383" y="267"/>
                      <a:pt x="355" y="241"/>
                      <a:pt x="321" y="223"/>
                    </a:cubicBezTo>
                    <a:cubicBezTo>
                      <a:pt x="321" y="222"/>
                      <a:pt x="321" y="50"/>
                      <a:pt x="321" y="50"/>
                    </a:cubicBezTo>
                    <a:cubicBezTo>
                      <a:pt x="321" y="47"/>
                      <a:pt x="320" y="44"/>
                      <a:pt x="318" y="41"/>
                    </a:cubicBezTo>
                    <a:cubicBezTo>
                      <a:pt x="316" y="39"/>
                      <a:pt x="282" y="0"/>
                      <a:pt x="221" y="0"/>
                    </a:cubicBezTo>
                    <a:cubicBezTo>
                      <a:pt x="162" y="0"/>
                      <a:pt x="120" y="38"/>
                      <a:pt x="118" y="40"/>
                    </a:cubicBezTo>
                    <a:cubicBezTo>
                      <a:pt x="116" y="43"/>
                      <a:pt x="114" y="46"/>
                      <a:pt x="114" y="50"/>
                    </a:cubicBezTo>
                    <a:cubicBezTo>
                      <a:pt x="114" y="50"/>
                      <a:pt x="114" y="223"/>
                      <a:pt x="114" y="225"/>
                    </a:cubicBezTo>
                    <a:cubicBezTo>
                      <a:pt x="81" y="243"/>
                      <a:pt x="54" y="269"/>
                      <a:pt x="34" y="300"/>
                    </a:cubicBezTo>
                    <a:cubicBezTo>
                      <a:pt x="11" y="335"/>
                      <a:pt x="0" y="376"/>
                      <a:pt x="0" y="418"/>
                    </a:cubicBezTo>
                    <a:cubicBezTo>
                      <a:pt x="0" y="539"/>
                      <a:pt x="98" y="638"/>
                      <a:pt x="220" y="638"/>
                    </a:cubicBezTo>
                    <a:cubicBezTo>
                      <a:pt x="341" y="638"/>
                      <a:pt x="439" y="539"/>
                      <a:pt x="439" y="418"/>
                    </a:cubicBezTo>
                    <a:cubicBezTo>
                      <a:pt x="439" y="375"/>
                      <a:pt x="427" y="334"/>
                      <a:pt x="404" y="298"/>
                    </a:cubicBezTo>
                    <a:close/>
                  </a:path>
                </a:pathLst>
              </a:custGeom>
              <a:noFill/>
              <a:ln w="9525">
                <a:solidFill>
                  <a:schemeClr val="bg2">
                    <a:lumMod val="60000"/>
                    <a:lumOff val="40000"/>
                  </a:schemeClr>
                </a:solidFill>
                <a:round/>
              </a:ln>
            </p:spPr>
            <p:txBody>
              <a:bodyPr vert="horz" wrap="square" lIns="162560" tIns="81280" rIns="162560" bIns="81280" numCol="1" anchor="t" anchorCtr="0" compatLnSpc="1"/>
              <a:lstStyle/>
              <a:p>
                <a:pPr defTabSz="1219170">
                  <a:defRPr/>
                </a:pPr>
                <a:endParaRPr lang="zh-CN" altLang="en-US" sz="2800" kern="0" dirty="0">
                  <a:solidFill>
                    <a:prstClr val="black"/>
                  </a:solidFill>
                  <a:latin typeface="Cambria" panose="02040503050406030204" pitchFamily="18" charset="0"/>
                  <a:ea typeface="微软雅黑" panose="020B0503020204020204" pitchFamily="34" charset="-122"/>
                </a:endParaRPr>
              </a:p>
            </p:txBody>
          </p:sp>
          <p:sp>
            <p:nvSpPr>
              <p:cNvPr id="31" name="Freeform 6">
                <a:extLst>
                  <a:ext uri="{FF2B5EF4-FFF2-40B4-BE49-F238E27FC236}">
                    <a16:creationId xmlns:a16="http://schemas.microsoft.com/office/drawing/2014/main" id="{D7F4B572-22EA-070A-2461-E2778E7A00E5}"/>
                  </a:ext>
                </a:extLst>
              </p:cNvPr>
              <p:cNvSpPr>
                <a:spLocks noEditPoints="1"/>
              </p:cNvSpPr>
              <p:nvPr/>
            </p:nvSpPr>
            <p:spPr bwMode="auto">
              <a:xfrm>
                <a:off x="1526" y="1009"/>
                <a:ext cx="573" cy="830"/>
              </a:xfrm>
              <a:custGeom>
                <a:avLst/>
                <a:gdLst>
                  <a:gd name="T0" fmla="*/ 440 w 440"/>
                  <a:gd name="T1" fmla="*/ 418 h 638"/>
                  <a:gd name="T2" fmla="*/ 322 w 440"/>
                  <a:gd name="T3" fmla="*/ 223 h 638"/>
                  <a:gd name="T4" fmla="*/ 319 w 440"/>
                  <a:gd name="T5" fmla="*/ 41 h 638"/>
                  <a:gd name="T6" fmla="*/ 119 w 440"/>
                  <a:gd name="T7" fmla="*/ 40 h 638"/>
                  <a:gd name="T8" fmla="*/ 114 w 440"/>
                  <a:gd name="T9" fmla="*/ 225 h 638"/>
                  <a:gd name="T10" fmla="*/ 0 w 440"/>
                  <a:gd name="T11" fmla="*/ 418 h 638"/>
                  <a:gd name="T12" fmla="*/ 143 w 440"/>
                  <a:gd name="T13" fmla="*/ 75 h 638"/>
                  <a:gd name="T14" fmla="*/ 294 w 440"/>
                  <a:gd name="T15" fmla="*/ 134 h 638"/>
                  <a:gd name="T16" fmla="*/ 143 w 440"/>
                  <a:gd name="T17" fmla="*/ 75 h 638"/>
                  <a:gd name="T18" fmla="*/ 294 w 440"/>
                  <a:gd name="T19" fmla="*/ 162 h 638"/>
                  <a:gd name="T20" fmla="*/ 294 w 440"/>
                  <a:gd name="T21" fmla="*/ 189 h 638"/>
                  <a:gd name="T22" fmla="*/ 143 w 440"/>
                  <a:gd name="T23" fmla="*/ 134 h 638"/>
                  <a:gd name="T24" fmla="*/ 213 w 440"/>
                  <a:gd name="T25" fmla="*/ 411 h 638"/>
                  <a:gd name="T26" fmla="*/ 184 w 440"/>
                  <a:gd name="T27" fmla="*/ 400 h 638"/>
                  <a:gd name="T28" fmla="*/ 196 w 440"/>
                  <a:gd name="T29" fmla="*/ 200 h 638"/>
                  <a:gd name="T30" fmla="*/ 230 w 440"/>
                  <a:gd name="T31" fmla="*/ 228 h 638"/>
                  <a:gd name="T32" fmla="*/ 218 w 440"/>
                  <a:gd name="T33" fmla="*/ 408 h 638"/>
                  <a:gd name="T34" fmla="*/ 213 w 440"/>
                  <a:gd name="T35" fmla="*/ 459 h 638"/>
                  <a:gd name="T36" fmla="*/ 213 w 440"/>
                  <a:gd name="T37" fmla="*/ 435 h 638"/>
                  <a:gd name="T38" fmla="*/ 136 w 440"/>
                  <a:gd name="T39" fmla="*/ 245 h 638"/>
                  <a:gd name="T40" fmla="*/ 143 w 440"/>
                  <a:gd name="T41" fmla="*/ 191 h 638"/>
                  <a:gd name="T42" fmla="*/ 183 w 440"/>
                  <a:gd name="T43" fmla="*/ 228 h 638"/>
                  <a:gd name="T44" fmla="*/ 146 w 440"/>
                  <a:gd name="T45" fmla="*/ 411 h 638"/>
                  <a:gd name="T46" fmla="*/ 139 w 440"/>
                  <a:gd name="T47" fmla="*/ 470 h 638"/>
                  <a:gd name="T48" fmla="*/ 181 w 440"/>
                  <a:gd name="T49" fmla="*/ 421 h 638"/>
                  <a:gd name="T50" fmla="*/ 188 w 440"/>
                  <a:gd name="T51" fmla="*/ 450 h 638"/>
                  <a:gd name="T52" fmla="*/ 237 w 440"/>
                  <a:gd name="T53" fmla="*/ 450 h 638"/>
                  <a:gd name="T54" fmla="*/ 245 w 440"/>
                  <a:gd name="T55" fmla="*/ 421 h 638"/>
                  <a:gd name="T56" fmla="*/ 286 w 440"/>
                  <a:gd name="T57" fmla="*/ 470 h 638"/>
                  <a:gd name="T58" fmla="*/ 279 w 440"/>
                  <a:gd name="T59" fmla="*/ 411 h 638"/>
                  <a:gd name="T60" fmla="*/ 243 w 440"/>
                  <a:gd name="T61" fmla="*/ 228 h 638"/>
                  <a:gd name="T62" fmla="*/ 294 w 440"/>
                  <a:gd name="T63" fmla="*/ 217 h 638"/>
                  <a:gd name="T64" fmla="*/ 302 w 440"/>
                  <a:gd name="T65" fmla="*/ 244 h 638"/>
                  <a:gd name="T66" fmla="*/ 220 w 440"/>
                  <a:gd name="T67" fmla="*/ 610 h 638"/>
                  <a:gd name="T68" fmla="*/ 136 w 440"/>
                  <a:gd name="T69" fmla="*/ 245 h 638"/>
                  <a:gd name="T70" fmla="*/ 160 w 440"/>
                  <a:gd name="T71" fmla="*/ 443 h 638"/>
                  <a:gd name="T72" fmla="*/ 143 w 440"/>
                  <a:gd name="T73" fmla="*/ 447 h 638"/>
                  <a:gd name="T74" fmla="*/ 168 w 440"/>
                  <a:gd name="T75" fmla="*/ 422 h 638"/>
                  <a:gd name="T76" fmla="*/ 273 w 440"/>
                  <a:gd name="T77" fmla="*/ 429 h 638"/>
                  <a:gd name="T78" fmla="*/ 280 w 440"/>
                  <a:gd name="T79" fmla="*/ 452 h 638"/>
                  <a:gd name="T80" fmla="*/ 258 w 440"/>
                  <a:gd name="T81" fmla="*/ 422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40" h="638">
                    <a:moveTo>
                      <a:pt x="220" y="638"/>
                    </a:moveTo>
                    <a:cubicBezTo>
                      <a:pt x="342" y="638"/>
                      <a:pt x="440" y="539"/>
                      <a:pt x="440" y="418"/>
                    </a:cubicBezTo>
                    <a:cubicBezTo>
                      <a:pt x="440" y="375"/>
                      <a:pt x="428" y="334"/>
                      <a:pt x="405" y="298"/>
                    </a:cubicBezTo>
                    <a:cubicBezTo>
                      <a:pt x="384" y="267"/>
                      <a:pt x="356" y="241"/>
                      <a:pt x="322" y="223"/>
                    </a:cubicBezTo>
                    <a:cubicBezTo>
                      <a:pt x="322" y="222"/>
                      <a:pt x="322" y="50"/>
                      <a:pt x="322" y="50"/>
                    </a:cubicBezTo>
                    <a:cubicBezTo>
                      <a:pt x="322" y="47"/>
                      <a:pt x="321" y="44"/>
                      <a:pt x="319" y="41"/>
                    </a:cubicBezTo>
                    <a:cubicBezTo>
                      <a:pt x="317" y="39"/>
                      <a:pt x="283" y="0"/>
                      <a:pt x="222" y="0"/>
                    </a:cubicBezTo>
                    <a:cubicBezTo>
                      <a:pt x="162" y="0"/>
                      <a:pt x="121" y="38"/>
                      <a:pt x="119" y="40"/>
                    </a:cubicBezTo>
                    <a:cubicBezTo>
                      <a:pt x="117" y="43"/>
                      <a:pt x="115" y="46"/>
                      <a:pt x="115" y="50"/>
                    </a:cubicBezTo>
                    <a:cubicBezTo>
                      <a:pt x="115" y="50"/>
                      <a:pt x="115" y="223"/>
                      <a:pt x="114" y="225"/>
                    </a:cubicBezTo>
                    <a:cubicBezTo>
                      <a:pt x="82" y="243"/>
                      <a:pt x="55" y="269"/>
                      <a:pt x="35" y="300"/>
                    </a:cubicBezTo>
                    <a:cubicBezTo>
                      <a:pt x="12" y="335"/>
                      <a:pt x="0" y="376"/>
                      <a:pt x="0" y="418"/>
                    </a:cubicBezTo>
                    <a:cubicBezTo>
                      <a:pt x="0" y="539"/>
                      <a:pt x="99" y="638"/>
                      <a:pt x="220" y="638"/>
                    </a:cubicBezTo>
                    <a:close/>
                    <a:moveTo>
                      <a:pt x="143" y="75"/>
                    </a:moveTo>
                    <a:cubicBezTo>
                      <a:pt x="294" y="102"/>
                      <a:pt x="294" y="102"/>
                      <a:pt x="294" y="102"/>
                    </a:cubicBezTo>
                    <a:cubicBezTo>
                      <a:pt x="294" y="134"/>
                      <a:pt x="294" y="134"/>
                      <a:pt x="294" y="134"/>
                    </a:cubicBezTo>
                    <a:cubicBezTo>
                      <a:pt x="143" y="106"/>
                      <a:pt x="143" y="106"/>
                      <a:pt x="143" y="106"/>
                    </a:cubicBezTo>
                    <a:lnTo>
                      <a:pt x="143" y="75"/>
                    </a:lnTo>
                    <a:close/>
                    <a:moveTo>
                      <a:pt x="143" y="134"/>
                    </a:moveTo>
                    <a:cubicBezTo>
                      <a:pt x="294" y="162"/>
                      <a:pt x="294" y="162"/>
                      <a:pt x="294" y="162"/>
                    </a:cubicBezTo>
                    <a:cubicBezTo>
                      <a:pt x="294" y="180"/>
                      <a:pt x="294" y="180"/>
                      <a:pt x="294" y="180"/>
                    </a:cubicBezTo>
                    <a:cubicBezTo>
                      <a:pt x="294" y="189"/>
                      <a:pt x="294" y="189"/>
                      <a:pt x="294" y="189"/>
                    </a:cubicBezTo>
                    <a:cubicBezTo>
                      <a:pt x="143" y="163"/>
                      <a:pt x="143" y="163"/>
                      <a:pt x="143" y="163"/>
                    </a:cubicBezTo>
                    <a:lnTo>
                      <a:pt x="143" y="134"/>
                    </a:lnTo>
                    <a:close/>
                    <a:moveTo>
                      <a:pt x="218" y="408"/>
                    </a:moveTo>
                    <a:cubicBezTo>
                      <a:pt x="216" y="409"/>
                      <a:pt x="214" y="410"/>
                      <a:pt x="213" y="411"/>
                    </a:cubicBezTo>
                    <a:cubicBezTo>
                      <a:pt x="211" y="410"/>
                      <a:pt x="209" y="409"/>
                      <a:pt x="207" y="408"/>
                    </a:cubicBezTo>
                    <a:cubicBezTo>
                      <a:pt x="201" y="404"/>
                      <a:pt x="193" y="402"/>
                      <a:pt x="184" y="400"/>
                    </a:cubicBezTo>
                    <a:cubicBezTo>
                      <a:pt x="191" y="354"/>
                      <a:pt x="194" y="273"/>
                      <a:pt x="195" y="228"/>
                    </a:cubicBezTo>
                    <a:cubicBezTo>
                      <a:pt x="195" y="215"/>
                      <a:pt x="196" y="205"/>
                      <a:pt x="196" y="200"/>
                    </a:cubicBezTo>
                    <a:cubicBezTo>
                      <a:pt x="230" y="206"/>
                      <a:pt x="230" y="206"/>
                      <a:pt x="230" y="206"/>
                    </a:cubicBezTo>
                    <a:cubicBezTo>
                      <a:pt x="230" y="211"/>
                      <a:pt x="230" y="219"/>
                      <a:pt x="230" y="228"/>
                    </a:cubicBezTo>
                    <a:cubicBezTo>
                      <a:pt x="231" y="273"/>
                      <a:pt x="234" y="354"/>
                      <a:pt x="241" y="400"/>
                    </a:cubicBezTo>
                    <a:cubicBezTo>
                      <a:pt x="233" y="402"/>
                      <a:pt x="225" y="404"/>
                      <a:pt x="218" y="408"/>
                    </a:cubicBezTo>
                    <a:close/>
                    <a:moveTo>
                      <a:pt x="225" y="448"/>
                    </a:moveTo>
                    <a:cubicBezTo>
                      <a:pt x="224" y="452"/>
                      <a:pt x="218" y="459"/>
                      <a:pt x="213" y="459"/>
                    </a:cubicBezTo>
                    <a:cubicBezTo>
                      <a:pt x="208" y="459"/>
                      <a:pt x="201" y="452"/>
                      <a:pt x="201" y="448"/>
                    </a:cubicBezTo>
                    <a:cubicBezTo>
                      <a:pt x="201" y="445"/>
                      <a:pt x="204" y="439"/>
                      <a:pt x="213" y="435"/>
                    </a:cubicBezTo>
                    <a:cubicBezTo>
                      <a:pt x="221" y="439"/>
                      <a:pt x="225" y="445"/>
                      <a:pt x="225" y="448"/>
                    </a:cubicBezTo>
                    <a:close/>
                    <a:moveTo>
                      <a:pt x="136" y="245"/>
                    </a:moveTo>
                    <a:cubicBezTo>
                      <a:pt x="144" y="242"/>
                      <a:pt x="144" y="242"/>
                      <a:pt x="144" y="242"/>
                    </a:cubicBezTo>
                    <a:cubicBezTo>
                      <a:pt x="143" y="191"/>
                      <a:pt x="143" y="191"/>
                      <a:pt x="143" y="191"/>
                    </a:cubicBezTo>
                    <a:cubicBezTo>
                      <a:pt x="183" y="198"/>
                      <a:pt x="183" y="198"/>
                      <a:pt x="183" y="198"/>
                    </a:cubicBezTo>
                    <a:cubicBezTo>
                      <a:pt x="183" y="205"/>
                      <a:pt x="183" y="215"/>
                      <a:pt x="183" y="228"/>
                    </a:cubicBezTo>
                    <a:cubicBezTo>
                      <a:pt x="181" y="278"/>
                      <a:pt x="178" y="360"/>
                      <a:pt x="172" y="400"/>
                    </a:cubicBezTo>
                    <a:cubicBezTo>
                      <a:pt x="162" y="401"/>
                      <a:pt x="153" y="404"/>
                      <a:pt x="146" y="411"/>
                    </a:cubicBezTo>
                    <a:cubicBezTo>
                      <a:pt x="138" y="418"/>
                      <a:pt x="133" y="429"/>
                      <a:pt x="131" y="441"/>
                    </a:cubicBezTo>
                    <a:cubicBezTo>
                      <a:pt x="129" y="453"/>
                      <a:pt x="132" y="464"/>
                      <a:pt x="139" y="470"/>
                    </a:cubicBezTo>
                    <a:cubicBezTo>
                      <a:pt x="146" y="477"/>
                      <a:pt x="158" y="477"/>
                      <a:pt x="170" y="457"/>
                    </a:cubicBezTo>
                    <a:cubicBezTo>
                      <a:pt x="174" y="449"/>
                      <a:pt x="178" y="436"/>
                      <a:pt x="181" y="421"/>
                    </a:cubicBezTo>
                    <a:cubicBezTo>
                      <a:pt x="186" y="421"/>
                      <a:pt x="192" y="423"/>
                      <a:pt x="197" y="425"/>
                    </a:cubicBezTo>
                    <a:cubicBezTo>
                      <a:pt x="189" y="434"/>
                      <a:pt x="188" y="444"/>
                      <a:pt x="188" y="450"/>
                    </a:cubicBezTo>
                    <a:cubicBezTo>
                      <a:pt x="189" y="464"/>
                      <a:pt x="200" y="480"/>
                      <a:pt x="213" y="480"/>
                    </a:cubicBezTo>
                    <a:cubicBezTo>
                      <a:pt x="225" y="480"/>
                      <a:pt x="236" y="464"/>
                      <a:pt x="237" y="450"/>
                    </a:cubicBezTo>
                    <a:cubicBezTo>
                      <a:pt x="237" y="444"/>
                      <a:pt x="236" y="434"/>
                      <a:pt x="229" y="425"/>
                    </a:cubicBezTo>
                    <a:cubicBezTo>
                      <a:pt x="234" y="423"/>
                      <a:pt x="239" y="421"/>
                      <a:pt x="245" y="421"/>
                    </a:cubicBezTo>
                    <a:cubicBezTo>
                      <a:pt x="248" y="436"/>
                      <a:pt x="251" y="449"/>
                      <a:pt x="256" y="457"/>
                    </a:cubicBezTo>
                    <a:cubicBezTo>
                      <a:pt x="267" y="477"/>
                      <a:pt x="279" y="477"/>
                      <a:pt x="286" y="470"/>
                    </a:cubicBezTo>
                    <a:cubicBezTo>
                      <a:pt x="293" y="464"/>
                      <a:pt x="296" y="453"/>
                      <a:pt x="294" y="441"/>
                    </a:cubicBezTo>
                    <a:cubicBezTo>
                      <a:pt x="292" y="429"/>
                      <a:pt x="287" y="418"/>
                      <a:pt x="279" y="411"/>
                    </a:cubicBezTo>
                    <a:cubicBezTo>
                      <a:pt x="272" y="404"/>
                      <a:pt x="263" y="401"/>
                      <a:pt x="254" y="400"/>
                    </a:cubicBezTo>
                    <a:cubicBezTo>
                      <a:pt x="247" y="360"/>
                      <a:pt x="244" y="278"/>
                      <a:pt x="243" y="228"/>
                    </a:cubicBezTo>
                    <a:cubicBezTo>
                      <a:pt x="243" y="220"/>
                      <a:pt x="242" y="214"/>
                      <a:pt x="242" y="208"/>
                    </a:cubicBezTo>
                    <a:cubicBezTo>
                      <a:pt x="294" y="217"/>
                      <a:pt x="294" y="217"/>
                      <a:pt x="294" y="217"/>
                    </a:cubicBezTo>
                    <a:cubicBezTo>
                      <a:pt x="294" y="240"/>
                      <a:pt x="294" y="240"/>
                      <a:pt x="294" y="240"/>
                    </a:cubicBezTo>
                    <a:cubicBezTo>
                      <a:pt x="302" y="244"/>
                      <a:pt x="302" y="244"/>
                      <a:pt x="302" y="244"/>
                    </a:cubicBezTo>
                    <a:cubicBezTo>
                      <a:pt x="369" y="275"/>
                      <a:pt x="413" y="344"/>
                      <a:pt x="413" y="418"/>
                    </a:cubicBezTo>
                    <a:cubicBezTo>
                      <a:pt x="413" y="524"/>
                      <a:pt x="326" y="610"/>
                      <a:pt x="220" y="610"/>
                    </a:cubicBezTo>
                    <a:cubicBezTo>
                      <a:pt x="114" y="610"/>
                      <a:pt x="28" y="524"/>
                      <a:pt x="28" y="418"/>
                    </a:cubicBezTo>
                    <a:cubicBezTo>
                      <a:pt x="28" y="344"/>
                      <a:pt x="70" y="278"/>
                      <a:pt x="136" y="245"/>
                    </a:cubicBezTo>
                    <a:close/>
                    <a:moveTo>
                      <a:pt x="168" y="422"/>
                    </a:moveTo>
                    <a:cubicBezTo>
                      <a:pt x="165" y="431"/>
                      <a:pt x="163" y="438"/>
                      <a:pt x="160" y="443"/>
                    </a:cubicBezTo>
                    <a:cubicBezTo>
                      <a:pt x="154" y="454"/>
                      <a:pt x="148" y="455"/>
                      <a:pt x="145" y="452"/>
                    </a:cubicBezTo>
                    <a:cubicBezTo>
                      <a:pt x="144" y="451"/>
                      <a:pt x="143" y="449"/>
                      <a:pt x="143" y="447"/>
                    </a:cubicBezTo>
                    <a:cubicBezTo>
                      <a:pt x="144" y="439"/>
                      <a:pt x="147" y="434"/>
                      <a:pt x="152" y="429"/>
                    </a:cubicBezTo>
                    <a:cubicBezTo>
                      <a:pt x="156" y="425"/>
                      <a:pt x="162" y="423"/>
                      <a:pt x="168" y="422"/>
                    </a:cubicBezTo>
                    <a:close/>
                    <a:moveTo>
                      <a:pt x="258" y="422"/>
                    </a:moveTo>
                    <a:cubicBezTo>
                      <a:pt x="264" y="423"/>
                      <a:pt x="269" y="425"/>
                      <a:pt x="273" y="429"/>
                    </a:cubicBezTo>
                    <a:cubicBezTo>
                      <a:pt x="278" y="434"/>
                      <a:pt x="281" y="439"/>
                      <a:pt x="282" y="447"/>
                    </a:cubicBezTo>
                    <a:cubicBezTo>
                      <a:pt x="283" y="449"/>
                      <a:pt x="282" y="451"/>
                      <a:pt x="280" y="452"/>
                    </a:cubicBezTo>
                    <a:cubicBezTo>
                      <a:pt x="277" y="455"/>
                      <a:pt x="271" y="454"/>
                      <a:pt x="265" y="443"/>
                    </a:cubicBezTo>
                    <a:cubicBezTo>
                      <a:pt x="262" y="438"/>
                      <a:pt x="260" y="431"/>
                      <a:pt x="258" y="422"/>
                    </a:cubicBezTo>
                    <a:close/>
                  </a:path>
                </a:pathLst>
              </a:custGeom>
              <a:solidFill>
                <a:schemeClr val="bg2">
                  <a:lumMod val="40000"/>
                  <a:lumOff val="60000"/>
                </a:schemeClr>
              </a:solidFill>
              <a:ln w="9525">
                <a:solidFill>
                  <a:schemeClr val="bg2">
                    <a:lumMod val="60000"/>
                    <a:lumOff val="40000"/>
                  </a:schemeClr>
                </a:solidFill>
                <a:round/>
              </a:ln>
            </p:spPr>
            <p:txBody>
              <a:bodyPr vert="horz" wrap="square" lIns="162560" tIns="81280" rIns="162560" bIns="81280" numCol="1" anchor="t" anchorCtr="0" compatLnSpc="1"/>
              <a:lstStyle/>
              <a:p>
                <a:pPr defTabSz="1219170">
                  <a:defRPr/>
                </a:pPr>
                <a:endParaRPr lang="zh-CN" altLang="en-US" sz="2800" kern="0" dirty="0">
                  <a:solidFill>
                    <a:prstClr val="black"/>
                  </a:solidFill>
                  <a:latin typeface="Cambria" panose="02040503050406030204" pitchFamily="18" charset="0"/>
                  <a:ea typeface="微软雅黑" panose="020B0503020204020204" pitchFamily="34" charset="-122"/>
                </a:endParaRPr>
              </a:p>
            </p:txBody>
          </p:sp>
          <p:sp>
            <p:nvSpPr>
              <p:cNvPr id="32" name="Freeform 7">
                <a:extLst>
                  <a:ext uri="{FF2B5EF4-FFF2-40B4-BE49-F238E27FC236}">
                    <a16:creationId xmlns:a16="http://schemas.microsoft.com/office/drawing/2014/main" id="{B3E5D768-DF3B-B45B-077D-F2E40FC762D9}"/>
                  </a:ext>
                </a:extLst>
              </p:cNvPr>
              <p:cNvSpPr/>
              <p:nvPr/>
            </p:nvSpPr>
            <p:spPr bwMode="auto">
              <a:xfrm>
                <a:off x="2145" y="1578"/>
                <a:ext cx="164" cy="42"/>
              </a:xfrm>
              <a:custGeom>
                <a:avLst/>
                <a:gdLst>
                  <a:gd name="T0" fmla="*/ 0 w 126"/>
                  <a:gd name="T1" fmla="*/ 16 h 33"/>
                  <a:gd name="T2" fmla="*/ 17 w 126"/>
                  <a:gd name="T3" fmla="*/ 33 h 33"/>
                  <a:gd name="T4" fmla="*/ 109 w 126"/>
                  <a:gd name="T5" fmla="*/ 33 h 33"/>
                  <a:gd name="T6" fmla="*/ 126 w 126"/>
                  <a:gd name="T7" fmla="*/ 16 h 33"/>
                  <a:gd name="T8" fmla="*/ 109 w 126"/>
                  <a:gd name="T9" fmla="*/ 0 h 33"/>
                  <a:gd name="T10" fmla="*/ 17 w 126"/>
                  <a:gd name="T11" fmla="*/ 0 h 33"/>
                  <a:gd name="T12" fmla="*/ 0 w 126"/>
                  <a:gd name="T13" fmla="*/ 16 h 33"/>
                </a:gdLst>
                <a:ahLst/>
                <a:cxnLst>
                  <a:cxn ang="0">
                    <a:pos x="T0" y="T1"/>
                  </a:cxn>
                  <a:cxn ang="0">
                    <a:pos x="T2" y="T3"/>
                  </a:cxn>
                  <a:cxn ang="0">
                    <a:pos x="T4" y="T5"/>
                  </a:cxn>
                  <a:cxn ang="0">
                    <a:pos x="T6" y="T7"/>
                  </a:cxn>
                  <a:cxn ang="0">
                    <a:pos x="T8" y="T9"/>
                  </a:cxn>
                  <a:cxn ang="0">
                    <a:pos x="T10" y="T11"/>
                  </a:cxn>
                  <a:cxn ang="0">
                    <a:pos x="T12" y="T13"/>
                  </a:cxn>
                </a:cxnLst>
                <a:rect l="0" t="0" r="r" b="b"/>
                <a:pathLst>
                  <a:path w="126" h="33">
                    <a:moveTo>
                      <a:pt x="0" y="16"/>
                    </a:moveTo>
                    <a:cubicBezTo>
                      <a:pt x="0" y="25"/>
                      <a:pt x="7" y="33"/>
                      <a:pt x="17" y="33"/>
                    </a:cubicBezTo>
                    <a:cubicBezTo>
                      <a:pt x="109" y="33"/>
                      <a:pt x="109" y="33"/>
                      <a:pt x="109" y="33"/>
                    </a:cubicBezTo>
                    <a:cubicBezTo>
                      <a:pt x="118" y="33"/>
                      <a:pt x="126" y="25"/>
                      <a:pt x="126" y="16"/>
                    </a:cubicBezTo>
                    <a:cubicBezTo>
                      <a:pt x="126" y="7"/>
                      <a:pt x="118" y="0"/>
                      <a:pt x="109" y="0"/>
                    </a:cubicBezTo>
                    <a:cubicBezTo>
                      <a:pt x="17" y="0"/>
                      <a:pt x="17" y="0"/>
                      <a:pt x="17" y="0"/>
                    </a:cubicBezTo>
                    <a:cubicBezTo>
                      <a:pt x="7" y="0"/>
                      <a:pt x="0" y="7"/>
                      <a:pt x="0" y="16"/>
                    </a:cubicBezTo>
                    <a:close/>
                  </a:path>
                </a:pathLst>
              </a:custGeom>
              <a:solidFill>
                <a:schemeClr val="bg2">
                  <a:lumMod val="40000"/>
                  <a:lumOff val="60000"/>
                </a:schemeClr>
              </a:solidFill>
              <a:ln w="9525">
                <a:solidFill>
                  <a:schemeClr val="bg2">
                    <a:lumMod val="60000"/>
                    <a:lumOff val="40000"/>
                  </a:schemeClr>
                </a:solidFill>
                <a:round/>
              </a:ln>
            </p:spPr>
            <p:txBody>
              <a:bodyPr vert="horz" wrap="square" lIns="162560" tIns="81280" rIns="162560" bIns="81280" numCol="1" anchor="t" anchorCtr="0" compatLnSpc="1"/>
              <a:lstStyle/>
              <a:p>
                <a:pPr defTabSz="1219170">
                  <a:defRPr/>
                </a:pPr>
                <a:endParaRPr lang="zh-CN" altLang="en-US" sz="2800" kern="0" dirty="0">
                  <a:solidFill>
                    <a:prstClr val="black"/>
                  </a:solidFill>
                  <a:latin typeface="Cambria" panose="02040503050406030204" pitchFamily="18" charset="0"/>
                  <a:ea typeface="微软雅黑" panose="020B0503020204020204" pitchFamily="34" charset="-122"/>
                </a:endParaRPr>
              </a:p>
            </p:txBody>
          </p:sp>
          <p:sp>
            <p:nvSpPr>
              <p:cNvPr id="33" name="Freeform 8">
                <a:extLst>
                  <a:ext uri="{FF2B5EF4-FFF2-40B4-BE49-F238E27FC236}">
                    <a16:creationId xmlns:a16="http://schemas.microsoft.com/office/drawing/2014/main" id="{9B727E7B-F89B-B360-2FBE-8E70D0BC83A1}"/>
                  </a:ext>
                </a:extLst>
              </p:cNvPr>
              <p:cNvSpPr/>
              <p:nvPr/>
            </p:nvSpPr>
            <p:spPr bwMode="auto">
              <a:xfrm>
                <a:off x="1763" y="1882"/>
                <a:ext cx="44" cy="160"/>
              </a:xfrm>
              <a:custGeom>
                <a:avLst/>
                <a:gdLst>
                  <a:gd name="T0" fmla="*/ 17 w 34"/>
                  <a:gd name="T1" fmla="*/ 0 h 123"/>
                  <a:gd name="T2" fmla="*/ 0 w 34"/>
                  <a:gd name="T3" fmla="*/ 16 h 123"/>
                  <a:gd name="T4" fmla="*/ 0 w 34"/>
                  <a:gd name="T5" fmla="*/ 106 h 123"/>
                  <a:gd name="T6" fmla="*/ 17 w 34"/>
                  <a:gd name="T7" fmla="*/ 123 h 123"/>
                  <a:gd name="T8" fmla="*/ 34 w 34"/>
                  <a:gd name="T9" fmla="*/ 106 h 123"/>
                  <a:gd name="T10" fmla="*/ 34 w 34"/>
                  <a:gd name="T11" fmla="*/ 16 h 123"/>
                  <a:gd name="T12" fmla="*/ 17 w 34"/>
                  <a:gd name="T13" fmla="*/ 0 h 123"/>
                </a:gdLst>
                <a:ahLst/>
                <a:cxnLst>
                  <a:cxn ang="0">
                    <a:pos x="T0" y="T1"/>
                  </a:cxn>
                  <a:cxn ang="0">
                    <a:pos x="T2" y="T3"/>
                  </a:cxn>
                  <a:cxn ang="0">
                    <a:pos x="T4" y="T5"/>
                  </a:cxn>
                  <a:cxn ang="0">
                    <a:pos x="T6" y="T7"/>
                  </a:cxn>
                  <a:cxn ang="0">
                    <a:pos x="T8" y="T9"/>
                  </a:cxn>
                  <a:cxn ang="0">
                    <a:pos x="T10" y="T11"/>
                  </a:cxn>
                  <a:cxn ang="0">
                    <a:pos x="T12" y="T13"/>
                  </a:cxn>
                </a:cxnLst>
                <a:rect l="0" t="0" r="r" b="b"/>
                <a:pathLst>
                  <a:path w="34" h="123">
                    <a:moveTo>
                      <a:pt x="17" y="0"/>
                    </a:moveTo>
                    <a:cubicBezTo>
                      <a:pt x="7" y="0"/>
                      <a:pt x="0" y="7"/>
                      <a:pt x="0" y="16"/>
                    </a:cubicBezTo>
                    <a:cubicBezTo>
                      <a:pt x="0" y="106"/>
                      <a:pt x="0" y="106"/>
                      <a:pt x="0" y="106"/>
                    </a:cubicBezTo>
                    <a:cubicBezTo>
                      <a:pt x="0" y="115"/>
                      <a:pt x="7" y="123"/>
                      <a:pt x="17" y="123"/>
                    </a:cubicBezTo>
                    <a:cubicBezTo>
                      <a:pt x="26" y="123"/>
                      <a:pt x="34" y="115"/>
                      <a:pt x="34" y="106"/>
                    </a:cubicBezTo>
                    <a:cubicBezTo>
                      <a:pt x="34" y="16"/>
                      <a:pt x="34" y="16"/>
                      <a:pt x="34" y="16"/>
                    </a:cubicBezTo>
                    <a:cubicBezTo>
                      <a:pt x="34" y="7"/>
                      <a:pt x="26" y="0"/>
                      <a:pt x="17" y="0"/>
                    </a:cubicBezTo>
                    <a:close/>
                  </a:path>
                </a:pathLst>
              </a:custGeom>
              <a:solidFill>
                <a:schemeClr val="bg2">
                  <a:lumMod val="40000"/>
                  <a:lumOff val="60000"/>
                </a:schemeClr>
              </a:solidFill>
              <a:ln w="9525">
                <a:solidFill>
                  <a:schemeClr val="bg2">
                    <a:lumMod val="60000"/>
                    <a:lumOff val="40000"/>
                  </a:schemeClr>
                </a:solidFill>
                <a:round/>
              </a:ln>
            </p:spPr>
            <p:txBody>
              <a:bodyPr vert="horz" wrap="square" lIns="162560" tIns="81280" rIns="162560" bIns="81280" numCol="1" anchor="t" anchorCtr="0" compatLnSpc="1"/>
              <a:lstStyle/>
              <a:p>
                <a:pPr defTabSz="1219170">
                  <a:defRPr/>
                </a:pPr>
                <a:endParaRPr lang="zh-CN" altLang="en-US" sz="2800" kern="0" dirty="0">
                  <a:solidFill>
                    <a:prstClr val="black"/>
                  </a:solidFill>
                  <a:latin typeface="Cambria" panose="02040503050406030204" pitchFamily="18" charset="0"/>
                  <a:ea typeface="微软雅黑" panose="020B0503020204020204" pitchFamily="34" charset="-122"/>
                </a:endParaRPr>
              </a:p>
            </p:txBody>
          </p:sp>
          <p:sp>
            <p:nvSpPr>
              <p:cNvPr id="34" name="Freeform 9">
                <a:extLst>
                  <a:ext uri="{FF2B5EF4-FFF2-40B4-BE49-F238E27FC236}">
                    <a16:creationId xmlns:a16="http://schemas.microsoft.com/office/drawing/2014/main" id="{508E0055-28A0-187B-1B70-066A41BCC12A}"/>
                  </a:ext>
                </a:extLst>
              </p:cNvPr>
              <p:cNvSpPr/>
              <p:nvPr/>
            </p:nvSpPr>
            <p:spPr bwMode="auto">
              <a:xfrm>
                <a:off x="1308" y="1557"/>
                <a:ext cx="165" cy="44"/>
              </a:xfrm>
              <a:custGeom>
                <a:avLst/>
                <a:gdLst>
                  <a:gd name="T0" fmla="*/ 17 w 127"/>
                  <a:gd name="T1" fmla="*/ 34 h 34"/>
                  <a:gd name="T2" fmla="*/ 110 w 127"/>
                  <a:gd name="T3" fmla="*/ 34 h 34"/>
                  <a:gd name="T4" fmla="*/ 127 w 127"/>
                  <a:gd name="T5" fmla="*/ 17 h 34"/>
                  <a:gd name="T6" fmla="*/ 110 w 127"/>
                  <a:gd name="T7" fmla="*/ 0 h 34"/>
                  <a:gd name="T8" fmla="*/ 17 w 127"/>
                  <a:gd name="T9" fmla="*/ 0 h 34"/>
                  <a:gd name="T10" fmla="*/ 0 w 127"/>
                  <a:gd name="T11" fmla="*/ 17 h 34"/>
                  <a:gd name="T12" fmla="*/ 17 w 127"/>
                  <a:gd name="T13" fmla="*/ 34 h 34"/>
                </a:gdLst>
                <a:ahLst/>
                <a:cxnLst>
                  <a:cxn ang="0">
                    <a:pos x="T0" y="T1"/>
                  </a:cxn>
                  <a:cxn ang="0">
                    <a:pos x="T2" y="T3"/>
                  </a:cxn>
                  <a:cxn ang="0">
                    <a:pos x="T4" y="T5"/>
                  </a:cxn>
                  <a:cxn ang="0">
                    <a:pos x="T6" y="T7"/>
                  </a:cxn>
                  <a:cxn ang="0">
                    <a:pos x="T8" y="T9"/>
                  </a:cxn>
                  <a:cxn ang="0">
                    <a:pos x="T10" y="T11"/>
                  </a:cxn>
                  <a:cxn ang="0">
                    <a:pos x="T12" y="T13"/>
                  </a:cxn>
                </a:cxnLst>
                <a:rect l="0" t="0" r="r" b="b"/>
                <a:pathLst>
                  <a:path w="127" h="34">
                    <a:moveTo>
                      <a:pt x="17" y="34"/>
                    </a:moveTo>
                    <a:cubicBezTo>
                      <a:pt x="110" y="34"/>
                      <a:pt x="110" y="34"/>
                      <a:pt x="110" y="34"/>
                    </a:cubicBezTo>
                    <a:cubicBezTo>
                      <a:pt x="119" y="34"/>
                      <a:pt x="127" y="26"/>
                      <a:pt x="127" y="17"/>
                    </a:cubicBezTo>
                    <a:cubicBezTo>
                      <a:pt x="127" y="8"/>
                      <a:pt x="119" y="0"/>
                      <a:pt x="110" y="0"/>
                    </a:cubicBezTo>
                    <a:cubicBezTo>
                      <a:pt x="17" y="0"/>
                      <a:pt x="17" y="0"/>
                      <a:pt x="17" y="0"/>
                    </a:cubicBezTo>
                    <a:cubicBezTo>
                      <a:pt x="8" y="0"/>
                      <a:pt x="0" y="8"/>
                      <a:pt x="0" y="17"/>
                    </a:cubicBezTo>
                    <a:cubicBezTo>
                      <a:pt x="0" y="26"/>
                      <a:pt x="8" y="34"/>
                      <a:pt x="17" y="34"/>
                    </a:cubicBezTo>
                    <a:close/>
                  </a:path>
                </a:pathLst>
              </a:custGeom>
              <a:solidFill>
                <a:schemeClr val="bg2">
                  <a:lumMod val="40000"/>
                  <a:lumOff val="60000"/>
                </a:schemeClr>
              </a:solidFill>
              <a:ln w="9525">
                <a:solidFill>
                  <a:schemeClr val="bg2">
                    <a:lumMod val="60000"/>
                    <a:lumOff val="40000"/>
                  </a:schemeClr>
                </a:solidFill>
                <a:round/>
              </a:ln>
            </p:spPr>
            <p:txBody>
              <a:bodyPr vert="horz" wrap="square" lIns="162560" tIns="81280" rIns="162560" bIns="81280" numCol="1" anchor="t" anchorCtr="0" compatLnSpc="1"/>
              <a:lstStyle/>
              <a:p>
                <a:pPr defTabSz="1219170">
                  <a:defRPr/>
                </a:pPr>
                <a:endParaRPr lang="zh-CN" altLang="en-US" sz="2800" kern="0" dirty="0">
                  <a:solidFill>
                    <a:prstClr val="black"/>
                  </a:solidFill>
                  <a:latin typeface="Cambria" panose="02040503050406030204" pitchFamily="18" charset="0"/>
                  <a:ea typeface="微软雅黑" panose="020B0503020204020204" pitchFamily="34" charset="-122"/>
                </a:endParaRPr>
              </a:p>
            </p:txBody>
          </p:sp>
          <p:sp>
            <p:nvSpPr>
              <p:cNvPr id="35" name="Freeform 10">
                <a:extLst>
                  <a:ext uri="{FF2B5EF4-FFF2-40B4-BE49-F238E27FC236}">
                    <a16:creationId xmlns:a16="http://schemas.microsoft.com/office/drawing/2014/main" id="{A09EA079-5ADD-D19A-CC01-7D4DBFFBEFE0}"/>
                  </a:ext>
                </a:extLst>
              </p:cNvPr>
              <p:cNvSpPr/>
              <p:nvPr/>
            </p:nvSpPr>
            <p:spPr bwMode="auto">
              <a:xfrm>
                <a:off x="1403" y="1231"/>
                <a:ext cx="145" cy="117"/>
              </a:xfrm>
              <a:custGeom>
                <a:avLst/>
                <a:gdLst>
                  <a:gd name="T0" fmla="*/ 9 w 112"/>
                  <a:gd name="T1" fmla="*/ 30 h 90"/>
                  <a:gd name="T2" fmla="*/ 83 w 112"/>
                  <a:gd name="T3" fmla="*/ 84 h 90"/>
                  <a:gd name="T4" fmla="*/ 107 w 112"/>
                  <a:gd name="T5" fmla="*/ 81 h 90"/>
                  <a:gd name="T6" fmla="*/ 103 w 112"/>
                  <a:gd name="T7" fmla="*/ 58 h 90"/>
                  <a:gd name="T8" fmla="*/ 30 w 112"/>
                  <a:gd name="T9" fmla="*/ 3 h 90"/>
                  <a:gd name="T10" fmla="*/ 20 w 112"/>
                  <a:gd name="T11" fmla="*/ 0 h 90"/>
                  <a:gd name="T12" fmla="*/ 6 w 112"/>
                  <a:gd name="T13" fmla="*/ 7 h 90"/>
                  <a:gd name="T14" fmla="*/ 9 w 112"/>
                  <a:gd name="T15" fmla="*/ 3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9" y="30"/>
                    </a:moveTo>
                    <a:cubicBezTo>
                      <a:pt x="83" y="84"/>
                      <a:pt x="83" y="84"/>
                      <a:pt x="83" y="84"/>
                    </a:cubicBezTo>
                    <a:cubicBezTo>
                      <a:pt x="90" y="90"/>
                      <a:pt x="101" y="88"/>
                      <a:pt x="107" y="81"/>
                    </a:cubicBezTo>
                    <a:cubicBezTo>
                      <a:pt x="112" y="74"/>
                      <a:pt x="111" y="63"/>
                      <a:pt x="103" y="58"/>
                    </a:cubicBezTo>
                    <a:cubicBezTo>
                      <a:pt x="30" y="3"/>
                      <a:pt x="30" y="3"/>
                      <a:pt x="30" y="3"/>
                    </a:cubicBezTo>
                    <a:cubicBezTo>
                      <a:pt x="27" y="1"/>
                      <a:pt x="23" y="0"/>
                      <a:pt x="20" y="0"/>
                    </a:cubicBezTo>
                    <a:cubicBezTo>
                      <a:pt x="14" y="0"/>
                      <a:pt x="9" y="2"/>
                      <a:pt x="6" y="7"/>
                    </a:cubicBezTo>
                    <a:cubicBezTo>
                      <a:pt x="0" y="14"/>
                      <a:pt x="2" y="24"/>
                      <a:pt x="9" y="30"/>
                    </a:cubicBezTo>
                    <a:close/>
                  </a:path>
                </a:pathLst>
              </a:custGeom>
              <a:solidFill>
                <a:schemeClr val="bg2">
                  <a:lumMod val="40000"/>
                  <a:lumOff val="60000"/>
                </a:schemeClr>
              </a:solidFill>
              <a:ln w="9525">
                <a:solidFill>
                  <a:schemeClr val="bg2">
                    <a:lumMod val="60000"/>
                    <a:lumOff val="40000"/>
                  </a:schemeClr>
                </a:solidFill>
                <a:round/>
              </a:ln>
            </p:spPr>
            <p:txBody>
              <a:bodyPr vert="horz" wrap="square" lIns="162560" tIns="81280" rIns="162560" bIns="81280" numCol="1" anchor="t" anchorCtr="0" compatLnSpc="1"/>
              <a:lstStyle/>
              <a:p>
                <a:pPr defTabSz="1219170">
                  <a:defRPr/>
                </a:pPr>
                <a:endParaRPr lang="zh-CN" altLang="en-US" sz="2800" kern="0" dirty="0">
                  <a:solidFill>
                    <a:prstClr val="black"/>
                  </a:solidFill>
                  <a:latin typeface="Cambria" panose="02040503050406030204" pitchFamily="18" charset="0"/>
                  <a:ea typeface="微软雅黑" panose="020B0503020204020204" pitchFamily="34" charset="-122"/>
                </a:endParaRPr>
              </a:p>
            </p:txBody>
          </p:sp>
          <p:sp>
            <p:nvSpPr>
              <p:cNvPr id="36" name="Freeform 11">
                <a:extLst>
                  <a:ext uri="{FF2B5EF4-FFF2-40B4-BE49-F238E27FC236}">
                    <a16:creationId xmlns:a16="http://schemas.microsoft.com/office/drawing/2014/main" id="{3E74B619-EAE4-61C3-AD9F-A729184D48D8}"/>
                  </a:ext>
                </a:extLst>
              </p:cNvPr>
              <p:cNvSpPr/>
              <p:nvPr/>
            </p:nvSpPr>
            <p:spPr bwMode="auto">
              <a:xfrm>
                <a:off x="2073" y="1231"/>
                <a:ext cx="145" cy="117"/>
              </a:xfrm>
              <a:custGeom>
                <a:avLst/>
                <a:gdLst>
                  <a:gd name="T0" fmla="*/ 29 w 112"/>
                  <a:gd name="T1" fmla="*/ 84 h 90"/>
                  <a:gd name="T2" fmla="*/ 103 w 112"/>
                  <a:gd name="T3" fmla="*/ 30 h 90"/>
                  <a:gd name="T4" fmla="*/ 106 w 112"/>
                  <a:gd name="T5" fmla="*/ 7 h 90"/>
                  <a:gd name="T6" fmla="*/ 92 w 112"/>
                  <a:gd name="T7" fmla="*/ 0 h 90"/>
                  <a:gd name="T8" fmla="*/ 82 w 112"/>
                  <a:gd name="T9" fmla="*/ 3 h 90"/>
                  <a:gd name="T10" fmla="*/ 9 w 112"/>
                  <a:gd name="T11" fmla="*/ 58 h 90"/>
                  <a:gd name="T12" fmla="*/ 5 w 112"/>
                  <a:gd name="T13" fmla="*/ 81 h 90"/>
                  <a:gd name="T14" fmla="*/ 29 w 112"/>
                  <a:gd name="T15" fmla="*/ 84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29" y="84"/>
                    </a:moveTo>
                    <a:cubicBezTo>
                      <a:pt x="103" y="30"/>
                      <a:pt x="103" y="30"/>
                      <a:pt x="103" y="30"/>
                    </a:cubicBezTo>
                    <a:cubicBezTo>
                      <a:pt x="110" y="24"/>
                      <a:pt x="112" y="14"/>
                      <a:pt x="106" y="7"/>
                    </a:cubicBezTo>
                    <a:cubicBezTo>
                      <a:pt x="103" y="2"/>
                      <a:pt x="98" y="0"/>
                      <a:pt x="92" y="0"/>
                    </a:cubicBezTo>
                    <a:cubicBezTo>
                      <a:pt x="89" y="0"/>
                      <a:pt x="85" y="1"/>
                      <a:pt x="82" y="3"/>
                    </a:cubicBezTo>
                    <a:cubicBezTo>
                      <a:pt x="9" y="58"/>
                      <a:pt x="9" y="58"/>
                      <a:pt x="9" y="58"/>
                    </a:cubicBezTo>
                    <a:cubicBezTo>
                      <a:pt x="1" y="63"/>
                      <a:pt x="0" y="74"/>
                      <a:pt x="5" y="81"/>
                    </a:cubicBezTo>
                    <a:cubicBezTo>
                      <a:pt x="11" y="88"/>
                      <a:pt x="22" y="90"/>
                      <a:pt x="29" y="84"/>
                    </a:cubicBezTo>
                    <a:close/>
                  </a:path>
                </a:pathLst>
              </a:custGeom>
              <a:solidFill>
                <a:schemeClr val="bg2">
                  <a:lumMod val="40000"/>
                  <a:lumOff val="60000"/>
                </a:schemeClr>
              </a:solidFill>
              <a:ln w="9525">
                <a:solidFill>
                  <a:schemeClr val="bg2">
                    <a:lumMod val="60000"/>
                    <a:lumOff val="40000"/>
                  </a:schemeClr>
                </a:solidFill>
                <a:round/>
              </a:ln>
            </p:spPr>
            <p:txBody>
              <a:bodyPr vert="horz" wrap="square" lIns="162560" tIns="81280" rIns="162560" bIns="81280" numCol="1" anchor="t" anchorCtr="0" compatLnSpc="1"/>
              <a:lstStyle/>
              <a:p>
                <a:pPr defTabSz="1219170">
                  <a:defRPr/>
                </a:pPr>
                <a:endParaRPr lang="zh-CN" altLang="en-US" sz="2800" kern="0" dirty="0">
                  <a:solidFill>
                    <a:prstClr val="black"/>
                  </a:solidFill>
                  <a:latin typeface="Cambria" panose="02040503050406030204" pitchFamily="18" charset="0"/>
                  <a:ea typeface="微软雅黑" panose="020B0503020204020204" pitchFamily="34" charset="-122"/>
                </a:endParaRPr>
              </a:p>
            </p:txBody>
          </p:sp>
          <p:sp>
            <p:nvSpPr>
              <p:cNvPr id="37" name="Freeform 12">
                <a:extLst>
                  <a:ext uri="{FF2B5EF4-FFF2-40B4-BE49-F238E27FC236}">
                    <a16:creationId xmlns:a16="http://schemas.microsoft.com/office/drawing/2014/main" id="{A1E89B38-86C9-4E88-6B3C-8BB138155A76}"/>
                  </a:ext>
                </a:extLst>
              </p:cNvPr>
              <p:cNvSpPr/>
              <p:nvPr/>
            </p:nvSpPr>
            <p:spPr bwMode="auto">
              <a:xfrm>
                <a:off x="1431" y="1813"/>
                <a:ext cx="134" cy="128"/>
              </a:xfrm>
              <a:custGeom>
                <a:avLst/>
                <a:gdLst>
                  <a:gd name="T0" fmla="*/ 84 w 103"/>
                  <a:gd name="T1" fmla="*/ 0 h 98"/>
                  <a:gd name="T2" fmla="*/ 72 w 103"/>
                  <a:gd name="T3" fmla="*/ 4 h 98"/>
                  <a:gd name="T4" fmla="*/ 7 w 103"/>
                  <a:gd name="T5" fmla="*/ 68 h 98"/>
                  <a:gd name="T6" fmla="*/ 7 w 103"/>
                  <a:gd name="T7" fmla="*/ 91 h 98"/>
                  <a:gd name="T8" fmla="*/ 31 w 103"/>
                  <a:gd name="T9" fmla="*/ 91 h 98"/>
                  <a:gd name="T10" fmla="*/ 96 w 103"/>
                  <a:gd name="T11" fmla="*/ 28 h 98"/>
                  <a:gd name="T12" fmla="*/ 96 w 103"/>
                  <a:gd name="T13" fmla="*/ 4 h 98"/>
                  <a:gd name="T14" fmla="*/ 84 w 103"/>
                  <a:gd name="T15" fmla="*/ 0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 h="98">
                    <a:moveTo>
                      <a:pt x="84" y="0"/>
                    </a:moveTo>
                    <a:cubicBezTo>
                      <a:pt x="80" y="0"/>
                      <a:pt x="75" y="1"/>
                      <a:pt x="72" y="4"/>
                    </a:cubicBezTo>
                    <a:cubicBezTo>
                      <a:pt x="7" y="68"/>
                      <a:pt x="7" y="68"/>
                      <a:pt x="7" y="68"/>
                    </a:cubicBezTo>
                    <a:cubicBezTo>
                      <a:pt x="0" y="74"/>
                      <a:pt x="0" y="85"/>
                      <a:pt x="7" y="91"/>
                    </a:cubicBezTo>
                    <a:cubicBezTo>
                      <a:pt x="13" y="98"/>
                      <a:pt x="24" y="98"/>
                      <a:pt x="31" y="91"/>
                    </a:cubicBezTo>
                    <a:cubicBezTo>
                      <a:pt x="96" y="28"/>
                      <a:pt x="96" y="28"/>
                      <a:pt x="96" y="28"/>
                    </a:cubicBezTo>
                    <a:cubicBezTo>
                      <a:pt x="103" y="21"/>
                      <a:pt x="103" y="11"/>
                      <a:pt x="96" y="4"/>
                    </a:cubicBezTo>
                    <a:cubicBezTo>
                      <a:pt x="93" y="1"/>
                      <a:pt x="88" y="0"/>
                      <a:pt x="84" y="0"/>
                    </a:cubicBezTo>
                    <a:close/>
                  </a:path>
                </a:pathLst>
              </a:custGeom>
              <a:solidFill>
                <a:schemeClr val="bg2">
                  <a:lumMod val="40000"/>
                  <a:lumOff val="60000"/>
                </a:schemeClr>
              </a:solidFill>
              <a:ln w="9525">
                <a:solidFill>
                  <a:schemeClr val="bg2">
                    <a:lumMod val="60000"/>
                    <a:lumOff val="40000"/>
                  </a:schemeClr>
                </a:solidFill>
                <a:round/>
              </a:ln>
            </p:spPr>
            <p:txBody>
              <a:bodyPr vert="horz" wrap="square" lIns="162560" tIns="81280" rIns="162560" bIns="81280" numCol="1" anchor="t" anchorCtr="0" compatLnSpc="1"/>
              <a:lstStyle/>
              <a:p>
                <a:pPr defTabSz="1219170">
                  <a:defRPr/>
                </a:pPr>
                <a:endParaRPr lang="zh-CN" altLang="en-US" sz="2800" kern="0" dirty="0">
                  <a:solidFill>
                    <a:prstClr val="black"/>
                  </a:solidFill>
                  <a:latin typeface="Cambria" panose="02040503050406030204" pitchFamily="18" charset="0"/>
                  <a:ea typeface="微软雅黑" panose="020B0503020204020204" pitchFamily="34" charset="-122"/>
                </a:endParaRPr>
              </a:p>
            </p:txBody>
          </p:sp>
          <p:sp>
            <p:nvSpPr>
              <p:cNvPr id="38" name="Freeform 13">
                <a:extLst>
                  <a:ext uri="{FF2B5EF4-FFF2-40B4-BE49-F238E27FC236}">
                    <a16:creationId xmlns:a16="http://schemas.microsoft.com/office/drawing/2014/main" id="{B1C1C076-27D0-5E39-544A-7189626E4656}"/>
                  </a:ext>
                </a:extLst>
              </p:cNvPr>
              <p:cNvSpPr/>
              <p:nvPr/>
            </p:nvSpPr>
            <p:spPr bwMode="auto">
              <a:xfrm>
                <a:off x="2043" y="1813"/>
                <a:ext cx="132" cy="128"/>
              </a:xfrm>
              <a:custGeom>
                <a:avLst/>
                <a:gdLst>
                  <a:gd name="T0" fmla="*/ 31 w 102"/>
                  <a:gd name="T1" fmla="*/ 4 h 98"/>
                  <a:gd name="T2" fmla="*/ 19 w 102"/>
                  <a:gd name="T3" fmla="*/ 0 h 98"/>
                  <a:gd name="T4" fmla="*/ 7 w 102"/>
                  <a:gd name="T5" fmla="*/ 4 h 98"/>
                  <a:gd name="T6" fmla="*/ 7 w 102"/>
                  <a:gd name="T7" fmla="*/ 28 h 98"/>
                  <a:gd name="T8" fmla="*/ 72 w 102"/>
                  <a:gd name="T9" fmla="*/ 91 h 98"/>
                  <a:gd name="T10" fmla="*/ 96 w 102"/>
                  <a:gd name="T11" fmla="*/ 91 h 98"/>
                  <a:gd name="T12" fmla="*/ 96 w 102"/>
                  <a:gd name="T13" fmla="*/ 68 h 98"/>
                  <a:gd name="T14" fmla="*/ 31 w 102"/>
                  <a:gd name="T15" fmla="*/ 4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98">
                    <a:moveTo>
                      <a:pt x="31" y="4"/>
                    </a:moveTo>
                    <a:cubicBezTo>
                      <a:pt x="27" y="1"/>
                      <a:pt x="23" y="0"/>
                      <a:pt x="19" y="0"/>
                    </a:cubicBezTo>
                    <a:cubicBezTo>
                      <a:pt x="14" y="0"/>
                      <a:pt x="10" y="1"/>
                      <a:pt x="7" y="4"/>
                    </a:cubicBezTo>
                    <a:cubicBezTo>
                      <a:pt x="0" y="11"/>
                      <a:pt x="0" y="21"/>
                      <a:pt x="7" y="28"/>
                    </a:cubicBezTo>
                    <a:cubicBezTo>
                      <a:pt x="72" y="91"/>
                      <a:pt x="72" y="91"/>
                      <a:pt x="72" y="91"/>
                    </a:cubicBezTo>
                    <a:cubicBezTo>
                      <a:pt x="78" y="98"/>
                      <a:pt x="89" y="98"/>
                      <a:pt x="96" y="91"/>
                    </a:cubicBezTo>
                    <a:cubicBezTo>
                      <a:pt x="102" y="85"/>
                      <a:pt x="102" y="74"/>
                      <a:pt x="96" y="68"/>
                    </a:cubicBezTo>
                    <a:lnTo>
                      <a:pt x="31" y="4"/>
                    </a:lnTo>
                    <a:close/>
                  </a:path>
                </a:pathLst>
              </a:custGeom>
              <a:solidFill>
                <a:schemeClr val="bg2">
                  <a:lumMod val="40000"/>
                  <a:lumOff val="60000"/>
                </a:schemeClr>
              </a:solidFill>
              <a:ln w="9525">
                <a:solidFill>
                  <a:schemeClr val="bg2">
                    <a:lumMod val="60000"/>
                    <a:lumOff val="40000"/>
                  </a:schemeClr>
                </a:solidFill>
                <a:round/>
              </a:ln>
            </p:spPr>
            <p:txBody>
              <a:bodyPr vert="horz" wrap="square" lIns="162560" tIns="81280" rIns="162560" bIns="81280" numCol="1" anchor="t" anchorCtr="0" compatLnSpc="1"/>
              <a:lstStyle/>
              <a:p>
                <a:pPr defTabSz="1219170">
                  <a:defRPr/>
                </a:pPr>
                <a:endParaRPr lang="zh-CN" altLang="en-US" sz="2800" kern="0" dirty="0">
                  <a:solidFill>
                    <a:prstClr val="black"/>
                  </a:solidFill>
                  <a:latin typeface="Cambria" panose="02040503050406030204" pitchFamily="18" charset="0"/>
                  <a:ea typeface="微软雅黑" panose="020B0503020204020204" pitchFamily="34" charset="-122"/>
                </a:endParaRPr>
              </a:p>
            </p:txBody>
          </p:sp>
        </p:grpSp>
      </p:grpSp>
      <p:pic>
        <p:nvPicPr>
          <p:cNvPr id="39" name="Picture 2" descr="Khăn mùi xoa đẹp - mềm mại thấm hút mồ hôi giá tốt">
            <a:extLst>
              <a:ext uri="{FF2B5EF4-FFF2-40B4-BE49-F238E27FC236}">
                <a16:creationId xmlns:a16="http://schemas.microsoft.com/office/drawing/2014/main" id="{9DC987F1-CA50-BBBF-EFF9-5C50E3BFC324}"/>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2145014" y="3562758"/>
            <a:ext cx="2343150" cy="2343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3231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par>
                          <p:cTn id="17" fill="hold">
                            <p:stCondLst>
                              <p:cond delay="500"/>
                            </p:stCondLst>
                            <p:childTnLst>
                              <p:par>
                                <p:cTn id="18" presetID="22" presetClass="entr" presetSubtype="8" fill="hold" nodeType="after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wipe(left)">
                                      <p:cBhvr>
                                        <p:cTn id="20" dur="500"/>
                                        <p:tgtEl>
                                          <p:spTgt spid="23"/>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randombar(horizontal)">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9"/>
                                        </p:tgtEl>
                                        <p:attrNameLst>
                                          <p:attrName>style.visibility</p:attrName>
                                        </p:attrNameLst>
                                      </p:cBhvr>
                                      <p:to>
                                        <p:strVal val="visible"/>
                                      </p:to>
                                    </p:set>
                                    <p:animEffect transition="in" filter="fade">
                                      <p:cBhvr>
                                        <p:cTn id="30"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Lst>
  </p:timing>
</p:sld>
</file>

<file path=ppt/theme/theme1.xml><?xml version="1.0" encoding="utf-8"?>
<a:theme xmlns:a="http://schemas.openxmlformats.org/drawingml/2006/main" name="2_Default Design">
  <a:themeElements>
    <a:clrScheme name="2_Default Design 2">
      <a:dk1>
        <a:srgbClr val="000000"/>
      </a:dk1>
      <a:lt1>
        <a:srgbClr val="FFFFFF"/>
      </a:lt1>
      <a:dk2>
        <a:srgbClr val="AFE91F"/>
      </a:dk2>
      <a:lt2>
        <a:srgbClr val="B2B2B2"/>
      </a:lt2>
      <a:accent1>
        <a:srgbClr val="70D34D"/>
      </a:accent1>
      <a:accent2>
        <a:srgbClr val="4192DB"/>
      </a:accent2>
      <a:accent3>
        <a:srgbClr val="FFFFFF"/>
      </a:accent3>
      <a:accent4>
        <a:srgbClr val="000000"/>
      </a:accent4>
      <a:accent5>
        <a:srgbClr val="BBE6B2"/>
      </a:accent5>
      <a:accent6>
        <a:srgbClr val="3A84C6"/>
      </a:accent6>
      <a:hlink>
        <a:srgbClr val="EC7A24"/>
      </a:hlink>
      <a:folHlink>
        <a:srgbClr val="AB6CCE"/>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outerShdw dist="17961" dir="2700000" algn="ctr" rotWithShape="0">
            <a:schemeClr val="tx1">
              <a:gamma/>
              <a:shade val="60000"/>
              <a:invGamma/>
            </a:schemeClr>
          </a:outerShdw>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outerShdw dist="17961" dir="2700000" algn="ctr" rotWithShape="0">
            <a:schemeClr val="tx1">
              <a:gamma/>
              <a:shade val="60000"/>
              <a:invGamma/>
            </a:schemeClr>
          </a:outerShdw>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ea typeface="宋体" pitchFamily="2" charset="-122"/>
          </a:defRPr>
        </a:defPPr>
      </a:lstStyle>
    </a:lnDef>
  </a:objectDefaults>
  <a:extraClrSchemeLst>
    <a:extraClrScheme>
      <a:clrScheme name="2_Default Design 1">
        <a:dk1>
          <a:srgbClr val="000000"/>
        </a:dk1>
        <a:lt1>
          <a:srgbClr val="FFFFFF"/>
        </a:lt1>
        <a:dk2>
          <a:srgbClr val="FDD903"/>
        </a:dk2>
        <a:lt2>
          <a:srgbClr val="B2B2B2"/>
        </a:lt2>
        <a:accent1>
          <a:srgbClr val="FF9900"/>
        </a:accent1>
        <a:accent2>
          <a:srgbClr val="76C73F"/>
        </a:accent2>
        <a:accent3>
          <a:srgbClr val="FFFFFF"/>
        </a:accent3>
        <a:accent4>
          <a:srgbClr val="000000"/>
        </a:accent4>
        <a:accent5>
          <a:srgbClr val="FFCAAA"/>
        </a:accent5>
        <a:accent6>
          <a:srgbClr val="6AB438"/>
        </a:accent6>
        <a:hlink>
          <a:srgbClr val="E2507A"/>
        </a:hlink>
        <a:folHlink>
          <a:srgbClr val="5ACAAF"/>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AFE91F"/>
        </a:dk2>
        <a:lt2>
          <a:srgbClr val="B2B2B2"/>
        </a:lt2>
        <a:accent1>
          <a:srgbClr val="70D34D"/>
        </a:accent1>
        <a:accent2>
          <a:srgbClr val="4192DB"/>
        </a:accent2>
        <a:accent3>
          <a:srgbClr val="FFFFFF"/>
        </a:accent3>
        <a:accent4>
          <a:srgbClr val="000000"/>
        </a:accent4>
        <a:accent5>
          <a:srgbClr val="BBE6B2"/>
        </a:accent5>
        <a:accent6>
          <a:srgbClr val="3A84C6"/>
        </a:accent6>
        <a:hlink>
          <a:srgbClr val="EC7A24"/>
        </a:hlink>
        <a:folHlink>
          <a:srgbClr val="AB6CCE"/>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72D3F6"/>
        </a:dk2>
        <a:lt2>
          <a:srgbClr val="B2B2B2"/>
        </a:lt2>
        <a:accent1>
          <a:srgbClr val="51A0E1"/>
        </a:accent1>
        <a:accent2>
          <a:srgbClr val="7FCD53"/>
        </a:accent2>
        <a:accent3>
          <a:srgbClr val="FFFFFF"/>
        </a:accent3>
        <a:accent4>
          <a:srgbClr val="000000"/>
        </a:accent4>
        <a:accent5>
          <a:srgbClr val="B3CDEE"/>
        </a:accent5>
        <a:accent6>
          <a:srgbClr val="72BA4A"/>
        </a:accent6>
        <a:hlink>
          <a:srgbClr val="CB518E"/>
        </a:hlink>
        <a:folHlink>
          <a:srgbClr val="DB8629"/>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142</TotalTime>
  <Words>846</Words>
  <Application>Microsoft Office PowerPoint</Application>
  <PresentationFormat>Widescreen</PresentationFormat>
  <Paragraphs>71</Paragraphs>
  <Slides>26</Slides>
  <Notes>0</Notes>
  <HiddenSlides>0</HiddenSlides>
  <MMClips>1</MMClips>
  <ScaleCrop>false</ScaleCrop>
  <HeadingPairs>
    <vt:vector size="6" baseType="variant">
      <vt:variant>
        <vt:lpstr>Fonts Used</vt:lpstr>
      </vt:variant>
      <vt:variant>
        <vt:i4>11</vt:i4>
      </vt:variant>
      <vt:variant>
        <vt:lpstr>Theme</vt:lpstr>
      </vt:variant>
      <vt:variant>
        <vt:i4>5</vt:i4>
      </vt:variant>
      <vt:variant>
        <vt:lpstr>Slide Titles</vt:lpstr>
      </vt:variant>
      <vt:variant>
        <vt:i4>26</vt:i4>
      </vt:variant>
    </vt:vector>
  </HeadingPairs>
  <TitlesOfParts>
    <vt:vector size="42" baseType="lpstr">
      <vt:lpstr>#9Slide03 Duepuntozero</vt:lpstr>
      <vt:lpstr>Aptos</vt:lpstr>
      <vt:lpstr>Aptos Display</vt:lpstr>
      <vt:lpstr>Arial</vt:lpstr>
      <vt:lpstr>Calibri</vt:lpstr>
      <vt:lpstr>Calibri Light</vt:lpstr>
      <vt:lpstr>Cambria</vt:lpstr>
      <vt:lpstr>Cascadia Mono SemiBold</vt:lpstr>
      <vt:lpstr>iCiel Cucho Bold</vt:lpstr>
      <vt:lpstr>Times New Roman</vt:lpstr>
      <vt:lpstr>Verdana</vt:lpstr>
      <vt:lpstr>2_Default Design</vt:lpstr>
      <vt:lpstr>Office Theme</vt:lpstr>
      <vt:lpstr>1_Office Theme</vt:lpstr>
      <vt:lpstr>3_Office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45</cp:revision>
  <dcterms:created xsi:type="dcterms:W3CDTF">2022-06-25T06:18:34Z</dcterms:created>
  <dcterms:modified xsi:type="dcterms:W3CDTF">2025-11-20T15:46:14Z</dcterms:modified>
</cp:coreProperties>
</file>