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Times New Roman Bold" panose="02020803070505020304" pitchFamily="18" charset="0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33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50.svg"/><Relationship Id="rId7" Type="http://schemas.openxmlformats.org/officeDocument/2006/relationships/image" Target="../media/image1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svg"/><Relationship Id="rId5" Type="http://schemas.openxmlformats.org/officeDocument/2006/relationships/image" Target="../media/image33.png"/><Relationship Id="rId10" Type="http://schemas.openxmlformats.org/officeDocument/2006/relationships/image" Target="../media/image51.png"/><Relationship Id="rId4" Type="http://schemas.openxmlformats.org/officeDocument/2006/relationships/image" Target="../media/image32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59.sv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12" Type="http://schemas.openxmlformats.org/officeDocument/2006/relationships/image" Target="../media/image37.png"/><Relationship Id="rId2" Type="http://schemas.openxmlformats.org/officeDocument/2006/relationships/image" Target="../media/image1.png"/><Relationship Id="rId16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75.svg"/><Relationship Id="rId5" Type="http://schemas.openxmlformats.org/officeDocument/2006/relationships/image" Target="../media/image73.svg"/><Relationship Id="rId15" Type="http://schemas.openxmlformats.org/officeDocument/2006/relationships/image" Target="../media/image53.jpeg"/><Relationship Id="rId10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7.svg"/><Relationship Id="rId1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1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13.png"/><Relationship Id="rId17" Type="http://schemas.openxmlformats.org/officeDocument/2006/relationships/image" Target="../media/image25.svg"/><Relationship Id="rId2" Type="http://schemas.openxmlformats.org/officeDocument/2006/relationships/image" Target="../media/image8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23.jpeg"/><Relationship Id="rId3" Type="http://schemas.openxmlformats.org/officeDocument/2006/relationships/image" Target="../media/image27.svg"/><Relationship Id="rId7" Type="http://schemas.openxmlformats.org/officeDocument/2006/relationships/image" Target="../media/image19.png"/><Relationship Id="rId12" Type="http://schemas.openxmlformats.org/officeDocument/2006/relationships/image" Target="../media/image2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21.jpeg"/><Relationship Id="rId5" Type="http://schemas.openxmlformats.org/officeDocument/2006/relationships/image" Target="../media/image18.png"/><Relationship Id="rId10" Type="http://schemas.openxmlformats.org/officeDocument/2006/relationships/image" Target="../media/image34.sv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9.svg"/><Relationship Id="rId3" Type="http://schemas.openxmlformats.org/officeDocument/2006/relationships/image" Target="../media/image11.svg"/><Relationship Id="rId7" Type="http://schemas.openxmlformats.org/officeDocument/2006/relationships/image" Target="../media/image39.svg"/><Relationship Id="rId12" Type="http://schemas.openxmlformats.org/officeDocument/2006/relationships/image" Target="../media/image12.png"/><Relationship Id="rId17" Type="http://schemas.openxmlformats.org/officeDocument/2006/relationships/image" Target="../media/image45.svg"/><Relationship Id="rId2" Type="http://schemas.openxmlformats.org/officeDocument/2006/relationships/image" Target="../media/image8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30.svg"/><Relationship Id="rId5" Type="http://schemas.openxmlformats.org/officeDocument/2006/relationships/image" Target="../media/image23.svg"/><Relationship Id="rId15" Type="http://schemas.openxmlformats.org/officeDocument/2006/relationships/image" Target="../media/image43.sv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41.sv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0.jpeg"/><Relationship Id="rId3" Type="http://schemas.openxmlformats.org/officeDocument/2006/relationships/image" Target="../media/image27.svg"/><Relationship Id="rId7" Type="http://schemas.openxmlformats.org/officeDocument/2006/relationships/image" Target="../media/image19.png"/><Relationship Id="rId12" Type="http://schemas.openxmlformats.org/officeDocument/2006/relationships/image" Target="../media/image2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28.jpeg"/><Relationship Id="rId5" Type="http://schemas.openxmlformats.org/officeDocument/2006/relationships/image" Target="../media/image18.png"/><Relationship Id="rId10" Type="http://schemas.openxmlformats.org/officeDocument/2006/relationships/image" Target="../media/image34.sv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50.svg"/><Relationship Id="rId7" Type="http://schemas.openxmlformats.org/officeDocument/2006/relationships/image" Target="../media/image1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svg"/><Relationship Id="rId5" Type="http://schemas.openxmlformats.org/officeDocument/2006/relationships/image" Target="../media/image33.png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1.png"/><Relationship Id="rId3" Type="http://schemas.openxmlformats.org/officeDocument/2006/relationships/image" Target="../media/image2.svg"/><Relationship Id="rId7" Type="http://schemas.openxmlformats.org/officeDocument/2006/relationships/image" Target="../media/image57.svg"/><Relationship Id="rId12" Type="http://schemas.openxmlformats.org/officeDocument/2006/relationships/image" Target="../media/image40.jpeg"/><Relationship Id="rId17" Type="http://schemas.openxmlformats.org/officeDocument/2006/relationships/image" Target="../media/image67.svg"/><Relationship Id="rId2" Type="http://schemas.openxmlformats.org/officeDocument/2006/relationships/image" Target="../media/image1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39.jpeg"/><Relationship Id="rId5" Type="http://schemas.openxmlformats.org/officeDocument/2006/relationships/image" Target="../media/image4.svg"/><Relationship Id="rId15" Type="http://schemas.openxmlformats.org/officeDocument/2006/relationships/image" Target="../media/image65.svg"/><Relationship Id="rId10" Type="http://schemas.openxmlformats.org/officeDocument/2006/relationships/image" Target="../media/image38.jpeg"/><Relationship Id="rId4" Type="http://schemas.openxmlformats.org/officeDocument/2006/relationships/image" Target="../media/image2.png"/><Relationship Id="rId9" Type="http://schemas.openxmlformats.org/officeDocument/2006/relationships/image" Target="../media/image59.sv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7.jpeg"/><Relationship Id="rId18" Type="http://schemas.openxmlformats.org/officeDocument/2006/relationships/image" Target="../media/image67.svg"/><Relationship Id="rId3" Type="http://schemas.openxmlformats.org/officeDocument/2006/relationships/image" Target="../media/image2.svg"/><Relationship Id="rId7" Type="http://schemas.openxmlformats.org/officeDocument/2006/relationships/image" Target="../media/image57.svg"/><Relationship Id="rId12" Type="http://schemas.openxmlformats.org/officeDocument/2006/relationships/image" Target="../media/image46.jpeg"/><Relationship Id="rId17" Type="http://schemas.openxmlformats.org/officeDocument/2006/relationships/image" Target="../media/image43.png"/><Relationship Id="rId2" Type="http://schemas.openxmlformats.org/officeDocument/2006/relationships/image" Target="../media/image1.png"/><Relationship Id="rId16" Type="http://schemas.openxmlformats.org/officeDocument/2006/relationships/image" Target="../media/image6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5.jpeg"/><Relationship Id="rId5" Type="http://schemas.openxmlformats.org/officeDocument/2006/relationships/image" Target="../media/image4.svg"/><Relationship Id="rId15" Type="http://schemas.openxmlformats.org/officeDocument/2006/relationships/image" Target="../media/image42.png"/><Relationship Id="rId10" Type="http://schemas.openxmlformats.org/officeDocument/2006/relationships/image" Target="../media/image44.jpeg"/><Relationship Id="rId4" Type="http://schemas.openxmlformats.org/officeDocument/2006/relationships/image" Target="../media/image2.png"/><Relationship Id="rId9" Type="http://schemas.openxmlformats.org/officeDocument/2006/relationships/image" Target="../media/image59.svg"/><Relationship Id="rId1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59.sv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12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75.svg"/><Relationship Id="rId5" Type="http://schemas.openxmlformats.org/officeDocument/2006/relationships/image" Target="../media/image73.svg"/><Relationship Id="rId10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7.svg"/><Relationship Id="rId14" Type="http://schemas.openxmlformats.org/officeDocument/2006/relationships/image" Target="../media/image5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F3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06001" y="3896079"/>
            <a:ext cx="10214046" cy="9601203"/>
          </a:xfrm>
          <a:custGeom>
            <a:avLst/>
            <a:gdLst/>
            <a:ahLst/>
            <a:cxnLst/>
            <a:rect l="l" t="t" r="r" b="b"/>
            <a:pathLst>
              <a:path w="10214046" h="9601203">
                <a:moveTo>
                  <a:pt x="0" y="0"/>
                </a:moveTo>
                <a:lnTo>
                  <a:pt x="10214046" y="0"/>
                </a:lnTo>
                <a:lnTo>
                  <a:pt x="10214046" y="9601203"/>
                </a:lnTo>
                <a:lnTo>
                  <a:pt x="0" y="96012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657691" y="-5357460"/>
            <a:ext cx="13585000" cy="12769900"/>
          </a:xfrm>
          <a:custGeom>
            <a:avLst/>
            <a:gdLst/>
            <a:ahLst/>
            <a:cxnLst/>
            <a:rect l="l" t="t" r="r" b="b"/>
            <a:pathLst>
              <a:path w="13585000" h="12769900">
                <a:moveTo>
                  <a:pt x="0" y="0"/>
                </a:moveTo>
                <a:lnTo>
                  <a:pt x="13585000" y="0"/>
                </a:lnTo>
                <a:lnTo>
                  <a:pt x="13585000" y="12769900"/>
                </a:lnTo>
                <a:lnTo>
                  <a:pt x="0" y="1276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4169858">
            <a:off x="6078180" y="8875861"/>
            <a:ext cx="5747422" cy="5420805"/>
            <a:chOff x="0" y="0"/>
            <a:chExt cx="7663229" cy="7227740"/>
          </a:xfrm>
        </p:grpSpPr>
        <p:sp>
          <p:nvSpPr>
            <p:cNvPr id="5" name="Freeform 5"/>
            <p:cNvSpPr/>
            <p:nvPr/>
          </p:nvSpPr>
          <p:spPr>
            <a:xfrm>
              <a:off x="208522" y="220315"/>
              <a:ext cx="7454708" cy="7007425"/>
            </a:xfrm>
            <a:custGeom>
              <a:avLst/>
              <a:gdLst/>
              <a:ahLst/>
              <a:cxnLst/>
              <a:rect l="l" t="t" r="r" b="b"/>
              <a:pathLst>
                <a:path w="7454708" h="7007425">
                  <a:moveTo>
                    <a:pt x="0" y="0"/>
                  </a:moveTo>
                  <a:lnTo>
                    <a:pt x="7454707" y="0"/>
                  </a:lnTo>
                  <a:lnTo>
                    <a:pt x="7454707" y="7007425"/>
                  </a:lnTo>
                  <a:lnTo>
                    <a:pt x="0" y="7007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7454708" cy="7007425"/>
            </a:xfrm>
            <a:custGeom>
              <a:avLst/>
              <a:gdLst/>
              <a:ahLst/>
              <a:cxnLst/>
              <a:rect l="l" t="t" r="r" b="b"/>
              <a:pathLst>
                <a:path w="7454708" h="7007425">
                  <a:moveTo>
                    <a:pt x="0" y="0"/>
                  </a:moveTo>
                  <a:lnTo>
                    <a:pt x="7454708" y="0"/>
                  </a:lnTo>
                  <a:lnTo>
                    <a:pt x="7454708" y="7007425"/>
                  </a:lnTo>
                  <a:lnTo>
                    <a:pt x="0" y="7007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14331714" y="6657202"/>
            <a:ext cx="2195532" cy="3659219"/>
            <a:chOff x="0" y="0"/>
            <a:chExt cx="2781178" cy="463529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81173" cy="4635246"/>
            </a:xfrm>
            <a:custGeom>
              <a:avLst/>
              <a:gdLst/>
              <a:ahLst/>
              <a:cxnLst/>
              <a:rect l="l" t="t" r="r" b="b"/>
              <a:pathLst>
                <a:path w="2781173" h="4635246">
                  <a:moveTo>
                    <a:pt x="0" y="0"/>
                  </a:moveTo>
                  <a:lnTo>
                    <a:pt x="2781173" y="0"/>
                  </a:lnTo>
                  <a:lnTo>
                    <a:pt x="2781173" y="4635246"/>
                  </a:lnTo>
                  <a:lnTo>
                    <a:pt x="0" y="4635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b="-1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6644248" y="6261668"/>
            <a:ext cx="4670153" cy="4670153"/>
            <a:chOff x="0" y="0"/>
            <a:chExt cx="4286250" cy="428625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286250" cy="4286250"/>
            </a:xfrm>
            <a:custGeom>
              <a:avLst/>
              <a:gdLst/>
              <a:ahLst/>
              <a:cxnLst/>
              <a:rect l="l" t="t" r="r" b="b"/>
              <a:pathLst>
                <a:path w="4286250" h="4286250">
                  <a:moveTo>
                    <a:pt x="0" y="0"/>
                  </a:moveTo>
                  <a:lnTo>
                    <a:pt x="4286250" y="0"/>
                  </a:lnTo>
                  <a:lnTo>
                    <a:pt x="4286250" y="4286250"/>
                  </a:lnTo>
                  <a:lnTo>
                    <a:pt x="0" y="42862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-410514" y="5842016"/>
            <a:ext cx="5484862" cy="5484862"/>
            <a:chOff x="0" y="0"/>
            <a:chExt cx="4286250" cy="428625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286250" cy="4286250"/>
            </a:xfrm>
            <a:custGeom>
              <a:avLst/>
              <a:gdLst/>
              <a:ahLst/>
              <a:cxnLst/>
              <a:rect l="l" t="t" r="r" b="b"/>
              <a:pathLst>
                <a:path w="4286250" h="4286250">
                  <a:moveTo>
                    <a:pt x="0" y="0"/>
                  </a:moveTo>
                  <a:lnTo>
                    <a:pt x="4286250" y="0"/>
                  </a:lnTo>
                  <a:lnTo>
                    <a:pt x="4286250" y="4286250"/>
                  </a:lnTo>
                  <a:lnTo>
                    <a:pt x="0" y="42862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116343" y="3965591"/>
            <a:ext cx="18055314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b="1" dirty="0" smtClean="0">
                <a:solidFill>
                  <a:srgbClr val="002060"/>
                </a:solidFill>
                <a:latin typeface="Times New Roman Bold" panose="02020803070505020304"/>
                <a:ea typeface="Times New Roman Bold" panose="02020803070505020304"/>
                <a:cs typeface="Times New Roman Bold" panose="02020803070505020304"/>
                <a:sym typeface="Times New Roman Bold" panose="02020803070505020304"/>
              </a:rPr>
              <a:t>ĐẠI HỘI CHI ĐỘI MẪU</a:t>
            </a:r>
          </a:p>
          <a:p>
            <a:pPr algn="ctr">
              <a:lnSpc>
                <a:spcPts val="8400"/>
              </a:lnSpc>
            </a:pPr>
            <a:r>
              <a:rPr lang="en-US" sz="5200" b="1" dirty="0" smtClean="0">
                <a:solidFill>
                  <a:srgbClr val="002060"/>
                </a:solidFill>
                <a:latin typeface="Times New Roman Bold" panose="02020803070505020304"/>
                <a:ea typeface="Times New Roman Bold" panose="02020803070505020304"/>
                <a:cs typeface="Times New Roman Bold" panose="02020803070505020304"/>
                <a:sym typeface="Times New Roman Bold" panose="02020803070505020304"/>
              </a:rPr>
              <a:t> NĂM HỌC 2024-2025</a:t>
            </a:r>
            <a:endParaRPr lang="en-US" sz="5200" b="1" dirty="0">
              <a:solidFill>
                <a:srgbClr val="002060"/>
              </a:solidFill>
              <a:latin typeface="Times New Roman Bold" panose="02020803070505020304"/>
              <a:ea typeface="Times New Roman Bold" panose="02020803070505020304"/>
              <a:cs typeface="Times New Roman Bold" panose="02020803070505020304"/>
              <a:sym typeface="Times New Roman Bold" panose="02020803070505020304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15844190" y="-140504"/>
            <a:ext cx="1366104" cy="1473622"/>
            <a:chOff x="0" y="0"/>
            <a:chExt cx="1890520" cy="203931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890522" cy="2039366"/>
            </a:xfrm>
            <a:custGeom>
              <a:avLst/>
              <a:gdLst/>
              <a:ahLst/>
              <a:cxnLst/>
              <a:rect l="l" t="t" r="r" b="b"/>
              <a:pathLst>
                <a:path w="1890522" h="2039366">
                  <a:moveTo>
                    <a:pt x="0" y="0"/>
                  </a:moveTo>
                  <a:lnTo>
                    <a:pt x="1890522" y="0"/>
                  </a:lnTo>
                  <a:lnTo>
                    <a:pt x="1890522" y="2039366"/>
                  </a:lnTo>
                  <a:lnTo>
                    <a:pt x="0" y="20393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b="2"/>
              </a:stretch>
            </a:blipFill>
          </p:spPr>
        </p:sp>
      </p:grpSp>
      <p:sp>
        <p:nvSpPr>
          <p:cNvPr id="16" name="TextBox 16"/>
          <p:cNvSpPr txBox="1"/>
          <p:nvPr/>
        </p:nvSpPr>
        <p:spPr>
          <a:xfrm>
            <a:off x="507903" y="379084"/>
            <a:ext cx="18105122" cy="13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5"/>
              </a:lnSpc>
            </a:pPr>
            <a:r>
              <a:rPr lang="en-US" sz="3700" b="1">
                <a:solidFill>
                  <a:srgbClr val="002060"/>
                </a:solidFill>
                <a:latin typeface="Times New Roman Bold" panose="02020803070505020304"/>
                <a:ea typeface="Times New Roman Bold" panose="02020803070505020304"/>
                <a:cs typeface="Times New Roman Bold" panose="02020803070505020304"/>
                <a:sym typeface="Times New Roman Bold" panose="02020803070505020304"/>
              </a:rPr>
              <a:t>LIÊN ĐỘI TRƯỜNG TIỂU HỌC THƯỢNG THANH</a:t>
            </a:r>
          </a:p>
          <a:p>
            <a:pPr algn="ctr">
              <a:lnSpc>
                <a:spcPts val="5325"/>
              </a:lnSpc>
            </a:pPr>
            <a:r>
              <a:rPr lang="en-US" sz="3700" b="1">
                <a:solidFill>
                  <a:srgbClr val="002060"/>
                </a:solidFill>
                <a:latin typeface="Times New Roman Bold" panose="02020803070505020304"/>
                <a:ea typeface="Times New Roman Bold" panose="02020803070505020304"/>
                <a:cs typeface="Times New Roman Bold" panose="02020803070505020304"/>
                <a:sym typeface="Times New Roman Bold" panose="02020803070505020304"/>
              </a:rPr>
              <a:t>Chi đội 5A4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507903" y="-2141927"/>
            <a:ext cx="3626906" cy="4923227"/>
            <a:chOff x="0" y="0"/>
            <a:chExt cx="11311115" cy="1598744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311128" cy="15987395"/>
            </a:xfrm>
            <a:custGeom>
              <a:avLst/>
              <a:gdLst/>
              <a:ahLst/>
              <a:cxnLst/>
              <a:rect l="l" t="t" r="r" b="b"/>
              <a:pathLst>
                <a:path w="11311128" h="15987395">
                  <a:moveTo>
                    <a:pt x="0" y="0"/>
                  </a:moveTo>
                  <a:lnTo>
                    <a:pt x="11311128" y="0"/>
                  </a:lnTo>
                  <a:lnTo>
                    <a:pt x="11311128" y="15987395"/>
                  </a:lnTo>
                  <a:lnTo>
                    <a:pt x="0" y="159873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E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942129" y="825577"/>
            <a:ext cx="12490109" cy="8576542"/>
          </a:xfrm>
          <a:custGeom>
            <a:avLst/>
            <a:gdLst/>
            <a:ahLst/>
            <a:cxnLst/>
            <a:rect l="l" t="t" r="r" b="b"/>
            <a:pathLst>
              <a:path w="12490109" h="8576542">
                <a:moveTo>
                  <a:pt x="0" y="0"/>
                </a:moveTo>
                <a:lnTo>
                  <a:pt x="12490109" y="0"/>
                </a:lnTo>
                <a:lnTo>
                  <a:pt x="12490109" y="8576541"/>
                </a:lnTo>
                <a:lnTo>
                  <a:pt x="0" y="85765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102267" y="5143500"/>
            <a:ext cx="4171602" cy="5086350"/>
          </a:xfrm>
          <a:custGeom>
            <a:avLst/>
            <a:gdLst/>
            <a:ahLst/>
            <a:cxnLst/>
            <a:rect l="l" t="t" r="r" b="b"/>
            <a:pathLst>
              <a:path w="4171602" h="5086350">
                <a:moveTo>
                  <a:pt x="4171602" y="0"/>
                </a:moveTo>
                <a:lnTo>
                  <a:pt x="0" y="0"/>
                </a:lnTo>
                <a:lnTo>
                  <a:pt x="0" y="5086350"/>
                </a:lnTo>
                <a:lnTo>
                  <a:pt x="4171602" y="5086350"/>
                </a:lnTo>
                <a:lnTo>
                  <a:pt x="4171602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207455">
            <a:off x="284413" y="2734739"/>
            <a:ext cx="1989543" cy="1229372"/>
          </a:xfrm>
          <a:custGeom>
            <a:avLst/>
            <a:gdLst/>
            <a:ahLst/>
            <a:cxnLst/>
            <a:rect l="l" t="t" r="r" b="b"/>
            <a:pathLst>
              <a:path w="1989543" h="1229372">
                <a:moveTo>
                  <a:pt x="0" y="0"/>
                </a:moveTo>
                <a:lnTo>
                  <a:pt x="1989543" y="0"/>
                </a:lnTo>
                <a:lnTo>
                  <a:pt x="1989543" y="1229372"/>
                </a:lnTo>
                <a:lnTo>
                  <a:pt x="0" y="12293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552265">
            <a:off x="8780309" y="-53714"/>
            <a:ext cx="1152418" cy="1194216"/>
          </a:xfrm>
          <a:custGeom>
            <a:avLst/>
            <a:gdLst/>
            <a:ahLst/>
            <a:cxnLst/>
            <a:rect l="l" t="t" r="r" b="b"/>
            <a:pathLst>
              <a:path w="1152418" h="1194216">
                <a:moveTo>
                  <a:pt x="0" y="0"/>
                </a:moveTo>
                <a:lnTo>
                  <a:pt x="1152418" y="0"/>
                </a:lnTo>
                <a:lnTo>
                  <a:pt x="1152418" y="1194216"/>
                </a:lnTo>
                <a:lnTo>
                  <a:pt x="0" y="11942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6338700">
            <a:off x="940923" y="1027905"/>
            <a:ext cx="809698" cy="839065"/>
          </a:xfrm>
          <a:custGeom>
            <a:avLst/>
            <a:gdLst/>
            <a:ahLst/>
            <a:cxnLst/>
            <a:rect l="l" t="t" r="r" b="b"/>
            <a:pathLst>
              <a:path w="809698" h="839065">
                <a:moveTo>
                  <a:pt x="0" y="0"/>
                </a:moveTo>
                <a:lnTo>
                  <a:pt x="809698" y="0"/>
                </a:lnTo>
                <a:lnTo>
                  <a:pt x="809698" y="839065"/>
                </a:lnTo>
                <a:lnTo>
                  <a:pt x="0" y="83906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3552265" flipV="1">
            <a:off x="11575826" y="9545142"/>
            <a:ext cx="809698" cy="839065"/>
          </a:xfrm>
          <a:custGeom>
            <a:avLst/>
            <a:gdLst/>
            <a:ahLst/>
            <a:cxnLst/>
            <a:rect l="l" t="t" r="r" b="b"/>
            <a:pathLst>
              <a:path w="809698" h="839065">
                <a:moveTo>
                  <a:pt x="0" y="839065"/>
                </a:moveTo>
                <a:lnTo>
                  <a:pt x="809698" y="839065"/>
                </a:lnTo>
                <a:lnTo>
                  <a:pt x="809698" y="0"/>
                </a:lnTo>
                <a:lnTo>
                  <a:pt x="0" y="0"/>
                </a:lnTo>
                <a:lnTo>
                  <a:pt x="0" y="839065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031671" y="633472"/>
            <a:ext cx="1764695" cy="1627931"/>
          </a:xfrm>
          <a:custGeom>
            <a:avLst/>
            <a:gdLst/>
            <a:ahLst/>
            <a:cxnLst/>
            <a:rect l="l" t="t" r="r" b="b"/>
            <a:pathLst>
              <a:path w="1764695" h="1627931">
                <a:moveTo>
                  <a:pt x="0" y="0"/>
                </a:moveTo>
                <a:lnTo>
                  <a:pt x="1764695" y="0"/>
                </a:lnTo>
                <a:lnTo>
                  <a:pt x="1764695" y="1627931"/>
                </a:lnTo>
                <a:lnTo>
                  <a:pt x="0" y="162793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6338700">
            <a:off x="15996002" y="2974557"/>
            <a:ext cx="809698" cy="839065"/>
          </a:xfrm>
          <a:custGeom>
            <a:avLst/>
            <a:gdLst/>
            <a:ahLst/>
            <a:cxnLst/>
            <a:rect l="l" t="t" r="r" b="b"/>
            <a:pathLst>
              <a:path w="809698" h="839065">
                <a:moveTo>
                  <a:pt x="0" y="0"/>
                </a:moveTo>
                <a:lnTo>
                  <a:pt x="809698" y="0"/>
                </a:lnTo>
                <a:lnTo>
                  <a:pt x="809698" y="839065"/>
                </a:lnTo>
                <a:lnTo>
                  <a:pt x="0" y="83906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042270" y="7148504"/>
            <a:ext cx="3978803" cy="3138496"/>
          </a:xfrm>
          <a:custGeom>
            <a:avLst/>
            <a:gdLst/>
            <a:ahLst/>
            <a:cxnLst/>
            <a:rect l="l" t="t" r="r" b="b"/>
            <a:pathLst>
              <a:path w="3978803" h="3138496">
                <a:moveTo>
                  <a:pt x="0" y="0"/>
                </a:moveTo>
                <a:lnTo>
                  <a:pt x="3978803" y="0"/>
                </a:lnTo>
                <a:lnTo>
                  <a:pt x="3978803" y="3138496"/>
                </a:lnTo>
                <a:lnTo>
                  <a:pt x="0" y="313849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4988" b="-4988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587826" y="2628900"/>
            <a:ext cx="9920178" cy="6537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540" dirty="0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       </a:t>
            </a:r>
            <a:r>
              <a:rPr lang="en-US" sz="3540" dirty="0" err="1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Đại</a:t>
            </a:r>
            <a:r>
              <a:rPr lang="en-US" sz="3540" dirty="0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hội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Chi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đội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mẫu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kết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thúc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trong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không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khí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vui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tươi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,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phấn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khởi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và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tràn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đầy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quyết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tâm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.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Thành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công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của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Đại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hội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là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tiền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đề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quan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trọng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để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các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Chi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đội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trong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toàn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Liên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đội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tổ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chức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tốt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Đại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hội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của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mình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,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góp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phần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thực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hiện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thắng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lợi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nhiệm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vụ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công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tác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Đội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và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phong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trào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thiếu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nhi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năm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học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2025 – 2026.</a:t>
            </a:r>
          </a:p>
          <a:p>
            <a:pPr algn="just">
              <a:lnSpc>
                <a:spcPct val="150000"/>
              </a:lnSpc>
            </a:pPr>
            <a:endParaRPr lang="en-US" sz="3540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algn="just">
              <a:lnSpc>
                <a:spcPct val="150000"/>
              </a:lnSpc>
            </a:pPr>
            <a:endParaRPr lang="en-US" sz="3540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F3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941538" y="-2353861"/>
            <a:ext cx="12963753" cy="12185928"/>
          </a:xfrm>
          <a:custGeom>
            <a:avLst/>
            <a:gdLst/>
            <a:ahLst/>
            <a:cxnLst/>
            <a:rect l="l" t="t" r="r" b="b"/>
            <a:pathLst>
              <a:path w="12963753" h="12185928">
                <a:moveTo>
                  <a:pt x="0" y="0"/>
                </a:moveTo>
                <a:lnTo>
                  <a:pt x="12963752" y="0"/>
                </a:lnTo>
                <a:lnTo>
                  <a:pt x="12963752" y="12185927"/>
                </a:lnTo>
                <a:lnTo>
                  <a:pt x="0" y="121859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14302" y="7505521"/>
            <a:ext cx="1545961" cy="2130409"/>
          </a:xfrm>
          <a:custGeom>
            <a:avLst/>
            <a:gdLst/>
            <a:ahLst/>
            <a:cxnLst/>
            <a:rect l="l" t="t" r="r" b="b"/>
            <a:pathLst>
              <a:path w="1545961" h="2130409">
                <a:moveTo>
                  <a:pt x="0" y="0"/>
                </a:moveTo>
                <a:lnTo>
                  <a:pt x="1545961" y="0"/>
                </a:lnTo>
                <a:lnTo>
                  <a:pt x="1545961" y="2130409"/>
                </a:lnTo>
                <a:lnTo>
                  <a:pt x="0" y="21304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1062444" y="-1681703"/>
            <a:ext cx="5747422" cy="5420805"/>
            <a:chOff x="0" y="0"/>
            <a:chExt cx="7663229" cy="7227740"/>
          </a:xfrm>
        </p:grpSpPr>
        <p:sp>
          <p:nvSpPr>
            <p:cNvPr id="5" name="Freeform 5"/>
            <p:cNvSpPr/>
            <p:nvPr/>
          </p:nvSpPr>
          <p:spPr>
            <a:xfrm>
              <a:off x="208522" y="220315"/>
              <a:ext cx="7454708" cy="7007425"/>
            </a:xfrm>
            <a:custGeom>
              <a:avLst/>
              <a:gdLst/>
              <a:ahLst/>
              <a:cxnLst/>
              <a:rect l="l" t="t" r="r" b="b"/>
              <a:pathLst>
                <a:path w="7454708" h="7007425">
                  <a:moveTo>
                    <a:pt x="0" y="0"/>
                  </a:moveTo>
                  <a:lnTo>
                    <a:pt x="7454707" y="0"/>
                  </a:lnTo>
                  <a:lnTo>
                    <a:pt x="7454707" y="7007425"/>
                  </a:lnTo>
                  <a:lnTo>
                    <a:pt x="0" y="7007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7454708" cy="7007425"/>
            </a:xfrm>
            <a:custGeom>
              <a:avLst/>
              <a:gdLst/>
              <a:ahLst/>
              <a:cxnLst/>
              <a:rect l="l" t="t" r="r" b="b"/>
              <a:pathLst>
                <a:path w="7454708" h="7007425">
                  <a:moveTo>
                    <a:pt x="0" y="0"/>
                  </a:moveTo>
                  <a:lnTo>
                    <a:pt x="7454708" y="0"/>
                  </a:lnTo>
                  <a:lnTo>
                    <a:pt x="7454708" y="7007425"/>
                  </a:lnTo>
                  <a:lnTo>
                    <a:pt x="0" y="7007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 flipH="1">
            <a:off x="16014302" y="558564"/>
            <a:ext cx="2273698" cy="2273698"/>
          </a:xfrm>
          <a:custGeom>
            <a:avLst/>
            <a:gdLst/>
            <a:ahLst/>
            <a:cxnLst/>
            <a:rect l="l" t="t" r="r" b="b"/>
            <a:pathLst>
              <a:path w="2273698" h="2273698">
                <a:moveTo>
                  <a:pt x="2273698" y="0"/>
                </a:moveTo>
                <a:lnTo>
                  <a:pt x="0" y="0"/>
                </a:lnTo>
                <a:lnTo>
                  <a:pt x="0" y="2273698"/>
                </a:lnTo>
                <a:lnTo>
                  <a:pt x="2273698" y="2273698"/>
                </a:lnTo>
                <a:lnTo>
                  <a:pt x="2273698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522626" y="7505521"/>
            <a:ext cx="2620300" cy="2781479"/>
          </a:xfrm>
          <a:custGeom>
            <a:avLst/>
            <a:gdLst/>
            <a:ahLst/>
            <a:cxnLst/>
            <a:rect l="l" t="t" r="r" b="b"/>
            <a:pathLst>
              <a:path w="2620300" h="2781479">
                <a:moveTo>
                  <a:pt x="0" y="0"/>
                </a:moveTo>
                <a:lnTo>
                  <a:pt x="2620300" y="0"/>
                </a:lnTo>
                <a:lnTo>
                  <a:pt x="2620300" y="2781479"/>
                </a:lnTo>
                <a:lnTo>
                  <a:pt x="0" y="27814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497247" y="9205702"/>
            <a:ext cx="7315200" cy="1252728"/>
          </a:xfrm>
          <a:custGeom>
            <a:avLst/>
            <a:gdLst/>
            <a:ahLst/>
            <a:cxnLst/>
            <a:rect l="l" t="t" r="r" b="b"/>
            <a:pathLst>
              <a:path w="7315200" h="1252728">
                <a:moveTo>
                  <a:pt x="0" y="0"/>
                </a:moveTo>
                <a:lnTo>
                  <a:pt x="7315200" y="0"/>
                </a:lnTo>
                <a:lnTo>
                  <a:pt x="7315200" y="1252728"/>
                </a:lnTo>
                <a:lnTo>
                  <a:pt x="0" y="125272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5790228" y="6571927"/>
            <a:ext cx="5831878" cy="3358665"/>
            <a:chOff x="0" y="0"/>
            <a:chExt cx="1628579" cy="93792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28579" cy="937923"/>
            </a:xfrm>
            <a:custGeom>
              <a:avLst/>
              <a:gdLst/>
              <a:ahLst/>
              <a:cxnLst/>
              <a:rect l="l" t="t" r="r" b="b"/>
              <a:pathLst>
                <a:path w="1628579" h="937923">
                  <a:moveTo>
                    <a:pt x="1604334" y="155341"/>
                  </a:moveTo>
                  <a:lnTo>
                    <a:pt x="1493756" y="31728"/>
                  </a:lnTo>
                  <a:cubicBezTo>
                    <a:pt x="1475695" y="11539"/>
                    <a:pt x="1449890" y="0"/>
                    <a:pt x="1422801" y="0"/>
                  </a:cubicBezTo>
                  <a:lnTo>
                    <a:pt x="205781" y="10"/>
                  </a:lnTo>
                  <a:cubicBezTo>
                    <a:pt x="178693" y="10"/>
                    <a:pt x="152888" y="11550"/>
                    <a:pt x="134828" y="31739"/>
                  </a:cubicBezTo>
                  <a:lnTo>
                    <a:pt x="24247" y="155355"/>
                  </a:lnTo>
                  <a:cubicBezTo>
                    <a:pt x="8634" y="172808"/>
                    <a:pt x="1" y="195404"/>
                    <a:pt x="0" y="218821"/>
                  </a:cubicBezTo>
                  <a:lnTo>
                    <a:pt x="0" y="719111"/>
                  </a:lnTo>
                  <a:cubicBezTo>
                    <a:pt x="0" y="742530"/>
                    <a:pt x="8633" y="765128"/>
                    <a:pt x="24247" y="782583"/>
                  </a:cubicBezTo>
                  <a:lnTo>
                    <a:pt x="134824" y="906194"/>
                  </a:lnTo>
                  <a:cubicBezTo>
                    <a:pt x="152885" y="926384"/>
                    <a:pt x="178690" y="937923"/>
                    <a:pt x="205778" y="937923"/>
                  </a:cubicBezTo>
                  <a:lnTo>
                    <a:pt x="1422799" y="937914"/>
                  </a:lnTo>
                  <a:cubicBezTo>
                    <a:pt x="1449886" y="937914"/>
                    <a:pt x="1475691" y="926375"/>
                    <a:pt x="1493751" y="906186"/>
                  </a:cubicBezTo>
                  <a:lnTo>
                    <a:pt x="1604332" y="782570"/>
                  </a:lnTo>
                  <a:cubicBezTo>
                    <a:pt x="1619947" y="765116"/>
                    <a:pt x="1628579" y="742518"/>
                    <a:pt x="1628579" y="719098"/>
                  </a:cubicBezTo>
                  <a:lnTo>
                    <a:pt x="1628579" y="218812"/>
                  </a:lnTo>
                  <a:cubicBezTo>
                    <a:pt x="1628579" y="195393"/>
                    <a:pt x="1619947" y="172796"/>
                    <a:pt x="1604334" y="155341"/>
                  </a:cubicBezTo>
                  <a:close/>
                </a:path>
              </a:pathLst>
            </a:custGeom>
            <a:blipFill>
              <a:blip r:embed="rId14"/>
              <a:stretch>
                <a:fillRect t="-15113" b="-15113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2284345" y="2832262"/>
            <a:ext cx="5831878" cy="3358665"/>
            <a:chOff x="0" y="0"/>
            <a:chExt cx="1628579" cy="93792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28579" cy="937923"/>
            </a:xfrm>
            <a:custGeom>
              <a:avLst/>
              <a:gdLst/>
              <a:ahLst/>
              <a:cxnLst/>
              <a:rect l="l" t="t" r="r" b="b"/>
              <a:pathLst>
                <a:path w="1628579" h="937923">
                  <a:moveTo>
                    <a:pt x="1604334" y="155341"/>
                  </a:moveTo>
                  <a:lnTo>
                    <a:pt x="1493756" y="31728"/>
                  </a:lnTo>
                  <a:cubicBezTo>
                    <a:pt x="1475695" y="11539"/>
                    <a:pt x="1449890" y="0"/>
                    <a:pt x="1422801" y="0"/>
                  </a:cubicBezTo>
                  <a:lnTo>
                    <a:pt x="205781" y="10"/>
                  </a:lnTo>
                  <a:cubicBezTo>
                    <a:pt x="178693" y="10"/>
                    <a:pt x="152888" y="11550"/>
                    <a:pt x="134828" y="31739"/>
                  </a:cubicBezTo>
                  <a:lnTo>
                    <a:pt x="24247" y="155355"/>
                  </a:lnTo>
                  <a:cubicBezTo>
                    <a:pt x="8634" y="172808"/>
                    <a:pt x="1" y="195404"/>
                    <a:pt x="0" y="218821"/>
                  </a:cubicBezTo>
                  <a:lnTo>
                    <a:pt x="0" y="719111"/>
                  </a:lnTo>
                  <a:cubicBezTo>
                    <a:pt x="0" y="742530"/>
                    <a:pt x="8633" y="765128"/>
                    <a:pt x="24247" y="782583"/>
                  </a:cubicBezTo>
                  <a:lnTo>
                    <a:pt x="134824" y="906194"/>
                  </a:lnTo>
                  <a:cubicBezTo>
                    <a:pt x="152885" y="926384"/>
                    <a:pt x="178690" y="937923"/>
                    <a:pt x="205778" y="937923"/>
                  </a:cubicBezTo>
                  <a:lnTo>
                    <a:pt x="1422799" y="937914"/>
                  </a:lnTo>
                  <a:cubicBezTo>
                    <a:pt x="1449886" y="937914"/>
                    <a:pt x="1475691" y="926375"/>
                    <a:pt x="1493751" y="906186"/>
                  </a:cubicBezTo>
                  <a:lnTo>
                    <a:pt x="1604332" y="782570"/>
                  </a:lnTo>
                  <a:cubicBezTo>
                    <a:pt x="1619947" y="765116"/>
                    <a:pt x="1628579" y="742518"/>
                    <a:pt x="1628579" y="719098"/>
                  </a:cubicBezTo>
                  <a:lnTo>
                    <a:pt x="1628579" y="218812"/>
                  </a:lnTo>
                  <a:cubicBezTo>
                    <a:pt x="1628579" y="195393"/>
                    <a:pt x="1619947" y="172796"/>
                    <a:pt x="1604334" y="155341"/>
                  </a:cubicBezTo>
                  <a:close/>
                </a:path>
              </a:pathLst>
            </a:custGeom>
            <a:blipFill>
              <a:blip r:embed="rId15"/>
              <a:stretch>
                <a:fillRect t="-30227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9539501" y="2832262"/>
            <a:ext cx="5831878" cy="3358665"/>
            <a:chOff x="0" y="0"/>
            <a:chExt cx="1628579" cy="93792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28579" cy="937923"/>
            </a:xfrm>
            <a:custGeom>
              <a:avLst/>
              <a:gdLst/>
              <a:ahLst/>
              <a:cxnLst/>
              <a:rect l="l" t="t" r="r" b="b"/>
              <a:pathLst>
                <a:path w="1628579" h="937923">
                  <a:moveTo>
                    <a:pt x="1604334" y="155341"/>
                  </a:moveTo>
                  <a:lnTo>
                    <a:pt x="1493756" y="31728"/>
                  </a:lnTo>
                  <a:cubicBezTo>
                    <a:pt x="1475695" y="11539"/>
                    <a:pt x="1449890" y="0"/>
                    <a:pt x="1422801" y="0"/>
                  </a:cubicBezTo>
                  <a:lnTo>
                    <a:pt x="205781" y="10"/>
                  </a:lnTo>
                  <a:cubicBezTo>
                    <a:pt x="178693" y="10"/>
                    <a:pt x="152888" y="11550"/>
                    <a:pt x="134828" y="31739"/>
                  </a:cubicBezTo>
                  <a:lnTo>
                    <a:pt x="24247" y="155355"/>
                  </a:lnTo>
                  <a:cubicBezTo>
                    <a:pt x="8634" y="172808"/>
                    <a:pt x="1" y="195404"/>
                    <a:pt x="0" y="218821"/>
                  </a:cubicBezTo>
                  <a:lnTo>
                    <a:pt x="0" y="719111"/>
                  </a:lnTo>
                  <a:cubicBezTo>
                    <a:pt x="0" y="742530"/>
                    <a:pt x="8633" y="765128"/>
                    <a:pt x="24247" y="782583"/>
                  </a:cubicBezTo>
                  <a:lnTo>
                    <a:pt x="134824" y="906194"/>
                  </a:lnTo>
                  <a:cubicBezTo>
                    <a:pt x="152885" y="926384"/>
                    <a:pt x="178690" y="937923"/>
                    <a:pt x="205778" y="937923"/>
                  </a:cubicBezTo>
                  <a:lnTo>
                    <a:pt x="1422799" y="937914"/>
                  </a:lnTo>
                  <a:cubicBezTo>
                    <a:pt x="1449886" y="937914"/>
                    <a:pt x="1475691" y="926375"/>
                    <a:pt x="1493751" y="906186"/>
                  </a:cubicBezTo>
                  <a:lnTo>
                    <a:pt x="1604332" y="782570"/>
                  </a:lnTo>
                  <a:cubicBezTo>
                    <a:pt x="1619947" y="765116"/>
                    <a:pt x="1628579" y="742518"/>
                    <a:pt x="1628579" y="719098"/>
                  </a:cubicBezTo>
                  <a:lnTo>
                    <a:pt x="1628579" y="218812"/>
                  </a:lnTo>
                  <a:cubicBezTo>
                    <a:pt x="1628579" y="195393"/>
                    <a:pt x="1619947" y="172796"/>
                    <a:pt x="1604334" y="155341"/>
                  </a:cubicBezTo>
                  <a:close/>
                </a:path>
              </a:pathLst>
            </a:custGeom>
            <a:blipFill>
              <a:blip r:embed="rId16"/>
              <a:stretch>
                <a:fillRect t="-30227"/>
              </a:stretch>
            </a:blipFill>
          </p:spPr>
        </p:sp>
      </p:grpSp>
      <p:sp>
        <p:nvSpPr>
          <p:cNvPr id="16" name="TextBox 16"/>
          <p:cNvSpPr txBox="1"/>
          <p:nvPr/>
        </p:nvSpPr>
        <p:spPr>
          <a:xfrm>
            <a:off x="2097674" y="291803"/>
            <a:ext cx="13916628" cy="1536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540" dirty="0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	</a:t>
            </a:r>
            <a:r>
              <a:rPr lang="en-US" sz="3540" b="1" dirty="0" err="1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Tinh</a:t>
            </a:r>
            <a:r>
              <a:rPr lang="en-US" sz="3540" b="1" dirty="0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b="1" dirty="0" err="1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thần</a:t>
            </a:r>
            <a:r>
              <a:rPr lang="en-US" sz="3540" b="1" dirty="0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b="1" dirty="0" err="1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làm</a:t>
            </a:r>
            <a:r>
              <a:rPr lang="en-US" sz="3540" b="1" dirty="0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b="1" dirty="0" err="1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việc</a:t>
            </a:r>
            <a:r>
              <a:rPr lang="en-US" sz="3540" b="1" dirty="0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b="1" dirty="0" err="1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nghiêm</a:t>
            </a:r>
            <a:r>
              <a:rPr lang="en-US" sz="3540" b="1" dirty="0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b="1" dirty="0" err="1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túc</a:t>
            </a:r>
            <a:r>
              <a:rPr lang="en-US" sz="3540" b="1" dirty="0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, </a:t>
            </a:r>
            <a:r>
              <a:rPr lang="en-US" sz="3540" b="1" dirty="0" err="1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hăng</a:t>
            </a:r>
            <a:r>
              <a:rPr lang="en-US" sz="3540" b="1" dirty="0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say </a:t>
            </a:r>
            <a:r>
              <a:rPr lang="en-US" sz="3540" b="1" dirty="0" err="1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của</a:t>
            </a:r>
            <a:r>
              <a:rPr lang="en-US" sz="3540" b="1" dirty="0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b="1" dirty="0" err="1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đại</a:t>
            </a:r>
            <a:r>
              <a:rPr lang="en-US" sz="3540" b="1" dirty="0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b="1" dirty="0" err="1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hội</a:t>
            </a:r>
            <a:r>
              <a:rPr lang="en-US" sz="3540" b="1" dirty="0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b="1" dirty="0" err="1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cùng</a:t>
            </a:r>
            <a:r>
              <a:rPr lang="en-US" sz="3540" b="1" dirty="0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b="1" dirty="0" err="1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niềm</a:t>
            </a:r>
            <a:r>
              <a:rPr lang="en-US" sz="3540" b="1" dirty="0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b="1" dirty="0" err="1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vui</a:t>
            </a:r>
            <a:r>
              <a:rPr lang="en-US" sz="3540" b="1" dirty="0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b="1" dirty="0" err="1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và</a:t>
            </a:r>
            <a:r>
              <a:rPr lang="en-US" sz="3540" b="1" dirty="0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b="1" dirty="0" err="1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tinh</a:t>
            </a:r>
            <a:r>
              <a:rPr lang="en-US" sz="3540" b="1" dirty="0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b="1" dirty="0" err="1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thần</a:t>
            </a:r>
            <a:r>
              <a:rPr lang="en-US" sz="3540" b="1" dirty="0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b="1" dirty="0" err="1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đoàn</a:t>
            </a:r>
            <a:r>
              <a:rPr lang="en-US" sz="3540" b="1" dirty="0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b="1" dirty="0" err="1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kết</a:t>
            </a:r>
            <a:r>
              <a:rPr lang="en-US" sz="3540" b="1" dirty="0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b="1" dirty="0" err="1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của</a:t>
            </a:r>
            <a:r>
              <a:rPr lang="en-US" sz="3540" b="1" dirty="0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Ban </a:t>
            </a:r>
            <a:r>
              <a:rPr lang="en-US" sz="3540" b="1" dirty="0" err="1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chỉ</a:t>
            </a:r>
            <a:r>
              <a:rPr lang="en-US" sz="3540" b="1" dirty="0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b="1" dirty="0" err="1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huy</a:t>
            </a:r>
            <a:r>
              <a:rPr lang="en-US" sz="3540" b="1" dirty="0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chi </a:t>
            </a:r>
            <a:r>
              <a:rPr lang="en-US" sz="3540" b="1" dirty="0" err="1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đội</a:t>
            </a:r>
            <a:r>
              <a:rPr lang="en-US" sz="3540" b="1" dirty="0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b="1" dirty="0" err="1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nhiệm</a:t>
            </a:r>
            <a:r>
              <a:rPr lang="en-US" sz="3540" b="1" dirty="0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b="1" dirty="0" err="1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kì</a:t>
            </a:r>
            <a:r>
              <a:rPr lang="en-US" sz="3540" b="1" dirty="0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2025-2026</a:t>
            </a:r>
            <a:endParaRPr lang="en-US" sz="3540" b="1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E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403101" y="1062280"/>
            <a:ext cx="13201114" cy="9075766"/>
          </a:xfrm>
          <a:custGeom>
            <a:avLst/>
            <a:gdLst/>
            <a:ahLst/>
            <a:cxnLst/>
            <a:rect l="l" t="t" r="r" b="b"/>
            <a:pathLst>
              <a:path w="13201114" h="9075766">
                <a:moveTo>
                  <a:pt x="0" y="0"/>
                </a:moveTo>
                <a:lnTo>
                  <a:pt x="13201114" y="0"/>
                </a:lnTo>
                <a:lnTo>
                  <a:pt x="13201114" y="9075766"/>
                </a:lnTo>
                <a:lnTo>
                  <a:pt x="0" y="90757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452184" y="2463433"/>
            <a:ext cx="5310955" cy="11637550"/>
          </a:xfrm>
          <a:custGeom>
            <a:avLst/>
            <a:gdLst/>
            <a:ahLst/>
            <a:cxnLst/>
            <a:rect l="l" t="t" r="r" b="b"/>
            <a:pathLst>
              <a:path w="5310955" h="11637550">
                <a:moveTo>
                  <a:pt x="0" y="0"/>
                </a:moveTo>
                <a:lnTo>
                  <a:pt x="5310955" y="0"/>
                </a:lnTo>
                <a:lnTo>
                  <a:pt x="5310955" y="11637550"/>
                </a:lnTo>
                <a:lnTo>
                  <a:pt x="0" y="116375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3275669">
            <a:off x="10968419" y="7530373"/>
            <a:ext cx="986868" cy="1022662"/>
          </a:xfrm>
          <a:custGeom>
            <a:avLst/>
            <a:gdLst/>
            <a:ahLst/>
            <a:cxnLst/>
            <a:rect l="l" t="t" r="r" b="b"/>
            <a:pathLst>
              <a:path w="986868" h="1022662">
                <a:moveTo>
                  <a:pt x="0" y="0"/>
                </a:moveTo>
                <a:lnTo>
                  <a:pt x="986868" y="0"/>
                </a:lnTo>
                <a:lnTo>
                  <a:pt x="986868" y="1022662"/>
                </a:lnTo>
                <a:lnTo>
                  <a:pt x="0" y="10226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839575">
            <a:off x="14335197" y="-104774"/>
            <a:ext cx="3906457" cy="2334108"/>
          </a:xfrm>
          <a:custGeom>
            <a:avLst/>
            <a:gdLst/>
            <a:ahLst/>
            <a:cxnLst/>
            <a:rect l="l" t="t" r="r" b="b"/>
            <a:pathLst>
              <a:path w="3906457" h="2334108">
                <a:moveTo>
                  <a:pt x="0" y="0"/>
                </a:moveTo>
                <a:lnTo>
                  <a:pt x="3906457" y="0"/>
                </a:lnTo>
                <a:lnTo>
                  <a:pt x="3906457" y="2334108"/>
                </a:lnTo>
                <a:lnTo>
                  <a:pt x="0" y="23341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587646" y="8041704"/>
            <a:ext cx="2657155" cy="2245296"/>
          </a:xfrm>
          <a:custGeom>
            <a:avLst/>
            <a:gdLst/>
            <a:ahLst/>
            <a:cxnLst/>
            <a:rect l="l" t="t" r="r" b="b"/>
            <a:pathLst>
              <a:path w="2657155" h="2245296">
                <a:moveTo>
                  <a:pt x="0" y="0"/>
                </a:moveTo>
                <a:lnTo>
                  <a:pt x="2657155" y="0"/>
                </a:lnTo>
                <a:lnTo>
                  <a:pt x="2657155" y="2245296"/>
                </a:lnTo>
                <a:lnTo>
                  <a:pt x="0" y="22452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053864" y="-2057400"/>
            <a:ext cx="4165129" cy="4114800"/>
          </a:xfrm>
          <a:custGeom>
            <a:avLst/>
            <a:gdLst/>
            <a:ahLst/>
            <a:cxnLst/>
            <a:rect l="l" t="t" r="r" b="b"/>
            <a:pathLst>
              <a:path w="4165129" h="4114800">
                <a:moveTo>
                  <a:pt x="0" y="0"/>
                </a:moveTo>
                <a:lnTo>
                  <a:pt x="4165128" y="0"/>
                </a:lnTo>
                <a:lnTo>
                  <a:pt x="41651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813373" y="9469656"/>
            <a:ext cx="5403930" cy="817344"/>
          </a:xfrm>
          <a:custGeom>
            <a:avLst/>
            <a:gdLst/>
            <a:ahLst/>
            <a:cxnLst/>
            <a:rect l="l" t="t" r="r" b="b"/>
            <a:pathLst>
              <a:path w="5403930" h="817344">
                <a:moveTo>
                  <a:pt x="0" y="0"/>
                </a:moveTo>
                <a:lnTo>
                  <a:pt x="5403930" y="0"/>
                </a:lnTo>
                <a:lnTo>
                  <a:pt x="5403930" y="817344"/>
                </a:lnTo>
                <a:lnTo>
                  <a:pt x="0" y="81734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0" y="7162222"/>
            <a:ext cx="1755832" cy="1468314"/>
          </a:xfrm>
          <a:custGeom>
            <a:avLst/>
            <a:gdLst/>
            <a:ahLst/>
            <a:cxnLst/>
            <a:rect l="l" t="t" r="r" b="b"/>
            <a:pathLst>
              <a:path w="1755832" h="1468314">
                <a:moveTo>
                  <a:pt x="0" y="0"/>
                </a:moveTo>
                <a:lnTo>
                  <a:pt x="1755832" y="0"/>
                </a:lnTo>
                <a:lnTo>
                  <a:pt x="1755832" y="1468315"/>
                </a:lnTo>
                <a:lnTo>
                  <a:pt x="0" y="146831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871812" y="3305985"/>
            <a:ext cx="10658402" cy="5278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5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 </a:t>
            </a:r>
            <a:r>
              <a:rPr lang="en-US" sz="3005" dirty="0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          </a:t>
            </a:r>
            <a:r>
              <a:rPr lang="en-US" sz="3005" dirty="0" err="1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Căn</a:t>
            </a:r>
            <a:r>
              <a:rPr lang="en-US" sz="3005" dirty="0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005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cứ</a:t>
            </a:r>
            <a:r>
              <a:rPr lang="en-US" sz="3005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005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hướng</a:t>
            </a:r>
            <a:r>
              <a:rPr lang="en-US" sz="3005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005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dẫn</a:t>
            </a:r>
            <a:r>
              <a:rPr lang="en-US" sz="3005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005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thực</a:t>
            </a:r>
            <a:r>
              <a:rPr lang="en-US" sz="3005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005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hiện</a:t>
            </a:r>
            <a:r>
              <a:rPr lang="en-US" sz="3005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005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Điều</a:t>
            </a:r>
            <a:r>
              <a:rPr lang="en-US" sz="3005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005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lệ</a:t>
            </a:r>
            <a:r>
              <a:rPr lang="en-US" sz="3005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005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Đội</a:t>
            </a:r>
            <a:r>
              <a:rPr lang="en-US" sz="3005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TNTP </a:t>
            </a:r>
            <a:r>
              <a:rPr lang="en-US" sz="3005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Hồ</a:t>
            </a:r>
            <a:r>
              <a:rPr lang="en-US" sz="3005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005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Chí</a:t>
            </a:r>
            <a:r>
              <a:rPr lang="en-US" sz="3005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Minh, </a:t>
            </a:r>
            <a:r>
              <a:rPr lang="en-US" sz="3005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thực</a:t>
            </a:r>
            <a:r>
              <a:rPr lang="en-US" sz="3005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005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hiện</a:t>
            </a:r>
            <a:r>
              <a:rPr lang="en-US" sz="3005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005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chương</a:t>
            </a:r>
            <a:r>
              <a:rPr lang="en-US" sz="3005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005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trình</a:t>
            </a:r>
            <a:r>
              <a:rPr lang="en-US" sz="3005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005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công</a:t>
            </a:r>
            <a:r>
              <a:rPr lang="en-US" sz="3005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005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tác</a:t>
            </a:r>
            <a:r>
              <a:rPr lang="en-US" sz="3005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005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Đội</a:t>
            </a:r>
            <a:r>
              <a:rPr lang="en-US" sz="3005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005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và</a:t>
            </a:r>
            <a:r>
              <a:rPr lang="en-US" sz="3005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005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phong</a:t>
            </a:r>
            <a:r>
              <a:rPr lang="en-US" sz="3005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005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trào</a:t>
            </a:r>
            <a:r>
              <a:rPr lang="en-US" sz="3005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005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thiếu</a:t>
            </a:r>
            <a:r>
              <a:rPr lang="en-US" sz="3005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005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nhi</a:t>
            </a:r>
            <a:r>
              <a:rPr lang="en-US" sz="3005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005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phường</a:t>
            </a:r>
            <a:r>
              <a:rPr lang="en-US" sz="3005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005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Việt</a:t>
            </a:r>
            <a:r>
              <a:rPr lang="en-US" sz="3005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005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Hưng</a:t>
            </a:r>
            <a:r>
              <a:rPr lang="en-US" sz="3005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005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năm</a:t>
            </a:r>
            <a:r>
              <a:rPr lang="en-US" sz="3005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005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học</a:t>
            </a:r>
            <a:r>
              <a:rPr lang="en-US" sz="3005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2025 – </a:t>
            </a:r>
            <a:r>
              <a:rPr lang="en-US" sz="3005" dirty="0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2026, </a:t>
            </a:r>
            <a:r>
              <a:rPr lang="en-US" sz="3005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14h00 </a:t>
            </a:r>
            <a:r>
              <a:rPr lang="en-US" sz="3005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chiều</a:t>
            </a:r>
            <a:r>
              <a:rPr lang="en-US" sz="3005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005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ngày</a:t>
            </a:r>
            <a:r>
              <a:rPr lang="en-US" sz="3005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24 </a:t>
            </a:r>
            <a:r>
              <a:rPr lang="en-US" sz="3005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tháng</a:t>
            </a:r>
            <a:r>
              <a:rPr lang="en-US" sz="3005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10 </a:t>
            </a:r>
            <a:r>
              <a:rPr lang="en-US" sz="3005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năm</a:t>
            </a:r>
            <a:r>
              <a:rPr lang="en-US" sz="3005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2025, </a:t>
            </a:r>
            <a:r>
              <a:rPr lang="en-US" sz="3005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tại</a:t>
            </a:r>
            <a:r>
              <a:rPr lang="en-US" sz="3005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005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phòng</a:t>
            </a:r>
            <a:r>
              <a:rPr lang="en-US" sz="3005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005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học</a:t>
            </a:r>
            <a:r>
              <a:rPr lang="en-US" sz="3005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Chi </a:t>
            </a:r>
            <a:r>
              <a:rPr lang="en-US" sz="3005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đội</a:t>
            </a:r>
            <a:r>
              <a:rPr lang="en-US" sz="3005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005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lớp</a:t>
            </a:r>
            <a:r>
              <a:rPr lang="en-US" sz="3005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5A4 </a:t>
            </a:r>
            <a:r>
              <a:rPr lang="en-US" sz="3005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Liên</a:t>
            </a:r>
            <a:r>
              <a:rPr lang="en-US" sz="3005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005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đội</a:t>
            </a:r>
            <a:r>
              <a:rPr lang="en-US" sz="3005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005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Trường</a:t>
            </a:r>
            <a:r>
              <a:rPr lang="en-US" sz="3005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005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Tiểu</a:t>
            </a:r>
            <a:r>
              <a:rPr lang="en-US" sz="3005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005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học</a:t>
            </a:r>
            <a:r>
              <a:rPr lang="en-US" sz="3005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005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Thượng</a:t>
            </a:r>
            <a:r>
              <a:rPr lang="en-US" sz="3005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005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Thanh</a:t>
            </a:r>
            <a:r>
              <a:rPr lang="en-US" sz="3005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005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đã</a:t>
            </a:r>
            <a:r>
              <a:rPr lang="en-US" sz="3005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005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tổ</a:t>
            </a:r>
            <a:r>
              <a:rPr lang="en-US" sz="3005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005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chức</a:t>
            </a:r>
            <a:r>
              <a:rPr lang="en-US" sz="3005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005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Đại</a:t>
            </a:r>
            <a:r>
              <a:rPr lang="en-US" sz="3005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005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hội</a:t>
            </a:r>
            <a:r>
              <a:rPr lang="en-US" sz="3005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Chi </a:t>
            </a:r>
            <a:r>
              <a:rPr lang="en-US" sz="3005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đội</a:t>
            </a:r>
            <a:r>
              <a:rPr lang="en-US" sz="3005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005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mẫu</a:t>
            </a:r>
            <a:r>
              <a:rPr lang="en-US" sz="3005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005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nhằm</a:t>
            </a:r>
            <a:r>
              <a:rPr lang="en-US" sz="3005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005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đánh</a:t>
            </a:r>
            <a:r>
              <a:rPr lang="en-US" sz="3005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005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giá</a:t>
            </a:r>
            <a:r>
              <a:rPr lang="en-US" sz="3005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005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kết</a:t>
            </a:r>
            <a:r>
              <a:rPr lang="en-US" sz="3005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005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quả</a:t>
            </a:r>
            <a:r>
              <a:rPr lang="en-US" sz="3005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005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hoạt</a:t>
            </a:r>
            <a:r>
              <a:rPr lang="en-US" sz="3005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005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động</a:t>
            </a:r>
            <a:r>
              <a:rPr lang="en-US" sz="3005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005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của</a:t>
            </a:r>
            <a:r>
              <a:rPr lang="en-US" sz="3005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005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công</a:t>
            </a:r>
            <a:r>
              <a:rPr lang="en-US" sz="3005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005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tác</a:t>
            </a:r>
            <a:r>
              <a:rPr lang="en-US" sz="3005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005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Đội</a:t>
            </a:r>
            <a:r>
              <a:rPr lang="en-US" sz="3005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005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trong</a:t>
            </a:r>
            <a:r>
              <a:rPr lang="en-US" sz="3005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005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năm</a:t>
            </a:r>
            <a:r>
              <a:rPr lang="en-US" sz="3005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005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học</a:t>
            </a:r>
            <a:r>
              <a:rPr lang="en-US" sz="3005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2024 – 2025 </a:t>
            </a:r>
            <a:r>
              <a:rPr lang="en-US" sz="3005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và</a:t>
            </a:r>
            <a:r>
              <a:rPr lang="en-US" sz="3005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005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đề</a:t>
            </a:r>
            <a:r>
              <a:rPr lang="en-US" sz="3005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005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ra</a:t>
            </a:r>
            <a:r>
              <a:rPr lang="en-US" sz="3005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005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phương</a:t>
            </a:r>
            <a:r>
              <a:rPr lang="en-US" sz="3005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005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hướng</a:t>
            </a:r>
            <a:r>
              <a:rPr lang="en-US" sz="3005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005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nhiệm</a:t>
            </a:r>
            <a:r>
              <a:rPr lang="en-US" sz="3005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005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vụ</a:t>
            </a:r>
            <a:r>
              <a:rPr lang="en-US" sz="3005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005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năm</a:t>
            </a:r>
            <a:r>
              <a:rPr lang="en-US" sz="3005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005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học</a:t>
            </a:r>
            <a:r>
              <a:rPr lang="en-US" sz="3005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2025 – 2026.</a:t>
            </a:r>
          </a:p>
          <a:p>
            <a:pPr algn="ctr">
              <a:lnSpc>
                <a:spcPts val="3340"/>
              </a:lnSpc>
            </a:pPr>
            <a:endParaRPr lang="en-US" sz="3005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E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1462" y="8407840"/>
            <a:ext cx="1689783" cy="1487009"/>
          </a:xfrm>
          <a:custGeom>
            <a:avLst/>
            <a:gdLst/>
            <a:ahLst/>
            <a:cxnLst/>
            <a:rect l="l" t="t" r="r" b="b"/>
            <a:pathLst>
              <a:path w="1689783" h="1487009">
                <a:moveTo>
                  <a:pt x="0" y="0"/>
                </a:moveTo>
                <a:lnTo>
                  <a:pt x="1689783" y="0"/>
                </a:lnTo>
                <a:lnTo>
                  <a:pt x="1689783" y="1487009"/>
                </a:lnTo>
                <a:lnTo>
                  <a:pt x="0" y="14870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8801" y="123644"/>
            <a:ext cx="2793634" cy="2956226"/>
          </a:xfrm>
          <a:custGeom>
            <a:avLst/>
            <a:gdLst/>
            <a:ahLst/>
            <a:cxnLst/>
            <a:rect l="l" t="t" r="r" b="b"/>
            <a:pathLst>
              <a:path w="2793634" h="2956226">
                <a:moveTo>
                  <a:pt x="0" y="0"/>
                </a:moveTo>
                <a:lnTo>
                  <a:pt x="2793634" y="0"/>
                </a:lnTo>
                <a:lnTo>
                  <a:pt x="2793634" y="2956226"/>
                </a:lnTo>
                <a:lnTo>
                  <a:pt x="0" y="29562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067608" y="552813"/>
            <a:ext cx="1081561" cy="951774"/>
          </a:xfrm>
          <a:custGeom>
            <a:avLst/>
            <a:gdLst/>
            <a:ahLst/>
            <a:cxnLst/>
            <a:rect l="l" t="t" r="r" b="b"/>
            <a:pathLst>
              <a:path w="1081561" h="951774">
                <a:moveTo>
                  <a:pt x="0" y="0"/>
                </a:moveTo>
                <a:lnTo>
                  <a:pt x="1081561" y="0"/>
                </a:lnTo>
                <a:lnTo>
                  <a:pt x="1081561" y="951774"/>
                </a:lnTo>
                <a:lnTo>
                  <a:pt x="0" y="9517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982456" y="503118"/>
            <a:ext cx="1535477" cy="1591168"/>
          </a:xfrm>
          <a:custGeom>
            <a:avLst/>
            <a:gdLst/>
            <a:ahLst/>
            <a:cxnLst/>
            <a:rect l="l" t="t" r="r" b="b"/>
            <a:pathLst>
              <a:path w="1535477" h="1591168">
                <a:moveTo>
                  <a:pt x="0" y="0"/>
                </a:moveTo>
                <a:lnTo>
                  <a:pt x="1535478" y="0"/>
                </a:lnTo>
                <a:lnTo>
                  <a:pt x="1535478" y="1591168"/>
                </a:lnTo>
                <a:lnTo>
                  <a:pt x="0" y="15911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608389" y="6929727"/>
            <a:ext cx="2793634" cy="2956226"/>
          </a:xfrm>
          <a:custGeom>
            <a:avLst/>
            <a:gdLst/>
            <a:ahLst/>
            <a:cxnLst/>
            <a:rect l="l" t="t" r="r" b="b"/>
            <a:pathLst>
              <a:path w="2793634" h="2956226">
                <a:moveTo>
                  <a:pt x="0" y="0"/>
                </a:moveTo>
                <a:lnTo>
                  <a:pt x="2793633" y="0"/>
                </a:lnTo>
                <a:lnTo>
                  <a:pt x="2793633" y="2956226"/>
                </a:lnTo>
                <a:lnTo>
                  <a:pt x="0" y="29562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584347" y="-387875"/>
            <a:ext cx="1498230" cy="1710633"/>
          </a:xfrm>
          <a:custGeom>
            <a:avLst/>
            <a:gdLst/>
            <a:ahLst/>
            <a:cxnLst/>
            <a:rect l="l" t="t" r="r" b="b"/>
            <a:pathLst>
              <a:path w="1498230" h="1710633">
                <a:moveTo>
                  <a:pt x="0" y="0"/>
                </a:moveTo>
                <a:lnTo>
                  <a:pt x="1498230" y="0"/>
                </a:lnTo>
                <a:lnTo>
                  <a:pt x="1498230" y="1710634"/>
                </a:lnTo>
                <a:lnTo>
                  <a:pt x="0" y="17106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595830" y="4150166"/>
            <a:ext cx="1195346" cy="1364809"/>
          </a:xfrm>
          <a:custGeom>
            <a:avLst/>
            <a:gdLst/>
            <a:ahLst/>
            <a:cxnLst/>
            <a:rect l="l" t="t" r="r" b="b"/>
            <a:pathLst>
              <a:path w="1195346" h="1364809">
                <a:moveTo>
                  <a:pt x="0" y="0"/>
                </a:moveTo>
                <a:lnTo>
                  <a:pt x="1195346" y="0"/>
                </a:lnTo>
                <a:lnTo>
                  <a:pt x="1195346" y="1364809"/>
                </a:lnTo>
                <a:lnTo>
                  <a:pt x="0" y="13648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21462" y="4695334"/>
            <a:ext cx="1468523" cy="1639282"/>
          </a:xfrm>
          <a:custGeom>
            <a:avLst/>
            <a:gdLst/>
            <a:ahLst/>
            <a:cxnLst/>
            <a:rect l="l" t="t" r="r" b="b"/>
            <a:pathLst>
              <a:path w="1468523" h="1639282">
                <a:moveTo>
                  <a:pt x="0" y="0"/>
                </a:moveTo>
                <a:lnTo>
                  <a:pt x="1468523" y="0"/>
                </a:lnTo>
                <a:lnTo>
                  <a:pt x="1468523" y="1639282"/>
                </a:lnTo>
                <a:lnTo>
                  <a:pt x="0" y="16392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156921" y="503118"/>
            <a:ext cx="1468523" cy="1639282"/>
          </a:xfrm>
          <a:custGeom>
            <a:avLst/>
            <a:gdLst/>
            <a:ahLst/>
            <a:cxnLst/>
            <a:rect l="l" t="t" r="r" b="b"/>
            <a:pathLst>
              <a:path w="1468523" h="1639282">
                <a:moveTo>
                  <a:pt x="0" y="0"/>
                </a:moveTo>
                <a:lnTo>
                  <a:pt x="1468524" y="0"/>
                </a:lnTo>
                <a:lnTo>
                  <a:pt x="1468524" y="1639282"/>
                </a:lnTo>
                <a:lnTo>
                  <a:pt x="0" y="16392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0134424" y="1591751"/>
            <a:ext cx="6160817" cy="4206214"/>
            <a:chOff x="0" y="0"/>
            <a:chExt cx="1373770" cy="93792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73771" cy="937923"/>
            </a:xfrm>
            <a:custGeom>
              <a:avLst/>
              <a:gdLst/>
              <a:ahLst/>
              <a:cxnLst/>
              <a:rect l="l" t="t" r="r" b="b"/>
              <a:pathLst>
                <a:path w="1373771" h="937923">
                  <a:moveTo>
                    <a:pt x="1349525" y="155341"/>
                  </a:moveTo>
                  <a:lnTo>
                    <a:pt x="1238947" y="31728"/>
                  </a:lnTo>
                  <a:cubicBezTo>
                    <a:pt x="1220887" y="11539"/>
                    <a:pt x="1195081" y="0"/>
                    <a:pt x="1167992" y="0"/>
                  </a:cubicBezTo>
                  <a:lnTo>
                    <a:pt x="205781" y="10"/>
                  </a:lnTo>
                  <a:cubicBezTo>
                    <a:pt x="178693" y="10"/>
                    <a:pt x="152888" y="11550"/>
                    <a:pt x="134828" y="31739"/>
                  </a:cubicBezTo>
                  <a:lnTo>
                    <a:pt x="24247" y="155355"/>
                  </a:lnTo>
                  <a:cubicBezTo>
                    <a:pt x="8634" y="172808"/>
                    <a:pt x="1" y="195404"/>
                    <a:pt x="0" y="218821"/>
                  </a:cubicBezTo>
                  <a:lnTo>
                    <a:pt x="0" y="719111"/>
                  </a:lnTo>
                  <a:cubicBezTo>
                    <a:pt x="0" y="742530"/>
                    <a:pt x="8633" y="765128"/>
                    <a:pt x="24247" y="782583"/>
                  </a:cubicBezTo>
                  <a:lnTo>
                    <a:pt x="134824" y="906194"/>
                  </a:lnTo>
                  <a:cubicBezTo>
                    <a:pt x="152885" y="926384"/>
                    <a:pt x="178690" y="937923"/>
                    <a:pt x="205778" y="937923"/>
                  </a:cubicBezTo>
                  <a:lnTo>
                    <a:pt x="1167990" y="937914"/>
                  </a:lnTo>
                  <a:cubicBezTo>
                    <a:pt x="1195078" y="937914"/>
                    <a:pt x="1220883" y="926375"/>
                    <a:pt x="1238942" y="906186"/>
                  </a:cubicBezTo>
                  <a:lnTo>
                    <a:pt x="1349524" y="782570"/>
                  </a:lnTo>
                  <a:cubicBezTo>
                    <a:pt x="1365138" y="765116"/>
                    <a:pt x="1373771" y="742518"/>
                    <a:pt x="1373770" y="719098"/>
                  </a:cubicBezTo>
                  <a:lnTo>
                    <a:pt x="1373770" y="218812"/>
                  </a:lnTo>
                  <a:cubicBezTo>
                    <a:pt x="1373771" y="195393"/>
                    <a:pt x="1365139" y="172796"/>
                    <a:pt x="1349525" y="155341"/>
                  </a:cubicBezTo>
                  <a:close/>
                </a:path>
              </a:pathLst>
            </a:custGeom>
            <a:blipFill>
              <a:blip r:embed="rId11"/>
              <a:stretch>
                <a:fillRect t="-4859" b="-4859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2361884" y="1501431"/>
            <a:ext cx="6160817" cy="4206214"/>
            <a:chOff x="0" y="0"/>
            <a:chExt cx="1373770" cy="93792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373771" cy="937923"/>
            </a:xfrm>
            <a:custGeom>
              <a:avLst/>
              <a:gdLst/>
              <a:ahLst/>
              <a:cxnLst/>
              <a:rect l="l" t="t" r="r" b="b"/>
              <a:pathLst>
                <a:path w="1373771" h="937923">
                  <a:moveTo>
                    <a:pt x="1349525" y="155341"/>
                  </a:moveTo>
                  <a:lnTo>
                    <a:pt x="1238947" y="31728"/>
                  </a:lnTo>
                  <a:cubicBezTo>
                    <a:pt x="1220887" y="11539"/>
                    <a:pt x="1195081" y="0"/>
                    <a:pt x="1167992" y="0"/>
                  </a:cubicBezTo>
                  <a:lnTo>
                    <a:pt x="205781" y="10"/>
                  </a:lnTo>
                  <a:cubicBezTo>
                    <a:pt x="178693" y="10"/>
                    <a:pt x="152888" y="11550"/>
                    <a:pt x="134828" y="31739"/>
                  </a:cubicBezTo>
                  <a:lnTo>
                    <a:pt x="24247" y="155355"/>
                  </a:lnTo>
                  <a:cubicBezTo>
                    <a:pt x="8634" y="172808"/>
                    <a:pt x="1" y="195404"/>
                    <a:pt x="0" y="218821"/>
                  </a:cubicBezTo>
                  <a:lnTo>
                    <a:pt x="0" y="719111"/>
                  </a:lnTo>
                  <a:cubicBezTo>
                    <a:pt x="0" y="742530"/>
                    <a:pt x="8633" y="765128"/>
                    <a:pt x="24247" y="782583"/>
                  </a:cubicBezTo>
                  <a:lnTo>
                    <a:pt x="134824" y="906194"/>
                  </a:lnTo>
                  <a:cubicBezTo>
                    <a:pt x="152885" y="926384"/>
                    <a:pt x="178690" y="937923"/>
                    <a:pt x="205778" y="937923"/>
                  </a:cubicBezTo>
                  <a:lnTo>
                    <a:pt x="1167990" y="937914"/>
                  </a:lnTo>
                  <a:cubicBezTo>
                    <a:pt x="1195078" y="937914"/>
                    <a:pt x="1220883" y="926375"/>
                    <a:pt x="1238942" y="906186"/>
                  </a:cubicBezTo>
                  <a:lnTo>
                    <a:pt x="1349524" y="782570"/>
                  </a:lnTo>
                  <a:cubicBezTo>
                    <a:pt x="1365138" y="765116"/>
                    <a:pt x="1373771" y="742518"/>
                    <a:pt x="1373770" y="719098"/>
                  </a:cubicBezTo>
                  <a:lnTo>
                    <a:pt x="1373770" y="218812"/>
                  </a:lnTo>
                  <a:cubicBezTo>
                    <a:pt x="1373771" y="195393"/>
                    <a:pt x="1365139" y="172796"/>
                    <a:pt x="1349525" y="155341"/>
                  </a:cubicBezTo>
                  <a:close/>
                </a:path>
              </a:pathLst>
            </a:custGeom>
            <a:blipFill>
              <a:blip r:embed="rId12"/>
              <a:stretch>
                <a:fillRect t="-4926" b="-4926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6063591" y="5885594"/>
            <a:ext cx="6160817" cy="4206214"/>
            <a:chOff x="0" y="0"/>
            <a:chExt cx="1373770" cy="93792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373771" cy="937923"/>
            </a:xfrm>
            <a:custGeom>
              <a:avLst/>
              <a:gdLst/>
              <a:ahLst/>
              <a:cxnLst/>
              <a:rect l="l" t="t" r="r" b="b"/>
              <a:pathLst>
                <a:path w="1373771" h="937923">
                  <a:moveTo>
                    <a:pt x="1349525" y="155341"/>
                  </a:moveTo>
                  <a:lnTo>
                    <a:pt x="1238947" y="31728"/>
                  </a:lnTo>
                  <a:cubicBezTo>
                    <a:pt x="1220887" y="11539"/>
                    <a:pt x="1195081" y="0"/>
                    <a:pt x="1167992" y="0"/>
                  </a:cubicBezTo>
                  <a:lnTo>
                    <a:pt x="205781" y="10"/>
                  </a:lnTo>
                  <a:cubicBezTo>
                    <a:pt x="178693" y="10"/>
                    <a:pt x="152888" y="11550"/>
                    <a:pt x="134828" y="31739"/>
                  </a:cubicBezTo>
                  <a:lnTo>
                    <a:pt x="24247" y="155355"/>
                  </a:lnTo>
                  <a:cubicBezTo>
                    <a:pt x="8634" y="172808"/>
                    <a:pt x="1" y="195404"/>
                    <a:pt x="0" y="218821"/>
                  </a:cubicBezTo>
                  <a:lnTo>
                    <a:pt x="0" y="719111"/>
                  </a:lnTo>
                  <a:cubicBezTo>
                    <a:pt x="0" y="742530"/>
                    <a:pt x="8633" y="765128"/>
                    <a:pt x="24247" y="782583"/>
                  </a:cubicBezTo>
                  <a:lnTo>
                    <a:pt x="134824" y="906194"/>
                  </a:lnTo>
                  <a:cubicBezTo>
                    <a:pt x="152885" y="926384"/>
                    <a:pt x="178690" y="937923"/>
                    <a:pt x="205778" y="937923"/>
                  </a:cubicBezTo>
                  <a:lnTo>
                    <a:pt x="1167990" y="937914"/>
                  </a:lnTo>
                  <a:cubicBezTo>
                    <a:pt x="1195078" y="937914"/>
                    <a:pt x="1220883" y="926375"/>
                    <a:pt x="1238942" y="906186"/>
                  </a:cubicBezTo>
                  <a:lnTo>
                    <a:pt x="1349524" y="782570"/>
                  </a:lnTo>
                  <a:cubicBezTo>
                    <a:pt x="1365138" y="765116"/>
                    <a:pt x="1373771" y="742518"/>
                    <a:pt x="1373770" y="719098"/>
                  </a:cubicBezTo>
                  <a:lnTo>
                    <a:pt x="1373770" y="218812"/>
                  </a:lnTo>
                  <a:cubicBezTo>
                    <a:pt x="1373771" y="195393"/>
                    <a:pt x="1365139" y="172796"/>
                    <a:pt x="1349525" y="155341"/>
                  </a:cubicBezTo>
                  <a:close/>
                </a:path>
              </a:pathLst>
            </a:custGeom>
            <a:blipFill>
              <a:blip r:embed="rId13"/>
              <a:stretch>
                <a:fillRect t="-4926" b="-4926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E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55540" y="971740"/>
            <a:ext cx="12083993" cy="8307745"/>
          </a:xfrm>
          <a:custGeom>
            <a:avLst/>
            <a:gdLst/>
            <a:ahLst/>
            <a:cxnLst/>
            <a:rect l="l" t="t" r="r" b="b"/>
            <a:pathLst>
              <a:path w="12083993" h="8307745">
                <a:moveTo>
                  <a:pt x="0" y="0"/>
                </a:moveTo>
                <a:lnTo>
                  <a:pt x="12083993" y="0"/>
                </a:lnTo>
                <a:lnTo>
                  <a:pt x="12083993" y="8307745"/>
                </a:lnTo>
                <a:lnTo>
                  <a:pt x="0" y="8307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9279485"/>
            <a:ext cx="6661253" cy="1007515"/>
          </a:xfrm>
          <a:custGeom>
            <a:avLst/>
            <a:gdLst/>
            <a:ahLst/>
            <a:cxnLst/>
            <a:rect l="l" t="t" r="r" b="b"/>
            <a:pathLst>
              <a:path w="6661253" h="1007515">
                <a:moveTo>
                  <a:pt x="0" y="0"/>
                </a:moveTo>
                <a:lnTo>
                  <a:pt x="6661253" y="0"/>
                </a:lnTo>
                <a:lnTo>
                  <a:pt x="6661253" y="1007515"/>
                </a:lnTo>
                <a:lnTo>
                  <a:pt x="0" y="10075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439493" y="5367339"/>
            <a:ext cx="4541092" cy="5691186"/>
          </a:xfrm>
          <a:custGeom>
            <a:avLst/>
            <a:gdLst/>
            <a:ahLst/>
            <a:cxnLst/>
            <a:rect l="l" t="t" r="r" b="b"/>
            <a:pathLst>
              <a:path w="4541092" h="5691186">
                <a:moveTo>
                  <a:pt x="0" y="0"/>
                </a:moveTo>
                <a:lnTo>
                  <a:pt x="4541092" y="0"/>
                </a:lnTo>
                <a:lnTo>
                  <a:pt x="4541092" y="5691186"/>
                </a:lnTo>
                <a:lnTo>
                  <a:pt x="0" y="56911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604906" y="2430985"/>
            <a:ext cx="5721755" cy="10814313"/>
          </a:xfrm>
          <a:custGeom>
            <a:avLst/>
            <a:gdLst/>
            <a:ahLst/>
            <a:cxnLst/>
            <a:rect l="l" t="t" r="r" b="b"/>
            <a:pathLst>
              <a:path w="5721755" h="10814313">
                <a:moveTo>
                  <a:pt x="0" y="0"/>
                </a:moveTo>
                <a:lnTo>
                  <a:pt x="5721755" y="0"/>
                </a:lnTo>
                <a:lnTo>
                  <a:pt x="5721755" y="10814313"/>
                </a:lnTo>
                <a:lnTo>
                  <a:pt x="0" y="108143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4316395">
            <a:off x="346132" y="0"/>
            <a:ext cx="1426927" cy="1478681"/>
          </a:xfrm>
          <a:custGeom>
            <a:avLst/>
            <a:gdLst/>
            <a:ahLst/>
            <a:cxnLst/>
            <a:rect l="l" t="t" r="r" b="b"/>
            <a:pathLst>
              <a:path w="1426927" h="1478681">
                <a:moveTo>
                  <a:pt x="0" y="0"/>
                </a:moveTo>
                <a:lnTo>
                  <a:pt x="1426927" y="0"/>
                </a:lnTo>
                <a:lnTo>
                  <a:pt x="1426927" y="1478681"/>
                </a:lnTo>
                <a:lnTo>
                  <a:pt x="0" y="147868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983694" y="3002204"/>
            <a:ext cx="9228664" cy="4730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140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      </a:t>
            </a:r>
            <a:r>
              <a:rPr lang="en-US" sz="3140" dirty="0" err="1" smtClean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Đại</a:t>
            </a:r>
            <a:r>
              <a:rPr lang="en-US" sz="3140" dirty="0" smtClean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140" dirty="0" err="1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hội</a:t>
            </a:r>
            <a:r>
              <a:rPr lang="en-US" sz="314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140" dirty="0" err="1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đã</a:t>
            </a:r>
            <a:r>
              <a:rPr lang="en-US" sz="314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140" dirty="0" err="1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nghe</a:t>
            </a:r>
            <a:r>
              <a:rPr lang="en-US" sz="314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140" dirty="0" err="1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báo</a:t>
            </a:r>
            <a:r>
              <a:rPr lang="en-US" sz="314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140" dirty="0" err="1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cáo</a:t>
            </a:r>
            <a:r>
              <a:rPr lang="en-US" sz="314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140" dirty="0" err="1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tổng</a:t>
            </a:r>
            <a:r>
              <a:rPr lang="en-US" sz="314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140" dirty="0" err="1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kết</a:t>
            </a:r>
            <a:r>
              <a:rPr lang="en-US" sz="314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140" dirty="0" err="1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công</a:t>
            </a:r>
            <a:r>
              <a:rPr lang="en-US" sz="314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140" dirty="0" err="1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tác</a:t>
            </a:r>
            <a:r>
              <a:rPr lang="en-US" sz="314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140" dirty="0" err="1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Đội</a:t>
            </a:r>
            <a:r>
              <a:rPr lang="en-US" sz="314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140" dirty="0" err="1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năm</a:t>
            </a:r>
            <a:r>
              <a:rPr lang="en-US" sz="314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140" dirty="0" err="1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học</a:t>
            </a:r>
            <a:r>
              <a:rPr lang="en-US" sz="314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2024 – 2025, </a:t>
            </a:r>
            <a:r>
              <a:rPr lang="en-US" sz="3140" dirty="0" err="1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nêu</a:t>
            </a:r>
            <a:r>
              <a:rPr lang="en-US" sz="314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140" dirty="0" err="1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rõ</a:t>
            </a:r>
            <a:r>
              <a:rPr lang="en-US" sz="314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140" dirty="0" err="1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những</a:t>
            </a:r>
            <a:r>
              <a:rPr lang="en-US" sz="314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140" dirty="0" err="1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kết</a:t>
            </a:r>
            <a:r>
              <a:rPr lang="en-US" sz="314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140" dirty="0" err="1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quả</a:t>
            </a:r>
            <a:r>
              <a:rPr lang="en-US" sz="314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140" dirty="0" err="1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đã</a:t>
            </a:r>
            <a:r>
              <a:rPr lang="en-US" sz="314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140" dirty="0" err="1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đạt</a:t>
            </a:r>
            <a:r>
              <a:rPr lang="en-US" sz="314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140" dirty="0" err="1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được</a:t>
            </a:r>
            <a:r>
              <a:rPr lang="en-US" sz="314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140" dirty="0" err="1" smtClean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cũng</a:t>
            </a:r>
            <a:r>
              <a:rPr lang="en-US" sz="314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140" dirty="0" err="1" smtClean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như</a:t>
            </a:r>
            <a:r>
              <a:rPr lang="en-US" sz="3140" dirty="0" smtClean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140" dirty="0" err="1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những</a:t>
            </a:r>
            <a:r>
              <a:rPr lang="en-US" sz="314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140" dirty="0" err="1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tồn</a:t>
            </a:r>
            <a:r>
              <a:rPr lang="en-US" sz="314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140" dirty="0" err="1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tại</a:t>
            </a:r>
            <a:r>
              <a:rPr lang="en-US" sz="314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, </a:t>
            </a:r>
            <a:r>
              <a:rPr lang="en-US" sz="3140" dirty="0" err="1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hạn</a:t>
            </a:r>
            <a:r>
              <a:rPr lang="en-US" sz="314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140" dirty="0" err="1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chế</a:t>
            </a:r>
            <a:r>
              <a:rPr lang="en-US" sz="314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140" dirty="0" err="1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cần</a:t>
            </a:r>
            <a:r>
              <a:rPr lang="en-US" sz="314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140" dirty="0" err="1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khắc</a:t>
            </a:r>
            <a:r>
              <a:rPr lang="en-US" sz="314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140" dirty="0" err="1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phục</a:t>
            </a:r>
            <a:r>
              <a:rPr lang="en-US" sz="314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; </a:t>
            </a:r>
            <a:r>
              <a:rPr lang="en-US" sz="3140" dirty="0" err="1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đồng</a:t>
            </a:r>
            <a:r>
              <a:rPr lang="en-US" sz="314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140" dirty="0" err="1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thời</a:t>
            </a:r>
            <a:r>
              <a:rPr lang="en-US" sz="314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140" dirty="0" err="1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thông</a:t>
            </a:r>
            <a:r>
              <a:rPr lang="en-US" sz="314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qua </a:t>
            </a:r>
            <a:r>
              <a:rPr lang="en-US" sz="3140" dirty="0" err="1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phương</a:t>
            </a:r>
            <a:r>
              <a:rPr lang="en-US" sz="314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140" dirty="0" err="1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hướng</a:t>
            </a:r>
            <a:r>
              <a:rPr lang="en-US" sz="314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140" dirty="0" err="1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hoạt</a:t>
            </a:r>
            <a:r>
              <a:rPr lang="en-US" sz="314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140" dirty="0" err="1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động</a:t>
            </a:r>
            <a:r>
              <a:rPr lang="en-US" sz="314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140" dirty="0" err="1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Đội</a:t>
            </a:r>
            <a:r>
              <a:rPr lang="en-US" sz="314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140" dirty="0" err="1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năm</a:t>
            </a:r>
            <a:r>
              <a:rPr lang="en-US" sz="314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140" dirty="0" err="1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học</a:t>
            </a:r>
            <a:r>
              <a:rPr lang="en-US" sz="314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2025 – 2026 </a:t>
            </a:r>
            <a:r>
              <a:rPr lang="en-US" sz="3140" dirty="0" err="1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với</a:t>
            </a:r>
            <a:r>
              <a:rPr lang="en-US" sz="314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140" dirty="0" err="1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chủ</a:t>
            </a:r>
            <a:r>
              <a:rPr lang="en-US" sz="3140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140" dirty="0" err="1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đề</a:t>
            </a:r>
            <a:r>
              <a:rPr lang="en-US" sz="3140" dirty="0" smtClean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:</a:t>
            </a:r>
            <a:endParaRPr lang="en-US" sz="3140" dirty="0">
              <a:solidFill>
                <a:srgbClr val="00206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D4295D"/>
                </a:solidFill>
                <a:latin typeface="Times New Roman Bold" panose="02020803070505020304"/>
                <a:ea typeface="Times New Roman Bold" panose="02020803070505020304"/>
                <a:cs typeface="Times New Roman Bold" panose="02020803070505020304"/>
                <a:sym typeface="Times New Roman Bold" panose="02020803070505020304"/>
              </a:rPr>
              <a:t>“</a:t>
            </a:r>
            <a:r>
              <a:rPr lang="en-US" sz="2800" b="1" dirty="0" err="1">
                <a:solidFill>
                  <a:srgbClr val="D4295D"/>
                </a:solidFill>
                <a:latin typeface="Times New Roman Bold" panose="02020803070505020304"/>
                <a:ea typeface="Times New Roman Bold" panose="02020803070505020304"/>
                <a:cs typeface="Times New Roman Bold" panose="02020803070505020304"/>
                <a:sym typeface="Times New Roman Bold" panose="02020803070505020304"/>
              </a:rPr>
              <a:t>Thiếu</a:t>
            </a:r>
            <a:r>
              <a:rPr lang="en-US" sz="2800" b="1" dirty="0">
                <a:solidFill>
                  <a:srgbClr val="D4295D"/>
                </a:solidFill>
                <a:latin typeface="Times New Roman Bold" panose="02020803070505020304"/>
                <a:ea typeface="Times New Roman Bold" panose="02020803070505020304"/>
                <a:cs typeface="Times New Roman Bold" panose="02020803070505020304"/>
                <a:sym typeface="Times New Roman Bold" panose="02020803070505020304"/>
              </a:rPr>
              <a:t> </a:t>
            </a:r>
            <a:r>
              <a:rPr lang="en-US" sz="2800" b="1" dirty="0" err="1">
                <a:solidFill>
                  <a:srgbClr val="D4295D"/>
                </a:solidFill>
                <a:latin typeface="Times New Roman Bold" panose="02020803070505020304"/>
                <a:ea typeface="Times New Roman Bold" panose="02020803070505020304"/>
                <a:cs typeface="Times New Roman Bold" panose="02020803070505020304"/>
                <a:sym typeface="Times New Roman Bold" panose="02020803070505020304"/>
              </a:rPr>
              <a:t>nhi</a:t>
            </a:r>
            <a:r>
              <a:rPr lang="en-US" sz="2800" b="1" dirty="0">
                <a:solidFill>
                  <a:srgbClr val="D4295D"/>
                </a:solidFill>
                <a:latin typeface="Times New Roman Bold" panose="02020803070505020304"/>
                <a:ea typeface="Times New Roman Bold" panose="02020803070505020304"/>
                <a:cs typeface="Times New Roman Bold" panose="02020803070505020304"/>
                <a:sym typeface="Times New Roman Bold" panose="02020803070505020304"/>
              </a:rPr>
              <a:t> </a:t>
            </a:r>
            <a:r>
              <a:rPr lang="en-US" sz="2800" b="1" dirty="0" err="1">
                <a:solidFill>
                  <a:srgbClr val="D4295D"/>
                </a:solidFill>
                <a:latin typeface="Times New Roman Bold" panose="02020803070505020304"/>
                <a:ea typeface="Times New Roman Bold" panose="02020803070505020304"/>
                <a:cs typeface="Times New Roman Bold" panose="02020803070505020304"/>
                <a:sym typeface="Times New Roman Bold" panose="02020803070505020304"/>
              </a:rPr>
              <a:t>Thủ</a:t>
            </a:r>
            <a:r>
              <a:rPr lang="en-US" sz="2800" b="1" dirty="0">
                <a:solidFill>
                  <a:srgbClr val="D4295D"/>
                </a:solidFill>
                <a:latin typeface="Times New Roman Bold" panose="02020803070505020304"/>
                <a:ea typeface="Times New Roman Bold" panose="02020803070505020304"/>
                <a:cs typeface="Times New Roman Bold" panose="02020803070505020304"/>
                <a:sym typeface="Times New Roman Bold" panose="02020803070505020304"/>
              </a:rPr>
              <a:t> </a:t>
            </a:r>
            <a:r>
              <a:rPr lang="en-US" sz="2800" b="1" dirty="0" err="1">
                <a:solidFill>
                  <a:srgbClr val="D4295D"/>
                </a:solidFill>
                <a:latin typeface="Times New Roman Bold" panose="02020803070505020304"/>
                <a:ea typeface="Times New Roman Bold" panose="02020803070505020304"/>
                <a:cs typeface="Times New Roman Bold" panose="02020803070505020304"/>
                <a:sym typeface="Times New Roman Bold" panose="02020803070505020304"/>
              </a:rPr>
              <a:t>đô</a:t>
            </a:r>
            <a:r>
              <a:rPr lang="en-US" sz="2800" b="1" dirty="0">
                <a:solidFill>
                  <a:srgbClr val="D4295D"/>
                </a:solidFill>
                <a:latin typeface="Times New Roman Bold" panose="02020803070505020304"/>
                <a:ea typeface="Times New Roman Bold" panose="02020803070505020304"/>
                <a:cs typeface="Times New Roman Bold" panose="02020803070505020304"/>
                <a:sym typeface="Times New Roman Bold" panose="02020803070505020304"/>
              </a:rPr>
              <a:t> </a:t>
            </a:r>
            <a:r>
              <a:rPr lang="en-US" sz="2800" b="1" dirty="0" err="1">
                <a:solidFill>
                  <a:srgbClr val="D4295D"/>
                </a:solidFill>
                <a:latin typeface="Times New Roman Bold" panose="02020803070505020304"/>
                <a:ea typeface="Times New Roman Bold" panose="02020803070505020304"/>
                <a:cs typeface="Times New Roman Bold" panose="02020803070505020304"/>
                <a:sym typeface="Times New Roman Bold" panose="02020803070505020304"/>
              </a:rPr>
              <a:t>vững</a:t>
            </a:r>
            <a:r>
              <a:rPr lang="en-US" sz="2800" b="1" dirty="0">
                <a:solidFill>
                  <a:srgbClr val="D4295D"/>
                </a:solidFill>
                <a:latin typeface="Times New Roman Bold" panose="02020803070505020304"/>
                <a:ea typeface="Times New Roman Bold" panose="02020803070505020304"/>
                <a:cs typeface="Times New Roman Bold" panose="02020803070505020304"/>
                <a:sym typeface="Times New Roman Bold" panose="02020803070505020304"/>
              </a:rPr>
              <a:t> </a:t>
            </a:r>
            <a:r>
              <a:rPr lang="en-US" sz="2800" b="1" dirty="0" err="1">
                <a:solidFill>
                  <a:srgbClr val="D4295D"/>
                </a:solidFill>
                <a:latin typeface="Times New Roman Bold" panose="02020803070505020304"/>
                <a:ea typeface="Times New Roman Bold" panose="02020803070505020304"/>
                <a:cs typeface="Times New Roman Bold" panose="02020803070505020304"/>
                <a:sym typeface="Times New Roman Bold" panose="02020803070505020304"/>
              </a:rPr>
              <a:t>bước</a:t>
            </a:r>
            <a:r>
              <a:rPr lang="en-US" sz="2800" b="1" dirty="0">
                <a:solidFill>
                  <a:srgbClr val="D4295D"/>
                </a:solidFill>
                <a:latin typeface="Times New Roman Bold" panose="02020803070505020304"/>
                <a:ea typeface="Times New Roman Bold" panose="02020803070505020304"/>
                <a:cs typeface="Times New Roman Bold" panose="02020803070505020304"/>
                <a:sym typeface="Times New Roman Bold" panose="02020803070505020304"/>
              </a:rPr>
              <a:t> </a:t>
            </a:r>
            <a:r>
              <a:rPr lang="en-US" sz="2800" b="1" dirty="0" err="1">
                <a:solidFill>
                  <a:srgbClr val="D4295D"/>
                </a:solidFill>
                <a:latin typeface="Times New Roman Bold" panose="02020803070505020304"/>
                <a:ea typeface="Times New Roman Bold" panose="02020803070505020304"/>
                <a:cs typeface="Times New Roman Bold" panose="02020803070505020304"/>
                <a:sym typeface="Times New Roman Bold" panose="02020803070505020304"/>
              </a:rPr>
              <a:t>tiến</a:t>
            </a:r>
            <a:r>
              <a:rPr lang="en-US" sz="2800" b="1" dirty="0">
                <a:solidFill>
                  <a:srgbClr val="D4295D"/>
                </a:solidFill>
                <a:latin typeface="Times New Roman Bold" panose="02020803070505020304"/>
                <a:ea typeface="Times New Roman Bold" panose="02020803070505020304"/>
                <a:cs typeface="Times New Roman Bold" panose="02020803070505020304"/>
                <a:sym typeface="Times New Roman Bold" panose="02020803070505020304"/>
              </a:rPr>
              <a:t> </a:t>
            </a:r>
            <a:r>
              <a:rPr lang="en-US" sz="2800" b="1" dirty="0" err="1">
                <a:solidFill>
                  <a:srgbClr val="D4295D"/>
                </a:solidFill>
                <a:latin typeface="Times New Roman Bold" panose="02020803070505020304"/>
                <a:ea typeface="Times New Roman Bold" panose="02020803070505020304"/>
                <a:cs typeface="Times New Roman Bold" panose="02020803070505020304"/>
                <a:sym typeface="Times New Roman Bold" panose="02020803070505020304"/>
              </a:rPr>
              <a:t>vào</a:t>
            </a:r>
            <a:r>
              <a:rPr lang="en-US" sz="2800" b="1" dirty="0">
                <a:solidFill>
                  <a:srgbClr val="D4295D"/>
                </a:solidFill>
                <a:latin typeface="Times New Roman Bold" panose="02020803070505020304"/>
                <a:ea typeface="Times New Roman Bold" panose="02020803070505020304"/>
                <a:cs typeface="Times New Roman Bold" panose="02020803070505020304"/>
                <a:sym typeface="Times New Roman Bold" panose="02020803070505020304"/>
              </a:rPr>
              <a:t> </a:t>
            </a:r>
            <a:r>
              <a:rPr lang="en-US" sz="2800" b="1" dirty="0" err="1">
                <a:solidFill>
                  <a:srgbClr val="D4295D"/>
                </a:solidFill>
                <a:latin typeface="Times New Roman Bold" panose="02020803070505020304"/>
                <a:ea typeface="Times New Roman Bold" panose="02020803070505020304"/>
                <a:cs typeface="Times New Roman Bold" panose="02020803070505020304"/>
                <a:sym typeface="Times New Roman Bold" panose="02020803070505020304"/>
              </a:rPr>
              <a:t>kỷ</a:t>
            </a:r>
            <a:r>
              <a:rPr lang="en-US" sz="2800" b="1" dirty="0">
                <a:solidFill>
                  <a:srgbClr val="D4295D"/>
                </a:solidFill>
                <a:latin typeface="Times New Roman Bold" panose="02020803070505020304"/>
                <a:ea typeface="Times New Roman Bold" panose="02020803070505020304"/>
                <a:cs typeface="Times New Roman Bold" panose="02020803070505020304"/>
                <a:sym typeface="Times New Roman Bold" panose="02020803070505020304"/>
              </a:rPr>
              <a:t> </a:t>
            </a:r>
            <a:r>
              <a:rPr lang="en-US" sz="2800" b="1" dirty="0" err="1">
                <a:solidFill>
                  <a:srgbClr val="D4295D"/>
                </a:solidFill>
                <a:latin typeface="Times New Roman Bold" panose="02020803070505020304"/>
                <a:ea typeface="Times New Roman Bold" panose="02020803070505020304"/>
                <a:cs typeface="Times New Roman Bold" panose="02020803070505020304"/>
                <a:sym typeface="Times New Roman Bold" panose="02020803070505020304"/>
              </a:rPr>
              <a:t>nguyên</a:t>
            </a:r>
            <a:r>
              <a:rPr lang="en-US" sz="2800" b="1" dirty="0">
                <a:solidFill>
                  <a:srgbClr val="D4295D"/>
                </a:solidFill>
                <a:latin typeface="Times New Roman Bold" panose="02020803070505020304"/>
                <a:ea typeface="Times New Roman Bold" panose="02020803070505020304"/>
                <a:cs typeface="Times New Roman Bold" panose="02020803070505020304"/>
                <a:sym typeface="Times New Roman Bold" panose="02020803070505020304"/>
              </a:rPr>
              <a:t> </a:t>
            </a:r>
            <a:r>
              <a:rPr lang="en-US" sz="2800" b="1" dirty="0" err="1">
                <a:solidFill>
                  <a:srgbClr val="D4295D"/>
                </a:solidFill>
                <a:latin typeface="Times New Roman Bold" panose="02020803070505020304"/>
                <a:ea typeface="Times New Roman Bold" panose="02020803070505020304"/>
                <a:cs typeface="Times New Roman Bold" panose="02020803070505020304"/>
                <a:sym typeface="Times New Roman Bold" panose="02020803070505020304"/>
              </a:rPr>
              <a:t>mới</a:t>
            </a:r>
            <a:r>
              <a:rPr lang="en-US" sz="2800" b="1" dirty="0">
                <a:solidFill>
                  <a:srgbClr val="D4295D"/>
                </a:solidFill>
                <a:latin typeface="Times New Roman Bold" panose="02020803070505020304"/>
                <a:ea typeface="Times New Roman Bold" panose="02020803070505020304"/>
                <a:cs typeface="Times New Roman Bold" panose="02020803070505020304"/>
                <a:sym typeface="Times New Roman Bold" panose="02020803070505020304"/>
              </a:rPr>
              <a:t>.”</a:t>
            </a:r>
          </a:p>
          <a:p>
            <a:pPr algn="ctr">
              <a:lnSpc>
                <a:spcPts val="3770"/>
              </a:lnSpc>
            </a:pPr>
            <a:endParaRPr lang="en-US" sz="3140" b="1" dirty="0">
              <a:solidFill>
                <a:srgbClr val="D4295D"/>
              </a:solidFill>
              <a:latin typeface="Times New Roman Bold" panose="02020803070505020304"/>
              <a:ea typeface="Times New Roman Bold" panose="02020803070505020304"/>
              <a:cs typeface="Times New Roman Bold" panose="02020803070505020304"/>
              <a:sym typeface="Times New Roman Bold" panose="02020803070505020304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1305361" y="704923"/>
            <a:ext cx="1431482" cy="1209602"/>
          </a:xfrm>
          <a:custGeom>
            <a:avLst/>
            <a:gdLst/>
            <a:ahLst/>
            <a:cxnLst/>
            <a:rect l="l" t="t" r="r" b="b"/>
            <a:pathLst>
              <a:path w="1431482" h="1209602">
                <a:moveTo>
                  <a:pt x="0" y="0"/>
                </a:moveTo>
                <a:lnTo>
                  <a:pt x="1431483" y="0"/>
                </a:lnTo>
                <a:lnTo>
                  <a:pt x="1431483" y="1209602"/>
                </a:lnTo>
                <a:lnTo>
                  <a:pt x="0" y="120960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487758">
            <a:off x="15222176" y="-410541"/>
            <a:ext cx="2309432" cy="4114800"/>
          </a:xfrm>
          <a:custGeom>
            <a:avLst/>
            <a:gdLst/>
            <a:ahLst/>
            <a:cxnLst/>
            <a:rect l="l" t="t" r="r" b="b"/>
            <a:pathLst>
              <a:path w="2309432" h="4114800">
                <a:moveTo>
                  <a:pt x="0" y="0"/>
                </a:moveTo>
                <a:lnTo>
                  <a:pt x="2309431" y="0"/>
                </a:lnTo>
                <a:lnTo>
                  <a:pt x="23094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467113" y="9050695"/>
            <a:ext cx="1107980" cy="950555"/>
          </a:xfrm>
          <a:custGeom>
            <a:avLst/>
            <a:gdLst/>
            <a:ahLst/>
            <a:cxnLst/>
            <a:rect l="l" t="t" r="r" b="b"/>
            <a:pathLst>
              <a:path w="1107980" h="950555">
                <a:moveTo>
                  <a:pt x="0" y="0"/>
                </a:moveTo>
                <a:lnTo>
                  <a:pt x="1107980" y="0"/>
                </a:lnTo>
                <a:lnTo>
                  <a:pt x="1107980" y="950555"/>
                </a:lnTo>
                <a:lnTo>
                  <a:pt x="0" y="95055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012145" y="696305"/>
            <a:ext cx="1107980" cy="950555"/>
          </a:xfrm>
          <a:custGeom>
            <a:avLst/>
            <a:gdLst/>
            <a:ahLst/>
            <a:cxnLst/>
            <a:rect l="l" t="t" r="r" b="b"/>
            <a:pathLst>
              <a:path w="1107980" h="950555">
                <a:moveTo>
                  <a:pt x="0" y="0"/>
                </a:moveTo>
                <a:lnTo>
                  <a:pt x="1107980" y="0"/>
                </a:lnTo>
                <a:lnTo>
                  <a:pt x="1107980" y="950554"/>
                </a:lnTo>
                <a:lnTo>
                  <a:pt x="0" y="95055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E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1462" y="8407840"/>
            <a:ext cx="1689783" cy="1487009"/>
          </a:xfrm>
          <a:custGeom>
            <a:avLst/>
            <a:gdLst/>
            <a:ahLst/>
            <a:cxnLst/>
            <a:rect l="l" t="t" r="r" b="b"/>
            <a:pathLst>
              <a:path w="1689783" h="1487009">
                <a:moveTo>
                  <a:pt x="0" y="0"/>
                </a:moveTo>
                <a:lnTo>
                  <a:pt x="1689783" y="0"/>
                </a:lnTo>
                <a:lnTo>
                  <a:pt x="1689783" y="1487009"/>
                </a:lnTo>
                <a:lnTo>
                  <a:pt x="0" y="14870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8801" y="123644"/>
            <a:ext cx="2793634" cy="2956226"/>
          </a:xfrm>
          <a:custGeom>
            <a:avLst/>
            <a:gdLst/>
            <a:ahLst/>
            <a:cxnLst/>
            <a:rect l="l" t="t" r="r" b="b"/>
            <a:pathLst>
              <a:path w="2793634" h="2956226">
                <a:moveTo>
                  <a:pt x="0" y="0"/>
                </a:moveTo>
                <a:lnTo>
                  <a:pt x="2793634" y="0"/>
                </a:lnTo>
                <a:lnTo>
                  <a:pt x="2793634" y="2956226"/>
                </a:lnTo>
                <a:lnTo>
                  <a:pt x="0" y="29562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848408" y="727607"/>
            <a:ext cx="1081561" cy="951774"/>
          </a:xfrm>
          <a:custGeom>
            <a:avLst/>
            <a:gdLst/>
            <a:ahLst/>
            <a:cxnLst/>
            <a:rect l="l" t="t" r="r" b="b"/>
            <a:pathLst>
              <a:path w="1081561" h="951774">
                <a:moveTo>
                  <a:pt x="0" y="0"/>
                </a:moveTo>
                <a:lnTo>
                  <a:pt x="1081561" y="0"/>
                </a:lnTo>
                <a:lnTo>
                  <a:pt x="1081561" y="951774"/>
                </a:lnTo>
                <a:lnTo>
                  <a:pt x="0" y="9517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038375" y="3698518"/>
            <a:ext cx="1535477" cy="1591168"/>
          </a:xfrm>
          <a:custGeom>
            <a:avLst/>
            <a:gdLst/>
            <a:ahLst/>
            <a:cxnLst/>
            <a:rect l="l" t="t" r="r" b="b"/>
            <a:pathLst>
              <a:path w="1535477" h="1591168">
                <a:moveTo>
                  <a:pt x="0" y="0"/>
                </a:moveTo>
                <a:lnTo>
                  <a:pt x="1535478" y="0"/>
                </a:lnTo>
                <a:lnTo>
                  <a:pt x="1535478" y="1591168"/>
                </a:lnTo>
                <a:lnTo>
                  <a:pt x="0" y="15911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494366" y="7301202"/>
            <a:ext cx="2793634" cy="2956226"/>
          </a:xfrm>
          <a:custGeom>
            <a:avLst/>
            <a:gdLst/>
            <a:ahLst/>
            <a:cxnLst/>
            <a:rect l="l" t="t" r="r" b="b"/>
            <a:pathLst>
              <a:path w="2793634" h="2956226">
                <a:moveTo>
                  <a:pt x="0" y="0"/>
                </a:moveTo>
                <a:lnTo>
                  <a:pt x="2793634" y="0"/>
                </a:lnTo>
                <a:lnTo>
                  <a:pt x="2793634" y="2956226"/>
                </a:lnTo>
                <a:lnTo>
                  <a:pt x="0" y="29562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584347" y="-387875"/>
            <a:ext cx="1498230" cy="1710633"/>
          </a:xfrm>
          <a:custGeom>
            <a:avLst/>
            <a:gdLst/>
            <a:ahLst/>
            <a:cxnLst/>
            <a:rect l="l" t="t" r="r" b="b"/>
            <a:pathLst>
              <a:path w="1498230" h="1710633">
                <a:moveTo>
                  <a:pt x="0" y="0"/>
                </a:moveTo>
                <a:lnTo>
                  <a:pt x="1498230" y="0"/>
                </a:lnTo>
                <a:lnTo>
                  <a:pt x="1498230" y="1710634"/>
                </a:lnTo>
                <a:lnTo>
                  <a:pt x="0" y="17106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595830" y="4150166"/>
            <a:ext cx="1195346" cy="1364809"/>
          </a:xfrm>
          <a:custGeom>
            <a:avLst/>
            <a:gdLst/>
            <a:ahLst/>
            <a:cxnLst/>
            <a:rect l="l" t="t" r="r" b="b"/>
            <a:pathLst>
              <a:path w="1195346" h="1364809">
                <a:moveTo>
                  <a:pt x="0" y="0"/>
                </a:moveTo>
                <a:lnTo>
                  <a:pt x="1195346" y="0"/>
                </a:lnTo>
                <a:lnTo>
                  <a:pt x="1195346" y="1364809"/>
                </a:lnTo>
                <a:lnTo>
                  <a:pt x="0" y="13648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65618" y="5514975"/>
            <a:ext cx="1975832" cy="2205580"/>
          </a:xfrm>
          <a:custGeom>
            <a:avLst/>
            <a:gdLst/>
            <a:ahLst/>
            <a:cxnLst/>
            <a:rect l="l" t="t" r="r" b="b"/>
            <a:pathLst>
              <a:path w="1975832" h="2205580">
                <a:moveTo>
                  <a:pt x="0" y="0"/>
                </a:moveTo>
                <a:lnTo>
                  <a:pt x="1975832" y="0"/>
                </a:lnTo>
                <a:lnTo>
                  <a:pt x="1975832" y="2205580"/>
                </a:lnTo>
                <a:lnTo>
                  <a:pt x="0" y="220558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723513" y="503118"/>
            <a:ext cx="1901932" cy="2123086"/>
          </a:xfrm>
          <a:custGeom>
            <a:avLst/>
            <a:gdLst/>
            <a:ahLst/>
            <a:cxnLst/>
            <a:rect l="l" t="t" r="r" b="b"/>
            <a:pathLst>
              <a:path w="1901932" h="2123086">
                <a:moveTo>
                  <a:pt x="0" y="0"/>
                </a:moveTo>
                <a:lnTo>
                  <a:pt x="1901932" y="0"/>
                </a:lnTo>
                <a:lnTo>
                  <a:pt x="1901932" y="2123087"/>
                </a:lnTo>
                <a:lnTo>
                  <a:pt x="0" y="212308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2427417" y="1027483"/>
            <a:ext cx="6012239" cy="4104774"/>
            <a:chOff x="0" y="0"/>
            <a:chExt cx="1373770" cy="93792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73771" cy="937923"/>
            </a:xfrm>
            <a:custGeom>
              <a:avLst/>
              <a:gdLst/>
              <a:ahLst/>
              <a:cxnLst/>
              <a:rect l="l" t="t" r="r" b="b"/>
              <a:pathLst>
                <a:path w="1373771" h="937923">
                  <a:moveTo>
                    <a:pt x="1349525" y="155341"/>
                  </a:moveTo>
                  <a:lnTo>
                    <a:pt x="1238947" y="31728"/>
                  </a:lnTo>
                  <a:cubicBezTo>
                    <a:pt x="1220887" y="11539"/>
                    <a:pt x="1195081" y="0"/>
                    <a:pt x="1167992" y="0"/>
                  </a:cubicBezTo>
                  <a:lnTo>
                    <a:pt x="205781" y="10"/>
                  </a:lnTo>
                  <a:cubicBezTo>
                    <a:pt x="178693" y="10"/>
                    <a:pt x="152888" y="11550"/>
                    <a:pt x="134828" y="31739"/>
                  </a:cubicBezTo>
                  <a:lnTo>
                    <a:pt x="24247" y="155355"/>
                  </a:lnTo>
                  <a:cubicBezTo>
                    <a:pt x="8634" y="172808"/>
                    <a:pt x="1" y="195404"/>
                    <a:pt x="0" y="218821"/>
                  </a:cubicBezTo>
                  <a:lnTo>
                    <a:pt x="0" y="719111"/>
                  </a:lnTo>
                  <a:cubicBezTo>
                    <a:pt x="0" y="742530"/>
                    <a:pt x="8633" y="765128"/>
                    <a:pt x="24247" y="782583"/>
                  </a:cubicBezTo>
                  <a:lnTo>
                    <a:pt x="134824" y="906194"/>
                  </a:lnTo>
                  <a:cubicBezTo>
                    <a:pt x="152885" y="926384"/>
                    <a:pt x="178690" y="937923"/>
                    <a:pt x="205778" y="937923"/>
                  </a:cubicBezTo>
                  <a:lnTo>
                    <a:pt x="1167990" y="937914"/>
                  </a:lnTo>
                  <a:cubicBezTo>
                    <a:pt x="1195078" y="937914"/>
                    <a:pt x="1220883" y="926375"/>
                    <a:pt x="1238942" y="906186"/>
                  </a:cubicBezTo>
                  <a:lnTo>
                    <a:pt x="1349524" y="782570"/>
                  </a:lnTo>
                  <a:cubicBezTo>
                    <a:pt x="1365138" y="765116"/>
                    <a:pt x="1373771" y="742518"/>
                    <a:pt x="1373770" y="719098"/>
                  </a:cubicBezTo>
                  <a:lnTo>
                    <a:pt x="1373770" y="218812"/>
                  </a:lnTo>
                  <a:cubicBezTo>
                    <a:pt x="1373771" y="195393"/>
                    <a:pt x="1365139" y="172796"/>
                    <a:pt x="1349525" y="155341"/>
                  </a:cubicBezTo>
                  <a:close/>
                </a:path>
              </a:pathLst>
            </a:custGeom>
            <a:blipFill>
              <a:blip r:embed="rId11"/>
              <a:stretch>
                <a:fillRect t="-4926" b="-4926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9144000" y="1027483"/>
            <a:ext cx="6012239" cy="4104774"/>
            <a:chOff x="0" y="0"/>
            <a:chExt cx="1373770" cy="93792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373771" cy="937923"/>
            </a:xfrm>
            <a:custGeom>
              <a:avLst/>
              <a:gdLst/>
              <a:ahLst/>
              <a:cxnLst/>
              <a:rect l="l" t="t" r="r" b="b"/>
              <a:pathLst>
                <a:path w="1373771" h="937923">
                  <a:moveTo>
                    <a:pt x="1349525" y="155341"/>
                  </a:moveTo>
                  <a:lnTo>
                    <a:pt x="1238947" y="31728"/>
                  </a:lnTo>
                  <a:cubicBezTo>
                    <a:pt x="1220887" y="11539"/>
                    <a:pt x="1195081" y="0"/>
                    <a:pt x="1167992" y="0"/>
                  </a:cubicBezTo>
                  <a:lnTo>
                    <a:pt x="205781" y="10"/>
                  </a:lnTo>
                  <a:cubicBezTo>
                    <a:pt x="178693" y="10"/>
                    <a:pt x="152888" y="11550"/>
                    <a:pt x="134828" y="31739"/>
                  </a:cubicBezTo>
                  <a:lnTo>
                    <a:pt x="24247" y="155355"/>
                  </a:lnTo>
                  <a:cubicBezTo>
                    <a:pt x="8634" y="172808"/>
                    <a:pt x="1" y="195404"/>
                    <a:pt x="0" y="218821"/>
                  </a:cubicBezTo>
                  <a:lnTo>
                    <a:pt x="0" y="719111"/>
                  </a:lnTo>
                  <a:cubicBezTo>
                    <a:pt x="0" y="742530"/>
                    <a:pt x="8633" y="765128"/>
                    <a:pt x="24247" y="782583"/>
                  </a:cubicBezTo>
                  <a:lnTo>
                    <a:pt x="134824" y="906194"/>
                  </a:lnTo>
                  <a:cubicBezTo>
                    <a:pt x="152885" y="926384"/>
                    <a:pt x="178690" y="937923"/>
                    <a:pt x="205778" y="937923"/>
                  </a:cubicBezTo>
                  <a:lnTo>
                    <a:pt x="1167990" y="937914"/>
                  </a:lnTo>
                  <a:cubicBezTo>
                    <a:pt x="1195078" y="937914"/>
                    <a:pt x="1220883" y="926375"/>
                    <a:pt x="1238942" y="906186"/>
                  </a:cubicBezTo>
                  <a:lnTo>
                    <a:pt x="1349524" y="782570"/>
                  </a:lnTo>
                  <a:cubicBezTo>
                    <a:pt x="1365138" y="765116"/>
                    <a:pt x="1373771" y="742518"/>
                    <a:pt x="1373770" y="719098"/>
                  </a:cubicBezTo>
                  <a:lnTo>
                    <a:pt x="1373770" y="218812"/>
                  </a:lnTo>
                  <a:cubicBezTo>
                    <a:pt x="1373771" y="195393"/>
                    <a:pt x="1365139" y="172796"/>
                    <a:pt x="1349525" y="155341"/>
                  </a:cubicBezTo>
                  <a:close/>
                </a:path>
              </a:pathLst>
            </a:custGeom>
            <a:blipFill>
              <a:blip r:embed="rId12"/>
              <a:stretch>
                <a:fillRect t="-4926" b="-4926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5433537" y="5289686"/>
            <a:ext cx="6745155" cy="4605162"/>
            <a:chOff x="0" y="0"/>
            <a:chExt cx="1373770" cy="93792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373771" cy="937923"/>
            </a:xfrm>
            <a:custGeom>
              <a:avLst/>
              <a:gdLst/>
              <a:ahLst/>
              <a:cxnLst/>
              <a:rect l="l" t="t" r="r" b="b"/>
              <a:pathLst>
                <a:path w="1373771" h="937923">
                  <a:moveTo>
                    <a:pt x="1349525" y="155341"/>
                  </a:moveTo>
                  <a:lnTo>
                    <a:pt x="1238947" y="31728"/>
                  </a:lnTo>
                  <a:cubicBezTo>
                    <a:pt x="1220887" y="11539"/>
                    <a:pt x="1195081" y="0"/>
                    <a:pt x="1167992" y="0"/>
                  </a:cubicBezTo>
                  <a:lnTo>
                    <a:pt x="205781" y="10"/>
                  </a:lnTo>
                  <a:cubicBezTo>
                    <a:pt x="178693" y="10"/>
                    <a:pt x="152888" y="11550"/>
                    <a:pt x="134828" y="31739"/>
                  </a:cubicBezTo>
                  <a:lnTo>
                    <a:pt x="24247" y="155355"/>
                  </a:lnTo>
                  <a:cubicBezTo>
                    <a:pt x="8634" y="172808"/>
                    <a:pt x="1" y="195404"/>
                    <a:pt x="0" y="218821"/>
                  </a:cubicBezTo>
                  <a:lnTo>
                    <a:pt x="0" y="719111"/>
                  </a:lnTo>
                  <a:cubicBezTo>
                    <a:pt x="0" y="742530"/>
                    <a:pt x="8633" y="765128"/>
                    <a:pt x="24247" y="782583"/>
                  </a:cubicBezTo>
                  <a:lnTo>
                    <a:pt x="134824" y="906194"/>
                  </a:lnTo>
                  <a:cubicBezTo>
                    <a:pt x="152885" y="926384"/>
                    <a:pt x="178690" y="937923"/>
                    <a:pt x="205778" y="937923"/>
                  </a:cubicBezTo>
                  <a:lnTo>
                    <a:pt x="1167990" y="937914"/>
                  </a:lnTo>
                  <a:cubicBezTo>
                    <a:pt x="1195078" y="937914"/>
                    <a:pt x="1220883" y="926375"/>
                    <a:pt x="1238942" y="906186"/>
                  </a:cubicBezTo>
                  <a:lnTo>
                    <a:pt x="1349524" y="782570"/>
                  </a:lnTo>
                  <a:cubicBezTo>
                    <a:pt x="1365138" y="765116"/>
                    <a:pt x="1373771" y="742518"/>
                    <a:pt x="1373770" y="719098"/>
                  </a:cubicBezTo>
                  <a:lnTo>
                    <a:pt x="1373770" y="218812"/>
                  </a:lnTo>
                  <a:cubicBezTo>
                    <a:pt x="1373771" y="195393"/>
                    <a:pt x="1365139" y="172796"/>
                    <a:pt x="1349525" y="155341"/>
                  </a:cubicBezTo>
                  <a:close/>
                </a:path>
              </a:pathLst>
            </a:custGeom>
            <a:blipFill>
              <a:blip r:embed="rId13"/>
              <a:stretch>
                <a:fillRect t="-4926" b="-4926"/>
              </a:stretch>
            </a:blipFill>
          </p:spPr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E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942129" y="884882"/>
            <a:ext cx="12403743" cy="8517237"/>
          </a:xfrm>
          <a:custGeom>
            <a:avLst/>
            <a:gdLst/>
            <a:ahLst/>
            <a:cxnLst/>
            <a:rect l="l" t="t" r="r" b="b"/>
            <a:pathLst>
              <a:path w="12403743" h="8517237">
                <a:moveTo>
                  <a:pt x="0" y="0"/>
                </a:moveTo>
                <a:lnTo>
                  <a:pt x="12403742" y="0"/>
                </a:lnTo>
                <a:lnTo>
                  <a:pt x="12403742" y="8517236"/>
                </a:lnTo>
                <a:lnTo>
                  <a:pt x="0" y="85172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102267" y="5143500"/>
            <a:ext cx="4171602" cy="5086350"/>
          </a:xfrm>
          <a:custGeom>
            <a:avLst/>
            <a:gdLst/>
            <a:ahLst/>
            <a:cxnLst/>
            <a:rect l="l" t="t" r="r" b="b"/>
            <a:pathLst>
              <a:path w="4171602" h="5086350">
                <a:moveTo>
                  <a:pt x="4171602" y="0"/>
                </a:moveTo>
                <a:lnTo>
                  <a:pt x="0" y="0"/>
                </a:lnTo>
                <a:lnTo>
                  <a:pt x="0" y="5086350"/>
                </a:lnTo>
                <a:lnTo>
                  <a:pt x="4171602" y="5086350"/>
                </a:lnTo>
                <a:lnTo>
                  <a:pt x="4171602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207455">
            <a:off x="284413" y="2734739"/>
            <a:ext cx="1989543" cy="1229372"/>
          </a:xfrm>
          <a:custGeom>
            <a:avLst/>
            <a:gdLst/>
            <a:ahLst/>
            <a:cxnLst/>
            <a:rect l="l" t="t" r="r" b="b"/>
            <a:pathLst>
              <a:path w="1989543" h="1229372">
                <a:moveTo>
                  <a:pt x="0" y="0"/>
                </a:moveTo>
                <a:lnTo>
                  <a:pt x="1989543" y="0"/>
                </a:lnTo>
                <a:lnTo>
                  <a:pt x="1989543" y="1229372"/>
                </a:lnTo>
                <a:lnTo>
                  <a:pt x="0" y="12293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552265">
            <a:off x="8780309" y="-53714"/>
            <a:ext cx="1152418" cy="1194216"/>
          </a:xfrm>
          <a:custGeom>
            <a:avLst/>
            <a:gdLst/>
            <a:ahLst/>
            <a:cxnLst/>
            <a:rect l="l" t="t" r="r" b="b"/>
            <a:pathLst>
              <a:path w="1152418" h="1194216">
                <a:moveTo>
                  <a:pt x="0" y="0"/>
                </a:moveTo>
                <a:lnTo>
                  <a:pt x="1152418" y="0"/>
                </a:lnTo>
                <a:lnTo>
                  <a:pt x="1152418" y="1194216"/>
                </a:lnTo>
                <a:lnTo>
                  <a:pt x="0" y="11942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6338700">
            <a:off x="940923" y="1027905"/>
            <a:ext cx="809698" cy="839065"/>
          </a:xfrm>
          <a:custGeom>
            <a:avLst/>
            <a:gdLst/>
            <a:ahLst/>
            <a:cxnLst/>
            <a:rect l="l" t="t" r="r" b="b"/>
            <a:pathLst>
              <a:path w="809698" h="839065">
                <a:moveTo>
                  <a:pt x="0" y="0"/>
                </a:moveTo>
                <a:lnTo>
                  <a:pt x="809698" y="0"/>
                </a:lnTo>
                <a:lnTo>
                  <a:pt x="809698" y="839065"/>
                </a:lnTo>
                <a:lnTo>
                  <a:pt x="0" y="83906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3552265" flipV="1">
            <a:off x="11575826" y="9545142"/>
            <a:ext cx="809698" cy="839065"/>
          </a:xfrm>
          <a:custGeom>
            <a:avLst/>
            <a:gdLst/>
            <a:ahLst/>
            <a:cxnLst/>
            <a:rect l="l" t="t" r="r" b="b"/>
            <a:pathLst>
              <a:path w="809698" h="839065">
                <a:moveTo>
                  <a:pt x="0" y="839065"/>
                </a:moveTo>
                <a:lnTo>
                  <a:pt x="809698" y="839065"/>
                </a:lnTo>
                <a:lnTo>
                  <a:pt x="809698" y="0"/>
                </a:lnTo>
                <a:lnTo>
                  <a:pt x="0" y="0"/>
                </a:lnTo>
                <a:lnTo>
                  <a:pt x="0" y="839065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031671" y="633472"/>
            <a:ext cx="1764695" cy="1627931"/>
          </a:xfrm>
          <a:custGeom>
            <a:avLst/>
            <a:gdLst/>
            <a:ahLst/>
            <a:cxnLst/>
            <a:rect l="l" t="t" r="r" b="b"/>
            <a:pathLst>
              <a:path w="1764695" h="1627931">
                <a:moveTo>
                  <a:pt x="0" y="0"/>
                </a:moveTo>
                <a:lnTo>
                  <a:pt x="1764695" y="0"/>
                </a:lnTo>
                <a:lnTo>
                  <a:pt x="1764695" y="1627931"/>
                </a:lnTo>
                <a:lnTo>
                  <a:pt x="0" y="162793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6338700">
            <a:off x="15996002" y="2974557"/>
            <a:ext cx="809698" cy="839065"/>
          </a:xfrm>
          <a:custGeom>
            <a:avLst/>
            <a:gdLst/>
            <a:ahLst/>
            <a:cxnLst/>
            <a:rect l="l" t="t" r="r" b="b"/>
            <a:pathLst>
              <a:path w="809698" h="839065">
                <a:moveTo>
                  <a:pt x="0" y="0"/>
                </a:moveTo>
                <a:lnTo>
                  <a:pt x="809698" y="0"/>
                </a:lnTo>
                <a:lnTo>
                  <a:pt x="809698" y="839065"/>
                </a:lnTo>
                <a:lnTo>
                  <a:pt x="0" y="83906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820385" y="7096297"/>
            <a:ext cx="4134598" cy="2868377"/>
          </a:xfrm>
          <a:custGeom>
            <a:avLst/>
            <a:gdLst/>
            <a:ahLst/>
            <a:cxnLst/>
            <a:rect l="l" t="t" r="r" b="b"/>
            <a:pathLst>
              <a:path w="4134598" h="2868377">
                <a:moveTo>
                  <a:pt x="0" y="0"/>
                </a:moveTo>
                <a:lnTo>
                  <a:pt x="4134598" y="0"/>
                </a:lnTo>
                <a:lnTo>
                  <a:pt x="4134598" y="2868377"/>
                </a:lnTo>
                <a:lnTo>
                  <a:pt x="0" y="286837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567506" y="2506246"/>
            <a:ext cx="9562054" cy="57745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540" dirty="0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        </a:t>
            </a:r>
            <a:r>
              <a:rPr lang="en-US" sz="3540" dirty="0" err="1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Tại</a:t>
            </a:r>
            <a:r>
              <a:rPr lang="en-US" sz="3540" dirty="0" smtClean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Đại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hội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,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các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bạn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đội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viên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đã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sôi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nổi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thảo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luận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,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đóng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góp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nhiều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ý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kiến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hay,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thiết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thực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cho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phong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trào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Đội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và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công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tác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thiếu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nhi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của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Chi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đội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trong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năm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học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mới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.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Đại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hội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cũng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đã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bầu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ra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Ban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chỉ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huy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Chi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đội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nhiệm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kỳ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2025 – 2026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gồm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những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đội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viên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gương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mẫu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,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có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năng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lực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và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tinh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thần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trách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nhiệm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cao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3540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F3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941538" y="-2353861"/>
            <a:ext cx="12963753" cy="12185928"/>
          </a:xfrm>
          <a:custGeom>
            <a:avLst/>
            <a:gdLst/>
            <a:ahLst/>
            <a:cxnLst/>
            <a:rect l="l" t="t" r="r" b="b"/>
            <a:pathLst>
              <a:path w="12963753" h="12185928">
                <a:moveTo>
                  <a:pt x="0" y="0"/>
                </a:moveTo>
                <a:lnTo>
                  <a:pt x="12963752" y="0"/>
                </a:lnTo>
                <a:lnTo>
                  <a:pt x="12963752" y="12185927"/>
                </a:lnTo>
                <a:lnTo>
                  <a:pt x="0" y="121859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062444" y="-1681703"/>
            <a:ext cx="5747422" cy="5420805"/>
            <a:chOff x="0" y="0"/>
            <a:chExt cx="7663229" cy="7227740"/>
          </a:xfrm>
        </p:grpSpPr>
        <p:sp>
          <p:nvSpPr>
            <p:cNvPr id="4" name="Freeform 4"/>
            <p:cNvSpPr/>
            <p:nvPr/>
          </p:nvSpPr>
          <p:spPr>
            <a:xfrm>
              <a:off x="208522" y="220315"/>
              <a:ext cx="7454708" cy="7007425"/>
            </a:xfrm>
            <a:custGeom>
              <a:avLst/>
              <a:gdLst/>
              <a:ahLst/>
              <a:cxnLst/>
              <a:rect l="l" t="t" r="r" b="b"/>
              <a:pathLst>
                <a:path w="7454708" h="7007425">
                  <a:moveTo>
                    <a:pt x="0" y="0"/>
                  </a:moveTo>
                  <a:lnTo>
                    <a:pt x="7454707" y="0"/>
                  </a:lnTo>
                  <a:lnTo>
                    <a:pt x="7454707" y="7007425"/>
                  </a:lnTo>
                  <a:lnTo>
                    <a:pt x="0" y="7007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7454708" cy="7007425"/>
            </a:xfrm>
            <a:custGeom>
              <a:avLst/>
              <a:gdLst/>
              <a:ahLst/>
              <a:cxnLst/>
              <a:rect l="l" t="t" r="r" b="b"/>
              <a:pathLst>
                <a:path w="7454708" h="7007425">
                  <a:moveTo>
                    <a:pt x="0" y="0"/>
                  </a:moveTo>
                  <a:lnTo>
                    <a:pt x="7454708" y="0"/>
                  </a:lnTo>
                  <a:lnTo>
                    <a:pt x="7454708" y="7007425"/>
                  </a:lnTo>
                  <a:lnTo>
                    <a:pt x="0" y="7007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 flipH="1">
            <a:off x="15650434" y="180281"/>
            <a:ext cx="2273698" cy="2273698"/>
          </a:xfrm>
          <a:custGeom>
            <a:avLst/>
            <a:gdLst/>
            <a:ahLst/>
            <a:cxnLst/>
            <a:rect l="l" t="t" r="r" b="b"/>
            <a:pathLst>
              <a:path w="2273698" h="2273698">
                <a:moveTo>
                  <a:pt x="2273697" y="0"/>
                </a:moveTo>
                <a:lnTo>
                  <a:pt x="0" y="0"/>
                </a:lnTo>
                <a:lnTo>
                  <a:pt x="0" y="2273697"/>
                </a:lnTo>
                <a:lnTo>
                  <a:pt x="2273697" y="2273697"/>
                </a:lnTo>
                <a:lnTo>
                  <a:pt x="227369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497247" y="9205702"/>
            <a:ext cx="7315200" cy="1252728"/>
          </a:xfrm>
          <a:custGeom>
            <a:avLst/>
            <a:gdLst/>
            <a:ahLst/>
            <a:cxnLst/>
            <a:rect l="l" t="t" r="r" b="b"/>
            <a:pathLst>
              <a:path w="7315200" h="1252728">
                <a:moveTo>
                  <a:pt x="0" y="0"/>
                </a:moveTo>
                <a:lnTo>
                  <a:pt x="7315200" y="0"/>
                </a:lnTo>
                <a:lnTo>
                  <a:pt x="7315200" y="1252728"/>
                </a:lnTo>
                <a:lnTo>
                  <a:pt x="0" y="12527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2475784" y="1028700"/>
            <a:ext cx="6236052" cy="3611720"/>
            <a:chOff x="0" y="0"/>
            <a:chExt cx="812800" cy="4707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470748"/>
            </a:xfrm>
            <a:custGeom>
              <a:avLst/>
              <a:gdLst/>
              <a:ahLst/>
              <a:cxnLst/>
              <a:rect l="l" t="t" r="r" b="b"/>
              <a:pathLst>
                <a:path w="812800" h="470748">
                  <a:moveTo>
                    <a:pt x="609600" y="0"/>
                  </a:moveTo>
                  <a:cubicBezTo>
                    <a:pt x="721830" y="0"/>
                    <a:pt x="812800" y="105374"/>
                    <a:pt x="812800" y="235374"/>
                  </a:cubicBezTo>
                  <a:cubicBezTo>
                    <a:pt x="812800" y="365374"/>
                    <a:pt x="721830" y="470748"/>
                    <a:pt x="609600" y="470748"/>
                  </a:cubicBezTo>
                  <a:lnTo>
                    <a:pt x="203200" y="470748"/>
                  </a:lnTo>
                  <a:cubicBezTo>
                    <a:pt x="90970" y="470748"/>
                    <a:pt x="0" y="365374"/>
                    <a:pt x="0" y="235374"/>
                  </a:cubicBezTo>
                  <a:cubicBezTo>
                    <a:pt x="0" y="105374"/>
                    <a:pt x="90970" y="0"/>
                    <a:pt x="203200" y="0"/>
                  </a:cubicBezTo>
                  <a:lnTo>
                    <a:pt x="609600" y="0"/>
                  </a:lnTo>
                </a:path>
              </a:pathLst>
            </a:custGeom>
            <a:blipFill>
              <a:blip r:embed="rId10"/>
              <a:stretch>
                <a:fillRect t="-29496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5723455" y="5143500"/>
            <a:ext cx="6862783" cy="3974703"/>
            <a:chOff x="0" y="0"/>
            <a:chExt cx="812800" cy="47074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470748"/>
            </a:xfrm>
            <a:custGeom>
              <a:avLst/>
              <a:gdLst/>
              <a:ahLst/>
              <a:cxnLst/>
              <a:rect l="l" t="t" r="r" b="b"/>
              <a:pathLst>
                <a:path w="812800" h="470748">
                  <a:moveTo>
                    <a:pt x="609600" y="0"/>
                  </a:moveTo>
                  <a:cubicBezTo>
                    <a:pt x="721830" y="0"/>
                    <a:pt x="812800" y="105374"/>
                    <a:pt x="812800" y="235374"/>
                  </a:cubicBezTo>
                  <a:cubicBezTo>
                    <a:pt x="812800" y="365374"/>
                    <a:pt x="721830" y="470748"/>
                    <a:pt x="609600" y="470748"/>
                  </a:cubicBezTo>
                  <a:lnTo>
                    <a:pt x="203200" y="470748"/>
                  </a:lnTo>
                  <a:cubicBezTo>
                    <a:pt x="90970" y="470748"/>
                    <a:pt x="0" y="365374"/>
                    <a:pt x="0" y="235374"/>
                  </a:cubicBezTo>
                  <a:cubicBezTo>
                    <a:pt x="0" y="105374"/>
                    <a:pt x="90970" y="0"/>
                    <a:pt x="203200" y="0"/>
                  </a:cubicBezTo>
                  <a:lnTo>
                    <a:pt x="609600" y="0"/>
                  </a:lnTo>
                </a:path>
              </a:pathLst>
            </a:custGeom>
            <a:blipFill>
              <a:blip r:embed="rId11"/>
              <a:stretch>
                <a:fillRect t="-14748" b="-14748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9144000" y="1027365"/>
            <a:ext cx="6238357" cy="3613055"/>
            <a:chOff x="0" y="0"/>
            <a:chExt cx="812800" cy="47074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470748"/>
            </a:xfrm>
            <a:custGeom>
              <a:avLst/>
              <a:gdLst/>
              <a:ahLst/>
              <a:cxnLst/>
              <a:rect l="l" t="t" r="r" b="b"/>
              <a:pathLst>
                <a:path w="812800" h="470748">
                  <a:moveTo>
                    <a:pt x="609600" y="0"/>
                  </a:moveTo>
                  <a:cubicBezTo>
                    <a:pt x="721830" y="0"/>
                    <a:pt x="812800" y="105374"/>
                    <a:pt x="812800" y="235374"/>
                  </a:cubicBezTo>
                  <a:cubicBezTo>
                    <a:pt x="812800" y="365374"/>
                    <a:pt x="721830" y="470748"/>
                    <a:pt x="609600" y="470748"/>
                  </a:cubicBezTo>
                  <a:lnTo>
                    <a:pt x="203200" y="470748"/>
                  </a:lnTo>
                  <a:cubicBezTo>
                    <a:pt x="90970" y="470748"/>
                    <a:pt x="0" y="365374"/>
                    <a:pt x="0" y="235374"/>
                  </a:cubicBezTo>
                  <a:cubicBezTo>
                    <a:pt x="0" y="105374"/>
                    <a:pt x="90970" y="0"/>
                    <a:pt x="203200" y="0"/>
                  </a:cubicBezTo>
                  <a:lnTo>
                    <a:pt x="609600" y="0"/>
                  </a:lnTo>
                </a:path>
              </a:pathLst>
            </a:custGeom>
            <a:blipFill>
              <a:blip r:embed="rId12"/>
              <a:stretch>
                <a:fillRect t="-14748" b="-14748"/>
              </a:stretch>
            </a:blipFill>
          </p:spPr>
        </p:sp>
      </p:grpSp>
      <p:sp>
        <p:nvSpPr>
          <p:cNvPr id="14" name="Freeform 14"/>
          <p:cNvSpPr/>
          <p:nvPr/>
        </p:nvSpPr>
        <p:spPr>
          <a:xfrm>
            <a:off x="0" y="5459673"/>
            <a:ext cx="5176758" cy="4827327"/>
          </a:xfrm>
          <a:custGeom>
            <a:avLst/>
            <a:gdLst/>
            <a:ahLst/>
            <a:cxnLst/>
            <a:rect l="l" t="t" r="r" b="b"/>
            <a:pathLst>
              <a:path w="5176758" h="4827327">
                <a:moveTo>
                  <a:pt x="0" y="0"/>
                </a:moveTo>
                <a:lnTo>
                  <a:pt x="5176758" y="0"/>
                </a:lnTo>
                <a:lnTo>
                  <a:pt x="5176758" y="4827327"/>
                </a:lnTo>
                <a:lnTo>
                  <a:pt x="0" y="482732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3705255" y="5459673"/>
            <a:ext cx="3890356" cy="4114800"/>
          </a:xfrm>
          <a:custGeom>
            <a:avLst/>
            <a:gdLst/>
            <a:ahLst/>
            <a:cxnLst/>
            <a:rect l="l" t="t" r="r" b="b"/>
            <a:pathLst>
              <a:path w="3890356" h="4114800">
                <a:moveTo>
                  <a:pt x="0" y="0"/>
                </a:moveTo>
                <a:lnTo>
                  <a:pt x="3890357" y="0"/>
                </a:lnTo>
                <a:lnTo>
                  <a:pt x="389035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-345694" y="0"/>
            <a:ext cx="3332988" cy="4114800"/>
          </a:xfrm>
          <a:custGeom>
            <a:avLst/>
            <a:gdLst/>
            <a:ahLst/>
            <a:cxnLst/>
            <a:rect l="l" t="t" r="r" b="b"/>
            <a:pathLst>
              <a:path w="3332988" h="4114800">
                <a:moveTo>
                  <a:pt x="0" y="0"/>
                </a:moveTo>
                <a:lnTo>
                  <a:pt x="3332988" y="0"/>
                </a:lnTo>
                <a:lnTo>
                  <a:pt x="3332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F3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941538" y="-2353861"/>
            <a:ext cx="12963753" cy="12185928"/>
          </a:xfrm>
          <a:custGeom>
            <a:avLst/>
            <a:gdLst/>
            <a:ahLst/>
            <a:cxnLst/>
            <a:rect l="l" t="t" r="r" b="b"/>
            <a:pathLst>
              <a:path w="12963753" h="12185928">
                <a:moveTo>
                  <a:pt x="0" y="0"/>
                </a:moveTo>
                <a:lnTo>
                  <a:pt x="12963752" y="0"/>
                </a:lnTo>
                <a:lnTo>
                  <a:pt x="12963752" y="12185927"/>
                </a:lnTo>
                <a:lnTo>
                  <a:pt x="0" y="121859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062444" y="-1681703"/>
            <a:ext cx="5095449" cy="4805883"/>
            <a:chOff x="0" y="0"/>
            <a:chExt cx="6793932" cy="6407844"/>
          </a:xfrm>
        </p:grpSpPr>
        <p:sp>
          <p:nvSpPr>
            <p:cNvPr id="4" name="Freeform 4"/>
            <p:cNvSpPr/>
            <p:nvPr/>
          </p:nvSpPr>
          <p:spPr>
            <a:xfrm>
              <a:off x="184868" y="195323"/>
              <a:ext cx="6609065" cy="6212521"/>
            </a:xfrm>
            <a:custGeom>
              <a:avLst/>
              <a:gdLst/>
              <a:ahLst/>
              <a:cxnLst/>
              <a:rect l="l" t="t" r="r" b="b"/>
              <a:pathLst>
                <a:path w="6609065" h="6212521">
                  <a:moveTo>
                    <a:pt x="0" y="0"/>
                  </a:moveTo>
                  <a:lnTo>
                    <a:pt x="6609064" y="0"/>
                  </a:lnTo>
                  <a:lnTo>
                    <a:pt x="6609064" y="6212521"/>
                  </a:lnTo>
                  <a:lnTo>
                    <a:pt x="0" y="62125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6609065" cy="6212521"/>
            </a:xfrm>
            <a:custGeom>
              <a:avLst/>
              <a:gdLst/>
              <a:ahLst/>
              <a:cxnLst/>
              <a:rect l="l" t="t" r="r" b="b"/>
              <a:pathLst>
                <a:path w="6609065" h="6212521">
                  <a:moveTo>
                    <a:pt x="0" y="0"/>
                  </a:moveTo>
                  <a:lnTo>
                    <a:pt x="6609065" y="0"/>
                  </a:lnTo>
                  <a:lnTo>
                    <a:pt x="6609065" y="6212521"/>
                  </a:lnTo>
                  <a:lnTo>
                    <a:pt x="0" y="62125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 flipH="1">
            <a:off x="15650434" y="180281"/>
            <a:ext cx="2273698" cy="2273698"/>
          </a:xfrm>
          <a:custGeom>
            <a:avLst/>
            <a:gdLst/>
            <a:ahLst/>
            <a:cxnLst/>
            <a:rect l="l" t="t" r="r" b="b"/>
            <a:pathLst>
              <a:path w="2273698" h="2273698">
                <a:moveTo>
                  <a:pt x="2273697" y="0"/>
                </a:moveTo>
                <a:lnTo>
                  <a:pt x="0" y="0"/>
                </a:lnTo>
                <a:lnTo>
                  <a:pt x="0" y="2273697"/>
                </a:lnTo>
                <a:lnTo>
                  <a:pt x="2273697" y="2273697"/>
                </a:lnTo>
                <a:lnTo>
                  <a:pt x="227369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497247" y="9205702"/>
            <a:ext cx="7315200" cy="1252728"/>
          </a:xfrm>
          <a:custGeom>
            <a:avLst/>
            <a:gdLst/>
            <a:ahLst/>
            <a:cxnLst/>
            <a:rect l="l" t="t" r="r" b="b"/>
            <a:pathLst>
              <a:path w="7315200" h="1252728">
                <a:moveTo>
                  <a:pt x="0" y="0"/>
                </a:moveTo>
                <a:lnTo>
                  <a:pt x="7315200" y="0"/>
                </a:lnTo>
                <a:lnTo>
                  <a:pt x="7315200" y="1252728"/>
                </a:lnTo>
                <a:lnTo>
                  <a:pt x="0" y="12527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3609519" y="398103"/>
            <a:ext cx="4745397" cy="4745397"/>
            <a:chOff x="0" y="0"/>
            <a:chExt cx="13716000" cy="13716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6858000" y="0"/>
                  </a:moveTo>
                  <a:cubicBezTo>
                    <a:pt x="3070431" y="0"/>
                    <a:pt x="0" y="3070431"/>
                    <a:pt x="0" y="6858000"/>
                  </a:cubicBezTo>
                  <a:cubicBezTo>
                    <a:pt x="0" y="10645569"/>
                    <a:pt x="3070431" y="13716000"/>
                    <a:pt x="6858000" y="13716000"/>
                  </a:cubicBezTo>
                  <a:cubicBezTo>
                    <a:pt x="10645569" y="13716000"/>
                    <a:pt x="13716000" y="10645569"/>
                    <a:pt x="13716000" y="6858000"/>
                  </a:cubicBezTo>
                  <a:cubicBezTo>
                    <a:pt x="13716000" y="3070431"/>
                    <a:pt x="10645569" y="0"/>
                    <a:pt x="6858000" y="0"/>
                  </a:cubicBezTo>
                  <a:close/>
                </a:path>
              </a:pathLst>
            </a:custGeom>
            <a:blipFill>
              <a:blip r:embed="rId10"/>
              <a:stretch>
                <a:fillRect t="-16666" b="-16666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3124548" y="5541603"/>
            <a:ext cx="4745397" cy="4745397"/>
            <a:chOff x="0" y="0"/>
            <a:chExt cx="13716000" cy="13716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6858000" y="0"/>
                  </a:moveTo>
                  <a:cubicBezTo>
                    <a:pt x="3070431" y="0"/>
                    <a:pt x="0" y="3070431"/>
                    <a:pt x="0" y="6858000"/>
                  </a:cubicBezTo>
                  <a:cubicBezTo>
                    <a:pt x="0" y="10645569"/>
                    <a:pt x="3070431" y="13716000"/>
                    <a:pt x="6858000" y="13716000"/>
                  </a:cubicBezTo>
                  <a:cubicBezTo>
                    <a:pt x="10645569" y="13716000"/>
                    <a:pt x="13716000" y="10645569"/>
                    <a:pt x="13716000" y="6858000"/>
                  </a:cubicBezTo>
                  <a:cubicBezTo>
                    <a:pt x="13716000" y="3070431"/>
                    <a:pt x="10645569" y="0"/>
                    <a:pt x="6858000" y="0"/>
                  </a:cubicBezTo>
                  <a:close/>
                </a:path>
              </a:pathLst>
            </a:custGeom>
            <a:blipFill>
              <a:blip r:embed="rId11"/>
              <a:stretch>
                <a:fillRect l="-16666" r="-16666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9154847" y="398103"/>
            <a:ext cx="4745397" cy="4745397"/>
            <a:chOff x="0" y="0"/>
            <a:chExt cx="13716000" cy="13716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6858000" y="0"/>
                  </a:moveTo>
                  <a:cubicBezTo>
                    <a:pt x="3070431" y="0"/>
                    <a:pt x="0" y="3070431"/>
                    <a:pt x="0" y="6858000"/>
                  </a:cubicBezTo>
                  <a:cubicBezTo>
                    <a:pt x="0" y="10645569"/>
                    <a:pt x="3070431" y="13716000"/>
                    <a:pt x="6858000" y="13716000"/>
                  </a:cubicBezTo>
                  <a:cubicBezTo>
                    <a:pt x="10645569" y="13716000"/>
                    <a:pt x="13716000" y="10645569"/>
                    <a:pt x="13716000" y="6858000"/>
                  </a:cubicBezTo>
                  <a:cubicBezTo>
                    <a:pt x="13716000" y="3070431"/>
                    <a:pt x="10645569" y="0"/>
                    <a:pt x="6858000" y="0"/>
                  </a:cubicBezTo>
                  <a:close/>
                </a:path>
              </a:pathLst>
            </a:custGeom>
            <a:blipFill>
              <a:blip r:embed="rId12"/>
              <a:stretch>
                <a:fillRect t="-16666" b="-16666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9069056" y="5541603"/>
            <a:ext cx="4745397" cy="4745397"/>
            <a:chOff x="0" y="0"/>
            <a:chExt cx="13716000" cy="13716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6858000" y="0"/>
                  </a:moveTo>
                  <a:cubicBezTo>
                    <a:pt x="3070431" y="0"/>
                    <a:pt x="0" y="3070431"/>
                    <a:pt x="0" y="6858000"/>
                  </a:cubicBezTo>
                  <a:cubicBezTo>
                    <a:pt x="0" y="10645569"/>
                    <a:pt x="3070431" y="13716000"/>
                    <a:pt x="6858000" y="13716000"/>
                  </a:cubicBezTo>
                  <a:cubicBezTo>
                    <a:pt x="10645569" y="13716000"/>
                    <a:pt x="13716000" y="10645569"/>
                    <a:pt x="13716000" y="6858000"/>
                  </a:cubicBezTo>
                  <a:cubicBezTo>
                    <a:pt x="13716000" y="3070431"/>
                    <a:pt x="10645569" y="0"/>
                    <a:pt x="6858000" y="0"/>
                  </a:cubicBezTo>
                  <a:close/>
                </a:path>
              </a:pathLst>
            </a:custGeom>
            <a:blipFill>
              <a:blip r:embed="rId13"/>
              <a:stretch>
                <a:fillRect t="-33333"/>
              </a:stretch>
            </a:blipFill>
          </p:spPr>
        </p:sp>
      </p:grpSp>
      <p:sp>
        <p:nvSpPr>
          <p:cNvPr id="16" name="Freeform 16"/>
          <p:cNvSpPr/>
          <p:nvPr/>
        </p:nvSpPr>
        <p:spPr>
          <a:xfrm>
            <a:off x="0" y="7221589"/>
            <a:ext cx="3287304" cy="3065411"/>
          </a:xfrm>
          <a:custGeom>
            <a:avLst/>
            <a:gdLst/>
            <a:ahLst/>
            <a:cxnLst/>
            <a:rect l="l" t="t" r="r" b="b"/>
            <a:pathLst>
              <a:path w="3287304" h="3065411">
                <a:moveTo>
                  <a:pt x="0" y="0"/>
                </a:moveTo>
                <a:lnTo>
                  <a:pt x="3287304" y="0"/>
                </a:lnTo>
                <a:lnTo>
                  <a:pt x="3287304" y="3065411"/>
                </a:lnTo>
                <a:lnTo>
                  <a:pt x="0" y="306541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3705255" y="5459673"/>
            <a:ext cx="3890356" cy="4114800"/>
          </a:xfrm>
          <a:custGeom>
            <a:avLst/>
            <a:gdLst/>
            <a:ahLst/>
            <a:cxnLst/>
            <a:rect l="l" t="t" r="r" b="b"/>
            <a:pathLst>
              <a:path w="3890356" h="4114800">
                <a:moveTo>
                  <a:pt x="0" y="0"/>
                </a:moveTo>
                <a:lnTo>
                  <a:pt x="3890357" y="0"/>
                </a:lnTo>
                <a:lnTo>
                  <a:pt x="389035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-345694" y="0"/>
            <a:ext cx="3332988" cy="4114800"/>
          </a:xfrm>
          <a:custGeom>
            <a:avLst/>
            <a:gdLst/>
            <a:ahLst/>
            <a:cxnLst/>
            <a:rect l="l" t="t" r="r" b="b"/>
            <a:pathLst>
              <a:path w="3332988" h="4114800">
                <a:moveTo>
                  <a:pt x="0" y="0"/>
                </a:moveTo>
                <a:lnTo>
                  <a:pt x="3332988" y="0"/>
                </a:lnTo>
                <a:lnTo>
                  <a:pt x="3332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F3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941538" y="-2353861"/>
            <a:ext cx="12963753" cy="12185928"/>
          </a:xfrm>
          <a:custGeom>
            <a:avLst/>
            <a:gdLst/>
            <a:ahLst/>
            <a:cxnLst/>
            <a:rect l="l" t="t" r="r" b="b"/>
            <a:pathLst>
              <a:path w="12963753" h="12185928">
                <a:moveTo>
                  <a:pt x="0" y="0"/>
                </a:moveTo>
                <a:lnTo>
                  <a:pt x="12963752" y="0"/>
                </a:lnTo>
                <a:lnTo>
                  <a:pt x="12963752" y="12185927"/>
                </a:lnTo>
                <a:lnTo>
                  <a:pt x="0" y="121859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14302" y="7505521"/>
            <a:ext cx="1545961" cy="2130409"/>
          </a:xfrm>
          <a:custGeom>
            <a:avLst/>
            <a:gdLst/>
            <a:ahLst/>
            <a:cxnLst/>
            <a:rect l="l" t="t" r="r" b="b"/>
            <a:pathLst>
              <a:path w="1545961" h="2130409">
                <a:moveTo>
                  <a:pt x="0" y="0"/>
                </a:moveTo>
                <a:lnTo>
                  <a:pt x="1545961" y="0"/>
                </a:lnTo>
                <a:lnTo>
                  <a:pt x="1545961" y="2130409"/>
                </a:lnTo>
                <a:lnTo>
                  <a:pt x="0" y="21304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1062444" y="-1681703"/>
            <a:ext cx="5747422" cy="5420805"/>
            <a:chOff x="0" y="0"/>
            <a:chExt cx="7663229" cy="7227740"/>
          </a:xfrm>
        </p:grpSpPr>
        <p:sp>
          <p:nvSpPr>
            <p:cNvPr id="5" name="Freeform 5"/>
            <p:cNvSpPr/>
            <p:nvPr/>
          </p:nvSpPr>
          <p:spPr>
            <a:xfrm>
              <a:off x="208522" y="220315"/>
              <a:ext cx="7454708" cy="7007425"/>
            </a:xfrm>
            <a:custGeom>
              <a:avLst/>
              <a:gdLst/>
              <a:ahLst/>
              <a:cxnLst/>
              <a:rect l="l" t="t" r="r" b="b"/>
              <a:pathLst>
                <a:path w="7454708" h="7007425">
                  <a:moveTo>
                    <a:pt x="0" y="0"/>
                  </a:moveTo>
                  <a:lnTo>
                    <a:pt x="7454707" y="0"/>
                  </a:lnTo>
                  <a:lnTo>
                    <a:pt x="7454707" y="7007425"/>
                  </a:lnTo>
                  <a:lnTo>
                    <a:pt x="0" y="7007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7454708" cy="7007425"/>
            </a:xfrm>
            <a:custGeom>
              <a:avLst/>
              <a:gdLst/>
              <a:ahLst/>
              <a:cxnLst/>
              <a:rect l="l" t="t" r="r" b="b"/>
              <a:pathLst>
                <a:path w="7454708" h="7007425">
                  <a:moveTo>
                    <a:pt x="0" y="0"/>
                  </a:moveTo>
                  <a:lnTo>
                    <a:pt x="7454708" y="0"/>
                  </a:lnTo>
                  <a:lnTo>
                    <a:pt x="7454708" y="7007425"/>
                  </a:lnTo>
                  <a:lnTo>
                    <a:pt x="0" y="7007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 flipH="1">
            <a:off x="15650434" y="180281"/>
            <a:ext cx="2273698" cy="2273698"/>
          </a:xfrm>
          <a:custGeom>
            <a:avLst/>
            <a:gdLst/>
            <a:ahLst/>
            <a:cxnLst/>
            <a:rect l="l" t="t" r="r" b="b"/>
            <a:pathLst>
              <a:path w="2273698" h="2273698">
                <a:moveTo>
                  <a:pt x="2273697" y="0"/>
                </a:moveTo>
                <a:lnTo>
                  <a:pt x="0" y="0"/>
                </a:lnTo>
                <a:lnTo>
                  <a:pt x="0" y="2273697"/>
                </a:lnTo>
                <a:lnTo>
                  <a:pt x="2273697" y="2273697"/>
                </a:lnTo>
                <a:lnTo>
                  <a:pt x="227369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0" y="6854452"/>
            <a:ext cx="2620300" cy="2781479"/>
          </a:xfrm>
          <a:custGeom>
            <a:avLst/>
            <a:gdLst/>
            <a:ahLst/>
            <a:cxnLst/>
            <a:rect l="l" t="t" r="r" b="b"/>
            <a:pathLst>
              <a:path w="2620300" h="2781479">
                <a:moveTo>
                  <a:pt x="0" y="0"/>
                </a:moveTo>
                <a:lnTo>
                  <a:pt x="2620300" y="0"/>
                </a:lnTo>
                <a:lnTo>
                  <a:pt x="2620300" y="2781478"/>
                </a:lnTo>
                <a:lnTo>
                  <a:pt x="0" y="27814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497247" y="9205702"/>
            <a:ext cx="7315200" cy="1252728"/>
          </a:xfrm>
          <a:custGeom>
            <a:avLst/>
            <a:gdLst/>
            <a:ahLst/>
            <a:cxnLst/>
            <a:rect l="l" t="t" r="r" b="b"/>
            <a:pathLst>
              <a:path w="7315200" h="1252728">
                <a:moveTo>
                  <a:pt x="0" y="0"/>
                </a:moveTo>
                <a:lnTo>
                  <a:pt x="7315200" y="0"/>
                </a:lnTo>
                <a:lnTo>
                  <a:pt x="7315200" y="1252728"/>
                </a:lnTo>
                <a:lnTo>
                  <a:pt x="0" y="125272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5155794" y="501141"/>
            <a:ext cx="9109628" cy="5246370"/>
            <a:chOff x="0" y="0"/>
            <a:chExt cx="1628579" cy="93792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28579" cy="937923"/>
            </a:xfrm>
            <a:custGeom>
              <a:avLst/>
              <a:gdLst/>
              <a:ahLst/>
              <a:cxnLst/>
              <a:rect l="l" t="t" r="r" b="b"/>
              <a:pathLst>
                <a:path w="1628579" h="937923">
                  <a:moveTo>
                    <a:pt x="1604334" y="155341"/>
                  </a:moveTo>
                  <a:lnTo>
                    <a:pt x="1493756" y="31728"/>
                  </a:lnTo>
                  <a:cubicBezTo>
                    <a:pt x="1475695" y="11539"/>
                    <a:pt x="1449890" y="0"/>
                    <a:pt x="1422801" y="0"/>
                  </a:cubicBezTo>
                  <a:lnTo>
                    <a:pt x="205781" y="10"/>
                  </a:lnTo>
                  <a:cubicBezTo>
                    <a:pt x="178693" y="10"/>
                    <a:pt x="152888" y="11550"/>
                    <a:pt x="134828" y="31739"/>
                  </a:cubicBezTo>
                  <a:lnTo>
                    <a:pt x="24247" y="155355"/>
                  </a:lnTo>
                  <a:cubicBezTo>
                    <a:pt x="8634" y="172808"/>
                    <a:pt x="1" y="195404"/>
                    <a:pt x="0" y="218821"/>
                  </a:cubicBezTo>
                  <a:lnTo>
                    <a:pt x="0" y="719111"/>
                  </a:lnTo>
                  <a:cubicBezTo>
                    <a:pt x="0" y="742530"/>
                    <a:pt x="8633" y="765128"/>
                    <a:pt x="24247" y="782583"/>
                  </a:cubicBezTo>
                  <a:lnTo>
                    <a:pt x="134824" y="906194"/>
                  </a:lnTo>
                  <a:cubicBezTo>
                    <a:pt x="152885" y="926384"/>
                    <a:pt x="178690" y="937923"/>
                    <a:pt x="205778" y="937923"/>
                  </a:cubicBezTo>
                  <a:lnTo>
                    <a:pt x="1422799" y="937914"/>
                  </a:lnTo>
                  <a:cubicBezTo>
                    <a:pt x="1449886" y="937914"/>
                    <a:pt x="1475691" y="926375"/>
                    <a:pt x="1493751" y="906186"/>
                  </a:cubicBezTo>
                  <a:lnTo>
                    <a:pt x="1604332" y="782570"/>
                  </a:lnTo>
                  <a:cubicBezTo>
                    <a:pt x="1619947" y="765116"/>
                    <a:pt x="1628579" y="742518"/>
                    <a:pt x="1628579" y="719098"/>
                  </a:cubicBezTo>
                  <a:lnTo>
                    <a:pt x="1628579" y="218812"/>
                  </a:lnTo>
                  <a:cubicBezTo>
                    <a:pt x="1628579" y="195393"/>
                    <a:pt x="1619947" y="172796"/>
                    <a:pt x="1604334" y="155341"/>
                  </a:cubicBezTo>
                  <a:close/>
                </a:path>
              </a:pathLst>
            </a:custGeom>
            <a:blipFill>
              <a:blip r:embed="rId14"/>
              <a:stretch>
                <a:fillRect t="-15113" b="-15113"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3043045" y="6069908"/>
            <a:ext cx="12607389" cy="5720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Phát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biểu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tại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Đại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hội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,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cô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Lưu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thị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Thu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Hà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–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đại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diện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Ban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Giám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hiệu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nhà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trường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đã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ghi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nhận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,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biểu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dương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những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thành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tích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mà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Chi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đội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đạt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được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trong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thời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gian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qua,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đồng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thời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mong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muốn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tập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thể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Chi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đội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tiếp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tục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phát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huy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tinh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thần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đoàn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kết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,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sáng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tạo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,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tích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cực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rèn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luyện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,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học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tập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và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tham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gia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tốt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các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phong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trào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Đội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do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Liên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đội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phát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3540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động</a:t>
            </a:r>
            <a:r>
              <a:rPr lang="en-US" sz="354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3540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algn="just">
              <a:lnSpc>
                <a:spcPct val="150000"/>
              </a:lnSpc>
            </a:pPr>
            <a:endParaRPr lang="en-US" sz="3540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408</Words>
  <Application>Microsoft Office PowerPoint</Application>
  <PresentationFormat>Custom</PresentationFormat>
  <Paragraphs>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Times New Roman</vt:lpstr>
      <vt:lpstr>Arial</vt:lpstr>
      <vt:lpstr>Times New Roman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LIÊN ĐỘI TRƯỜNG TIỂU HỌC THƯỢNG THANH</dc:title>
  <dc:creator/>
  <cp:lastModifiedBy>AutoBVT</cp:lastModifiedBy>
  <cp:revision>6</cp:revision>
  <dcterms:created xsi:type="dcterms:W3CDTF">2006-08-16T00:00:00Z</dcterms:created>
  <dcterms:modified xsi:type="dcterms:W3CDTF">2025-10-28T07:43:27Z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393915081CD9400CAA3005A006C11432_12</vt:lpwstr>
  </property>
  <property fmtid="{D5CDD505-2E9C-101B-9397-08002B2CF9AE}" pid="3" name="KSOProductBuildVer">
    <vt:lpwstr>1033-12.2.0.22549</vt:lpwstr>
  </property>
</Properties>
</file>