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28"/>
  </p:notesMasterIdLst>
  <p:sldIdLst>
    <p:sldId id="365" r:id="rId3"/>
    <p:sldId id="309" r:id="rId4"/>
    <p:sldId id="310" r:id="rId5"/>
    <p:sldId id="420" r:id="rId6"/>
    <p:sldId id="330" r:id="rId7"/>
    <p:sldId id="406" r:id="rId8"/>
    <p:sldId id="391" r:id="rId9"/>
    <p:sldId id="412" r:id="rId10"/>
    <p:sldId id="413" r:id="rId11"/>
    <p:sldId id="416" r:id="rId12"/>
    <p:sldId id="414" r:id="rId13"/>
    <p:sldId id="415" r:id="rId14"/>
    <p:sldId id="417" r:id="rId15"/>
    <p:sldId id="418" r:id="rId16"/>
    <p:sldId id="419" r:id="rId17"/>
    <p:sldId id="399" r:id="rId18"/>
    <p:sldId id="400" r:id="rId19"/>
    <p:sldId id="423" r:id="rId20"/>
    <p:sldId id="424" r:id="rId21"/>
    <p:sldId id="425" r:id="rId22"/>
    <p:sldId id="426" r:id="rId23"/>
    <p:sldId id="427" r:id="rId24"/>
    <p:sldId id="428" r:id="rId25"/>
    <p:sldId id="429" r:id="rId26"/>
    <p:sldId id="430" r:id="rId27"/>
  </p:sldIdLst>
  <p:sldSz cx="12192000" cy="6858000"/>
  <p:notesSz cx="6858000" cy="9144000"/>
  <p:custDataLst>
    <p:tags r:id="rId2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868"/>
    <a:srgbClr val="F5A45F"/>
    <a:srgbClr val="F6B843"/>
    <a:srgbClr val="0000CC"/>
    <a:srgbClr val="59C030"/>
    <a:srgbClr val="FCFAF8"/>
    <a:srgbClr val="66E5B9"/>
    <a:srgbClr val="F0C9BF"/>
    <a:srgbClr val="FFED8E"/>
    <a:srgbClr val="B2E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sorterViewPr>
    <p:cViewPr>
      <p:scale>
        <a:sx n="100" d="100"/>
        <a:sy n="100" d="100"/>
      </p:scale>
      <p:origin x="0" y="-108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790B-B7C0-48C2-AB7C-F1512BE72414}" type="datetimeFigureOut">
              <a:rPr lang="vi-VN" smtClean="0"/>
              <a:t>24/10/2025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148C1-C31C-4A2D-97EE-45B89E6B99F4}" type="slidenum">
              <a:rPr lang="vi-VN" smtClean="0"/>
              <a:t>‹#›</a:t>
            </a:fld>
            <a:endParaRPr lang="vi-VN"/>
          </a:p>
        </p:txBody>
      </p:sp>
    </p:spTree>
    <p:extLst>
      <p:ext uri="{BB962C8B-B14F-4D97-AF65-F5344CB8AC3E}">
        <p14:creationId xmlns:p14="http://schemas.microsoft.com/office/powerpoint/2010/main" val="60282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86"/>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3">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7236" y="219522"/>
            <a:ext cx="12164765" cy="6418963"/>
            <a:chOff x="125465" y="219519"/>
            <a:chExt cx="8923440" cy="4925505"/>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125465" y="219519"/>
              <a:ext cx="8923440"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6567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9" y="1596487"/>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552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5" y="1647231"/>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7"/>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45548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57322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463991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630737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1228120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AA882-BD8A-42AC-9FE4-7185B49C1B60}"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313621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AA882-BD8A-42AC-9FE4-7185B49C1B60}"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662798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6AA882-BD8A-42AC-9FE4-7185B49C1B60}"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474682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AA882-BD8A-42AC-9FE4-7185B49C1B60}"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470553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6AA882-BD8A-42AC-9FE4-7185B49C1B60}"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1039741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6AA882-BD8A-42AC-9FE4-7185B49C1B60}"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280783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87"/>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3216885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AA882-BD8A-42AC-9FE4-7185B49C1B60}"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964A3-BCA0-4108-ADA9-BEE230FB9F5B}" type="slidenum">
              <a:rPr lang="en-US" smtClean="0"/>
              <a:t>‹#›</a:t>
            </a:fld>
            <a:endParaRPr lang="en-US"/>
          </a:p>
        </p:txBody>
      </p:sp>
    </p:spTree>
    <p:extLst>
      <p:ext uri="{BB962C8B-B14F-4D97-AF65-F5344CB8AC3E}">
        <p14:creationId xmlns:p14="http://schemas.microsoft.com/office/powerpoint/2010/main" val="1917655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037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767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514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4C2112-1C2B-48A0-9134-73B7387321AD}" type="slidenum">
              <a:rPr lang="en-US" altLang="en-US"/>
              <a:pPr>
                <a:defRPr/>
              </a:pPr>
              <a:t>‹#›</a:t>
            </a:fld>
            <a:endParaRPr lang="en-US" altLang="en-US"/>
          </a:p>
        </p:txBody>
      </p:sp>
    </p:spTree>
    <p:extLst>
      <p:ext uri="{BB962C8B-B14F-4D97-AF65-F5344CB8AC3E}">
        <p14:creationId xmlns:p14="http://schemas.microsoft.com/office/powerpoint/2010/main" val="310981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26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5401479"/>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30"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91" r:id="rId6"/>
    <p:sldLayoutId id="2147483662" r:id="rId7"/>
    <p:sldLayoutId id="2147483663" r:id="rId8"/>
    <p:sldLayoutId id="2147483664" r:id="rId9"/>
    <p:sldLayoutId id="2147483665" r:id="rId10"/>
    <p:sldLayoutId id="2147483675" r:id="rId11"/>
    <p:sldLayoutId id="2147483692" r:id="rId12"/>
    <p:sldLayoutId id="2147483676" r:id="rId13"/>
    <p:sldLayoutId id="2147483677" r:id="rId14"/>
    <p:sldLayoutId id="2147483678" r:id="rId15"/>
    <p:sldLayoutId id="2147483679" r:id="rId16"/>
    <p:sldLayoutId id="2147483680" r:id="rId17"/>
    <p:sldLayoutId id="214748380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AA882-BD8A-42AC-9FE4-7185B49C1B60}" type="datetimeFigureOut">
              <a:rPr lang="en-US" smtClean="0"/>
              <a:t>10/24/2025</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964A3-BCA0-4108-ADA9-BEE230FB9F5B}" type="slidenum">
              <a:rPr lang="en-US" smtClean="0"/>
              <a:t>‹#›</a:t>
            </a:fld>
            <a:endParaRPr lang="en-US"/>
          </a:p>
        </p:txBody>
      </p:sp>
    </p:spTree>
    <p:extLst>
      <p:ext uri="{BB962C8B-B14F-4D97-AF65-F5344CB8AC3E}">
        <p14:creationId xmlns:p14="http://schemas.microsoft.com/office/powerpoint/2010/main" val="1423970561"/>
      </p:ext>
    </p:extLst>
  </p:cSld>
  <p:clrMap bg1="lt1" tx1="dk1" bg2="lt2" tx2="dk2" accent1="accent1" accent2="accent2" accent3="accent3" accent4="accent4" accent5="accent5" accent6="accent6" hlink="hlink" folHlink="folHlink"/>
  <p:sldLayoutIdLst>
    <p:sldLayoutId id="2147483695" r:id="rId1"/>
    <p:sldLayoutId id="2147483802" r:id="rId2"/>
    <p:sldLayoutId id="2147483696" r:id="rId3"/>
    <p:sldLayoutId id="2147483803"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98" r:id="rId15"/>
    <p:sldLayoutId id="2147483801" r:id="rId16"/>
    <p:sldLayoutId id="214748379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9.png"/><Relationship Id="rId1" Type="http://schemas.openxmlformats.org/officeDocument/2006/relationships/slideLayout" Target="../slideLayouts/slideLayout31.xml"/><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2.png"/><Relationship Id="rId1" Type="http://schemas.openxmlformats.org/officeDocument/2006/relationships/slideLayout" Target="../slideLayouts/slideLayout31.xml"/><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6.gif"/><Relationship Id="rId3" Type="http://schemas.openxmlformats.org/officeDocument/2006/relationships/slide" Target="slide6.xm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image" Target="../media/image20.png"/><Relationship Id="rId16" Type="http://schemas.openxmlformats.org/officeDocument/2006/relationships/image" Target="../media/image28.gif"/><Relationship Id="rId1" Type="http://schemas.openxmlformats.org/officeDocument/2006/relationships/slideLayout" Target="../slideLayouts/slideLayout31.xml"/><Relationship Id="rId6" Type="http://schemas.openxmlformats.org/officeDocument/2006/relationships/image" Target="../media/image22.gif"/><Relationship Id="rId11" Type="http://schemas.openxmlformats.org/officeDocument/2006/relationships/image" Target="../media/image25.gif"/><Relationship Id="rId5" Type="http://schemas.openxmlformats.org/officeDocument/2006/relationships/slide" Target="slide11.xml"/><Relationship Id="rId15" Type="http://schemas.openxmlformats.org/officeDocument/2006/relationships/slide" Target="slide7.xml"/><Relationship Id="rId10" Type="http://schemas.openxmlformats.org/officeDocument/2006/relationships/slide" Target="slide8.xml"/><Relationship Id="rId4" Type="http://schemas.openxmlformats.org/officeDocument/2006/relationships/image" Target="../media/image21.gif"/><Relationship Id="rId9" Type="http://schemas.openxmlformats.org/officeDocument/2006/relationships/image" Target="../media/image24.gif"/><Relationship Id="rId14" Type="http://schemas.openxmlformats.org/officeDocument/2006/relationships/image" Target="../media/image27.gi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6.gif"/><Relationship Id="rId3" Type="http://schemas.openxmlformats.org/officeDocument/2006/relationships/slide" Target="slide6.xm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image" Target="../media/image20.png"/><Relationship Id="rId16" Type="http://schemas.openxmlformats.org/officeDocument/2006/relationships/image" Target="../media/image28.gif"/><Relationship Id="rId1" Type="http://schemas.openxmlformats.org/officeDocument/2006/relationships/slideLayout" Target="../slideLayouts/slideLayout29.xml"/><Relationship Id="rId6" Type="http://schemas.openxmlformats.org/officeDocument/2006/relationships/image" Target="../media/image22.gif"/><Relationship Id="rId11" Type="http://schemas.openxmlformats.org/officeDocument/2006/relationships/image" Target="../media/image25.gif"/><Relationship Id="rId5" Type="http://schemas.openxmlformats.org/officeDocument/2006/relationships/slide" Target="slide11.xml"/><Relationship Id="rId15" Type="http://schemas.openxmlformats.org/officeDocument/2006/relationships/slide" Target="slide7.xml"/><Relationship Id="rId10" Type="http://schemas.openxmlformats.org/officeDocument/2006/relationships/slide" Target="slide8.xml"/><Relationship Id="rId4" Type="http://schemas.openxmlformats.org/officeDocument/2006/relationships/image" Target="../media/image21.gif"/><Relationship Id="rId9" Type="http://schemas.openxmlformats.org/officeDocument/2006/relationships/image" Target="../media/image24.gif"/><Relationship Id="rId14"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06B21C-9A29-45CE-B8BB-6B1CB7E517F5}"/>
              </a:ext>
            </a:extLst>
          </p:cNvPr>
          <p:cNvSpPr txBox="1">
            <a:spLocks noChangeArrowheads="1"/>
          </p:cNvSpPr>
          <p:nvPr/>
        </p:nvSpPr>
        <p:spPr bwMode="auto">
          <a:xfrm>
            <a:off x="2721430" y="1260551"/>
            <a:ext cx="73500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algn="ctr" eaLnBrk="1" hangingPunct="1">
              <a:lnSpc>
                <a:spcPct val="150000"/>
              </a:lnSpc>
              <a:spcBef>
                <a:spcPct val="0"/>
              </a:spcBef>
              <a:buFontTx/>
              <a:buNone/>
            </a:pPr>
            <a:r>
              <a:rPr lang="en-US" altLang="en-US" sz="3200" b="1" dirty="0">
                <a:solidFill>
                  <a:srgbClr val="FF0000"/>
                </a:solidFill>
              </a:rPr>
              <a:t>CHÀO MỪNG CÁC CON HỌC SINH</a:t>
            </a:r>
          </a:p>
          <a:p>
            <a:pPr algn="ctr" eaLnBrk="1" hangingPunct="1">
              <a:lnSpc>
                <a:spcPct val="150000"/>
              </a:lnSpc>
              <a:spcBef>
                <a:spcPct val="0"/>
              </a:spcBef>
              <a:buFontTx/>
              <a:buNone/>
            </a:pPr>
            <a:r>
              <a:rPr lang="en-US" altLang="en-US" sz="3200" b="1" dirty="0">
                <a:solidFill>
                  <a:srgbClr val="FF0000"/>
                </a:solidFill>
              </a:rPr>
              <a:t> ĐẾN VỚI </a:t>
            </a:r>
            <a:r>
              <a:rPr lang="en-US" altLang="en-US" sz="3200" b="1">
                <a:solidFill>
                  <a:srgbClr val="FF0000"/>
                </a:solidFill>
              </a:rPr>
              <a:t>TIẾT HỌC</a:t>
            </a:r>
            <a:endParaRPr lang="en-US" altLang="en-US" sz="3200" b="1" dirty="0">
              <a:solidFill>
                <a:srgbClr val="FF0000"/>
              </a:solidFill>
            </a:endParaRPr>
          </a:p>
        </p:txBody>
      </p:sp>
      <p:pic>
        <p:nvPicPr>
          <p:cNvPr id="4" name="Picture 10">
            <a:extLst>
              <a:ext uri="{FF2B5EF4-FFF2-40B4-BE49-F238E27FC236}">
                <a16:creationId xmlns:a16="http://schemas.microsoft.com/office/drawing/2014/main" id="{456647DA-C7E6-464F-92D1-BC24C2DE54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73584">
            <a:off x="429661" y="476103"/>
            <a:ext cx="2417931" cy="2076303"/>
          </a:xfrm>
          <a:prstGeom prst="rect">
            <a:avLst/>
          </a:prstGeom>
        </p:spPr>
      </p:pic>
      <p:sp>
        <p:nvSpPr>
          <p:cNvPr id="6" name="Text Box 10">
            <a:extLst>
              <a:ext uri="{FF2B5EF4-FFF2-40B4-BE49-F238E27FC236}">
                <a16:creationId xmlns:a16="http://schemas.microsoft.com/office/drawing/2014/main" id="{3A62950D-83F7-4A4B-B326-9E39CB277332}"/>
              </a:ext>
            </a:extLst>
          </p:cNvPr>
          <p:cNvSpPr txBox="1">
            <a:spLocks noChangeArrowheads="1"/>
          </p:cNvSpPr>
          <p:nvPr/>
        </p:nvSpPr>
        <p:spPr bwMode="auto">
          <a:xfrm>
            <a:off x="3264475" y="2945532"/>
            <a:ext cx="6158272" cy="2454884"/>
          </a:xfrm>
          <a:prstGeom prst="rect">
            <a:avLst/>
          </a:prstGeom>
          <a:noFill/>
          <a:ln w="9525">
            <a:noFill/>
            <a:miter lim="800000"/>
            <a:headEnd/>
            <a:tailEnd/>
          </a:ln>
          <a:effectLst>
            <a:outerShdw blurRad="152400" dist="317500" dir="5400000" sx="90000" sy="-19000" rotWithShape="0">
              <a:prstClr val="black">
                <a:alpha val="15000"/>
              </a:prstClr>
            </a:outerShdw>
          </a:effectLst>
        </p:spPr>
        <p:txBody>
          <a:bodyPr wrap="square" lIns="145143" tIns="72571" rIns="145143" bIns="72571">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Môn: </a:t>
            </a:r>
            <a:r>
              <a:rPr lang="en-US" sz="4800" b="1" err="1">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Tiếng</a:t>
            </a:r>
            <a:r>
              <a:rPr lang="en-US" sz="4800" b="1">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 Việt</a:t>
            </a:r>
          </a:p>
          <a:p>
            <a:pPr algn="ctr">
              <a:defRPr/>
            </a:pPr>
            <a:endParaRPr lang="en-US" sz="1400" b="1">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endParaRPr>
          </a:p>
          <a:p>
            <a:pPr algn="ctr">
              <a:defRPr/>
            </a:pPr>
            <a:r>
              <a:rPr lang="en-US" sz="4800" b="1">
                <a:ln w="11430"/>
                <a:solidFill>
                  <a:srgbClr val="002060"/>
                </a:solidFill>
                <a:effectLst>
                  <a:outerShdw blurRad="80000" dist="40000" dir="5040000" algn="tl">
                    <a:srgbClr val="000000">
                      <a:alpha val="30000"/>
                    </a:srgbClr>
                  </a:outerShdw>
                </a:effectLst>
                <a:latin typeface="HP001 4 hàng" panose="020B0603050302020204" pitchFamily="34" charset="0"/>
                <a:cs typeface="Arial" pitchFamily="34" charset="0"/>
              </a:rPr>
              <a:t>Bài 22: </a:t>
            </a:r>
            <a:r>
              <a:rPr lang="en-US" sz="4800" b="1">
                <a:ln w="11430"/>
                <a:solidFill>
                  <a:srgbClr val="002060"/>
                </a:solidFill>
                <a:effectLst>
                  <a:outerShdw blurRad="80000" dist="40000" dir="5040000" algn="tl">
                    <a:srgbClr val="000000">
                      <a:alpha val="30000"/>
                    </a:srgbClr>
                  </a:outerShdw>
                </a:effectLst>
                <a:cs typeface="Arial" pitchFamily="34" charset="0"/>
              </a:rPr>
              <a:t>T t Tr tr</a:t>
            </a:r>
          </a:p>
          <a:p>
            <a:pPr algn="ctr">
              <a:defRPr/>
            </a:pPr>
            <a:r>
              <a:rPr lang="en-US" sz="400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(tiết 2) </a:t>
            </a:r>
            <a:endParaRPr lang="en-US" sz="4000" dirty="0">
              <a:ln w="11430"/>
              <a:solidFill>
                <a:srgbClr val="00206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1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1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4429" y="3060164"/>
            <a:ext cx="4193177" cy="253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2991387" y="470263"/>
            <a:ext cx="7119259" cy="23513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Con gì sống ở trong hang</a:t>
            </a:r>
          </a:p>
          <a:p>
            <a:pPr algn="ctr">
              <a:defRPr/>
            </a:pPr>
            <a:r>
              <a:rPr lang="nl-NL" sz="3200" b="1">
                <a:solidFill>
                  <a:schemeClr val="tx1"/>
                </a:solidFill>
                <a:latin typeface="Times New Roman" panose="02020603050405020304" pitchFamily="18" charset="0"/>
                <a:cs typeface="Times New Roman" panose="02020603050405020304" pitchFamily="18" charset="0"/>
              </a:rPr>
              <a:t>Hai càng, tám cẳng</a:t>
            </a:r>
          </a:p>
          <a:p>
            <a:pPr algn="ctr">
              <a:defRPr/>
            </a:pPr>
            <a:r>
              <a:rPr lang="nl-NL" sz="3200" b="1">
                <a:solidFill>
                  <a:schemeClr val="tx1"/>
                </a:solidFill>
                <a:latin typeface="Times New Roman" panose="02020603050405020304" pitchFamily="18" charset="0"/>
                <a:cs typeface="Times New Roman" panose="02020603050405020304" pitchFamily="18" charset="0"/>
              </a:rPr>
              <a:t>Bò ngang suốt đời?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555937" y="5650059"/>
            <a:ext cx="1593669"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cua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893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52" presetClass="exit" presetSubtype="0" fill="hold" nodeType="clickEffect">
                                  <p:stCondLst>
                                    <p:cond delay="0"/>
                                  </p:stCondLst>
                                  <p:childTnLst>
                                    <p:animScale>
                                      <p:cBhvr>
                                        <p:cTn id="24"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5" dur="1000" accel="50000">
                                          <p:stCondLst>
                                            <p:cond delay="0"/>
                                          </p:stCondLst>
                                        </p:cTn>
                                        <p:tgtEl>
                                          <p:spTgt spid="8"/>
                                        </p:tgtEl>
                                        <p:attrNameLst>
                                          <p:attrName>ppt_x</p:attrName>
                                          <p:attrName>ppt_y</p:attrName>
                                        </p:attrNameLst>
                                      </p:cBhvr>
                                    </p:animMotion>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432176" y="914401"/>
            <a:ext cx="54340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3600"/>
          </a:p>
        </p:txBody>
      </p:sp>
      <p:sp>
        <p:nvSpPr>
          <p:cNvPr id="4" name="Oval 3"/>
          <p:cNvSpPr/>
          <p:nvPr/>
        </p:nvSpPr>
        <p:spPr>
          <a:xfrm>
            <a:off x="8685214" y="461964"/>
            <a:ext cx="11525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615363" y="1830388"/>
            <a:ext cx="785812" cy="722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loud 12"/>
          <p:cNvSpPr/>
          <p:nvPr/>
        </p:nvSpPr>
        <p:spPr>
          <a:xfrm>
            <a:off x="1894772" y="416517"/>
            <a:ext cx="6112759" cy="265720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Đầu rắn, đuôi rắn</a:t>
            </a:r>
          </a:p>
          <a:p>
            <a:pPr algn="ctr">
              <a:defRPr/>
            </a:pPr>
            <a:r>
              <a:rPr lang="nl-NL" sz="3200" b="1">
                <a:solidFill>
                  <a:schemeClr val="tx1"/>
                </a:solidFill>
                <a:latin typeface="Times New Roman" panose="02020603050405020304" pitchFamily="18" charset="0"/>
                <a:cs typeface="Times New Roman" panose="02020603050405020304" pitchFamily="18" charset="0"/>
              </a:rPr>
              <a:t>Mình ẩn trong mai</a:t>
            </a:r>
          </a:p>
          <a:p>
            <a:pPr algn="ctr">
              <a:defRPr/>
            </a:pPr>
            <a:r>
              <a:rPr lang="nl-NL" sz="3200" b="1">
                <a:solidFill>
                  <a:schemeClr val="tx1"/>
                </a:solidFill>
                <a:latin typeface="Times New Roman" panose="02020603050405020304" pitchFamily="18" charset="0"/>
                <a:cs typeface="Times New Roman" panose="02020603050405020304" pitchFamily="18" charset="0"/>
              </a:rPr>
              <a:t>Nhưng lại có tài</a:t>
            </a:r>
          </a:p>
          <a:p>
            <a:pPr algn="ctr">
              <a:defRPr/>
            </a:pPr>
            <a:r>
              <a:rPr lang="nl-NL" sz="3200" b="1">
                <a:solidFill>
                  <a:schemeClr val="tx1"/>
                </a:solidFill>
                <a:latin typeface="Times New Roman" panose="02020603050405020304" pitchFamily="18" charset="0"/>
                <a:cs typeface="Times New Roman" panose="02020603050405020304" pitchFamily="18" charset="0"/>
              </a:rPr>
              <a:t>Chạy nhanh hơn thỏ?</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998035" y="5650055"/>
            <a:ext cx="1593669"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rùa</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583" y="3252495"/>
            <a:ext cx="3910603" cy="2338409"/>
          </a:xfrm>
          <a:prstGeom prst="rect">
            <a:avLst/>
          </a:prstGeom>
        </p:spPr>
      </p:pic>
    </p:spTree>
    <p:extLst>
      <p:ext uri="{BB962C8B-B14F-4D97-AF65-F5344CB8AC3E}">
        <p14:creationId xmlns:p14="http://schemas.microsoft.com/office/powerpoint/2010/main" val="160963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Cloud 7"/>
          <p:cNvSpPr/>
          <p:nvPr/>
        </p:nvSpPr>
        <p:spPr>
          <a:xfrm>
            <a:off x="3448592" y="457199"/>
            <a:ext cx="5499465" cy="275626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3200" b="1">
                <a:solidFill>
                  <a:schemeClr val="tx1"/>
                </a:solidFill>
                <a:latin typeface="Times New Roman" panose="02020603050405020304" pitchFamily="18" charset="0"/>
                <a:cs typeface="Times New Roman" panose="02020603050405020304" pitchFamily="18" charset="0"/>
              </a:rPr>
              <a:t>Chân gần đâu</a:t>
            </a:r>
          </a:p>
          <a:p>
            <a:pPr algn="ctr">
              <a:defRPr/>
            </a:pPr>
            <a:r>
              <a:rPr lang="nl-NL" sz="3200" b="1">
                <a:solidFill>
                  <a:schemeClr val="tx1"/>
                </a:solidFill>
                <a:latin typeface="Times New Roman" panose="02020603050405020304" pitchFamily="18" charset="0"/>
                <a:cs typeface="Times New Roman" panose="02020603050405020304" pitchFamily="18" charset="0"/>
              </a:rPr>
              <a:t>Râu gần mắt</a:t>
            </a:r>
          </a:p>
          <a:p>
            <a:pPr algn="ctr">
              <a:defRPr/>
            </a:pPr>
            <a:r>
              <a:rPr lang="nl-NL" sz="3200" b="1">
                <a:solidFill>
                  <a:schemeClr val="tx1"/>
                </a:solidFill>
                <a:latin typeface="Times New Roman" panose="02020603050405020304" pitchFamily="18" charset="0"/>
                <a:cs typeface="Times New Roman" panose="02020603050405020304" pitchFamily="18" charset="0"/>
              </a:rPr>
              <a:t>Lưng còng co quắp</a:t>
            </a:r>
          </a:p>
          <a:p>
            <a:pPr algn="ctr">
              <a:defRPr/>
            </a:pPr>
            <a:r>
              <a:rPr lang="nl-NL" sz="3200" b="1">
                <a:solidFill>
                  <a:schemeClr val="tx1"/>
                </a:solidFill>
                <a:latin typeface="Times New Roman" panose="02020603050405020304" pitchFamily="18" charset="0"/>
                <a:cs typeface="Times New Roman" panose="02020603050405020304" pitchFamily="18" charset="0"/>
              </a:rPr>
              <a:t>Mà nhảy rất hăng?</a:t>
            </a: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751882" y="5793746"/>
            <a:ext cx="1593669"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tôm</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0" name="Picture 1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7036" y="3317966"/>
            <a:ext cx="4023359" cy="23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48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52" presetClass="exit" presetSubtype="0" fill="hold" nodeType="clickEffect">
                                  <p:stCondLst>
                                    <p:cond delay="0"/>
                                  </p:stCondLst>
                                  <p:childTnLst>
                                    <p:animScale>
                                      <p:cBhvr>
                                        <p:cTn id="24"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5" dur="1000" accel="50000">
                                          <p:stCondLst>
                                            <p:cond delay="0"/>
                                          </p:stCondLst>
                                        </p:cTn>
                                        <p:tgtEl>
                                          <p:spTgt spid="10"/>
                                        </p:tgtEl>
                                        <p:attrNameLst>
                                          <p:attrName>ppt_x</p:attrName>
                                          <p:attrName>ppt_y</p:attrName>
                                        </p:attrNameLst>
                                      </p:cBhvr>
                                    </p:animMotion>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Cloud 8"/>
          <p:cNvSpPr/>
          <p:nvPr/>
        </p:nvSpPr>
        <p:spPr>
          <a:xfrm>
            <a:off x="2142308" y="613954"/>
            <a:ext cx="5499464" cy="23513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gì ăn cỏ</a:t>
            </a:r>
          </a:p>
          <a:p>
            <a:pPr algn="ctr"/>
            <a:r>
              <a:rPr lang="en-US" sz="3200" b="1">
                <a:solidFill>
                  <a:schemeClr val="tx1"/>
                </a:solidFill>
                <a:latin typeface="Times New Roman" panose="02020603050405020304" pitchFamily="18" charset="0"/>
                <a:cs typeface="Times New Roman" panose="02020603050405020304" pitchFamily="18" charset="0"/>
              </a:rPr>
              <a:t>Đầu có 2 sừng</a:t>
            </a:r>
          </a:p>
          <a:p>
            <a:pPr algn="ctr"/>
            <a:r>
              <a:rPr lang="en-US" sz="3200" b="1">
                <a:solidFill>
                  <a:schemeClr val="tx1"/>
                </a:solidFill>
                <a:latin typeface="Times New Roman" panose="02020603050405020304" pitchFamily="18" charset="0"/>
                <a:cs typeface="Times New Roman" panose="02020603050405020304" pitchFamily="18" charset="0"/>
              </a:rPr>
              <a:t>Lỗ mũi buộc thừng</a:t>
            </a:r>
          </a:p>
          <a:p>
            <a:pPr algn="ctr"/>
            <a:r>
              <a:rPr lang="en-US" sz="3200" b="1">
                <a:solidFill>
                  <a:schemeClr val="tx1"/>
                </a:solidFill>
                <a:latin typeface="Times New Roman" panose="02020603050405020304" pitchFamily="18" charset="0"/>
                <a:cs typeface="Times New Roman" panose="02020603050405020304" pitchFamily="18" charset="0"/>
              </a:rPr>
              <a:t>Kéo cày rất giỏi </a:t>
            </a:r>
          </a:p>
        </p:txBody>
      </p:sp>
      <p:sp>
        <p:nvSpPr>
          <p:cNvPr id="10" name="Rounded Rectangle 9"/>
          <p:cNvSpPr/>
          <p:nvPr/>
        </p:nvSpPr>
        <p:spPr>
          <a:xfrm>
            <a:off x="4053199" y="5499652"/>
            <a:ext cx="1942141"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trâu</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3213468"/>
            <a:ext cx="3830621" cy="2155555"/>
          </a:xfrm>
          <a:prstGeom prst="rect">
            <a:avLst/>
          </a:prstGeom>
        </p:spPr>
      </p:pic>
    </p:spTree>
    <p:extLst>
      <p:ext uri="{BB962C8B-B14F-4D97-AF65-F5344CB8AC3E}">
        <p14:creationId xmlns:p14="http://schemas.microsoft.com/office/powerpoint/2010/main" val="2455253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Cloud 6"/>
          <p:cNvSpPr/>
          <p:nvPr/>
        </p:nvSpPr>
        <p:spPr>
          <a:xfrm>
            <a:off x="3098010" y="378823"/>
            <a:ext cx="6032928" cy="2351314"/>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Con gì bốn vó</a:t>
            </a:r>
          </a:p>
          <a:p>
            <a:pPr algn="ctr"/>
            <a:r>
              <a:rPr lang="vi-VN" sz="3200" b="1">
                <a:solidFill>
                  <a:schemeClr val="tx1"/>
                </a:solidFill>
                <a:latin typeface="Times New Roman" panose="02020603050405020304" pitchFamily="18" charset="0"/>
                <a:cs typeface="Times New Roman" panose="02020603050405020304" pitchFamily="18" charset="0"/>
              </a:rPr>
              <a:t>Ngực nở bụng thon</a:t>
            </a:r>
          </a:p>
          <a:p>
            <a:pPr algn="ctr"/>
            <a:r>
              <a:rPr lang="vi-VN" sz="3200" b="1">
                <a:solidFill>
                  <a:schemeClr val="tx1"/>
                </a:solidFill>
                <a:latin typeface="Times New Roman" panose="02020603050405020304" pitchFamily="18" charset="0"/>
                <a:cs typeface="Times New Roman" panose="02020603050405020304" pitchFamily="18" charset="0"/>
              </a:rPr>
              <a:t>Rung rinh chiếc bờm</a:t>
            </a:r>
          </a:p>
          <a:p>
            <a:pPr algn="ctr"/>
            <a:r>
              <a:rPr lang="vi-VN" sz="3200" b="1">
                <a:solidFill>
                  <a:schemeClr val="tx1"/>
                </a:solidFill>
                <a:latin typeface="Times New Roman" panose="02020603050405020304" pitchFamily="18" charset="0"/>
                <a:cs typeface="Times New Roman" panose="02020603050405020304" pitchFamily="18" charset="0"/>
              </a:rPr>
              <a:t>Phi nhanh như gió?</a:t>
            </a:r>
          </a:p>
        </p:txBody>
      </p:sp>
      <p:sp>
        <p:nvSpPr>
          <p:cNvPr id="8" name="Rounded Rectangle 7"/>
          <p:cNvSpPr/>
          <p:nvPr/>
        </p:nvSpPr>
        <p:spPr>
          <a:xfrm>
            <a:off x="5448987" y="5845997"/>
            <a:ext cx="1837638" cy="613954"/>
          </a:xfrm>
          <a:prstGeom prst="roundRect">
            <a:avLst/>
          </a:prstGeom>
          <a:solidFill>
            <a:srgbClr val="ACD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chemeClr val="tx1"/>
                </a:solidFill>
                <a:latin typeface="Times New Roman" panose="02020603050405020304" pitchFamily="18" charset="0"/>
                <a:cs typeface="Times New Roman" panose="02020603050405020304" pitchFamily="18" charset="0"/>
              </a:rPr>
              <a:t>Con ngựa</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952" y="2841540"/>
            <a:ext cx="3589837" cy="3004457"/>
          </a:xfrm>
          <a:prstGeom prst="rect">
            <a:avLst/>
          </a:prstGeom>
        </p:spPr>
      </p:pic>
    </p:spTree>
    <p:extLst>
      <p:ext uri="{BB962C8B-B14F-4D97-AF65-F5344CB8AC3E}">
        <p14:creationId xmlns:p14="http://schemas.microsoft.com/office/powerpoint/2010/main" val="2519585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0520" y="3618820"/>
            <a:ext cx="1009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33812">
            <a:off x="9387998" y="2722328"/>
            <a:ext cx="17065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0830" y="5109654"/>
            <a:ext cx="151923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hlinkClick r:id="rId5"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66841" y="4704842"/>
            <a:ext cx="1581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778106">
            <a:off x="1942510" y="3289570"/>
            <a:ext cx="220538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3295" y="5514467"/>
            <a:ext cx="1714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hlinkClick r:id="rId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770" y="877441"/>
            <a:ext cx="1470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039148" y="351979"/>
            <a:ext cx="1817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3311721" y="318298"/>
            <a:ext cx="6727427" cy="2811463"/>
          </a:xfrm>
          <a:prstGeom prst="cloudCallout">
            <a:avLst>
              <a:gd name="adj1" fmla="val -14066"/>
              <a:gd name="adj2" fmla="val 700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chemeClr val="accent2">
                  <a:lumMod val="50000"/>
                </a:schemeClr>
              </a:solidFill>
              <a:latin typeface="Times New Roman" panose="02020603050405020304" pitchFamily="18" charset="0"/>
              <a:cs typeface="Times New Roman" panose="02020603050405020304" pitchFamily="18" charset="0"/>
            </a:endParaRPr>
          </a:p>
          <a:p>
            <a:pPr algn="ctr">
              <a:defRPr/>
            </a:pPr>
            <a:r>
              <a:rPr lang="en-US" sz="3200" b="1" dirty="0">
                <a:solidFill>
                  <a:schemeClr val="accent2">
                    <a:lumMod val="50000"/>
                  </a:schemeClr>
                </a:solidFill>
                <a:latin typeface="Times New Roman" panose="02020603050405020304" pitchFamily="18" charset="0"/>
                <a:cs typeface="Times New Roman" panose="02020603050405020304" pitchFamily="18" charset="0"/>
              </a:rPr>
              <a:t>C</a:t>
            </a:r>
            <a:r>
              <a:rPr lang="vi-VN" sz="3200" b="1" dirty="0">
                <a:solidFill>
                  <a:schemeClr val="accent2">
                    <a:lumMod val="50000"/>
                  </a:schemeClr>
                </a:solidFill>
                <a:latin typeface="Times New Roman" panose="02020603050405020304" pitchFamily="18" charset="0"/>
                <a:cs typeface="Times New Roman" panose="02020603050405020304" pitchFamily="18" charset="0"/>
              </a:rPr>
              <a:t>ảm </a:t>
            </a:r>
            <a:r>
              <a:rPr lang="vi-VN" sz="3200" b="1">
                <a:solidFill>
                  <a:schemeClr val="accent2">
                    <a:lumMod val="50000"/>
                  </a:schemeClr>
                </a:solidFill>
                <a:latin typeface="Times New Roman" panose="02020603050405020304" pitchFamily="18" charset="0"/>
                <a:cs typeface="Times New Roman" panose="02020603050405020304" pitchFamily="18" charset="0"/>
              </a:rPr>
              <a:t>ơn </a:t>
            </a:r>
            <a:r>
              <a:rPr lang="en-US" sz="3200" b="1">
                <a:solidFill>
                  <a:schemeClr val="accent2">
                    <a:lumMod val="50000"/>
                  </a:schemeClr>
                </a:solidFill>
                <a:latin typeface="Times New Roman" panose="02020603050405020304" pitchFamily="18" charset="0"/>
                <a:cs typeface="Times New Roman" panose="02020603050405020304" pitchFamily="18" charset="0"/>
              </a:rPr>
              <a:t>các </a:t>
            </a:r>
            <a:r>
              <a:rPr lang="vi-VN" sz="3200" b="1">
                <a:solidFill>
                  <a:schemeClr val="accent2">
                    <a:lumMod val="50000"/>
                  </a:schemeClr>
                </a:solidFill>
                <a:latin typeface="Times New Roman" panose="02020603050405020304" pitchFamily="18" charset="0"/>
                <a:cs typeface="Times New Roman" panose="02020603050405020304" pitchFamily="18" charset="0"/>
              </a:rPr>
              <a:t>bạn </a:t>
            </a:r>
            <a:r>
              <a:rPr lang="vi-VN" sz="3200" b="1" dirty="0">
                <a:solidFill>
                  <a:schemeClr val="accent2">
                    <a:lumMod val="50000"/>
                  </a:schemeClr>
                </a:solidFill>
                <a:latin typeface="Times New Roman" panose="02020603050405020304" pitchFamily="18" charset="0"/>
                <a:cs typeface="Times New Roman" panose="02020603050405020304" pitchFamily="18" charset="0"/>
              </a:rPr>
              <a:t>vì đã giúp chúng mình</a:t>
            </a:r>
            <a:r>
              <a:rPr lang="vi-VN" sz="3200" b="1">
                <a:solidFill>
                  <a:schemeClr val="accent2">
                    <a:lumMod val="50000"/>
                  </a:schemeClr>
                </a:solidFill>
                <a:latin typeface="Times New Roman" panose="02020603050405020304" pitchFamily="18" charset="0"/>
                <a:cs typeface="Times New Roman" panose="02020603050405020304" pitchFamily="18" charset="0"/>
              </a:rPr>
              <a:t>. </a:t>
            </a:r>
            <a:r>
              <a:rPr lang="en-US" sz="3200" b="1">
                <a:solidFill>
                  <a:schemeClr val="accent2">
                    <a:lumMod val="50000"/>
                  </a:schemeClr>
                </a:solidFill>
                <a:latin typeface="Times New Roman" panose="02020603050405020304" pitchFamily="18" charset="0"/>
                <a:cs typeface="Times New Roman" panose="02020603050405020304" pitchFamily="18" charset="0"/>
              </a:rPr>
              <a:t>Chúc các bạn luôn chăm ngoan học tốt nhé!</a:t>
            </a:r>
            <a:endParaRPr lang="en-US" sz="3200" dirty="0">
              <a:latin typeface="Times New Roman" panose="02020603050405020304" pitchFamily="18" charset="0"/>
              <a:cs typeface="Times New Roman" panose="02020603050405020304" pitchFamily="18" charset="0"/>
            </a:endParaRPr>
          </a:p>
          <a:p>
            <a:pPr algn="ctr">
              <a:defRP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896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2" presetClass="exit" presetSubtype="0" fill="hold" nodeType="clickEffect">
                                  <p:stCondLst>
                                    <p:cond delay="0"/>
                                  </p:stCondLst>
                                  <p:childTnLst>
                                    <p:animScale>
                                      <p:cBhvr>
                                        <p:cTn id="12"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 dur="1000" accel="50000">
                                          <p:stCondLst>
                                            <p:cond delay="0"/>
                                          </p:stCondLst>
                                        </p:cTn>
                                        <p:tgtEl>
                                          <p:spTgt spid="7"/>
                                        </p:tgtEl>
                                        <p:attrNameLst>
                                          <p:attrName>ppt_x</p:attrName>
                                          <p:attrName>ppt_y</p:attrName>
                                        </p:attrNameLst>
                                      </p:cBhvr>
                                    </p:animMotion>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52" presetClass="exit" presetSubtype="0" fill="hold" nodeType="clickEffect">
                                  <p:stCondLst>
                                    <p:cond delay="0"/>
                                  </p:stCondLst>
                                  <p:childTnLst>
                                    <p:animScale>
                                      <p:cBhvr>
                                        <p:cTn id="20"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8"/>
                                        </p:tgtEl>
                                        <p:attrNameLst>
                                          <p:attrName>ppt_x</p:attrName>
                                          <p:attrName>ppt_y</p:attrName>
                                        </p:attrNameLst>
                                      </p:cBhvr>
                                    </p:animMotion>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9"/>
                                        </p:tgtEl>
                                        <p:attrNameLst>
                                          <p:attrName>ppt_x</p:attrName>
                                          <p:attrName>ppt_y</p:attrName>
                                        </p:attrNameLst>
                                      </p:cBhvr>
                                    </p:animMotion>
                                    <p:animEffect transition="out" filter="fade">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52" presetClass="exit" presetSubtype="0" fill="hold" nodeType="clickEffect">
                                  <p:stCondLst>
                                    <p:cond delay="0"/>
                                  </p:stCondLst>
                                  <p:childTnLst>
                                    <p:animScale>
                                      <p:cBhvr>
                                        <p:cTn id="36"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7" dur="1000" accel="50000">
                                          <p:stCondLst>
                                            <p:cond delay="0"/>
                                          </p:stCondLst>
                                        </p:cTn>
                                        <p:tgtEl>
                                          <p:spTgt spid="10"/>
                                        </p:tgtEl>
                                        <p:attrNameLst>
                                          <p:attrName>ppt_x</p:attrName>
                                          <p:attrName>ppt_y</p:attrName>
                                        </p:attrNameLst>
                                      </p:cBhvr>
                                    </p:animMotion>
                                    <p:animEffect transition="out" filter="fade">
                                      <p:cBhvr>
                                        <p:cTn id="38" dur="1000"/>
                                        <p:tgtEl>
                                          <p:spTgt spid="10"/>
                                        </p:tgtEl>
                                      </p:cBhvr>
                                    </p:animEffect>
                                    <p:set>
                                      <p:cBhvr>
                                        <p:cTn id="3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52" presetClass="exit" presetSubtype="0" fill="hold" nodeType="clickEffect">
                                  <p:stCondLst>
                                    <p:cond delay="0"/>
                                  </p:stCondLst>
                                  <p:childTnLst>
                                    <p:animScale>
                                      <p:cBhvr>
                                        <p:cTn id="44"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5" dur="1000" accel="50000">
                                          <p:stCondLst>
                                            <p:cond delay="0"/>
                                          </p:stCondLst>
                                        </p:cTn>
                                        <p:tgtEl>
                                          <p:spTgt spid="11"/>
                                        </p:tgtEl>
                                        <p:attrNameLst>
                                          <p:attrName>ppt_x</p:attrName>
                                          <p:attrName>ppt_y</p:attrName>
                                        </p:attrNameLst>
                                      </p:cBhvr>
                                    </p:animMotion>
                                    <p:animEffect transition="out" filter="fade">
                                      <p:cBhvr>
                                        <p:cTn id="46" dur="1000"/>
                                        <p:tgtEl>
                                          <p:spTgt spid="11"/>
                                        </p:tgtEl>
                                      </p:cBhvr>
                                    </p:animEffect>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52" presetClass="exit" presetSubtype="0" fill="hold" nodeType="clickEffect">
                                  <p:stCondLst>
                                    <p:cond delay="0"/>
                                  </p:stCondLst>
                                  <p:childTnLst>
                                    <p:animScale>
                                      <p:cBhvr>
                                        <p:cTn id="52"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3" dur="1000" accel="50000">
                                          <p:stCondLst>
                                            <p:cond delay="0"/>
                                          </p:stCondLst>
                                        </p:cTn>
                                        <p:tgtEl>
                                          <p:spTgt spid="12"/>
                                        </p:tgtEl>
                                        <p:attrNameLst>
                                          <p:attrName>ppt_x</p:attrName>
                                          <p:attrName>ppt_y</p:attrName>
                                        </p:attrNameLst>
                                      </p:cBhvr>
                                    </p:animMotion>
                                    <p:animEffect transition="out" filter="fade">
                                      <p:cBhvr>
                                        <p:cTn id="54" dur="1000"/>
                                        <p:tgtEl>
                                          <p:spTgt spid="12"/>
                                        </p:tgtEl>
                                      </p:cBhvr>
                                    </p:animEffect>
                                    <p:set>
                                      <p:cBhvr>
                                        <p:cTn id="5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52" presetClass="exit" presetSubtype="0" fill="hold" nodeType="clickEffect">
                                  <p:stCondLst>
                                    <p:cond delay="0"/>
                                  </p:stCondLst>
                                  <p:childTnLst>
                                    <p:animScale>
                                      <p:cBhvr>
                                        <p:cTn id="60"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1" dur="1000" accel="50000">
                                          <p:stCondLst>
                                            <p:cond delay="0"/>
                                          </p:stCondLst>
                                        </p:cTn>
                                        <p:tgtEl>
                                          <p:spTgt spid="13"/>
                                        </p:tgtEl>
                                        <p:attrNameLst>
                                          <p:attrName>ppt_x</p:attrName>
                                          <p:attrName>ppt_y</p:attrName>
                                        </p:attrNameLst>
                                      </p:cBhvr>
                                    </p:animMotion>
                                    <p:animEffect transition="out" filter="fade">
                                      <p:cBhvr>
                                        <p:cTn id="62" dur="1000"/>
                                        <p:tgtEl>
                                          <p:spTgt spid="13"/>
                                        </p:tgtEl>
                                      </p:cBhvr>
                                    </p:animEffect>
                                    <p:set>
                                      <p:cBhvr>
                                        <p:cTn id="6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52" presetClass="exit" presetSubtype="0" fill="hold" nodeType="clickEffect">
                                  <p:stCondLst>
                                    <p:cond delay="0"/>
                                  </p:stCondLst>
                                  <p:childTnLst>
                                    <p:animScale>
                                      <p:cBhvr>
                                        <p:cTn id="68"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9" dur="1000" accel="50000">
                                          <p:stCondLst>
                                            <p:cond delay="0"/>
                                          </p:stCondLst>
                                        </p:cTn>
                                        <p:tgtEl>
                                          <p:spTgt spid="14"/>
                                        </p:tgtEl>
                                        <p:attrNameLst>
                                          <p:attrName>ppt_x</p:attrName>
                                          <p:attrName>ppt_y</p:attrName>
                                        </p:attrNameLst>
                                      </p:cBhvr>
                                    </p:animMotion>
                                    <p:animEffect transition="out" filter="fade">
                                      <p:cBhvr>
                                        <p:cTn id="70" dur="1000"/>
                                        <p:tgtEl>
                                          <p:spTgt spid="14"/>
                                        </p:tgtEl>
                                      </p:cBhvr>
                                    </p:animEffect>
                                    <p:set>
                                      <p:cBhvr>
                                        <p:cTn id="7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38852A-D5E6-4606-95F1-0781FF8F26D0}"/>
              </a:ext>
            </a:extLst>
          </p:cNvPr>
          <p:cNvPicPr>
            <a:picLocks noChangeAspect="1"/>
          </p:cNvPicPr>
          <p:nvPr/>
        </p:nvPicPr>
        <p:blipFill rotWithShape="1">
          <a:blip r:embed="rId2">
            <a:extLst>
              <a:ext uri="{28A0092B-C50C-407E-A947-70E740481C1C}">
                <a14:useLocalDpi xmlns:a14="http://schemas.microsoft.com/office/drawing/2010/main" val="0"/>
              </a:ext>
            </a:extLst>
          </a:blip>
          <a:srcRect t="9201" b="11349"/>
          <a:stretch/>
        </p:blipFill>
        <p:spPr>
          <a:xfrm>
            <a:off x="0" y="-91440"/>
            <a:ext cx="12192000" cy="6949440"/>
          </a:xfrm>
          <a:prstGeom prst="rect">
            <a:avLst/>
          </a:prstGeom>
        </p:spPr>
      </p:pic>
      <p:sp>
        <p:nvSpPr>
          <p:cNvPr id="3" name="Rectangle 2"/>
          <p:cNvSpPr/>
          <p:nvPr/>
        </p:nvSpPr>
        <p:spPr>
          <a:xfrm>
            <a:off x="3890957" y="476168"/>
            <a:ext cx="3498073" cy="1107996"/>
          </a:xfrm>
          <a:prstGeom prst="rect">
            <a:avLst/>
          </a:prstGeom>
        </p:spPr>
        <p:txBody>
          <a:bodyPr wrap="none">
            <a:spAutoFit/>
          </a:bodyPr>
          <a:lstStyle/>
          <a:p>
            <a:pPr algn="ctr"/>
            <a:r>
              <a:rPr lang="en-US" sz="6600" b="1">
                <a:solidFill>
                  <a:schemeClr val="bg1"/>
                </a:solidFill>
                <a:latin typeface="Times New Roman" panose="02020603050405020304" pitchFamily="18" charset="0"/>
                <a:cs typeface="Times New Roman" panose="02020603050405020304" pitchFamily="18" charset="0"/>
              </a:rPr>
              <a:t>DẶN DÒ</a:t>
            </a:r>
          </a:p>
        </p:txBody>
      </p:sp>
      <p:sp>
        <p:nvSpPr>
          <p:cNvPr id="4" name="Rectangle 3"/>
          <p:cNvSpPr/>
          <p:nvPr/>
        </p:nvSpPr>
        <p:spPr>
          <a:xfrm>
            <a:off x="2796988" y="1584164"/>
            <a:ext cx="6741459" cy="2062103"/>
          </a:xfrm>
          <a:prstGeom prst="rect">
            <a:avLst/>
          </a:prstGeom>
        </p:spPr>
        <p:txBody>
          <a:bodyPr wrap="square">
            <a:spAutoFit/>
          </a:bodyPr>
          <a:lstStyle/>
          <a:p>
            <a:r>
              <a:rPr lang="en-US" sz="3200">
                <a:solidFill>
                  <a:schemeClr val="bg1"/>
                </a:solidFill>
                <a:latin typeface="Times New Roman" panose="02020603050405020304" pitchFamily="18" charset="0"/>
                <a:cs typeface="Times New Roman" panose="02020603050405020304" pitchFamily="18" charset="0"/>
              </a:rPr>
              <a:t>- Luyện đọc bài, tìm thêm các tiếng, từ có âm t – tr.</a:t>
            </a:r>
          </a:p>
          <a:p>
            <a:r>
              <a:rPr lang="en-US" sz="3200">
                <a:solidFill>
                  <a:schemeClr val="bg1"/>
                </a:solidFill>
                <a:latin typeface="Times New Roman" panose="02020603050405020304" pitchFamily="18" charset="0"/>
                <a:cs typeface="Times New Roman" panose="02020603050405020304" pitchFamily="18" charset="0"/>
              </a:rPr>
              <a:t>- Xem trước bài Tiếng Việt sau: Bài 23 Th  th ia</a:t>
            </a:r>
          </a:p>
        </p:txBody>
      </p:sp>
    </p:spTree>
    <p:extLst>
      <p:ext uri="{BB962C8B-B14F-4D97-AF65-F5344CB8AC3E}">
        <p14:creationId xmlns:p14="http://schemas.microsoft.com/office/powerpoint/2010/main" val="171480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8A3B5-21CE-4339-862D-51313B17D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9" y="274320"/>
            <a:ext cx="10998926" cy="6182759"/>
          </a:xfrm>
          <a:prstGeom prst="rect">
            <a:avLst/>
          </a:prstGeom>
          <a:ln>
            <a:noFill/>
          </a:ln>
          <a:effectLst>
            <a:softEdge rad="112500"/>
          </a:effectLst>
        </p:spPr>
      </p:pic>
      <p:sp>
        <p:nvSpPr>
          <p:cNvPr id="4" name="Rectangle 3">
            <a:extLst>
              <a:ext uri="{FF2B5EF4-FFF2-40B4-BE49-F238E27FC236}">
                <a16:creationId xmlns:a16="http://schemas.microsoft.com/office/drawing/2014/main" id="{FB128BDC-EE99-441F-B8CF-613636605EF5}"/>
              </a:ext>
            </a:extLst>
          </p:cNvPr>
          <p:cNvSpPr/>
          <p:nvPr/>
        </p:nvSpPr>
        <p:spPr>
          <a:xfrm>
            <a:off x="2168310" y="1477834"/>
            <a:ext cx="8251297"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C00000"/>
                </a:solidFill>
                <a:latin typeface="Times New Roman" panose="02020603050405020304" pitchFamily="18" charset="0"/>
                <a:cs typeface="Times New Roman" panose="02020603050405020304" pitchFamily="18" charset="0"/>
              </a:rPr>
              <a:t>HẸN GẶP LẠI CÁC CON </a:t>
            </a:r>
          </a:p>
          <a:p>
            <a:pPr algn="ctr"/>
            <a:r>
              <a:rPr lang="en-US" sz="5400" b="1" dirty="0">
                <a:ln/>
                <a:solidFill>
                  <a:srgbClr val="C00000"/>
                </a:solidFill>
                <a:latin typeface="Times New Roman" panose="02020603050405020304" pitchFamily="18" charset="0"/>
                <a:cs typeface="Times New Roman" panose="02020603050405020304" pitchFamily="18" charset="0"/>
              </a:rPr>
              <a:t>Ở TIẾT </a:t>
            </a:r>
            <a:r>
              <a:rPr lang="en-US" sz="5400" b="1">
                <a:ln/>
                <a:solidFill>
                  <a:srgbClr val="C00000"/>
                </a:solidFill>
                <a:latin typeface="Times New Roman" panose="02020603050405020304" pitchFamily="18" charset="0"/>
                <a:cs typeface="Times New Roman" panose="02020603050405020304" pitchFamily="18" charset="0"/>
              </a:rPr>
              <a:t>HỌC SAU !</a:t>
            </a:r>
            <a:endParaRPr lang="en-US" sz="5400" b="1" dirty="0">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4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88" y="13716000"/>
            <a:ext cx="10424160" cy="5170462"/>
          </a:xfrm>
          <a:prstGeom prst="rect">
            <a:avLst/>
          </a:prstGeom>
        </p:spPr>
      </p:pic>
      <p:pic>
        <p:nvPicPr>
          <p:cNvPr id="3" name="Picture 2">
            <a:extLst>
              <a:ext uri="{FF2B5EF4-FFF2-40B4-BE49-F238E27FC236}">
                <a16:creationId xmlns:a16="http://schemas.microsoft.com/office/drawing/2014/main" id="{A1EE9EC0-4C6F-4AF7-8FAD-1669356B9AC6}"/>
              </a:ext>
            </a:extLst>
          </p:cNvPr>
          <p:cNvPicPr>
            <a:picLocks noChangeAspect="1"/>
          </p:cNvPicPr>
          <p:nvPr/>
        </p:nvPicPr>
        <p:blipFill>
          <a:blip r:embed="rId3"/>
          <a:stretch>
            <a:fillRect/>
          </a:stretch>
        </p:blipFill>
        <p:spPr>
          <a:xfrm>
            <a:off x="117866" y="13716000"/>
            <a:ext cx="1764723" cy="753420"/>
          </a:xfrm>
          <a:prstGeom prst="rect">
            <a:avLst/>
          </a:prstGeom>
        </p:spPr>
      </p:pic>
      <p:sp>
        <p:nvSpPr>
          <p:cNvPr id="4" name="TextBox 3"/>
          <p:cNvSpPr txBox="1"/>
          <p:nvPr/>
        </p:nvSpPr>
        <p:spPr>
          <a:xfrm>
            <a:off x="635316" y="13716000"/>
            <a:ext cx="10762488" cy="784830"/>
          </a:xfrm>
          <a:prstGeom prst="rect">
            <a:avLst/>
          </a:prstGeom>
          <a:noFill/>
        </p:spPr>
        <p:txBody>
          <a:bodyPr wrap="square" rtlCol="0">
            <a:spAutoFit/>
          </a:bodyPr>
          <a:lstStyle/>
          <a:p>
            <a:r>
              <a:rPr lang="en-US" sz="4500" dirty="0" err="1">
                <a:ea typeface="Arial-Rounded" panose="020B0500000000000000" pitchFamily="34" charset="0"/>
                <a:cs typeface="Arial-Rounded" panose="020B0500000000000000" pitchFamily="34" charset="0"/>
              </a:rPr>
              <a:t>Hà</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tả</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hồ</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Hồ</a:t>
            </a:r>
            <a:r>
              <a:rPr lang="en-US" sz="4500" dirty="0">
                <a:ea typeface="Arial-Rounded" panose="020B0500000000000000" pitchFamily="34" charset="0"/>
                <a:cs typeface="Arial-Rounded" panose="020B0500000000000000" pitchFamily="34" charset="0"/>
              </a:rPr>
              <a:t> to </a:t>
            </a:r>
            <a:r>
              <a:rPr lang="en-US" sz="4500" dirty="0" err="1">
                <a:ea typeface="Arial-Rounded" panose="020B0500000000000000" pitchFamily="34" charset="0"/>
                <a:cs typeface="Arial-Rounded" panose="020B0500000000000000" pitchFamily="34" charset="0"/>
              </a:rPr>
              <a:t>có</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mè</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trê</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rô</a:t>
            </a:r>
            <a:r>
              <a:rPr lang="en-US" sz="4500" dirty="0">
                <a:ea typeface="Arial-Rounded" panose="020B0500000000000000" pitchFamily="34" charset="0"/>
                <a:cs typeface="Arial-Rounded" panose="020B0500000000000000" pitchFamily="34" charset="0"/>
              </a:rPr>
              <a:t>.</a:t>
            </a:r>
          </a:p>
        </p:txBody>
      </p:sp>
      <p:sp>
        <p:nvSpPr>
          <p:cNvPr id="5" name="TextBox 4"/>
          <p:cNvSpPr txBox="1"/>
          <p:nvPr/>
        </p:nvSpPr>
        <p:spPr>
          <a:xfrm>
            <a:off x="1527128" y="13716000"/>
            <a:ext cx="550436" cy="784830"/>
          </a:xfrm>
          <a:prstGeom prst="rect">
            <a:avLst/>
          </a:prstGeom>
          <a:noFill/>
        </p:spPr>
        <p:txBody>
          <a:bodyPr wrap="square" rtlCol="0">
            <a:spAutoFit/>
          </a:bodyPr>
          <a:lstStyle/>
          <a:p>
            <a:r>
              <a:rPr lang="en-US" sz="4500">
                <a:solidFill>
                  <a:srgbClr val="FF0000"/>
                </a:solidFill>
                <a:ea typeface="Arial-Rounded" panose="020B0500000000000000" pitchFamily="34" charset="0"/>
                <a:cs typeface="Arial-Rounded" panose="020B0500000000000000" pitchFamily="34" charset="0"/>
              </a:rPr>
              <a:t>t</a:t>
            </a:r>
            <a:endParaRPr lang="en-US" sz="4500" dirty="0">
              <a:solidFill>
                <a:srgbClr val="FF0000"/>
              </a:solidFill>
              <a:ea typeface="Arial-Rounded" panose="020B0500000000000000" pitchFamily="34" charset="0"/>
              <a:cs typeface="Arial-Rounded" panose="020B0500000000000000" pitchFamily="34" charset="0"/>
            </a:endParaRPr>
          </a:p>
        </p:txBody>
      </p:sp>
      <p:sp>
        <p:nvSpPr>
          <p:cNvPr id="6" name="TextBox 5"/>
          <p:cNvSpPr txBox="1"/>
          <p:nvPr/>
        </p:nvSpPr>
        <p:spPr>
          <a:xfrm>
            <a:off x="4758827" y="13716000"/>
            <a:ext cx="550436" cy="784830"/>
          </a:xfrm>
          <a:prstGeom prst="rect">
            <a:avLst/>
          </a:prstGeom>
          <a:noFill/>
        </p:spPr>
        <p:txBody>
          <a:bodyPr wrap="square" rtlCol="0">
            <a:spAutoFit/>
          </a:bodyPr>
          <a:lstStyle/>
          <a:p>
            <a:r>
              <a:rPr lang="en-US" sz="4500" dirty="0">
                <a:solidFill>
                  <a:srgbClr val="FF0000"/>
                </a:solidFill>
                <a:ea typeface="Arial-Rounded" panose="020B0500000000000000" pitchFamily="34" charset="0"/>
                <a:cs typeface="Arial-Rounded" panose="020B0500000000000000" pitchFamily="34" charset="0"/>
              </a:rPr>
              <a:t>t</a:t>
            </a:r>
          </a:p>
        </p:txBody>
      </p:sp>
      <p:sp>
        <p:nvSpPr>
          <p:cNvPr id="7" name="TextBox 6"/>
          <p:cNvSpPr txBox="1"/>
          <p:nvPr/>
        </p:nvSpPr>
        <p:spPr>
          <a:xfrm>
            <a:off x="8797041" y="13716000"/>
            <a:ext cx="550436" cy="784830"/>
          </a:xfrm>
          <a:prstGeom prst="rect">
            <a:avLst/>
          </a:prstGeom>
          <a:noFill/>
        </p:spPr>
        <p:txBody>
          <a:bodyPr wrap="square" rtlCol="0">
            <a:spAutoFit/>
          </a:bodyPr>
          <a:lstStyle/>
          <a:p>
            <a:r>
              <a:rPr lang="en-US" sz="4500" dirty="0" err="1">
                <a:solidFill>
                  <a:srgbClr val="FF0000"/>
                </a:solidFill>
                <a:ea typeface="Arial-Rounded" panose="020B0500000000000000" pitchFamily="34" charset="0"/>
                <a:cs typeface="Arial-Rounded" panose="020B0500000000000000" pitchFamily="34" charset="0"/>
              </a:rPr>
              <a:t>tr</a:t>
            </a:r>
            <a:endParaRPr lang="en-US" sz="4500" dirty="0">
              <a:solidFill>
                <a:srgbClr val="FF0000"/>
              </a:solidFill>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E7BB05FD-4CE4-4849-854F-F41B81535875}"/>
              </a:ext>
            </a:extLst>
          </p:cNvPr>
          <p:cNvCxnSpPr/>
          <p:nvPr/>
        </p:nvCxnSpPr>
        <p:spPr>
          <a:xfrm flipH="1">
            <a:off x="3703692" y="13716000"/>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93711" y="13716000"/>
            <a:ext cx="398876" cy="39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FF00"/>
                </a:solidFill>
                <a:latin typeface="Arial-SGK-TV" pitchFamily="2" charset="0"/>
                <a:ea typeface="Arial-Rounded" panose="020B0500000000000000" pitchFamily="34" charset="0"/>
                <a:cs typeface="Arial-SGK-TV" pitchFamily="2" charset="0"/>
              </a:rPr>
              <a:t>1</a:t>
            </a:r>
            <a:endParaRPr lang="en-US" sz="3500" b="1" dirty="0">
              <a:solidFill>
                <a:srgbClr val="FFFF00"/>
              </a:solidFill>
            </a:endParaRPr>
          </a:p>
        </p:txBody>
      </p:sp>
      <p:cxnSp>
        <p:nvCxnSpPr>
          <p:cNvPr id="10" name="Straight Connector 9">
            <a:extLst>
              <a:ext uri="{FF2B5EF4-FFF2-40B4-BE49-F238E27FC236}">
                <a16:creationId xmlns:a16="http://schemas.microsoft.com/office/drawing/2014/main" id="{E7BB05FD-4CE4-4849-854F-F41B81535875}"/>
              </a:ext>
            </a:extLst>
          </p:cNvPr>
          <p:cNvCxnSpPr/>
          <p:nvPr/>
        </p:nvCxnSpPr>
        <p:spPr>
          <a:xfrm flipH="1">
            <a:off x="3776844" y="13716000"/>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89215-40C1-4D13-BE45-EA9864C41317}"/>
              </a:ext>
            </a:extLst>
          </p:cNvPr>
          <p:cNvCxnSpPr/>
          <p:nvPr/>
        </p:nvCxnSpPr>
        <p:spPr>
          <a:xfrm flipH="1">
            <a:off x="11233732" y="13716000"/>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A8BF3E-243A-4FB9-B050-ACBC61ECCD2F}"/>
              </a:ext>
            </a:extLst>
          </p:cNvPr>
          <p:cNvCxnSpPr/>
          <p:nvPr/>
        </p:nvCxnSpPr>
        <p:spPr>
          <a:xfrm flipH="1">
            <a:off x="11281154" y="13716000"/>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11241" y="13716000"/>
            <a:ext cx="398876" cy="39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FF00"/>
                </a:solidFill>
                <a:latin typeface="Arial-SGK-TV" pitchFamily="2" charset="0"/>
                <a:ea typeface="Arial-Rounded" panose="020B0500000000000000" pitchFamily="34" charset="0"/>
                <a:cs typeface="Arial-SGK-TV" pitchFamily="2" charset="0"/>
              </a:rPr>
              <a:t>2</a:t>
            </a:r>
            <a:endParaRPr lang="en-US" sz="3500" b="1" dirty="0">
              <a:solidFill>
                <a:srgbClr val="FFFF00"/>
              </a:solidFill>
            </a:endParaRPr>
          </a:p>
        </p:txBody>
      </p:sp>
      <p:cxnSp>
        <p:nvCxnSpPr>
          <p:cNvPr id="14" name="Straight Connector 13">
            <a:extLst>
              <a:ext uri="{FF2B5EF4-FFF2-40B4-BE49-F238E27FC236}">
                <a16:creationId xmlns:a16="http://schemas.microsoft.com/office/drawing/2014/main" id="{3A898D0D-AF04-4A1F-8A35-2EB61DC91AA4}"/>
              </a:ext>
            </a:extLst>
          </p:cNvPr>
          <p:cNvCxnSpPr/>
          <p:nvPr/>
        </p:nvCxnSpPr>
        <p:spPr>
          <a:xfrm flipH="1">
            <a:off x="7968884" y="13716000"/>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448641-6C0D-495E-9729-3A06768A9DAB}"/>
              </a:ext>
            </a:extLst>
          </p:cNvPr>
          <p:cNvCxnSpPr/>
          <p:nvPr/>
        </p:nvCxnSpPr>
        <p:spPr>
          <a:xfrm flipH="1">
            <a:off x="9704590" y="13716000"/>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36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88" y="230214"/>
            <a:ext cx="10424160" cy="5170462"/>
          </a:xfrm>
          <a:prstGeom prst="rect">
            <a:avLst/>
          </a:prstGeom>
        </p:spPr>
      </p:pic>
      <p:pic>
        <p:nvPicPr>
          <p:cNvPr id="3" name="Picture 2">
            <a:extLst>
              <a:ext uri="{FF2B5EF4-FFF2-40B4-BE49-F238E27FC236}">
                <a16:creationId xmlns:a16="http://schemas.microsoft.com/office/drawing/2014/main" id="{A1EE9EC0-4C6F-4AF7-8FAD-1669356B9AC6}"/>
              </a:ext>
            </a:extLst>
          </p:cNvPr>
          <p:cNvPicPr>
            <a:picLocks noChangeAspect="1"/>
          </p:cNvPicPr>
          <p:nvPr/>
        </p:nvPicPr>
        <p:blipFill>
          <a:blip r:embed="rId3"/>
          <a:stretch>
            <a:fillRect/>
          </a:stretch>
        </p:blipFill>
        <p:spPr>
          <a:xfrm>
            <a:off x="117866" y="111418"/>
            <a:ext cx="1764723" cy="753420"/>
          </a:xfrm>
          <a:prstGeom prst="rect">
            <a:avLst/>
          </a:prstGeom>
        </p:spPr>
      </p:pic>
      <p:sp>
        <p:nvSpPr>
          <p:cNvPr id="4" name="TextBox 3"/>
          <p:cNvSpPr txBox="1"/>
          <p:nvPr/>
        </p:nvSpPr>
        <p:spPr>
          <a:xfrm>
            <a:off x="635316" y="5245228"/>
            <a:ext cx="10762488" cy="784830"/>
          </a:xfrm>
          <a:prstGeom prst="rect">
            <a:avLst/>
          </a:prstGeom>
          <a:noFill/>
        </p:spPr>
        <p:txBody>
          <a:bodyPr wrap="square" rtlCol="0">
            <a:spAutoFit/>
          </a:bodyPr>
          <a:lstStyle/>
          <a:p>
            <a:r>
              <a:rPr lang="en-US" sz="4500" dirty="0" err="1">
                <a:ea typeface="Arial-Rounded" panose="020B0500000000000000" pitchFamily="34" charset="0"/>
                <a:cs typeface="Arial-Rounded" panose="020B0500000000000000" pitchFamily="34" charset="0"/>
              </a:rPr>
              <a:t>Hà</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tả</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hồ</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Hồ</a:t>
            </a:r>
            <a:r>
              <a:rPr lang="en-US" sz="4500" dirty="0">
                <a:ea typeface="Arial-Rounded" panose="020B0500000000000000" pitchFamily="34" charset="0"/>
                <a:cs typeface="Arial-Rounded" panose="020B0500000000000000" pitchFamily="34" charset="0"/>
              </a:rPr>
              <a:t> to </a:t>
            </a:r>
            <a:r>
              <a:rPr lang="en-US" sz="4500" dirty="0" err="1">
                <a:ea typeface="Arial-Rounded" panose="020B0500000000000000" pitchFamily="34" charset="0"/>
                <a:cs typeface="Arial-Rounded" panose="020B0500000000000000" pitchFamily="34" charset="0"/>
              </a:rPr>
              <a:t>có</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mè</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trê</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cá</a:t>
            </a:r>
            <a:r>
              <a:rPr lang="en-US" sz="4500" dirty="0">
                <a:ea typeface="Arial-Rounded" panose="020B0500000000000000" pitchFamily="34" charset="0"/>
                <a:cs typeface="Arial-Rounded" panose="020B0500000000000000" pitchFamily="34" charset="0"/>
              </a:rPr>
              <a:t> </a:t>
            </a:r>
            <a:r>
              <a:rPr lang="en-US" sz="4500" dirty="0" err="1">
                <a:ea typeface="Arial-Rounded" panose="020B0500000000000000" pitchFamily="34" charset="0"/>
                <a:cs typeface="Arial-Rounded" panose="020B0500000000000000" pitchFamily="34" charset="0"/>
              </a:rPr>
              <a:t>rô</a:t>
            </a:r>
            <a:r>
              <a:rPr lang="en-US" sz="4500" dirty="0">
                <a:ea typeface="Arial-Rounded" panose="020B0500000000000000" pitchFamily="34" charset="0"/>
                <a:cs typeface="Arial-Rounded" panose="020B0500000000000000" pitchFamily="34" charset="0"/>
              </a:rPr>
              <a:t>.</a:t>
            </a:r>
          </a:p>
        </p:txBody>
      </p:sp>
      <p:sp>
        <p:nvSpPr>
          <p:cNvPr id="5" name="TextBox 4"/>
          <p:cNvSpPr txBox="1"/>
          <p:nvPr/>
        </p:nvSpPr>
        <p:spPr>
          <a:xfrm>
            <a:off x="1527128" y="5245228"/>
            <a:ext cx="550436" cy="784830"/>
          </a:xfrm>
          <a:prstGeom prst="rect">
            <a:avLst/>
          </a:prstGeom>
          <a:noFill/>
        </p:spPr>
        <p:txBody>
          <a:bodyPr wrap="square" rtlCol="0">
            <a:spAutoFit/>
          </a:bodyPr>
          <a:lstStyle/>
          <a:p>
            <a:r>
              <a:rPr lang="en-US" sz="4500">
                <a:solidFill>
                  <a:srgbClr val="FF0000"/>
                </a:solidFill>
                <a:ea typeface="Arial-Rounded" panose="020B0500000000000000" pitchFamily="34" charset="0"/>
                <a:cs typeface="Arial-Rounded" panose="020B0500000000000000" pitchFamily="34" charset="0"/>
              </a:rPr>
              <a:t>t</a:t>
            </a:r>
            <a:endParaRPr lang="en-US" sz="4500" dirty="0">
              <a:solidFill>
                <a:srgbClr val="FF0000"/>
              </a:solidFill>
              <a:ea typeface="Arial-Rounded" panose="020B0500000000000000" pitchFamily="34" charset="0"/>
              <a:cs typeface="Arial-Rounded" panose="020B0500000000000000" pitchFamily="34" charset="0"/>
            </a:endParaRPr>
          </a:p>
        </p:txBody>
      </p:sp>
      <p:sp>
        <p:nvSpPr>
          <p:cNvPr id="6" name="TextBox 5"/>
          <p:cNvSpPr txBox="1"/>
          <p:nvPr/>
        </p:nvSpPr>
        <p:spPr>
          <a:xfrm>
            <a:off x="4758827" y="5245228"/>
            <a:ext cx="550436" cy="784830"/>
          </a:xfrm>
          <a:prstGeom prst="rect">
            <a:avLst/>
          </a:prstGeom>
          <a:noFill/>
        </p:spPr>
        <p:txBody>
          <a:bodyPr wrap="square" rtlCol="0">
            <a:spAutoFit/>
          </a:bodyPr>
          <a:lstStyle/>
          <a:p>
            <a:r>
              <a:rPr lang="en-US" sz="4500" dirty="0">
                <a:solidFill>
                  <a:srgbClr val="FF0000"/>
                </a:solidFill>
                <a:ea typeface="Arial-Rounded" panose="020B0500000000000000" pitchFamily="34" charset="0"/>
                <a:cs typeface="Arial-Rounded" panose="020B0500000000000000" pitchFamily="34" charset="0"/>
              </a:rPr>
              <a:t>t</a:t>
            </a:r>
          </a:p>
        </p:txBody>
      </p:sp>
      <p:sp>
        <p:nvSpPr>
          <p:cNvPr id="7" name="TextBox 6"/>
          <p:cNvSpPr txBox="1"/>
          <p:nvPr/>
        </p:nvSpPr>
        <p:spPr>
          <a:xfrm>
            <a:off x="8797041" y="5245228"/>
            <a:ext cx="550436" cy="784830"/>
          </a:xfrm>
          <a:prstGeom prst="rect">
            <a:avLst/>
          </a:prstGeom>
          <a:noFill/>
        </p:spPr>
        <p:txBody>
          <a:bodyPr wrap="square" rtlCol="0">
            <a:spAutoFit/>
          </a:bodyPr>
          <a:lstStyle/>
          <a:p>
            <a:r>
              <a:rPr lang="en-US" sz="4500" dirty="0" err="1">
                <a:solidFill>
                  <a:srgbClr val="FF0000"/>
                </a:solidFill>
                <a:ea typeface="Arial-Rounded" panose="020B0500000000000000" pitchFamily="34" charset="0"/>
                <a:cs typeface="Arial-Rounded" panose="020B0500000000000000" pitchFamily="34" charset="0"/>
              </a:rPr>
              <a:t>tr</a:t>
            </a:r>
            <a:endParaRPr lang="en-US" sz="4500" dirty="0">
              <a:solidFill>
                <a:srgbClr val="FF0000"/>
              </a:solidFill>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id="{E7BB05FD-4CE4-4849-854F-F41B81535875}"/>
              </a:ext>
            </a:extLst>
          </p:cNvPr>
          <p:cNvCxnSpPr/>
          <p:nvPr/>
        </p:nvCxnSpPr>
        <p:spPr>
          <a:xfrm flipH="1">
            <a:off x="3703692" y="5365054"/>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93711" y="4931319"/>
            <a:ext cx="398876" cy="39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FF00"/>
                </a:solidFill>
                <a:latin typeface="Arial-SGK-TV" pitchFamily="2" charset="0"/>
                <a:ea typeface="Arial-Rounded" panose="020B0500000000000000" pitchFamily="34" charset="0"/>
                <a:cs typeface="Arial-SGK-TV" pitchFamily="2" charset="0"/>
              </a:rPr>
              <a:t>1</a:t>
            </a:r>
            <a:endParaRPr lang="en-US" sz="3500" b="1" dirty="0">
              <a:solidFill>
                <a:srgbClr val="FFFF00"/>
              </a:solidFill>
            </a:endParaRPr>
          </a:p>
        </p:txBody>
      </p:sp>
      <p:cxnSp>
        <p:nvCxnSpPr>
          <p:cNvPr id="10" name="Straight Connector 9">
            <a:extLst>
              <a:ext uri="{FF2B5EF4-FFF2-40B4-BE49-F238E27FC236}">
                <a16:creationId xmlns:a16="http://schemas.microsoft.com/office/drawing/2014/main" id="{E7BB05FD-4CE4-4849-854F-F41B81535875}"/>
              </a:ext>
            </a:extLst>
          </p:cNvPr>
          <p:cNvCxnSpPr/>
          <p:nvPr/>
        </p:nvCxnSpPr>
        <p:spPr>
          <a:xfrm flipH="1">
            <a:off x="3776844" y="5364577"/>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89215-40C1-4D13-BE45-EA9864C41317}"/>
              </a:ext>
            </a:extLst>
          </p:cNvPr>
          <p:cNvCxnSpPr/>
          <p:nvPr/>
        </p:nvCxnSpPr>
        <p:spPr>
          <a:xfrm flipH="1">
            <a:off x="11233732" y="5316939"/>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A8BF3E-243A-4FB9-B050-ACBC61ECCD2F}"/>
              </a:ext>
            </a:extLst>
          </p:cNvPr>
          <p:cNvCxnSpPr/>
          <p:nvPr/>
        </p:nvCxnSpPr>
        <p:spPr>
          <a:xfrm flipH="1">
            <a:off x="11281154" y="5340852"/>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11241" y="4950116"/>
            <a:ext cx="398876" cy="39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FF00"/>
                </a:solidFill>
                <a:latin typeface="Arial-SGK-TV" pitchFamily="2" charset="0"/>
                <a:ea typeface="Arial-Rounded" panose="020B0500000000000000" pitchFamily="34" charset="0"/>
                <a:cs typeface="Arial-SGK-TV" pitchFamily="2" charset="0"/>
              </a:rPr>
              <a:t>2</a:t>
            </a:r>
            <a:endParaRPr lang="en-US" sz="3500" b="1" dirty="0">
              <a:solidFill>
                <a:srgbClr val="FFFF00"/>
              </a:solidFill>
            </a:endParaRPr>
          </a:p>
        </p:txBody>
      </p:sp>
      <p:cxnSp>
        <p:nvCxnSpPr>
          <p:cNvPr id="14" name="Straight Connector 13">
            <a:extLst>
              <a:ext uri="{FF2B5EF4-FFF2-40B4-BE49-F238E27FC236}">
                <a16:creationId xmlns:a16="http://schemas.microsoft.com/office/drawing/2014/main" id="{3A898D0D-AF04-4A1F-8A35-2EB61DC91AA4}"/>
              </a:ext>
            </a:extLst>
          </p:cNvPr>
          <p:cNvCxnSpPr/>
          <p:nvPr/>
        </p:nvCxnSpPr>
        <p:spPr>
          <a:xfrm flipH="1">
            <a:off x="7968884" y="5316939"/>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448641-6C0D-495E-9729-3A06768A9DAB}"/>
              </a:ext>
            </a:extLst>
          </p:cNvPr>
          <p:cNvCxnSpPr/>
          <p:nvPr/>
        </p:nvCxnSpPr>
        <p:spPr>
          <a:xfrm flipH="1">
            <a:off x="9704590" y="5330195"/>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36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74821-3B2A-4F37-B0AF-2E43FA1C3D27}"/>
              </a:ext>
            </a:extLst>
          </p:cNvPr>
          <p:cNvPicPr>
            <a:picLocks noChangeAspect="1"/>
          </p:cNvPicPr>
          <p:nvPr/>
        </p:nvPicPr>
        <p:blipFill>
          <a:blip r:embed="rId2"/>
          <a:stretch>
            <a:fillRect/>
          </a:stretch>
        </p:blipFill>
        <p:spPr>
          <a:xfrm>
            <a:off x="318508" y="164514"/>
            <a:ext cx="1836863" cy="790227"/>
          </a:xfrm>
          <a:prstGeom prst="rect">
            <a:avLst/>
          </a:prstGeom>
        </p:spPr>
      </p:pic>
      <p:sp>
        <p:nvSpPr>
          <p:cNvPr id="3" name="Rectangle 2"/>
          <p:cNvSpPr/>
          <p:nvPr/>
        </p:nvSpPr>
        <p:spPr>
          <a:xfrm>
            <a:off x="1817746" y="1759018"/>
            <a:ext cx="3887694" cy="709860"/>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rgbClr val="FF0000"/>
                </a:solidFill>
                <a:latin typeface="Arial-SGK-TV" pitchFamily="2" charset="0"/>
                <a:cs typeface="Arial-SGK-TV" pitchFamily="2" charset="0"/>
              </a:rPr>
              <a:t>t</a:t>
            </a:r>
            <a:r>
              <a:rPr lang="en-US" sz="6000">
                <a:solidFill>
                  <a:schemeClr val="tx1"/>
                </a:solidFill>
                <a:latin typeface="Arial-SGK-TV" pitchFamily="2" charset="0"/>
                <a:cs typeface="Arial-SGK-TV" pitchFamily="2" charset="0"/>
              </a:rPr>
              <a:t>ô</a:t>
            </a:r>
            <a:endParaRPr lang="en-US" sz="6000" dirty="0">
              <a:solidFill>
                <a:schemeClr val="tx1"/>
              </a:solidFill>
              <a:latin typeface="Arial-SGK-TV" pitchFamily="2" charset="0"/>
              <a:cs typeface="Arial-SGK-TV" pitchFamily="2" charset="0"/>
            </a:endParaRPr>
          </a:p>
        </p:txBody>
      </p:sp>
      <p:sp>
        <p:nvSpPr>
          <p:cNvPr id="4" name="Rectangle 3"/>
          <p:cNvSpPr/>
          <p:nvPr/>
        </p:nvSpPr>
        <p:spPr>
          <a:xfrm>
            <a:off x="1830809" y="1069858"/>
            <a:ext cx="1930400" cy="667502"/>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rgbClr val="FF0000"/>
                </a:solidFill>
                <a:latin typeface="Arial-SGK-TV" pitchFamily="2" charset="0"/>
                <a:cs typeface="Arial-SGK-TV" pitchFamily="2" charset="0"/>
              </a:rPr>
              <a:t>t</a:t>
            </a:r>
            <a:endParaRPr lang="en-US" sz="6000" dirty="0">
              <a:solidFill>
                <a:srgbClr val="FF0000"/>
              </a:solidFill>
              <a:latin typeface="Arial-SGK-TV" pitchFamily="2" charset="0"/>
              <a:cs typeface="Arial-SGK-TV" pitchFamily="2" charset="0"/>
            </a:endParaRPr>
          </a:p>
        </p:txBody>
      </p:sp>
      <p:sp>
        <p:nvSpPr>
          <p:cNvPr id="5" name="Rectangle 4"/>
          <p:cNvSpPr/>
          <p:nvPr/>
        </p:nvSpPr>
        <p:spPr>
          <a:xfrm>
            <a:off x="3774656" y="1069858"/>
            <a:ext cx="1930400" cy="667502"/>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chemeClr val="tx1"/>
                </a:solidFill>
                <a:latin typeface="Arial-SGK-TV" pitchFamily="2" charset="0"/>
                <a:cs typeface="Arial-SGK-TV" pitchFamily="2" charset="0"/>
              </a:rPr>
              <a:t>ô</a:t>
            </a:r>
            <a:endParaRPr lang="en-US" sz="6000" dirty="0">
              <a:solidFill>
                <a:schemeClr val="tx1"/>
              </a:solidFill>
              <a:latin typeface="Arial-SGK-TV" pitchFamily="2" charset="0"/>
              <a:cs typeface="Arial-SGK-TV" pitchFamily="2" charset="0"/>
            </a:endParaRPr>
          </a:p>
        </p:txBody>
      </p:sp>
      <p:sp>
        <p:nvSpPr>
          <p:cNvPr id="6" name="TextBox 5"/>
          <p:cNvSpPr txBox="1"/>
          <p:nvPr/>
        </p:nvSpPr>
        <p:spPr>
          <a:xfrm>
            <a:off x="3568361" y="60467"/>
            <a:ext cx="1088918" cy="1107996"/>
          </a:xfrm>
          <a:prstGeom prst="rect">
            <a:avLst/>
          </a:prstGeom>
          <a:noFill/>
        </p:spPr>
        <p:txBody>
          <a:bodyPr wrap="square" rtlCol="0">
            <a:spAutoFit/>
          </a:bodyPr>
          <a:lstStyle/>
          <a:p>
            <a:r>
              <a:rPr lang="en-US" sz="6600">
                <a:solidFill>
                  <a:srgbClr val="FF0000"/>
                </a:solidFill>
                <a:latin typeface="Arial-SGK-TV" pitchFamily="2" charset="0"/>
                <a:cs typeface="Arial-SGK-TV" pitchFamily="2" charset="0"/>
              </a:rPr>
              <a:t>t</a:t>
            </a:r>
            <a:endParaRPr lang="en-US" sz="6600" dirty="0">
              <a:solidFill>
                <a:srgbClr val="FF0000"/>
              </a:solidFill>
              <a:latin typeface="Arial-SGK-TV" pitchFamily="2" charset="0"/>
              <a:cs typeface="Arial-SGK-TV" pitchFamily="2" charset="0"/>
            </a:endParaRPr>
          </a:p>
        </p:txBody>
      </p:sp>
      <p:sp>
        <p:nvSpPr>
          <p:cNvPr id="7" name="Rectangle 6"/>
          <p:cNvSpPr/>
          <p:nvPr/>
        </p:nvSpPr>
        <p:spPr>
          <a:xfrm>
            <a:off x="6850104" y="1793694"/>
            <a:ext cx="3887694" cy="675183"/>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rgbClr val="FF0000"/>
                </a:solidFill>
                <a:latin typeface="Arial-SGK-TV" pitchFamily="2" charset="0"/>
                <a:cs typeface="Arial-SGK-TV" pitchFamily="2" charset="0"/>
              </a:rPr>
              <a:t>tr</a:t>
            </a:r>
            <a:r>
              <a:rPr lang="en-US" sz="6000">
                <a:solidFill>
                  <a:schemeClr val="tx1"/>
                </a:solidFill>
                <a:latin typeface="Arial-SGK-TV" pitchFamily="2" charset="0"/>
                <a:cs typeface="Arial-SGK-TV" pitchFamily="2" charset="0"/>
              </a:rPr>
              <a:t>e</a:t>
            </a:r>
            <a:endParaRPr lang="en-US" sz="6000" dirty="0">
              <a:solidFill>
                <a:schemeClr val="tx1"/>
              </a:solidFill>
              <a:latin typeface="Arial-SGK-TV" pitchFamily="2" charset="0"/>
              <a:cs typeface="Arial-SGK-TV" pitchFamily="2" charset="0"/>
            </a:endParaRPr>
          </a:p>
        </p:txBody>
      </p:sp>
      <p:sp>
        <p:nvSpPr>
          <p:cNvPr id="8" name="Rectangle 7"/>
          <p:cNvSpPr/>
          <p:nvPr/>
        </p:nvSpPr>
        <p:spPr>
          <a:xfrm>
            <a:off x="6850104" y="1083835"/>
            <a:ext cx="1930400" cy="675183"/>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rgbClr val="FF0000"/>
                </a:solidFill>
                <a:latin typeface="Arial-SGK-TV" pitchFamily="2" charset="0"/>
                <a:cs typeface="Arial-SGK-TV" pitchFamily="2" charset="0"/>
              </a:rPr>
              <a:t>tr</a:t>
            </a:r>
            <a:endParaRPr lang="en-US" sz="6000" dirty="0">
              <a:solidFill>
                <a:srgbClr val="FF0000"/>
              </a:solidFill>
              <a:latin typeface="Arial-SGK-TV" pitchFamily="2" charset="0"/>
              <a:cs typeface="Arial-SGK-TV" pitchFamily="2" charset="0"/>
            </a:endParaRPr>
          </a:p>
        </p:txBody>
      </p:sp>
      <p:sp>
        <p:nvSpPr>
          <p:cNvPr id="9" name="Rectangle 8"/>
          <p:cNvSpPr/>
          <p:nvPr/>
        </p:nvSpPr>
        <p:spPr>
          <a:xfrm>
            <a:off x="8807398" y="1084972"/>
            <a:ext cx="1930400" cy="675183"/>
          </a:xfrm>
          <a:prstGeom prst="rect">
            <a:avLst/>
          </a:prstGeom>
          <a:solidFill>
            <a:schemeClr val="accent3">
              <a:lumMod val="60000"/>
              <a:lumOff val="40000"/>
            </a:schemeClr>
          </a:solid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a:solidFill>
                  <a:schemeClr val="tx1"/>
                </a:solidFill>
                <a:latin typeface="Arial-SGK-TV" pitchFamily="2" charset="0"/>
                <a:cs typeface="Arial-SGK-TV" pitchFamily="2" charset="0"/>
              </a:rPr>
              <a:t>e</a:t>
            </a:r>
            <a:endParaRPr lang="en-US" sz="6000" dirty="0">
              <a:solidFill>
                <a:schemeClr val="tx1"/>
              </a:solidFill>
              <a:latin typeface="Arial-SGK-TV" pitchFamily="2" charset="0"/>
              <a:cs typeface="Arial-SGK-TV" pitchFamily="2" charset="0"/>
            </a:endParaRPr>
          </a:p>
        </p:txBody>
      </p:sp>
      <p:sp>
        <p:nvSpPr>
          <p:cNvPr id="10" name="TextBox 9"/>
          <p:cNvSpPr txBox="1"/>
          <p:nvPr/>
        </p:nvSpPr>
        <p:spPr>
          <a:xfrm>
            <a:off x="8445675" y="52991"/>
            <a:ext cx="1577495" cy="1107996"/>
          </a:xfrm>
          <a:prstGeom prst="rect">
            <a:avLst/>
          </a:prstGeom>
          <a:noFill/>
        </p:spPr>
        <p:txBody>
          <a:bodyPr wrap="square" rtlCol="0">
            <a:spAutoFit/>
          </a:bodyPr>
          <a:lstStyle/>
          <a:p>
            <a:r>
              <a:rPr lang="en-US" sz="6600">
                <a:solidFill>
                  <a:srgbClr val="FF0000"/>
                </a:solidFill>
                <a:latin typeface="Arial-SGK-TV" pitchFamily="2" charset="0"/>
                <a:cs typeface="Arial-SGK-TV" pitchFamily="2" charset="0"/>
              </a:rPr>
              <a:t>tr</a:t>
            </a:r>
            <a:endParaRPr lang="en-US" sz="6600" dirty="0">
              <a:solidFill>
                <a:srgbClr val="FF0000"/>
              </a:solidFill>
              <a:latin typeface="Arial-SGK-TV" pitchFamily="2" charset="0"/>
              <a:cs typeface="Arial-SGK-TV" pitchFamily="2" charset="0"/>
            </a:endParaRPr>
          </a:p>
        </p:txBody>
      </p:sp>
      <p:sp>
        <p:nvSpPr>
          <p:cNvPr id="11" name="TextBox 10"/>
          <p:cNvSpPr txBox="1"/>
          <p:nvPr/>
        </p:nvSpPr>
        <p:spPr>
          <a:xfrm>
            <a:off x="1658464" y="2494860"/>
            <a:ext cx="1088918" cy="1015663"/>
          </a:xfrm>
          <a:prstGeom prst="rect">
            <a:avLst/>
          </a:prstGeom>
          <a:noFill/>
        </p:spPr>
        <p:txBody>
          <a:bodyPr wrap="square" rtlCol="0">
            <a:spAutoFit/>
          </a:bodyPr>
          <a:lstStyle/>
          <a:p>
            <a:r>
              <a:rPr lang="en-US" sz="6000">
                <a:latin typeface="Arial-SGK-TV" pitchFamily="2" charset="0"/>
                <a:cs typeface="Arial-SGK-TV" pitchFamily="2" charset="0"/>
              </a:rPr>
              <a:t>tá</a:t>
            </a:r>
            <a:endParaRPr lang="en-US" sz="6000" dirty="0">
              <a:latin typeface="Arial-SGK-TV" pitchFamily="2" charset="0"/>
              <a:cs typeface="Arial-SGK-TV" pitchFamily="2" charset="0"/>
            </a:endParaRPr>
          </a:p>
        </p:txBody>
      </p:sp>
      <p:sp>
        <p:nvSpPr>
          <p:cNvPr id="12" name="TextBox 11"/>
          <p:cNvSpPr txBox="1"/>
          <p:nvPr/>
        </p:nvSpPr>
        <p:spPr>
          <a:xfrm>
            <a:off x="3189353" y="2455959"/>
            <a:ext cx="1088918" cy="1015663"/>
          </a:xfrm>
          <a:prstGeom prst="rect">
            <a:avLst/>
          </a:prstGeom>
          <a:noFill/>
        </p:spPr>
        <p:txBody>
          <a:bodyPr wrap="square" rtlCol="0">
            <a:spAutoFit/>
          </a:bodyPr>
          <a:lstStyle/>
          <a:p>
            <a:r>
              <a:rPr lang="en-US" sz="6000">
                <a:latin typeface="Arial-SGK-TV" pitchFamily="2" charset="0"/>
                <a:cs typeface="Arial-SGK-TV" pitchFamily="2" charset="0"/>
              </a:rPr>
              <a:t>tạ</a:t>
            </a:r>
            <a:endParaRPr lang="en-US" sz="6000" dirty="0">
              <a:latin typeface="Arial-SGK-TV" pitchFamily="2" charset="0"/>
              <a:cs typeface="Arial-SGK-TV" pitchFamily="2" charset="0"/>
            </a:endParaRPr>
          </a:p>
        </p:txBody>
      </p:sp>
      <p:sp>
        <p:nvSpPr>
          <p:cNvPr id="13" name="TextBox 12"/>
          <p:cNvSpPr txBox="1"/>
          <p:nvPr/>
        </p:nvSpPr>
        <p:spPr>
          <a:xfrm>
            <a:off x="4747356" y="2494860"/>
            <a:ext cx="1088918" cy="1015663"/>
          </a:xfrm>
          <a:prstGeom prst="rect">
            <a:avLst/>
          </a:prstGeom>
          <a:noFill/>
        </p:spPr>
        <p:txBody>
          <a:bodyPr wrap="square" rtlCol="0">
            <a:spAutoFit/>
          </a:bodyPr>
          <a:lstStyle/>
          <a:p>
            <a:r>
              <a:rPr lang="en-US" sz="6000">
                <a:latin typeface="Arial-SGK-TV" pitchFamily="2" charset="0"/>
                <a:cs typeface="Arial-SGK-TV" pitchFamily="2" charset="0"/>
              </a:rPr>
              <a:t>tẻ</a:t>
            </a:r>
            <a:endParaRPr lang="en-US" sz="6000" dirty="0">
              <a:latin typeface="Arial-SGK-TV" pitchFamily="2" charset="0"/>
              <a:cs typeface="Arial-SGK-TV" pitchFamily="2" charset="0"/>
            </a:endParaRPr>
          </a:p>
        </p:txBody>
      </p:sp>
      <p:sp>
        <p:nvSpPr>
          <p:cNvPr id="14" name="TextBox 13"/>
          <p:cNvSpPr txBox="1"/>
          <p:nvPr/>
        </p:nvSpPr>
        <p:spPr>
          <a:xfrm>
            <a:off x="6550728" y="2469022"/>
            <a:ext cx="1088918" cy="1015663"/>
          </a:xfrm>
          <a:prstGeom prst="rect">
            <a:avLst/>
          </a:prstGeom>
          <a:noFill/>
        </p:spPr>
        <p:txBody>
          <a:bodyPr wrap="square" rtlCol="0">
            <a:spAutoFit/>
          </a:bodyPr>
          <a:lstStyle/>
          <a:p>
            <a:r>
              <a:rPr lang="en-US" sz="6000">
                <a:latin typeface="Arial-SGK-TV" pitchFamily="2" charset="0"/>
                <a:cs typeface="Arial-SGK-TV" pitchFamily="2" charset="0"/>
              </a:rPr>
              <a:t>trê</a:t>
            </a:r>
            <a:endParaRPr lang="en-US" sz="6000" dirty="0">
              <a:latin typeface="Arial-SGK-TV" pitchFamily="2" charset="0"/>
              <a:cs typeface="Arial-SGK-TV" pitchFamily="2" charset="0"/>
            </a:endParaRPr>
          </a:p>
        </p:txBody>
      </p:sp>
      <p:sp>
        <p:nvSpPr>
          <p:cNvPr id="15" name="TextBox 14"/>
          <p:cNvSpPr txBox="1"/>
          <p:nvPr/>
        </p:nvSpPr>
        <p:spPr>
          <a:xfrm>
            <a:off x="8116741" y="2469022"/>
            <a:ext cx="1088918" cy="1015663"/>
          </a:xfrm>
          <a:prstGeom prst="rect">
            <a:avLst/>
          </a:prstGeom>
          <a:noFill/>
        </p:spPr>
        <p:txBody>
          <a:bodyPr wrap="square" rtlCol="0">
            <a:spAutoFit/>
          </a:bodyPr>
          <a:lstStyle/>
          <a:p>
            <a:r>
              <a:rPr lang="en-US" sz="6000">
                <a:latin typeface="Arial-SGK-TV" pitchFamily="2" charset="0"/>
                <a:cs typeface="Arial-SGK-TV" pitchFamily="2" charset="0"/>
              </a:rPr>
              <a:t>trò</a:t>
            </a:r>
            <a:endParaRPr lang="en-US" sz="6000" dirty="0">
              <a:latin typeface="Arial-SGK-TV" pitchFamily="2" charset="0"/>
              <a:cs typeface="Arial-SGK-TV" pitchFamily="2" charset="0"/>
            </a:endParaRPr>
          </a:p>
        </p:txBody>
      </p:sp>
      <p:sp>
        <p:nvSpPr>
          <p:cNvPr id="16" name="TextBox 15"/>
          <p:cNvSpPr txBox="1"/>
          <p:nvPr/>
        </p:nvSpPr>
        <p:spPr>
          <a:xfrm>
            <a:off x="9671665" y="2469021"/>
            <a:ext cx="1088918" cy="1015663"/>
          </a:xfrm>
          <a:prstGeom prst="rect">
            <a:avLst/>
          </a:prstGeom>
          <a:noFill/>
        </p:spPr>
        <p:txBody>
          <a:bodyPr wrap="square" rtlCol="0">
            <a:spAutoFit/>
          </a:bodyPr>
          <a:lstStyle/>
          <a:p>
            <a:r>
              <a:rPr lang="en-US" sz="6000">
                <a:latin typeface="Arial-SGK-TV" pitchFamily="2" charset="0"/>
                <a:cs typeface="Arial-SGK-TV" pitchFamily="2" charset="0"/>
              </a:rPr>
              <a:t>trổ</a:t>
            </a:r>
            <a:endParaRPr lang="en-US" sz="6000" dirty="0">
              <a:latin typeface="Arial-SGK-TV" pitchFamily="2" charset="0"/>
              <a:cs typeface="Arial-SGK-TV" pitchFamily="2"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09" y="3831803"/>
            <a:ext cx="2535543" cy="1403337"/>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058" y="3815637"/>
            <a:ext cx="2606340" cy="1419503"/>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052" y="3357154"/>
            <a:ext cx="2110942" cy="2176555"/>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7161" y="3934426"/>
            <a:ext cx="2366557" cy="1494779"/>
          </a:xfrm>
          <a:prstGeom prst="rect">
            <a:avLst/>
          </a:prstGeom>
        </p:spPr>
      </p:pic>
      <p:sp>
        <p:nvSpPr>
          <p:cNvPr id="27" name="TextBox 26">
            <a:extLst>
              <a:ext uri="{FF2B5EF4-FFF2-40B4-BE49-F238E27FC236}">
                <a16:creationId xmlns:a16="http://schemas.microsoft.com/office/drawing/2014/main" id="{2A6F33AE-389C-4F08-B351-DC4F2330CEB4}"/>
              </a:ext>
            </a:extLst>
          </p:cNvPr>
          <p:cNvSpPr txBox="1"/>
          <p:nvPr/>
        </p:nvSpPr>
        <p:spPr>
          <a:xfrm>
            <a:off x="881229" y="5237195"/>
            <a:ext cx="1702497" cy="1015663"/>
          </a:xfrm>
          <a:prstGeom prst="rect">
            <a:avLst/>
          </a:prstGeom>
          <a:noFill/>
        </p:spPr>
        <p:txBody>
          <a:bodyPr wrap="square" rtlCol="0">
            <a:spAutoFit/>
          </a:bodyPr>
          <a:lstStyle/>
          <a:p>
            <a:r>
              <a:rPr lang="en-US" sz="6000">
                <a:latin typeface="Arial-SGK-TV" pitchFamily="2" charset="0"/>
                <a:cs typeface="Arial-SGK-TV" pitchFamily="2" charset="0"/>
              </a:rPr>
              <a:t>ô tô </a:t>
            </a:r>
            <a:endParaRPr lang="en-US" sz="6000" dirty="0">
              <a:latin typeface="Arial-SGK-TV" pitchFamily="2" charset="0"/>
              <a:cs typeface="Arial-SGK-TV" pitchFamily="2" charset="0"/>
            </a:endParaRPr>
          </a:p>
        </p:txBody>
      </p:sp>
      <p:sp>
        <p:nvSpPr>
          <p:cNvPr id="28" name="TextBox 27">
            <a:extLst>
              <a:ext uri="{FF2B5EF4-FFF2-40B4-BE49-F238E27FC236}">
                <a16:creationId xmlns:a16="http://schemas.microsoft.com/office/drawing/2014/main" id="{B913084A-8AA0-4BB6-BF5B-22FEB3E75183}"/>
              </a:ext>
            </a:extLst>
          </p:cNvPr>
          <p:cNvSpPr txBox="1"/>
          <p:nvPr/>
        </p:nvSpPr>
        <p:spPr>
          <a:xfrm>
            <a:off x="6245282" y="5213569"/>
            <a:ext cx="2150316" cy="1015663"/>
          </a:xfrm>
          <a:prstGeom prst="rect">
            <a:avLst/>
          </a:prstGeom>
          <a:noFill/>
        </p:spPr>
        <p:txBody>
          <a:bodyPr wrap="square" rtlCol="0">
            <a:spAutoFit/>
          </a:bodyPr>
          <a:lstStyle/>
          <a:p>
            <a:r>
              <a:rPr lang="en-US" sz="6000">
                <a:latin typeface="Arial-SGK-TV" pitchFamily="2" charset="0"/>
                <a:cs typeface="Arial-SGK-TV" pitchFamily="2" charset="0"/>
              </a:rPr>
              <a:t>cá trê </a:t>
            </a:r>
            <a:endParaRPr lang="en-US" sz="6000" dirty="0">
              <a:latin typeface="Arial-SGK-TV" pitchFamily="2" charset="0"/>
              <a:cs typeface="Arial-SGK-TV" pitchFamily="2" charset="0"/>
            </a:endParaRPr>
          </a:p>
        </p:txBody>
      </p:sp>
      <p:sp>
        <p:nvSpPr>
          <p:cNvPr id="29" name="TextBox 28">
            <a:extLst>
              <a:ext uri="{FF2B5EF4-FFF2-40B4-BE49-F238E27FC236}">
                <a16:creationId xmlns:a16="http://schemas.microsoft.com/office/drawing/2014/main" id="{4A283E8F-9DDC-42F6-AFA4-23C515F2E4A2}"/>
              </a:ext>
            </a:extLst>
          </p:cNvPr>
          <p:cNvSpPr txBox="1"/>
          <p:nvPr/>
        </p:nvSpPr>
        <p:spPr>
          <a:xfrm>
            <a:off x="3554740" y="5197439"/>
            <a:ext cx="2150316" cy="1015663"/>
          </a:xfrm>
          <a:prstGeom prst="rect">
            <a:avLst/>
          </a:prstGeom>
          <a:noFill/>
        </p:spPr>
        <p:txBody>
          <a:bodyPr wrap="square" rtlCol="0">
            <a:spAutoFit/>
          </a:bodyPr>
          <a:lstStyle/>
          <a:p>
            <a:r>
              <a:rPr lang="en-US" sz="6000">
                <a:latin typeface="Arial-SGK-TV" pitchFamily="2" charset="0"/>
                <a:cs typeface="Arial-SGK-TV" pitchFamily="2" charset="0"/>
              </a:rPr>
              <a:t>sư tử </a:t>
            </a:r>
            <a:endParaRPr lang="en-US" sz="6000" dirty="0">
              <a:latin typeface="Arial-SGK-TV" pitchFamily="2" charset="0"/>
              <a:cs typeface="Arial-SGK-TV" pitchFamily="2" charset="0"/>
            </a:endParaRPr>
          </a:p>
        </p:txBody>
      </p:sp>
      <p:sp>
        <p:nvSpPr>
          <p:cNvPr id="30" name="TextBox 29">
            <a:extLst>
              <a:ext uri="{FF2B5EF4-FFF2-40B4-BE49-F238E27FC236}">
                <a16:creationId xmlns:a16="http://schemas.microsoft.com/office/drawing/2014/main" id="{B913084A-8AA0-4BB6-BF5B-22FEB3E75183}"/>
              </a:ext>
            </a:extLst>
          </p:cNvPr>
          <p:cNvSpPr txBox="1"/>
          <p:nvPr/>
        </p:nvSpPr>
        <p:spPr>
          <a:xfrm>
            <a:off x="8662937" y="5213568"/>
            <a:ext cx="2720466" cy="1015663"/>
          </a:xfrm>
          <a:prstGeom prst="rect">
            <a:avLst/>
          </a:prstGeom>
          <a:noFill/>
        </p:spPr>
        <p:txBody>
          <a:bodyPr wrap="square" rtlCol="0">
            <a:spAutoFit/>
          </a:bodyPr>
          <a:lstStyle/>
          <a:p>
            <a:r>
              <a:rPr lang="en-US" sz="6000">
                <a:latin typeface="Arial-SGK-TV" pitchFamily="2" charset="0"/>
                <a:cs typeface="Arial-SGK-TV" pitchFamily="2" charset="0"/>
              </a:rPr>
              <a:t>tre ngà</a:t>
            </a:r>
            <a:endParaRPr lang="en-US" sz="6000" dirty="0">
              <a:latin typeface="Arial-SGK-TV" pitchFamily="2" charset="0"/>
              <a:cs typeface="Arial-SGK-TV" pitchFamily="2" charset="0"/>
            </a:endParaRPr>
          </a:p>
        </p:txBody>
      </p:sp>
      <p:sp>
        <p:nvSpPr>
          <p:cNvPr id="31" name="Oval 30"/>
          <p:cNvSpPr/>
          <p:nvPr/>
        </p:nvSpPr>
        <p:spPr>
          <a:xfrm>
            <a:off x="382064" y="322685"/>
            <a:ext cx="517364" cy="542482"/>
          </a:xfrm>
          <a:prstGeom prst="ellipse">
            <a:avLst/>
          </a:prstGeom>
          <a:solidFill>
            <a:srgbClr val="F5A45F"/>
          </a:solidFill>
          <a:ln>
            <a:solidFill>
              <a:srgbClr val="F5A4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SGK-TV" pitchFamily="2" charset="0"/>
              <a:cs typeface="Arial-SGK-TV" pitchFamily="2" charset="0"/>
            </a:endParaRPr>
          </a:p>
        </p:txBody>
      </p:sp>
    </p:spTree>
    <p:extLst>
      <p:ext uri="{BB962C8B-B14F-4D97-AF65-F5344CB8AC3E}">
        <p14:creationId xmlns:p14="http://schemas.microsoft.com/office/powerpoint/2010/main" val="156207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61F22A-6B7A-4D05-A68D-5752393415C2}"/>
              </a:ext>
            </a:extLst>
          </p:cNvPr>
          <p:cNvPicPr>
            <a:picLocks noChangeAspect="1"/>
          </p:cNvPicPr>
          <p:nvPr/>
        </p:nvPicPr>
        <p:blipFill>
          <a:blip r:embed="rId2"/>
          <a:stretch>
            <a:fillRect/>
          </a:stretch>
        </p:blipFill>
        <p:spPr>
          <a:xfrm>
            <a:off x="244135" y="123931"/>
            <a:ext cx="1702231" cy="973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 y="13716000"/>
            <a:ext cx="10789919" cy="5461426"/>
          </a:xfrm>
          <a:prstGeom prst="rect">
            <a:avLst/>
          </a:prstGeom>
        </p:spPr>
      </p:pic>
      <p:sp>
        <p:nvSpPr>
          <p:cNvPr id="7" name="Rectangle 6">
            <a:extLst>
              <a:ext uri="{FF2B5EF4-FFF2-40B4-BE49-F238E27FC236}">
                <a16:creationId xmlns:a16="http://schemas.microsoft.com/office/drawing/2014/main" id="{FB128BDC-EE99-441F-B8CF-613636605EF5}"/>
              </a:ext>
            </a:extLst>
          </p:cNvPr>
          <p:cNvSpPr/>
          <p:nvPr/>
        </p:nvSpPr>
        <p:spPr>
          <a:xfrm>
            <a:off x="3186791" y="13716000"/>
            <a:ext cx="6410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latin typeface="Arial" panose="020B0604020202020204" pitchFamily="34" charset="0"/>
                <a:cs typeface="Arial" panose="020B0604020202020204" pitchFamily="34" charset="0"/>
              </a:rPr>
              <a:t>Bảo vệ môi trường</a:t>
            </a:r>
            <a:endParaRPr lang="en-US" sz="5400" b="1"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0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61F22A-6B7A-4D05-A68D-5752393415C2}"/>
              </a:ext>
            </a:extLst>
          </p:cNvPr>
          <p:cNvPicPr>
            <a:picLocks noChangeAspect="1"/>
          </p:cNvPicPr>
          <p:nvPr/>
        </p:nvPicPr>
        <p:blipFill>
          <a:blip r:embed="rId2"/>
          <a:stretch>
            <a:fillRect/>
          </a:stretch>
        </p:blipFill>
        <p:spPr>
          <a:xfrm>
            <a:off x="244135" y="123931"/>
            <a:ext cx="1702231" cy="973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 y="941294"/>
            <a:ext cx="10789919" cy="5461426"/>
          </a:xfrm>
          <a:prstGeom prst="rect">
            <a:avLst/>
          </a:prstGeom>
        </p:spPr>
      </p:pic>
      <p:sp>
        <p:nvSpPr>
          <p:cNvPr id="7" name="Rectangle 6">
            <a:extLst>
              <a:ext uri="{FF2B5EF4-FFF2-40B4-BE49-F238E27FC236}">
                <a16:creationId xmlns:a16="http://schemas.microsoft.com/office/drawing/2014/main" id="{FB128BDC-EE99-441F-B8CF-613636605EF5}"/>
              </a:ext>
            </a:extLst>
          </p:cNvPr>
          <p:cNvSpPr/>
          <p:nvPr/>
        </p:nvSpPr>
        <p:spPr>
          <a:xfrm>
            <a:off x="3186791" y="120163"/>
            <a:ext cx="6410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a:ln/>
                <a:latin typeface="Arial" panose="020B0604020202020204" pitchFamily="34" charset="0"/>
                <a:cs typeface="Arial" panose="020B0604020202020204" pitchFamily="34" charset="0"/>
              </a:rPr>
              <a:t>Bảo vệ môi trường</a:t>
            </a:r>
            <a:endParaRPr lang="en-US" sz="5400" b="1" dirty="0">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1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3006" y="929301"/>
            <a:ext cx="11753469" cy="4972621"/>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54" y="13716000"/>
            <a:ext cx="5106688" cy="5078408"/>
          </a:xfrm>
          <a:prstGeom prst="rect">
            <a:avLst/>
          </a:prstGeom>
        </p:spPr>
      </p:pic>
      <p:sp>
        <p:nvSpPr>
          <p:cNvPr id="7" name="TextBox 6"/>
          <p:cNvSpPr txBox="1"/>
          <p:nvPr/>
        </p:nvSpPr>
        <p:spPr>
          <a:xfrm>
            <a:off x="2136523" y="13716000"/>
            <a:ext cx="508000" cy="3241649"/>
          </a:xfrm>
          <a:prstGeom prst="rect">
            <a:avLst/>
          </a:prstGeom>
          <a:noFill/>
        </p:spPr>
        <p:txBody>
          <a:bodyPr wrap="square" lIns="162300" tIns="81149" rIns="162300" bIns="81149" rtlCol="0">
            <a:spAutoFit/>
          </a:bodyPr>
          <a:lstStyle/>
          <a:p>
            <a:pPr algn="ctr"/>
            <a:r>
              <a:rPr lang="en-US" sz="20000" dirty="0">
                <a:latin typeface="HP001 4 hàng" pitchFamily="34" charset="0"/>
              </a:rPr>
              <a:t>.</a:t>
            </a:r>
          </a:p>
        </p:txBody>
      </p:sp>
      <p:sp>
        <p:nvSpPr>
          <p:cNvPr id="3" name="TextBox 2"/>
          <p:cNvSpPr txBox="1"/>
          <p:nvPr/>
        </p:nvSpPr>
        <p:spPr>
          <a:xfrm>
            <a:off x="1882523" y="13716000"/>
            <a:ext cx="508000" cy="3241649"/>
          </a:xfrm>
          <a:prstGeom prst="rect">
            <a:avLst/>
          </a:prstGeom>
          <a:noFill/>
        </p:spPr>
        <p:txBody>
          <a:bodyPr wrap="square" lIns="162300" tIns="81149" rIns="162300" bIns="81149" rtlCol="0">
            <a:spAutoFit/>
          </a:bodyPr>
          <a:lstStyle/>
          <a:p>
            <a:pPr algn="ctr"/>
            <a:r>
              <a:rPr lang="en-US" sz="20000" dirty="0">
                <a:latin typeface="HP001 4 hàng" pitchFamily="34" charset="0"/>
              </a:rPr>
              <a:t>.</a:t>
            </a:r>
          </a:p>
        </p:txBody>
      </p:sp>
      <p:cxnSp>
        <p:nvCxnSpPr>
          <p:cNvPr id="19" name="Straight Arrow Connector 18"/>
          <p:cNvCxnSpPr/>
          <p:nvPr/>
        </p:nvCxnSpPr>
        <p:spPr>
          <a:xfrm>
            <a:off x="2390523" y="13716000"/>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5718" y="13716000"/>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02955" y="13716000"/>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348" y="13716000"/>
            <a:ext cx="4832761" cy="5072312"/>
          </a:xfrm>
          <a:prstGeom prst="rect">
            <a:avLst/>
          </a:prstGeom>
        </p:spPr>
      </p:pic>
      <p:cxnSp>
        <p:nvCxnSpPr>
          <p:cNvPr id="25" name="Straight Connector 24"/>
          <p:cNvCxnSpPr/>
          <p:nvPr/>
        </p:nvCxnSpPr>
        <p:spPr>
          <a:xfrm flipH="1">
            <a:off x="7892899" y="13716000"/>
            <a:ext cx="487530" cy="3396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730911" y="13716000"/>
            <a:ext cx="960519" cy="3454792"/>
          </a:xfrm>
          <a:prstGeom prst="rect">
            <a:avLst/>
          </a:prstGeom>
        </p:spPr>
        <p:txBody>
          <a:bodyPr wrap="none">
            <a:spAutoFit/>
          </a:bodyPr>
          <a:lstStyle/>
          <a:p>
            <a:pPr>
              <a:lnSpc>
                <a:spcPct val="115000"/>
              </a:lnSpc>
            </a:pPr>
            <a:r>
              <a:rPr lang="el-GR" sz="19000" dirty="0">
                <a:solidFill>
                  <a:srgbClr val="FF0000"/>
                </a:solidFill>
                <a:latin typeface="HP001 4 hàng" panose="020B0603050302020204" pitchFamily="34" charset="0"/>
                <a:ea typeface="Calibri" panose="020F0502020204030204" pitchFamily="34" charset="0"/>
                <a:cs typeface="Tahoma" panose="020B0604030504040204" pitchFamily="34" charset="0"/>
              </a:rPr>
              <a:t></a:t>
            </a:r>
            <a:endParaRPr lang="en-US" sz="190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Straight Arrow Connector 27"/>
          <p:cNvCxnSpPr/>
          <p:nvPr/>
        </p:nvCxnSpPr>
        <p:spPr>
          <a:xfrm>
            <a:off x="7405583" y="13716000"/>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917294" y="13716000"/>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5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00"/>
                                        <p:tgtEl>
                                          <p:spTgt spid="2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10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1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1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3006" y="929301"/>
            <a:ext cx="11753469" cy="4972621"/>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54" y="1351614"/>
            <a:ext cx="5106688" cy="5078408"/>
          </a:xfrm>
          <a:prstGeom prst="rect">
            <a:avLst/>
          </a:prstGeom>
        </p:spPr>
      </p:pic>
      <p:sp>
        <p:nvSpPr>
          <p:cNvPr id="7" name="TextBox 6"/>
          <p:cNvSpPr txBox="1"/>
          <p:nvPr/>
        </p:nvSpPr>
        <p:spPr>
          <a:xfrm>
            <a:off x="2136523" y="1029908"/>
            <a:ext cx="508000" cy="3241649"/>
          </a:xfrm>
          <a:prstGeom prst="rect">
            <a:avLst/>
          </a:prstGeom>
          <a:noFill/>
        </p:spPr>
        <p:txBody>
          <a:bodyPr wrap="square" lIns="162300" tIns="81149" rIns="162300" bIns="81149" rtlCol="0">
            <a:spAutoFit/>
          </a:bodyPr>
          <a:lstStyle/>
          <a:p>
            <a:pPr algn="ctr"/>
            <a:r>
              <a:rPr lang="en-US" sz="20000" dirty="0">
                <a:latin typeface="HP001 4 hàng" pitchFamily="34" charset="0"/>
              </a:rPr>
              <a:t>.</a:t>
            </a:r>
          </a:p>
        </p:txBody>
      </p:sp>
      <p:sp>
        <p:nvSpPr>
          <p:cNvPr id="3" name="TextBox 2"/>
          <p:cNvSpPr txBox="1"/>
          <p:nvPr/>
        </p:nvSpPr>
        <p:spPr>
          <a:xfrm>
            <a:off x="1882523" y="1464016"/>
            <a:ext cx="508000" cy="3241649"/>
          </a:xfrm>
          <a:prstGeom prst="rect">
            <a:avLst/>
          </a:prstGeom>
          <a:noFill/>
        </p:spPr>
        <p:txBody>
          <a:bodyPr wrap="square" lIns="162300" tIns="81149" rIns="162300" bIns="81149" rtlCol="0">
            <a:spAutoFit/>
          </a:bodyPr>
          <a:lstStyle/>
          <a:p>
            <a:pPr algn="ctr"/>
            <a:r>
              <a:rPr lang="en-US" sz="20000" dirty="0">
                <a:latin typeface="HP001 4 hàng" pitchFamily="34" charset="0"/>
              </a:rPr>
              <a:t>.</a:t>
            </a:r>
          </a:p>
        </p:txBody>
      </p:sp>
      <p:cxnSp>
        <p:nvCxnSpPr>
          <p:cNvPr id="19" name="Straight Arrow Connector 18"/>
          <p:cNvCxnSpPr/>
          <p:nvPr/>
        </p:nvCxnSpPr>
        <p:spPr>
          <a:xfrm>
            <a:off x="2390523" y="1351614"/>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5718" y="1584089"/>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02955" y="1602561"/>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348" y="1349905"/>
            <a:ext cx="4832761" cy="5072312"/>
          </a:xfrm>
          <a:prstGeom prst="rect">
            <a:avLst/>
          </a:prstGeom>
        </p:spPr>
      </p:pic>
      <p:cxnSp>
        <p:nvCxnSpPr>
          <p:cNvPr id="25" name="Straight Connector 24"/>
          <p:cNvCxnSpPr/>
          <p:nvPr/>
        </p:nvCxnSpPr>
        <p:spPr>
          <a:xfrm flipH="1">
            <a:off x="7892899" y="3415611"/>
            <a:ext cx="487530" cy="3396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730911" y="1416657"/>
            <a:ext cx="960519" cy="3454792"/>
          </a:xfrm>
          <a:prstGeom prst="rect">
            <a:avLst/>
          </a:prstGeom>
        </p:spPr>
        <p:txBody>
          <a:bodyPr wrap="none">
            <a:spAutoFit/>
          </a:bodyPr>
          <a:lstStyle/>
          <a:p>
            <a:pPr>
              <a:lnSpc>
                <a:spcPct val="115000"/>
              </a:lnSpc>
            </a:pPr>
            <a:r>
              <a:rPr lang="el-GR" sz="19000" dirty="0">
                <a:solidFill>
                  <a:srgbClr val="FF0000"/>
                </a:solidFill>
                <a:latin typeface="HP001 4 hàng" panose="020B0603050302020204" pitchFamily="34" charset="0"/>
                <a:ea typeface="Calibri" panose="020F0502020204030204" pitchFamily="34" charset="0"/>
                <a:cs typeface="Tahoma" panose="020B0604030504040204" pitchFamily="34" charset="0"/>
              </a:rPr>
              <a:t></a:t>
            </a:r>
            <a:endParaRPr lang="en-US" sz="190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Straight Arrow Connector 27"/>
          <p:cNvCxnSpPr/>
          <p:nvPr/>
        </p:nvCxnSpPr>
        <p:spPr>
          <a:xfrm>
            <a:off x="7405583" y="1602561"/>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917294" y="1634732"/>
            <a:ext cx="0" cy="10160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47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00"/>
                                        <p:tgtEl>
                                          <p:spTgt spid="2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10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22" presetClass="entr" presetSubtype="8"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1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1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8500" t="10101" r="20074" b="50000"/>
          <a:stretch>
            <a:fillRect/>
          </a:stretch>
        </p:blipFill>
        <p:spPr bwMode="auto">
          <a:xfrm>
            <a:off x="3359697" y="13716000"/>
            <a:ext cx="5616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618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8500" t="10101" r="20074" b="50000"/>
          <a:stretch>
            <a:fillRect/>
          </a:stretch>
        </p:blipFill>
        <p:spPr bwMode="auto">
          <a:xfrm>
            <a:off x="3359697" y="0"/>
            <a:ext cx="5616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45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848235-B0B9-47AC-9945-B61110BD7072}"/>
              </a:ext>
            </a:extLst>
          </p:cNvPr>
          <p:cNvPicPr>
            <a:picLocks noChangeAspect="1"/>
          </p:cNvPicPr>
          <p:nvPr/>
        </p:nvPicPr>
        <p:blipFill>
          <a:blip r:embed="rId2"/>
          <a:stretch>
            <a:fillRect/>
          </a:stretch>
        </p:blipFill>
        <p:spPr>
          <a:xfrm>
            <a:off x="222352" y="155574"/>
            <a:ext cx="2278801" cy="847165"/>
          </a:xfrm>
          <a:prstGeom prst="rect">
            <a:avLst/>
          </a:prstGeom>
        </p:spPr>
      </p:pic>
      <p:pic>
        <p:nvPicPr>
          <p:cNvPr id="5" name="Picture 4">
            <a:extLst>
              <a:ext uri="{FF2B5EF4-FFF2-40B4-BE49-F238E27FC236}">
                <a16:creationId xmlns:a16="http://schemas.microsoft.com/office/drawing/2014/main" id="{37773CB8-2DCE-4D3B-B91B-A8BF92FC6D44}"/>
              </a:ext>
            </a:extLst>
          </p:cNvPr>
          <p:cNvPicPr>
            <a:picLocks noChangeAspect="1"/>
          </p:cNvPicPr>
          <p:nvPr/>
        </p:nvPicPr>
        <p:blipFill>
          <a:blip r:embed="rId3">
            <a:clrChange>
              <a:clrFrom>
                <a:srgbClr val="F5F5F5"/>
              </a:clrFrom>
              <a:clrTo>
                <a:srgbClr val="F5F5F5">
                  <a:alpha val="0"/>
                </a:srgbClr>
              </a:clrTo>
            </a:clrChange>
          </a:blip>
          <a:stretch>
            <a:fillRect/>
          </a:stretch>
        </p:blipFill>
        <p:spPr>
          <a:xfrm>
            <a:off x="-4623287" y="-409846"/>
            <a:ext cx="4845639" cy="36494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849" y="728213"/>
            <a:ext cx="8088094" cy="5298752"/>
          </a:xfrm>
          <a:prstGeom prst="rect">
            <a:avLst/>
          </a:prstGeom>
        </p:spPr>
      </p:pic>
      <p:pic>
        <p:nvPicPr>
          <p:cNvPr id="9" name="Picture 2">
            <a:extLst>
              <a:ext uri="{FF2B5EF4-FFF2-40B4-BE49-F238E27FC236}">
                <a16:creationId xmlns:a16="http://schemas.microsoft.com/office/drawing/2014/main" id="{107E6988-8527-458E-97D5-779243C29183}"/>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555152" y="0"/>
            <a:ext cx="2088208" cy="20882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50298ED-BF12-426B-A75C-5695FD2F2A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76" y="4439323"/>
            <a:ext cx="3251448" cy="2020311"/>
          </a:xfrm>
          <a:prstGeom prst="rect">
            <a:avLst/>
          </a:prstGeom>
        </p:spPr>
      </p:pic>
    </p:spTree>
    <p:extLst>
      <p:ext uri="{BB962C8B-B14F-4D97-AF65-F5344CB8AC3E}">
        <p14:creationId xmlns:p14="http://schemas.microsoft.com/office/powerpoint/2010/main" val="40184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906005" y="5709874"/>
            <a:ext cx="622716"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ê</a:t>
            </a:r>
          </a:p>
        </p:txBody>
      </p:sp>
      <p:sp>
        <p:nvSpPr>
          <p:cNvPr id="41" name="Oval 40"/>
          <p:cNvSpPr/>
          <p:nvPr/>
        </p:nvSpPr>
        <p:spPr>
          <a:xfrm>
            <a:off x="5975670" y="6126480"/>
            <a:ext cx="133391" cy="1081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P001" panose="020B0603050302020204" pitchFamily="34" charset="0"/>
              <a:ea typeface="HP001" panose="020B0603050302020204" pitchFamily="34" charset="0"/>
            </a:endParaRPr>
          </a:p>
        </p:txBody>
      </p:sp>
      <p:grpSp>
        <p:nvGrpSpPr>
          <p:cNvPr id="45" name="Group 44"/>
          <p:cNvGrpSpPr/>
          <p:nvPr/>
        </p:nvGrpSpPr>
        <p:grpSpPr>
          <a:xfrm>
            <a:off x="1539676" y="220358"/>
            <a:ext cx="9373908" cy="6412847"/>
            <a:chOff x="1409046" y="220358"/>
            <a:chExt cx="9373908" cy="641284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46" y="220358"/>
              <a:ext cx="9373908" cy="6312781"/>
            </a:xfrm>
            <a:prstGeom prst="rect">
              <a:avLst/>
            </a:prstGeom>
          </p:spPr>
        </p:pic>
        <p:grpSp>
          <p:nvGrpSpPr>
            <p:cNvPr id="44" name="Group 43"/>
            <p:cNvGrpSpPr/>
            <p:nvPr/>
          </p:nvGrpSpPr>
          <p:grpSpPr>
            <a:xfrm>
              <a:off x="3650858" y="485152"/>
              <a:ext cx="6515601" cy="6148053"/>
              <a:chOff x="3650858" y="485152"/>
              <a:chExt cx="6515601" cy="6148053"/>
            </a:xfrm>
          </p:grpSpPr>
          <p:grpSp>
            <p:nvGrpSpPr>
              <p:cNvPr id="38" name="Group 37"/>
              <p:cNvGrpSpPr/>
              <p:nvPr/>
            </p:nvGrpSpPr>
            <p:grpSpPr>
              <a:xfrm>
                <a:off x="4688724" y="485152"/>
                <a:ext cx="4782924" cy="913007"/>
                <a:chOff x="4688724" y="485152"/>
                <a:chExt cx="4782924" cy="913007"/>
              </a:xfrm>
            </p:grpSpPr>
            <p:sp>
              <p:nvSpPr>
                <p:cNvPr id="5" name="TextBox 4"/>
                <p:cNvSpPr txBox="1"/>
                <p:nvPr/>
              </p:nvSpPr>
              <p:spPr>
                <a:xfrm>
                  <a:off x="8868604" y="48515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grpSp>
              <p:nvGrpSpPr>
                <p:cNvPr id="37" name="Group 36"/>
                <p:cNvGrpSpPr/>
                <p:nvPr/>
              </p:nvGrpSpPr>
              <p:grpSpPr>
                <a:xfrm>
                  <a:off x="4688724" y="485152"/>
                  <a:ext cx="3727593" cy="913007"/>
                  <a:chOff x="4688724" y="485152"/>
                  <a:chExt cx="3727593" cy="913007"/>
                </a:xfrm>
              </p:grpSpPr>
              <p:sp>
                <p:nvSpPr>
                  <p:cNvPr id="3" name="TextBox 2"/>
                  <p:cNvSpPr txBox="1"/>
                  <p:nvPr/>
                </p:nvSpPr>
                <p:spPr>
                  <a:xfrm>
                    <a:off x="4688724" y="48515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sp>
                <p:nvSpPr>
                  <p:cNvPr id="4" name="TextBox 3"/>
                  <p:cNvSpPr txBox="1"/>
                  <p:nvPr/>
                </p:nvSpPr>
                <p:spPr>
                  <a:xfrm>
                    <a:off x="5730990" y="48515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sp>
                <p:nvSpPr>
                  <p:cNvPr id="6" name="TextBox 5"/>
                  <p:cNvSpPr txBox="1"/>
                  <p:nvPr/>
                </p:nvSpPr>
                <p:spPr>
                  <a:xfrm>
                    <a:off x="7813273" y="48515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sp>
                <p:nvSpPr>
                  <p:cNvPr id="7" name="TextBox 6"/>
                  <p:cNvSpPr txBox="1"/>
                  <p:nvPr/>
                </p:nvSpPr>
                <p:spPr>
                  <a:xfrm>
                    <a:off x="6782993" y="48515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grpSp>
          </p:grpSp>
          <p:grpSp>
            <p:nvGrpSpPr>
              <p:cNvPr id="36" name="Group 35"/>
              <p:cNvGrpSpPr/>
              <p:nvPr/>
            </p:nvGrpSpPr>
            <p:grpSpPr>
              <a:xfrm>
                <a:off x="3650858" y="1523412"/>
                <a:ext cx="5820790" cy="913007"/>
                <a:chOff x="3650858" y="1523412"/>
                <a:chExt cx="5820790" cy="913007"/>
              </a:xfrm>
            </p:grpSpPr>
            <p:sp>
              <p:nvSpPr>
                <p:cNvPr id="8" name="TextBox 7"/>
                <p:cNvSpPr txBox="1"/>
                <p:nvPr/>
              </p:nvSpPr>
              <p:spPr>
                <a:xfrm>
                  <a:off x="4680063" y="152341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sp>
              <p:nvSpPr>
                <p:cNvPr id="9" name="TextBox 8"/>
                <p:cNvSpPr txBox="1"/>
                <p:nvPr/>
              </p:nvSpPr>
              <p:spPr>
                <a:xfrm>
                  <a:off x="5722329" y="1523412"/>
                  <a:ext cx="603044"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a:t>
                  </a:r>
                </a:p>
              </p:txBody>
            </p:sp>
            <p:sp>
              <p:nvSpPr>
                <p:cNvPr id="10" name="TextBox 9"/>
                <p:cNvSpPr txBox="1"/>
                <p:nvPr/>
              </p:nvSpPr>
              <p:spPr>
                <a:xfrm>
                  <a:off x="8868604" y="1523412"/>
                  <a:ext cx="603044"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a:t>
                  </a:r>
                </a:p>
              </p:txBody>
            </p:sp>
            <p:sp>
              <p:nvSpPr>
                <p:cNvPr id="11" name="TextBox 10"/>
                <p:cNvSpPr txBox="1"/>
                <p:nvPr/>
              </p:nvSpPr>
              <p:spPr>
                <a:xfrm>
                  <a:off x="7826336" y="1523412"/>
                  <a:ext cx="603044"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a:t>
                  </a:r>
                </a:p>
              </p:txBody>
            </p:sp>
            <p:sp>
              <p:nvSpPr>
                <p:cNvPr id="12" name="TextBox 11"/>
                <p:cNvSpPr txBox="1"/>
                <p:nvPr/>
              </p:nvSpPr>
              <p:spPr>
                <a:xfrm>
                  <a:off x="6787395" y="1523412"/>
                  <a:ext cx="603044"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a:t>
                  </a:r>
                </a:p>
              </p:txBody>
            </p:sp>
            <p:sp>
              <p:nvSpPr>
                <p:cNvPr id="13" name="TextBox 12"/>
                <p:cNvSpPr txBox="1"/>
                <p:nvPr/>
              </p:nvSpPr>
              <p:spPr>
                <a:xfrm>
                  <a:off x="3650858" y="1523412"/>
                  <a:ext cx="603044"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a:t>
                  </a:r>
                </a:p>
              </p:txBody>
            </p:sp>
          </p:grpSp>
          <p:grpSp>
            <p:nvGrpSpPr>
              <p:cNvPr id="35" name="Group 34"/>
              <p:cNvGrpSpPr/>
              <p:nvPr/>
            </p:nvGrpSpPr>
            <p:grpSpPr>
              <a:xfrm>
                <a:off x="5073349" y="2561718"/>
                <a:ext cx="5093110" cy="921772"/>
                <a:chOff x="5073349" y="2561718"/>
                <a:chExt cx="5093110" cy="921772"/>
              </a:xfrm>
            </p:grpSpPr>
            <p:sp>
              <p:nvSpPr>
                <p:cNvPr id="14" name="TextBox 13"/>
                <p:cNvSpPr txBox="1"/>
                <p:nvPr/>
              </p:nvSpPr>
              <p:spPr>
                <a:xfrm>
                  <a:off x="5073349" y="2561718"/>
                  <a:ext cx="904567"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tr</a:t>
                  </a:r>
                </a:p>
              </p:txBody>
            </p:sp>
            <p:sp>
              <p:nvSpPr>
                <p:cNvPr id="15" name="TextBox 14"/>
                <p:cNvSpPr txBox="1"/>
                <p:nvPr/>
              </p:nvSpPr>
              <p:spPr>
                <a:xfrm>
                  <a:off x="9261892" y="2561718"/>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16" name="TextBox 15"/>
                <p:cNvSpPr txBox="1"/>
                <p:nvPr/>
              </p:nvSpPr>
              <p:spPr>
                <a:xfrm>
                  <a:off x="8213117" y="2561718"/>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17" name="TextBox 16"/>
                <p:cNvSpPr txBox="1"/>
                <p:nvPr/>
              </p:nvSpPr>
              <p:spPr>
                <a:xfrm>
                  <a:off x="6122124" y="2561718"/>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18" name="TextBox 17"/>
                <p:cNvSpPr txBox="1"/>
                <p:nvPr/>
              </p:nvSpPr>
              <p:spPr>
                <a:xfrm>
                  <a:off x="7177406" y="2570483"/>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grpSp>
          <p:grpSp>
            <p:nvGrpSpPr>
              <p:cNvPr id="34" name="Group 33"/>
              <p:cNvGrpSpPr/>
              <p:nvPr/>
            </p:nvGrpSpPr>
            <p:grpSpPr>
              <a:xfrm>
                <a:off x="4027807" y="3617507"/>
                <a:ext cx="6138652" cy="926116"/>
                <a:chOff x="4027807" y="3617507"/>
                <a:chExt cx="6138652" cy="926116"/>
              </a:xfrm>
            </p:grpSpPr>
            <p:sp>
              <p:nvSpPr>
                <p:cNvPr id="19" name="TextBox 18"/>
                <p:cNvSpPr txBox="1"/>
                <p:nvPr/>
              </p:nvSpPr>
              <p:spPr>
                <a:xfrm>
                  <a:off x="5073349" y="3621806"/>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20" name="TextBox 19"/>
                <p:cNvSpPr txBox="1"/>
                <p:nvPr/>
              </p:nvSpPr>
              <p:spPr>
                <a:xfrm>
                  <a:off x="9261892" y="3621806"/>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21" name="TextBox 20"/>
                <p:cNvSpPr txBox="1"/>
                <p:nvPr/>
              </p:nvSpPr>
              <p:spPr>
                <a:xfrm>
                  <a:off x="8213117" y="3621806"/>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22" name="TextBox 21"/>
                <p:cNvSpPr txBox="1"/>
                <p:nvPr/>
              </p:nvSpPr>
              <p:spPr>
                <a:xfrm>
                  <a:off x="6122124" y="3621806"/>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23" name="TextBox 22"/>
                <p:cNvSpPr txBox="1"/>
                <p:nvPr/>
              </p:nvSpPr>
              <p:spPr>
                <a:xfrm>
                  <a:off x="7164343" y="3617507"/>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sp>
              <p:nvSpPr>
                <p:cNvPr id="24" name="TextBox 23"/>
                <p:cNvSpPr txBox="1"/>
                <p:nvPr/>
              </p:nvSpPr>
              <p:spPr>
                <a:xfrm>
                  <a:off x="4027807" y="3630616"/>
                  <a:ext cx="904567"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tr</a:t>
                  </a:r>
                </a:p>
              </p:txBody>
            </p:sp>
          </p:grpSp>
          <p:grpSp>
            <p:nvGrpSpPr>
              <p:cNvPr id="33" name="Group 32"/>
              <p:cNvGrpSpPr/>
              <p:nvPr/>
            </p:nvGrpSpPr>
            <p:grpSpPr>
              <a:xfrm>
                <a:off x="4627666" y="4642750"/>
                <a:ext cx="3171306" cy="936393"/>
                <a:chOff x="4627666" y="4642750"/>
                <a:chExt cx="3171306" cy="936393"/>
              </a:xfrm>
            </p:grpSpPr>
            <p:sp>
              <p:nvSpPr>
                <p:cNvPr id="25" name="TextBox 24"/>
                <p:cNvSpPr txBox="1"/>
                <p:nvPr/>
              </p:nvSpPr>
              <p:spPr>
                <a:xfrm>
                  <a:off x="4627666" y="4651348"/>
                  <a:ext cx="642379"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ô </a:t>
                  </a:r>
                </a:p>
              </p:txBody>
            </p:sp>
            <p:sp>
              <p:nvSpPr>
                <p:cNvPr id="26" name="TextBox 25"/>
                <p:cNvSpPr txBox="1"/>
                <p:nvPr/>
              </p:nvSpPr>
              <p:spPr>
                <a:xfrm>
                  <a:off x="5065600" y="4651347"/>
                  <a:ext cx="642379" cy="913007"/>
                </a:xfrm>
                <a:prstGeom prst="rect">
                  <a:avLst/>
                </a:prstGeom>
                <a:noFill/>
              </p:spPr>
              <p:txBody>
                <a:bodyPr wrap="square" rtlCol="0">
                  <a:spAutoFit/>
                </a:bodyPr>
                <a:lstStyle/>
                <a:p>
                  <a:r>
                    <a:rPr lang="en-US" sz="5330" dirty="0" err="1">
                      <a:latin typeface="HP001" panose="020B0603050302020204" pitchFamily="34" charset="0"/>
                      <a:ea typeface="HP001" panose="020B0603050302020204" pitchFamily="34" charset="0"/>
                    </a:rPr>
                    <a:t>Ǉ</a:t>
                  </a:r>
                  <a:r>
                    <a:rPr lang="en-US" sz="5333" dirty="0" err="1">
                      <a:latin typeface="HP001" panose="020B0603050302020204" pitchFamily="34" charset="0"/>
                      <a:ea typeface="HP001" panose="020B0603050302020204" pitchFamily="34" charset="0"/>
                    </a:rPr>
                    <a:t>ô</a:t>
                  </a:r>
                  <a:r>
                    <a:rPr lang="en-US" sz="5333" dirty="0">
                      <a:latin typeface="HP001" panose="020B0603050302020204" pitchFamily="34" charset="0"/>
                      <a:ea typeface="HP001" panose="020B0603050302020204" pitchFamily="34" charset="0"/>
                    </a:rPr>
                    <a:t> </a:t>
                  </a:r>
                </a:p>
              </p:txBody>
            </p:sp>
            <p:sp>
              <p:nvSpPr>
                <p:cNvPr id="27" name="TextBox 26"/>
                <p:cNvSpPr txBox="1"/>
                <p:nvPr/>
              </p:nvSpPr>
              <p:spPr>
                <a:xfrm>
                  <a:off x="6718659" y="4642750"/>
                  <a:ext cx="642379"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ô </a:t>
                  </a:r>
                </a:p>
              </p:txBody>
            </p:sp>
            <p:sp>
              <p:nvSpPr>
                <p:cNvPr id="28" name="TextBox 27"/>
                <p:cNvSpPr txBox="1"/>
                <p:nvPr/>
              </p:nvSpPr>
              <p:spPr>
                <a:xfrm>
                  <a:off x="7156593" y="4655813"/>
                  <a:ext cx="642379" cy="923330"/>
                </a:xfrm>
                <a:prstGeom prst="rect">
                  <a:avLst/>
                </a:prstGeom>
                <a:noFill/>
              </p:spPr>
              <p:txBody>
                <a:bodyPr wrap="square" rtlCol="0">
                  <a:spAutoFit/>
                </a:bodyPr>
                <a:lstStyle/>
                <a:p>
                  <a:r>
                    <a:rPr lang="en-US" sz="5400" dirty="0" err="1">
                      <a:latin typeface="HP001" panose="020B0603050302020204" pitchFamily="34" charset="0"/>
                      <a:ea typeface="HP001" panose="020B0603050302020204" pitchFamily="34" charset="0"/>
                    </a:rPr>
                    <a:t>Ǉ</a:t>
                  </a:r>
                  <a:r>
                    <a:rPr lang="en-US" sz="5333" dirty="0" err="1">
                      <a:latin typeface="HP001" panose="020B0603050302020204" pitchFamily="34" charset="0"/>
                      <a:ea typeface="HP001" panose="020B0603050302020204" pitchFamily="34" charset="0"/>
                    </a:rPr>
                    <a:t>ô</a:t>
                  </a:r>
                  <a:r>
                    <a:rPr lang="en-US" sz="5333" dirty="0">
                      <a:latin typeface="HP001" panose="020B0603050302020204" pitchFamily="34" charset="0"/>
                      <a:ea typeface="HP001" panose="020B0603050302020204" pitchFamily="34" charset="0"/>
                    </a:rPr>
                    <a:t> </a:t>
                  </a:r>
                </a:p>
              </p:txBody>
            </p:sp>
          </p:grpSp>
          <p:grpSp>
            <p:nvGrpSpPr>
              <p:cNvPr id="43" name="Group 42"/>
              <p:cNvGrpSpPr/>
              <p:nvPr/>
            </p:nvGrpSpPr>
            <p:grpSpPr>
              <a:xfrm>
                <a:off x="4680064" y="5702884"/>
                <a:ext cx="3701082" cy="930321"/>
                <a:chOff x="4680064" y="5702884"/>
                <a:chExt cx="3701082" cy="930321"/>
              </a:xfrm>
            </p:grpSpPr>
            <p:sp>
              <p:nvSpPr>
                <p:cNvPr id="29" name="TextBox 28"/>
                <p:cNvSpPr txBox="1"/>
                <p:nvPr/>
              </p:nvSpPr>
              <p:spPr>
                <a:xfrm>
                  <a:off x="4680064" y="5709875"/>
                  <a:ext cx="943558" cy="913007"/>
                </a:xfrm>
                <a:prstGeom prst="rect">
                  <a:avLst/>
                </a:prstGeom>
                <a:noFill/>
              </p:spPr>
              <p:txBody>
                <a:bodyPr wrap="square" rtlCol="0">
                  <a:spAutoFit/>
                </a:bodyPr>
                <a:lstStyle/>
                <a:p>
                  <a:r>
                    <a:rPr lang="en-US" sz="5333" dirty="0" err="1">
                      <a:latin typeface="HP001" panose="020B0603050302020204" pitchFamily="34" charset="0"/>
                      <a:ea typeface="HP001" panose="020B0603050302020204" pitchFamily="34" charset="0"/>
                    </a:rPr>
                    <a:t>cá</a:t>
                  </a:r>
                  <a:r>
                    <a:rPr lang="en-US" sz="5333" dirty="0">
                      <a:latin typeface="HP001" panose="020B0603050302020204" pitchFamily="34" charset="0"/>
                      <a:ea typeface="HP001" panose="020B0603050302020204" pitchFamily="34" charset="0"/>
                    </a:rPr>
                    <a:t>  </a:t>
                  </a:r>
                </a:p>
              </p:txBody>
            </p:sp>
            <p:sp>
              <p:nvSpPr>
                <p:cNvPr id="30" name="TextBox 29"/>
                <p:cNvSpPr txBox="1"/>
                <p:nvPr/>
              </p:nvSpPr>
              <p:spPr>
                <a:xfrm>
                  <a:off x="6780887" y="5702884"/>
                  <a:ext cx="970309" cy="913007"/>
                </a:xfrm>
                <a:prstGeom prst="rect">
                  <a:avLst/>
                </a:prstGeom>
                <a:noFill/>
              </p:spPr>
              <p:txBody>
                <a:bodyPr wrap="square" rtlCol="0">
                  <a:spAutoFit/>
                </a:bodyPr>
                <a:lstStyle/>
                <a:p>
                  <a:r>
                    <a:rPr lang="en-US" sz="5333" dirty="0" err="1">
                      <a:latin typeface="HP001" panose="020B0603050302020204" pitchFamily="34" charset="0"/>
                      <a:ea typeface="HP001" panose="020B0603050302020204" pitchFamily="34" charset="0"/>
                    </a:rPr>
                    <a:t>cá</a:t>
                  </a:r>
                  <a:r>
                    <a:rPr lang="en-US" sz="5333" dirty="0">
                      <a:latin typeface="HP001" panose="020B0603050302020204" pitchFamily="34" charset="0"/>
                      <a:ea typeface="HP001" panose="020B0603050302020204" pitchFamily="34" charset="0"/>
                    </a:rPr>
                    <a:t>  </a:t>
                  </a:r>
                </a:p>
              </p:txBody>
            </p:sp>
            <p:sp>
              <p:nvSpPr>
                <p:cNvPr id="39" name="TextBox 38"/>
                <p:cNvSpPr txBox="1"/>
                <p:nvPr/>
              </p:nvSpPr>
              <p:spPr>
                <a:xfrm>
                  <a:off x="5425312" y="5709875"/>
                  <a:ext cx="822580" cy="923330"/>
                </a:xfrm>
                <a:prstGeom prst="rect">
                  <a:avLst/>
                </a:prstGeom>
                <a:noFill/>
              </p:spPr>
              <p:txBody>
                <a:bodyPr wrap="square" rtlCol="0">
                  <a:spAutoFit/>
                </a:bodyPr>
                <a:lstStyle/>
                <a:p>
                  <a:r>
                    <a:rPr lang="en-US" sz="5400" dirty="0" err="1">
                      <a:latin typeface="HP001" panose="020B0603050302020204" pitchFamily="34" charset="0"/>
                      <a:ea typeface="HP001" panose="020B0603050302020204" pitchFamily="34" charset="0"/>
                    </a:rPr>
                    <a:t>Ǉ</a:t>
                  </a:r>
                  <a:r>
                    <a:rPr lang="en-US" sz="5333" dirty="0" err="1">
                      <a:latin typeface="HP001" panose="020B0603050302020204" pitchFamily="34" charset="0"/>
                      <a:ea typeface="HP001" panose="020B0603050302020204" pitchFamily="34" charset="0"/>
                    </a:rPr>
                    <a:t>r</a:t>
                  </a:r>
                  <a:r>
                    <a:rPr lang="en-US" sz="5333" dirty="0">
                      <a:latin typeface="HP001" panose="020B0603050302020204" pitchFamily="34" charset="0"/>
                      <a:ea typeface="HP001" panose="020B0603050302020204" pitchFamily="34" charset="0"/>
                    </a:rPr>
                    <a:t> </a:t>
                  </a:r>
                </a:p>
              </p:txBody>
            </p:sp>
            <p:sp>
              <p:nvSpPr>
                <p:cNvPr id="40" name="TextBox 39"/>
                <p:cNvSpPr txBox="1"/>
                <p:nvPr/>
              </p:nvSpPr>
              <p:spPr>
                <a:xfrm>
                  <a:off x="7558566" y="5715134"/>
                  <a:ext cx="822580"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tr </a:t>
                  </a:r>
                </a:p>
              </p:txBody>
            </p:sp>
          </p:grpSp>
        </p:grpSp>
      </p:grpSp>
      <p:sp>
        <p:nvSpPr>
          <p:cNvPr id="48" name="Rectangle 47"/>
          <p:cNvSpPr/>
          <p:nvPr/>
        </p:nvSpPr>
        <p:spPr>
          <a:xfrm>
            <a:off x="6105947" y="6112322"/>
            <a:ext cx="144207" cy="119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P001" panose="020B0603050302020204" pitchFamily="34" charset="0"/>
              <a:ea typeface="HP001" panose="020B0603050302020204" pitchFamily="34" charset="0"/>
            </a:endParaRPr>
          </a:p>
        </p:txBody>
      </p:sp>
      <p:sp>
        <p:nvSpPr>
          <p:cNvPr id="49" name="Rectangle 48"/>
          <p:cNvSpPr/>
          <p:nvPr/>
        </p:nvSpPr>
        <p:spPr>
          <a:xfrm flipV="1">
            <a:off x="8219551" y="6088081"/>
            <a:ext cx="140690" cy="14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P001" panose="020B0603050302020204" pitchFamily="34" charset="0"/>
              <a:ea typeface="HP001" panose="020B0603050302020204" pitchFamily="34" charset="0"/>
            </a:endParaRPr>
          </a:p>
        </p:txBody>
      </p:sp>
      <p:sp>
        <p:nvSpPr>
          <p:cNvPr id="50" name="TextBox 49"/>
          <p:cNvSpPr txBox="1"/>
          <p:nvPr/>
        </p:nvSpPr>
        <p:spPr>
          <a:xfrm>
            <a:off x="6036228" y="5717406"/>
            <a:ext cx="563713" cy="913007"/>
          </a:xfrm>
          <a:prstGeom prst="rect">
            <a:avLst/>
          </a:prstGeom>
          <a:noFill/>
        </p:spPr>
        <p:txBody>
          <a:bodyPr wrap="square" rtlCol="0">
            <a:spAutoFit/>
          </a:bodyPr>
          <a:lstStyle/>
          <a:p>
            <a:r>
              <a:rPr lang="en-US" sz="5333" dirty="0">
                <a:latin typeface="HP001" panose="020B0603050302020204" pitchFamily="34" charset="0"/>
                <a:ea typeface="HP001" panose="020B0603050302020204" pitchFamily="34" charset="0"/>
              </a:rPr>
              <a:t>ê </a:t>
            </a:r>
          </a:p>
        </p:txBody>
      </p:sp>
      <p:sp>
        <p:nvSpPr>
          <p:cNvPr id="51" name="Rectangle 50"/>
          <p:cNvSpPr/>
          <p:nvPr/>
        </p:nvSpPr>
        <p:spPr>
          <a:xfrm>
            <a:off x="8199929" y="6126479"/>
            <a:ext cx="117692" cy="12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P001" panose="020B0603050302020204" pitchFamily="34" charset="0"/>
              <a:ea typeface="HP001" panose="020B0603050302020204" pitchFamily="34" charset="0"/>
            </a:endParaRPr>
          </a:p>
        </p:txBody>
      </p:sp>
      <p:sp>
        <p:nvSpPr>
          <p:cNvPr id="52" name="TextBox 51"/>
          <p:cNvSpPr txBox="1"/>
          <p:nvPr/>
        </p:nvSpPr>
        <p:spPr>
          <a:xfrm>
            <a:off x="8120631" y="5719259"/>
            <a:ext cx="563713" cy="913007"/>
          </a:xfrm>
          <a:prstGeom prst="rect">
            <a:avLst/>
          </a:prstGeom>
          <a:noFill/>
        </p:spPr>
        <p:txBody>
          <a:bodyPr wrap="square" rtlCol="0">
            <a:spAutoFit/>
          </a:bodyPr>
          <a:lstStyle/>
          <a:p>
            <a:r>
              <a:rPr lang="en-US" sz="5333">
                <a:latin typeface="HP001" panose="020B0603050302020204" pitchFamily="34" charset="0"/>
                <a:ea typeface="HP001" panose="020B0603050302020204" pitchFamily="34" charset="0"/>
              </a:rPr>
              <a:t>ê </a:t>
            </a:r>
          </a:p>
        </p:txBody>
      </p:sp>
    </p:spTree>
    <p:extLst>
      <p:ext uri="{BB962C8B-B14F-4D97-AF65-F5344CB8AC3E}">
        <p14:creationId xmlns:p14="http://schemas.microsoft.com/office/powerpoint/2010/main" val="227604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8A3B5-21CE-4339-862D-51313B17D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51" y="225090"/>
            <a:ext cx="10727276" cy="6231989"/>
          </a:xfrm>
          <a:prstGeom prst="rect">
            <a:avLst/>
          </a:prstGeom>
          <a:ln>
            <a:noFill/>
          </a:ln>
          <a:effectLst>
            <a:softEdge rad="112500"/>
          </a:effectLst>
        </p:spPr>
      </p:pic>
      <p:sp>
        <p:nvSpPr>
          <p:cNvPr id="4" name="Rectangle 3">
            <a:extLst>
              <a:ext uri="{FF2B5EF4-FFF2-40B4-BE49-F238E27FC236}">
                <a16:creationId xmlns:a16="http://schemas.microsoft.com/office/drawing/2014/main" id="{FB128BDC-EE99-441F-B8CF-613636605EF5}"/>
              </a:ext>
            </a:extLst>
          </p:cNvPr>
          <p:cNvSpPr/>
          <p:nvPr/>
        </p:nvSpPr>
        <p:spPr>
          <a:xfrm>
            <a:off x="1930148" y="2109206"/>
            <a:ext cx="803328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FF0000"/>
                </a:solidFill>
                <a:latin typeface="Times New Roman" panose="02020603050405020304" pitchFamily="18" charset="0"/>
                <a:cs typeface="Times New Roman" panose="02020603050405020304" pitchFamily="18" charset="0"/>
              </a:rPr>
              <a:t>CÙNG THƯ </a:t>
            </a:r>
            <a:r>
              <a:rPr lang="en-US" sz="5400" b="1">
                <a:ln/>
                <a:solidFill>
                  <a:srgbClr val="FF0000"/>
                </a:solidFill>
                <a:latin typeface="Times New Roman" panose="02020603050405020304" pitchFamily="18" charset="0"/>
                <a:cs typeface="Times New Roman" panose="02020603050405020304" pitchFamily="18" charset="0"/>
              </a:rPr>
              <a:t>GIÃN NÀO !</a:t>
            </a:r>
            <a:endParaRPr lang="en-US" sz="54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22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88" y="230214"/>
            <a:ext cx="10424160" cy="5170462"/>
          </a:xfrm>
          <a:prstGeom prst="rect">
            <a:avLst/>
          </a:prstGeom>
        </p:spPr>
      </p:pic>
      <p:pic>
        <p:nvPicPr>
          <p:cNvPr id="3" name="Picture 2">
            <a:extLst>
              <a:ext uri="{FF2B5EF4-FFF2-40B4-BE49-F238E27FC236}">
                <a16:creationId xmlns:a16="http://schemas.microsoft.com/office/drawing/2014/main" id="{A1EE9EC0-4C6F-4AF7-8FAD-1669356B9AC6}"/>
              </a:ext>
            </a:extLst>
          </p:cNvPr>
          <p:cNvPicPr>
            <a:picLocks noChangeAspect="1"/>
          </p:cNvPicPr>
          <p:nvPr/>
        </p:nvPicPr>
        <p:blipFill>
          <a:blip r:embed="rId3"/>
          <a:stretch>
            <a:fillRect/>
          </a:stretch>
        </p:blipFill>
        <p:spPr>
          <a:xfrm>
            <a:off x="117866" y="111418"/>
            <a:ext cx="1764723" cy="753420"/>
          </a:xfrm>
          <a:prstGeom prst="rect">
            <a:avLst/>
          </a:prstGeom>
        </p:spPr>
      </p:pic>
      <p:sp>
        <p:nvSpPr>
          <p:cNvPr id="4" name="TextBox 3"/>
          <p:cNvSpPr txBox="1"/>
          <p:nvPr/>
        </p:nvSpPr>
        <p:spPr>
          <a:xfrm>
            <a:off x="635316" y="5245228"/>
            <a:ext cx="10762488" cy="784830"/>
          </a:xfrm>
          <a:prstGeom prst="rect">
            <a:avLst/>
          </a:prstGeom>
          <a:noFill/>
        </p:spPr>
        <p:txBody>
          <a:bodyPr wrap="square" rtlCol="0">
            <a:spAutoFit/>
          </a:bodyPr>
          <a:lstStyle/>
          <a:p>
            <a:r>
              <a:rPr lang="en-US" sz="4500" dirty="0" err="1">
                <a:latin typeface="Arial-SGK-TV" pitchFamily="2" charset="0"/>
                <a:ea typeface="Arial-Rounded" panose="020B0500000000000000" pitchFamily="34" charset="0"/>
                <a:cs typeface="Arial-SGK-TV" pitchFamily="2" charset="0"/>
              </a:rPr>
              <a:t>Hà</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tả</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hồ</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cá</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Hồ</a:t>
            </a:r>
            <a:r>
              <a:rPr lang="en-US" sz="4500" dirty="0">
                <a:latin typeface="Arial-SGK-TV" pitchFamily="2" charset="0"/>
                <a:ea typeface="Arial-Rounded" panose="020B0500000000000000" pitchFamily="34" charset="0"/>
                <a:cs typeface="Arial-SGK-TV" pitchFamily="2" charset="0"/>
              </a:rPr>
              <a:t> to </a:t>
            </a:r>
            <a:r>
              <a:rPr lang="en-US" sz="4500" dirty="0" err="1">
                <a:latin typeface="Arial-SGK-TV" pitchFamily="2" charset="0"/>
                <a:ea typeface="Arial-Rounded" panose="020B0500000000000000" pitchFamily="34" charset="0"/>
                <a:cs typeface="Arial-SGK-TV" pitchFamily="2" charset="0"/>
              </a:rPr>
              <a:t>có</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cá</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mè</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cá</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trê</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cá</a:t>
            </a:r>
            <a:r>
              <a:rPr lang="en-US" sz="4500" dirty="0">
                <a:latin typeface="Arial-SGK-TV" pitchFamily="2" charset="0"/>
                <a:ea typeface="Arial-Rounded" panose="020B0500000000000000" pitchFamily="34" charset="0"/>
                <a:cs typeface="Arial-SGK-TV" pitchFamily="2" charset="0"/>
              </a:rPr>
              <a:t> </a:t>
            </a:r>
            <a:r>
              <a:rPr lang="en-US" sz="4500" dirty="0" err="1">
                <a:latin typeface="Arial-SGK-TV" pitchFamily="2" charset="0"/>
                <a:ea typeface="Arial-Rounded" panose="020B0500000000000000" pitchFamily="34" charset="0"/>
                <a:cs typeface="Arial-SGK-TV" pitchFamily="2" charset="0"/>
              </a:rPr>
              <a:t>rô</a:t>
            </a:r>
            <a:r>
              <a:rPr lang="en-US" sz="4500" dirty="0">
                <a:latin typeface="Arial-SGK-TV" pitchFamily="2" charset="0"/>
                <a:ea typeface="Arial-Rounded" panose="020B0500000000000000" pitchFamily="34" charset="0"/>
                <a:cs typeface="Arial-SGK-TV" pitchFamily="2" charset="0"/>
              </a:rPr>
              <a:t>.</a:t>
            </a:r>
          </a:p>
        </p:txBody>
      </p:sp>
      <p:sp>
        <p:nvSpPr>
          <p:cNvPr id="5" name="TextBox 4"/>
          <p:cNvSpPr txBox="1"/>
          <p:nvPr/>
        </p:nvSpPr>
        <p:spPr>
          <a:xfrm>
            <a:off x="1527128" y="5245228"/>
            <a:ext cx="550436" cy="784830"/>
          </a:xfrm>
          <a:prstGeom prst="rect">
            <a:avLst/>
          </a:prstGeom>
          <a:noFill/>
        </p:spPr>
        <p:txBody>
          <a:bodyPr wrap="square" rtlCol="0">
            <a:spAutoFit/>
          </a:bodyPr>
          <a:lstStyle/>
          <a:p>
            <a:r>
              <a:rPr lang="en-US" sz="4500">
                <a:solidFill>
                  <a:srgbClr val="FF0000"/>
                </a:solidFill>
                <a:latin typeface="Arial-SGK-TV" pitchFamily="2" charset="0"/>
                <a:ea typeface="Arial-Rounded" panose="020B0500000000000000" pitchFamily="34" charset="0"/>
                <a:cs typeface="Arial-SGK-TV" pitchFamily="2" charset="0"/>
              </a:rPr>
              <a:t>t</a:t>
            </a:r>
            <a:endParaRPr lang="en-US" sz="4500" dirty="0">
              <a:solidFill>
                <a:srgbClr val="FF0000"/>
              </a:solidFill>
              <a:latin typeface="Arial-SGK-TV" pitchFamily="2" charset="0"/>
              <a:ea typeface="Arial-Rounded" panose="020B0500000000000000" pitchFamily="34" charset="0"/>
              <a:cs typeface="Arial-SGK-TV" pitchFamily="2" charset="0"/>
            </a:endParaRPr>
          </a:p>
        </p:txBody>
      </p:sp>
      <p:sp>
        <p:nvSpPr>
          <p:cNvPr id="6" name="TextBox 5"/>
          <p:cNvSpPr txBox="1"/>
          <p:nvPr/>
        </p:nvSpPr>
        <p:spPr>
          <a:xfrm>
            <a:off x="4758827" y="5245228"/>
            <a:ext cx="550436" cy="784830"/>
          </a:xfrm>
          <a:prstGeom prst="rect">
            <a:avLst/>
          </a:prstGeom>
          <a:noFill/>
        </p:spPr>
        <p:txBody>
          <a:bodyPr wrap="square" rtlCol="0">
            <a:spAutoFit/>
          </a:bodyPr>
          <a:lstStyle/>
          <a:p>
            <a:r>
              <a:rPr lang="en-US" sz="4500" dirty="0">
                <a:solidFill>
                  <a:srgbClr val="FF0000"/>
                </a:solidFill>
                <a:latin typeface="Arial-SGK-TV" pitchFamily="2" charset="0"/>
                <a:ea typeface="Arial-Rounded" panose="020B0500000000000000" pitchFamily="34" charset="0"/>
                <a:cs typeface="Arial-SGK-TV" pitchFamily="2" charset="0"/>
              </a:rPr>
              <a:t>t</a:t>
            </a:r>
          </a:p>
        </p:txBody>
      </p:sp>
      <p:sp>
        <p:nvSpPr>
          <p:cNvPr id="7" name="TextBox 6"/>
          <p:cNvSpPr txBox="1"/>
          <p:nvPr/>
        </p:nvSpPr>
        <p:spPr>
          <a:xfrm>
            <a:off x="8797041" y="5245228"/>
            <a:ext cx="550436" cy="784830"/>
          </a:xfrm>
          <a:prstGeom prst="rect">
            <a:avLst/>
          </a:prstGeom>
          <a:noFill/>
        </p:spPr>
        <p:txBody>
          <a:bodyPr wrap="square" rtlCol="0">
            <a:spAutoFit/>
          </a:bodyPr>
          <a:lstStyle/>
          <a:p>
            <a:r>
              <a:rPr lang="en-US" sz="4500" dirty="0" err="1">
                <a:solidFill>
                  <a:srgbClr val="FF0000"/>
                </a:solidFill>
                <a:latin typeface="Arial-SGK-TV" pitchFamily="2" charset="0"/>
                <a:ea typeface="Arial-Rounded" panose="020B0500000000000000" pitchFamily="34" charset="0"/>
                <a:cs typeface="Arial-SGK-TV" pitchFamily="2" charset="0"/>
              </a:rPr>
              <a:t>tr</a:t>
            </a:r>
            <a:endParaRPr lang="en-US" sz="4500" dirty="0">
              <a:solidFill>
                <a:srgbClr val="FF0000"/>
              </a:solidFill>
              <a:latin typeface="Arial-SGK-TV" pitchFamily="2" charset="0"/>
              <a:ea typeface="Arial-Rounded" panose="020B0500000000000000" pitchFamily="34" charset="0"/>
              <a:cs typeface="Arial-SGK-TV" pitchFamily="2" charset="0"/>
            </a:endParaRPr>
          </a:p>
        </p:txBody>
      </p:sp>
      <p:cxnSp>
        <p:nvCxnSpPr>
          <p:cNvPr id="8" name="Straight Connector 7">
            <a:extLst>
              <a:ext uri="{FF2B5EF4-FFF2-40B4-BE49-F238E27FC236}">
                <a16:creationId xmlns:a16="http://schemas.microsoft.com/office/drawing/2014/main" id="{E7BB05FD-4CE4-4849-854F-F41B81535875}"/>
              </a:ext>
            </a:extLst>
          </p:cNvPr>
          <p:cNvCxnSpPr/>
          <p:nvPr/>
        </p:nvCxnSpPr>
        <p:spPr>
          <a:xfrm flipH="1">
            <a:off x="3703692" y="5365054"/>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93711" y="4931319"/>
            <a:ext cx="398876" cy="39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FF00"/>
                </a:solidFill>
                <a:latin typeface="Arial-SGK-TV" pitchFamily="2" charset="0"/>
                <a:ea typeface="Arial-Rounded" panose="020B0500000000000000" pitchFamily="34" charset="0"/>
                <a:cs typeface="Arial-SGK-TV" pitchFamily="2" charset="0"/>
              </a:rPr>
              <a:t>1</a:t>
            </a:r>
            <a:endParaRPr lang="en-US" sz="3500" b="1" dirty="0">
              <a:solidFill>
                <a:srgbClr val="FFFF00"/>
              </a:solidFill>
              <a:latin typeface="Arial-SGK-TV" pitchFamily="2" charset="0"/>
              <a:cs typeface="Arial-SGK-TV" pitchFamily="2" charset="0"/>
            </a:endParaRPr>
          </a:p>
        </p:txBody>
      </p:sp>
      <p:cxnSp>
        <p:nvCxnSpPr>
          <p:cNvPr id="10" name="Straight Connector 9">
            <a:extLst>
              <a:ext uri="{FF2B5EF4-FFF2-40B4-BE49-F238E27FC236}">
                <a16:creationId xmlns:a16="http://schemas.microsoft.com/office/drawing/2014/main" id="{E7BB05FD-4CE4-4849-854F-F41B81535875}"/>
              </a:ext>
            </a:extLst>
          </p:cNvPr>
          <p:cNvCxnSpPr/>
          <p:nvPr/>
        </p:nvCxnSpPr>
        <p:spPr>
          <a:xfrm flipH="1">
            <a:off x="3776844" y="5364577"/>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89215-40C1-4D13-BE45-EA9864C41317}"/>
              </a:ext>
            </a:extLst>
          </p:cNvPr>
          <p:cNvCxnSpPr/>
          <p:nvPr/>
        </p:nvCxnSpPr>
        <p:spPr>
          <a:xfrm flipH="1">
            <a:off x="11233732" y="5316939"/>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A8BF3E-243A-4FB9-B050-ACBC61ECCD2F}"/>
              </a:ext>
            </a:extLst>
          </p:cNvPr>
          <p:cNvCxnSpPr/>
          <p:nvPr/>
        </p:nvCxnSpPr>
        <p:spPr>
          <a:xfrm flipH="1">
            <a:off x="11281154" y="5340852"/>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11241" y="4950116"/>
            <a:ext cx="398876" cy="398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FF00"/>
                </a:solidFill>
                <a:latin typeface="Arial-SGK-TV" pitchFamily="2" charset="0"/>
                <a:ea typeface="Arial-Rounded" panose="020B0500000000000000" pitchFamily="34" charset="0"/>
                <a:cs typeface="Arial-SGK-TV" pitchFamily="2" charset="0"/>
              </a:rPr>
              <a:t>2</a:t>
            </a:r>
            <a:endParaRPr lang="en-US" sz="3500" b="1" dirty="0">
              <a:solidFill>
                <a:srgbClr val="FFFF00"/>
              </a:solidFill>
              <a:latin typeface="Arial-SGK-TV" pitchFamily="2" charset="0"/>
              <a:cs typeface="Arial-SGK-TV" pitchFamily="2" charset="0"/>
            </a:endParaRPr>
          </a:p>
        </p:txBody>
      </p:sp>
      <p:cxnSp>
        <p:nvCxnSpPr>
          <p:cNvPr id="14" name="Straight Connector 13">
            <a:extLst>
              <a:ext uri="{FF2B5EF4-FFF2-40B4-BE49-F238E27FC236}">
                <a16:creationId xmlns:a16="http://schemas.microsoft.com/office/drawing/2014/main" id="{3A898D0D-AF04-4A1F-8A35-2EB61DC91AA4}"/>
              </a:ext>
            </a:extLst>
          </p:cNvPr>
          <p:cNvCxnSpPr/>
          <p:nvPr/>
        </p:nvCxnSpPr>
        <p:spPr>
          <a:xfrm flipH="1">
            <a:off x="7968884" y="5316939"/>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448641-6C0D-495E-9729-3A06768A9DAB}"/>
              </a:ext>
            </a:extLst>
          </p:cNvPr>
          <p:cNvCxnSpPr/>
          <p:nvPr/>
        </p:nvCxnSpPr>
        <p:spPr>
          <a:xfrm flipH="1">
            <a:off x="9704590" y="5330195"/>
            <a:ext cx="235522" cy="665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5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36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900" decel="100000" fill="hold"/>
                                        <p:tgtEl>
                                          <p:spTgt spid="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61F22A-6B7A-4D05-A68D-5752393415C2}"/>
              </a:ext>
            </a:extLst>
          </p:cNvPr>
          <p:cNvPicPr>
            <a:picLocks noChangeAspect="1"/>
          </p:cNvPicPr>
          <p:nvPr/>
        </p:nvPicPr>
        <p:blipFill>
          <a:blip r:embed="rId2"/>
          <a:stretch>
            <a:fillRect/>
          </a:stretch>
        </p:blipFill>
        <p:spPr>
          <a:xfrm>
            <a:off x="244135" y="123931"/>
            <a:ext cx="1702231" cy="973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6" y="941294"/>
            <a:ext cx="10789919" cy="5461426"/>
          </a:xfrm>
          <a:prstGeom prst="rect">
            <a:avLst/>
          </a:prstGeom>
        </p:spPr>
      </p:pic>
      <p:sp>
        <p:nvSpPr>
          <p:cNvPr id="7" name="Rectangle 6">
            <a:extLst>
              <a:ext uri="{FF2B5EF4-FFF2-40B4-BE49-F238E27FC236}">
                <a16:creationId xmlns:a16="http://schemas.microsoft.com/office/drawing/2014/main" id="{FB128BDC-EE99-441F-B8CF-613636605EF5}"/>
              </a:ext>
            </a:extLst>
          </p:cNvPr>
          <p:cNvSpPr/>
          <p:nvPr/>
        </p:nvSpPr>
        <p:spPr>
          <a:xfrm>
            <a:off x="3186791" y="120163"/>
            <a:ext cx="64107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err="1">
                <a:ln/>
                <a:latin typeface="Arial-SGK-TV" pitchFamily="2" charset="0"/>
                <a:cs typeface="Arial-SGK-TV" pitchFamily="2" charset="0"/>
              </a:rPr>
              <a:t>Bảo</a:t>
            </a:r>
            <a:r>
              <a:rPr lang="en-US" sz="5400" b="1" dirty="0">
                <a:ln/>
                <a:latin typeface="Arial-SGK-TV" pitchFamily="2" charset="0"/>
                <a:cs typeface="Arial-SGK-TV" pitchFamily="2" charset="0"/>
              </a:rPr>
              <a:t> </a:t>
            </a:r>
            <a:r>
              <a:rPr lang="en-US" sz="5400" b="1" dirty="0" err="1">
                <a:ln/>
                <a:latin typeface="Arial-SGK-TV" pitchFamily="2" charset="0"/>
                <a:cs typeface="Arial-SGK-TV" pitchFamily="2" charset="0"/>
              </a:rPr>
              <a:t>vệ</a:t>
            </a:r>
            <a:r>
              <a:rPr lang="en-US" sz="5400" b="1" dirty="0">
                <a:ln/>
                <a:latin typeface="Arial-SGK-TV" pitchFamily="2" charset="0"/>
                <a:cs typeface="Arial-SGK-TV" pitchFamily="2" charset="0"/>
              </a:rPr>
              <a:t> </a:t>
            </a:r>
            <a:r>
              <a:rPr lang="en-US" sz="5400" b="1" dirty="0" err="1">
                <a:ln/>
                <a:latin typeface="Arial-SGK-TV" pitchFamily="2" charset="0"/>
                <a:cs typeface="Arial-SGK-TV" pitchFamily="2" charset="0"/>
              </a:rPr>
              <a:t>môi</a:t>
            </a:r>
            <a:r>
              <a:rPr lang="en-US" sz="5400" b="1" dirty="0">
                <a:ln/>
                <a:latin typeface="Arial-SGK-TV" pitchFamily="2" charset="0"/>
                <a:cs typeface="Arial-SGK-TV" pitchFamily="2" charset="0"/>
              </a:rPr>
              <a:t> </a:t>
            </a:r>
            <a:r>
              <a:rPr lang="en-US" sz="5400" b="1" dirty="0" err="1">
                <a:ln/>
                <a:latin typeface="Arial-SGK-TV" pitchFamily="2" charset="0"/>
                <a:cs typeface="Arial-SGK-TV" pitchFamily="2" charset="0"/>
              </a:rPr>
              <a:t>trường</a:t>
            </a:r>
            <a:endParaRPr lang="en-US" sz="5400" b="1" dirty="0">
              <a:ln/>
              <a:latin typeface="Arial-SGK-TV" pitchFamily="2" charset="0"/>
              <a:cs typeface="Arial-SGK-TV" pitchFamily="2" charset="0"/>
            </a:endParaRPr>
          </a:p>
        </p:txBody>
      </p:sp>
    </p:spTree>
    <p:extLst>
      <p:ext uri="{BB962C8B-B14F-4D97-AF65-F5344CB8AC3E}">
        <p14:creationId xmlns:p14="http://schemas.microsoft.com/office/powerpoint/2010/main" val="12005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8500" t="10101" r="20074" b="50000"/>
          <a:stretch>
            <a:fillRect/>
          </a:stretch>
        </p:blipFill>
        <p:spPr bwMode="auto">
          <a:xfrm>
            <a:off x="3359697" y="0"/>
            <a:ext cx="5616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78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147"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9692" y="2047630"/>
            <a:ext cx="1009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33812">
            <a:off x="9548153" y="2799037"/>
            <a:ext cx="17065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2026" y="4466387"/>
            <a:ext cx="151923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a:hlinkClick r:id="rId5"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84517" y="5754642"/>
            <a:ext cx="1581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21266716">
            <a:off x="2680370" y="2180878"/>
            <a:ext cx="2205383"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4779" y="5564143"/>
            <a:ext cx="1714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5">
            <a:hlinkClick r:id="rId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016" y="2237224"/>
            <a:ext cx="1470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6">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04178" y="4054586"/>
            <a:ext cx="1817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2088704" y="352394"/>
            <a:ext cx="8981975"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2400" b="1">
                <a:latin typeface="Times New Roman" panose="02020603050405020304" pitchFamily="18" charset="0"/>
                <a:cs typeface="Times New Roman" panose="02020603050405020304" pitchFamily="18" charset="0"/>
              </a:rPr>
              <a:t>Hiện nay môi trường biển đang bị ô nhiễm vì con người xả rác bừa bãi xuống biển, khiến cho các loài sinh vật biển gặp nguy hiểm và có thể bị chết. Các con hãy dọn rác giúp các loài sinh vật biển có môi trường sống trong lành bằng việc trả lời đúng các câu hỏi nhé!</a:t>
            </a:r>
          </a:p>
        </p:txBody>
      </p:sp>
    </p:spTree>
    <p:extLst>
      <p:ext uri="{BB962C8B-B14F-4D97-AF65-F5344CB8AC3E}">
        <p14:creationId xmlns:p14="http://schemas.microsoft.com/office/powerpoint/2010/main" val="232023621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614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6147"/>
                                        </p:tgtEl>
                                        <p:attrNameLst>
                                          <p:attrName>ppt_x</p:attrName>
                                          <p:attrName>ppt_y</p:attrName>
                                        </p:attrNameLst>
                                      </p:cBhvr>
                                    </p:animMotion>
                                    <p:animEffect transition="out" filter="fade">
                                      <p:cBhvr>
                                        <p:cTn id="8" dur="1000"/>
                                        <p:tgtEl>
                                          <p:spTgt spid="6147"/>
                                        </p:tgtEl>
                                      </p:cBhvr>
                                    </p:animEffect>
                                    <p:set>
                                      <p:cBhvr>
                                        <p:cTn id="9" dur="1" fill="hold">
                                          <p:stCondLst>
                                            <p:cond delay="999"/>
                                          </p:stCondLst>
                                        </p:cTn>
                                        <p:tgtEl>
                                          <p:spTgt spid="6147"/>
                                        </p:tgtEl>
                                        <p:attrNameLst>
                                          <p:attrName>style.visibility</p:attrName>
                                        </p:attrNameLst>
                                      </p:cBhvr>
                                      <p:to>
                                        <p:strVal val="hidden"/>
                                      </p:to>
                                    </p:set>
                                  </p:childTnLst>
                                </p:cTn>
                              </p:par>
                            </p:childTnLst>
                          </p:cTn>
                        </p:par>
                      </p:childTnLst>
                    </p:cTn>
                  </p:par>
                </p:childTnLst>
              </p:cTn>
              <p:nextCondLst>
                <p:cond evt="onClick" delay="0">
                  <p:tgtEl>
                    <p:spTgt spid="6147"/>
                  </p:tgtEl>
                </p:cond>
              </p:nextCondLst>
            </p:seq>
            <p:seq concurrent="1" nextAc="seek">
              <p:cTn id="10" restart="whenNotActive" fill="hold" evtFilter="cancelBubble" nodeType="interactiveSeq">
                <p:stCondLst>
                  <p:cond evt="onClick" delay="0">
                    <p:tgtEl>
                      <p:spTgt spid="6148"/>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2" presetClass="exit" presetSubtype="0" fill="hold" nodeType="clickEffect">
                                  <p:stCondLst>
                                    <p:cond delay="0"/>
                                  </p:stCondLst>
                                  <p:childTnLst>
                                    <p:animScale>
                                      <p:cBhvr>
                                        <p:cTn id="14" dur="1000" accel="50000">
                                          <p:stCondLst>
                                            <p:cond delay="0"/>
                                          </p:stCondLst>
                                        </p:cTn>
                                        <p:tgtEl>
                                          <p:spTgt spid="614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1000" accel="50000">
                                          <p:stCondLst>
                                            <p:cond delay="0"/>
                                          </p:stCondLst>
                                        </p:cTn>
                                        <p:tgtEl>
                                          <p:spTgt spid="6148"/>
                                        </p:tgtEl>
                                        <p:attrNameLst>
                                          <p:attrName>ppt_x</p:attrName>
                                          <p:attrName>ppt_y</p:attrName>
                                        </p:attrNameLst>
                                      </p:cBhvr>
                                    </p:animMotion>
                                    <p:animEffect transition="out" filter="fade">
                                      <p:cBhvr>
                                        <p:cTn id="16" dur="1000"/>
                                        <p:tgtEl>
                                          <p:spTgt spid="6148"/>
                                        </p:tgtEl>
                                      </p:cBhvr>
                                    </p:animEffect>
                                    <p:set>
                                      <p:cBhvr>
                                        <p:cTn id="17" dur="1" fill="hold">
                                          <p:stCondLst>
                                            <p:cond delay="999"/>
                                          </p:stCondLst>
                                        </p:cTn>
                                        <p:tgtEl>
                                          <p:spTgt spid="6148"/>
                                        </p:tgtEl>
                                        <p:attrNameLst>
                                          <p:attrName>style.visibility</p:attrName>
                                        </p:attrNameLst>
                                      </p:cBhvr>
                                      <p:to>
                                        <p:strVal val="hidden"/>
                                      </p:to>
                                    </p:set>
                                  </p:childTnLst>
                                </p:cTn>
                              </p:par>
                            </p:childTnLst>
                          </p:cTn>
                        </p:par>
                      </p:childTnLst>
                    </p:cTn>
                  </p:par>
                </p:childTnLst>
              </p:cTn>
              <p:nextCondLst>
                <p:cond evt="onClick" delay="0">
                  <p:tgtEl>
                    <p:spTgt spid="6148"/>
                  </p:tgtEl>
                </p:cond>
              </p:nextCondLst>
            </p:seq>
            <p:seq concurrent="1" nextAc="seek">
              <p:cTn id="18" restart="whenNotActive" fill="hold" evtFilter="cancelBubble" nodeType="interactiveSeq">
                <p:stCondLst>
                  <p:cond evt="onClick" delay="0">
                    <p:tgtEl>
                      <p:spTgt spid="614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2" presetClass="exit" presetSubtype="0" fill="hold" nodeType="clickEffect">
                                  <p:stCondLst>
                                    <p:cond delay="0"/>
                                  </p:stCondLst>
                                  <p:childTnLst>
                                    <p:animScale>
                                      <p:cBhvr>
                                        <p:cTn id="22" dur="1000" accel="50000">
                                          <p:stCondLst>
                                            <p:cond delay="0"/>
                                          </p:stCondLst>
                                        </p:cTn>
                                        <p:tgtEl>
                                          <p:spTgt spid="614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3" dur="1000" accel="50000">
                                          <p:stCondLst>
                                            <p:cond delay="0"/>
                                          </p:stCondLst>
                                        </p:cTn>
                                        <p:tgtEl>
                                          <p:spTgt spid="6149"/>
                                        </p:tgtEl>
                                        <p:attrNameLst>
                                          <p:attrName>ppt_x</p:attrName>
                                          <p:attrName>ppt_y</p:attrName>
                                        </p:attrNameLst>
                                      </p:cBhvr>
                                    </p:animMotion>
                                    <p:animEffect transition="out" filter="fade">
                                      <p:cBhvr>
                                        <p:cTn id="24" dur="1000"/>
                                        <p:tgtEl>
                                          <p:spTgt spid="6149"/>
                                        </p:tgtEl>
                                      </p:cBhvr>
                                    </p:animEffect>
                                    <p:set>
                                      <p:cBhvr>
                                        <p:cTn id="25" dur="1" fill="hold">
                                          <p:stCondLst>
                                            <p:cond delay="999"/>
                                          </p:stCondLst>
                                        </p:cTn>
                                        <p:tgtEl>
                                          <p:spTgt spid="6149"/>
                                        </p:tgtEl>
                                        <p:attrNameLst>
                                          <p:attrName>style.visibility</p:attrName>
                                        </p:attrNameLst>
                                      </p:cBhvr>
                                      <p:to>
                                        <p:strVal val="hidden"/>
                                      </p:to>
                                    </p:set>
                                  </p:childTnLst>
                                </p:cTn>
                              </p:par>
                            </p:childTnLst>
                          </p:cTn>
                        </p:par>
                      </p:childTnLst>
                    </p:cTn>
                  </p:par>
                </p:childTnLst>
              </p:cTn>
              <p:nextCondLst>
                <p:cond evt="onClick" delay="0">
                  <p:tgtEl>
                    <p:spTgt spid="6149"/>
                  </p:tgtEl>
                </p:cond>
              </p:nextCondLst>
            </p:seq>
            <p:seq concurrent="1" nextAc="seek">
              <p:cTn id="26" restart="whenNotActive" fill="hold" evtFilter="cancelBubble" nodeType="interactiveSeq">
                <p:stCondLst>
                  <p:cond evt="onClick" delay="0">
                    <p:tgtEl>
                      <p:spTgt spid="615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2" presetClass="exit" presetSubtype="0" fill="hold" nodeType="clickEffect">
                                  <p:stCondLst>
                                    <p:cond delay="0"/>
                                  </p:stCondLst>
                                  <p:childTnLst>
                                    <p:animScale>
                                      <p:cBhvr>
                                        <p:cTn id="30" dur="1000" accel="50000">
                                          <p:stCondLst>
                                            <p:cond delay="0"/>
                                          </p:stCondLst>
                                        </p:cTn>
                                        <p:tgtEl>
                                          <p:spTgt spid="615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1" dur="1000" accel="50000">
                                          <p:stCondLst>
                                            <p:cond delay="0"/>
                                          </p:stCondLst>
                                        </p:cTn>
                                        <p:tgtEl>
                                          <p:spTgt spid="6150"/>
                                        </p:tgtEl>
                                        <p:attrNameLst>
                                          <p:attrName>ppt_x</p:attrName>
                                          <p:attrName>ppt_y</p:attrName>
                                        </p:attrNameLst>
                                      </p:cBhvr>
                                    </p:animMotion>
                                    <p:animEffect transition="out" filter="fade">
                                      <p:cBhvr>
                                        <p:cTn id="32" dur="1000"/>
                                        <p:tgtEl>
                                          <p:spTgt spid="6150"/>
                                        </p:tgtEl>
                                      </p:cBhvr>
                                    </p:animEffect>
                                    <p:set>
                                      <p:cBhvr>
                                        <p:cTn id="33" dur="1" fill="hold">
                                          <p:stCondLst>
                                            <p:cond delay="999"/>
                                          </p:stCondLst>
                                        </p:cTn>
                                        <p:tgtEl>
                                          <p:spTgt spid="6150"/>
                                        </p:tgtEl>
                                        <p:attrNameLst>
                                          <p:attrName>style.visibility</p:attrName>
                                        </p:attrNameLst>
                                      </p:cBhvr>
                                      <p:to>
                                        <p:strVal val="hidden"/>
                                      </p:to>
                                    </p:set>
                                  </p:childTnLst>
                                </p:cTn>
                              </p:par>
                            </p:childTnLst>
                          </p:cTn>
                        </p:par>
                      </p:childTnLst>
                    </p:cTn>
                  </p:par>
                </p:childTnLst>
              </p:cTn>
              <p:nextCondLst>
                <p:cond evt="onClick" delay="0">
                  <p:tgtEl>
                    <p:spTgt spid="6150"/>
                  </p:tgtEl>
                </p:cond>
              </p:nextCondLst>
            </p:seq>
            <p:seq concurrent="1" nextAc="seek">
              <p:cTn id="34" restart="whenNotActive" fill="hold" evtFilter="cancelBubble" nodeType="interactiveSeq">
                <p:stCondLst>
                  <p:cond evt="onClick" delay="0">
                    <p:tgtEl>
                      <p:spTgt spid="615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2" presetClass="exit" presetSubtype="0" fill="hold" nodeType="clickEffect">
                                  <p:stCondLst>
                                    <p:cond delay="0"/>
                                  </p:stCondLst>
                                  <p:childTnLst>
                                    <p:animScale>
                                      <p:cBhvr>
                                        <p:cTn id="38" dur="1000" accel="50000">
                                          <p:stCondLst>
                                            <p:cond delay="0"/>
                                          </p:stCondLst>
                                        </p:cTn>
                                        <p:tgtEl>
                                          <p:spTgt spid="615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6151"/>
                                        </p:tgtEl>
                                        <p:attrNameLst>
                                          <p:attrName>ppt_x</p:attrName>
                                          <p:attrName>ppt_y</p:attrName>
                                        </p:attrNameLst>
                                      </p:cBhvr>
                                    </p:animMotion>
                                    <p:animEffect transition="out" filter="fade">
                                      <p:cBhvr>
                                        <p:cTn id="40" dur="1000"/>
                                        <p:tgtEl>
                                          <p:spTgt spid="6151"/>
                                        </p:tgtEl>
                                      </p:cBhvr>
                                    </p:animEffect>
                                    <p:set>
                                      <p:cBhvr>
                                        <p:cTn id="41" dur="1" fill="hold">
                                          <p:stCondLst>
                                            <p:cond delay="999"/>
                                          </p:stCondLst>
                                        </p:cTn>
                                        <p:tgtEl>
                                          <p:spTgt spid="6151"/>
                                        </p:tgtEl>
                                        <p:attrNameLst>
                                          <p:attrName>style.visibility</p:attrName>
                                        </p:attrNameLst>
                                      </p:cBhvr>
                                      <p:to>
                                        <p:strVal val="hidden"/>
                                      </p:to>
                                    </p:set>
                                  </p:childTnLst>
                                </p:cTn>
                              </p:par>
                            </p:childTnLst>
                          </p:cTn>
                        </p:par>
                      </p:childTnLst>
                    </p:cTn>
                  </p:par>
                </p:childTnLst>
              </p:cTn>
              <p:nextCondLst>
                <p:cond evt="onClick" delay="0">
                  <p:tgtEl>
                    <p:spTgt spid="6151"/>
                  </p:tgtEl>
                </p:cond>
              </p:nextCondLst>
            </p:seq>
            <p:seq concurrent="1" nextAc="seek">
              <p:cTn id="42" restart="whenNotActive" fill="hold" evtFilter="cancelBubble" nodeType="interactiveSeq">
                <p:stCondLst>
                  <p:cond evt="onClick" delay="0">
                    <p:tgtEl>
                      <p:spTgt spid="6152"/>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2" presetClass="exit" presetSubtype="0" fill="hold" nodeType="clickEffect">
                                  <p:stCondLst>
                                    <p:cond delay="0"/>
                                  </p:stCondLst>
                                  <p:childTnLst>
                                    <p:animScale>
                                      <p:cBhvr>
                                        <p:cTn id="46" dur="1000" accel="50000">
                                          <p:stCondLst>
                                            <p:cond delay="0"/>
                                          </p:stCondLst>
                                        </p:cTn>
                                        <p:tgtEl>
                                          <p:spTgt spid="61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6152"/>
                                        </p:tgtEl>
                                        <p:attrNameLst>
                                          <p:attrName>ppt_x</p:attrName>
                                          <p:attrName>ppt_y</p:attrName>
                                        </p:attrNameLst>
                                      </p:cBhvr>
                                    </p:animMotion>
                                    <p:animEffect transition="out" filter="fade">
                                      <p:cBhvr>
                                        <p:cTn id="48" dur="1000"/>
                                        <p:tgtEl>
                                          <p:spTgt spid="6152"/>
                                        </p:tgtEl>
                                      </p:cBhvr>
                                    </p:animEffect>
                                    <p:set>
                                      <p:cBhvr>
                                        <p:cTn id="49" dur="1" fill="hold">
                                          <p:stCondLst>
                                            <p:cond delay="999"/>
                                          </p:stCondLst>
                                        </p:cTn>
                                        <p:tgtEl>
                                          <p:spTgt spid="6152"/>
                                        </p:tgtEl>
                                        <p:attrNameLst>
                                          <p:attrName>style.visibility</p:attrName>
                                        </p:attrNameLst>
                                      </p:cBhvr>
                                      <p:to>
                                        <p:strVal val="hidden"/>
                                      </p:to>
                                    </p:set>
                                  </p:childTnLst>
                                </p:cTn>
                              </p:par>
                            </p:childTnLst>
                          </p:cTn>
                        </p:par>
                      </p:childTnLst>
                    </p:cTn>
                  </p:par>
                </p:childTnLst>
              </p:cTn>
              <p:nextCondLst>
                <p:cond evt="onClick" delay="0">
                  <p:tgtEl>
                    <p:spTgt spid="6152"/>
                  </p:tgtEl>
                </p:cond>
              </p:nextCondLst>
            </p:seq>
            <p:seq concurrent="1" nextAc="seek">
              <p:cTn id="50" restart="whenNotActive" fill="hold" evtFilter="cancelBubble" nodeType="interactiveSeq">
                <p:stCondLst>
                  <p:cond evt="onClick" delay="0">
                    <p:tgtEl>
                      <p:spTgt spid="615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2" presetClass="exit" presetSubtype="0" fill="hold" nodeType="clickEffect">
                                  <p:stCondLst>
                                    <p:cond delay="0"/>
                                  </p:stCondLst>
                                  <p:childTnLst>
                                    <p:animScale>
                                      <p:cBhvr>
                                        <p:cTn id="54" dur="1000" accel="50000">
                                          <p:stCondLst>
                                            <p:cond delay="0"/>
                                          </p:stCondLst>
                                        </p:cTn>
                                        <p:tgtEl>
                                          <p:spTgt spid="615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6153"/>
                                        </p:tgtEl>
                                        <p:attrNameLst>
                                          <p:attrName>ppt_x</p:attrName>
                                          <p:attrName>ppt_y</p:attrName>
                                        </p:attrNameLst>
                                      </p:cBhvr>
                                    </p:animMotion>
                                    <p:animEffect transition="out" filter="fade">
                                      <p:cBhvr>
                                        <p:cTn id="56" dur="1000"/>
                                        <p:tgtEl>
                                          <p:spTgt spid="6153"/>
                                        </p:tgtEl>
                                      </p:cBhvr>
                                    </p:animEffect>
                                    <p:set>
                                      <p:cBhvr>
                                        <p:cTn id="57" dur="1" fill="hold">
                                          <p:stCondLst>
                                            <p:cond delay="999"/>
                                          </p:stCondLst>
                                        </p:cTn>
                                        <p:tgtEl>
                                          <p:spTgt spid="6153"/>
                                        </p:tgtEl>
                                        <p:attrNameLst>
                                          <p:attrName>style.visibility</p:attrName>
                                        </p:attrNameLst>
                                      </p:cBhvr>
                                      <p:to>
                                        <p:strVal val="hidden"/>
                                      </p:to>
                                    </p:set>
                                  </p:childTnLst>
                                </p:cTn>
                              </p:par>
                            </p:childTnLst>
                          </p:cTn>
                        </p:par>
                      </p:childTnLst>
                    </p:cTn>
                  </p:par>
                </p:childTnLst>
              </p:cTn>
              <p:nextCondLst>
                <p:cond evt="onClick" delay="0">
                  <p:tgtEl>
                    <p:spTgt spid="6153"/>
                  </p:tgtEl>
                </p:cond>
              </p:nextCondLst>
            </p:seq>
            <p:seq concurrent="1" nextAc="seek">
              <p:cTn id="58" restart="whenNotActive" fill="hold" evtFilter="cancelBubble" nodeType="interactiveSeq">
                <p:stCondLst>
                  <p:cond evt="onClick" delay="0">
                    <p:tgtEl>
                      <p:spTgt spid="6154"/>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2" presetClass="exit" presetSubtype="0" fill="hold" nodeType="clickEffect">
                                  <p:stCondLst>
                                    <p:cond delay="0"/>
                                  </p:stCondLst>
                                  <p:childTnLst>
                                    <p:animScale>
                                      <p:cBhvr>
                                        <p:cTn id="62" dur="1000" accel="50000">
                                          <p:stCondLst>
                                            <p:cond delay="0"/>
                                          </p:stCondLst>
                                        </p:cTn>
                                        <p:tgtEl>
                                          <p:spTgt spid="61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3" dur="1000" accel="50000">
                                          <p:stCondLst>
                                            <p:cond delay="0"/>
                                          </p:stCondLst>
                                        </p:cTn>
                                        <p:tgtEl>
                                          <p:spTgt spid="6154"/>
                                        </p:tgtEl>
                                        <p:attrNameLst>
                                          <p:attrName>ppt_x</p:attrName>
                                          <p:attrName>ppt_y</p:attrName>
                                        </p:attrNameLst>
                                      </p:cBhvr>
                                    </p:animMotion>
                                    <p:animEffect transition="out" filter="fade">
                                      <p:cBhvr>
                                        <p:cTn id="64" dur="1000"/>
                                        <p:tgtEl>
                                          <p:spTgt spid="6154"/>
                                        </p:tgtEl>
                                      </p:cBhvr>
                                    </p:animEffect>
                                    <p:set>
                                      <p:cBhvr>
                                        <p:cTn id="65" dur="1" fill="hold">
                                          <p:stCondLst>
                                            <p:cond delay="999"/>
                                          </p:stCondLst>
                                        </p:cTn>
                                        <p:tgtEl>
                                          <p:spTgt spid="6154"/>
                                        </p:tgtEl>
                                        <p:attrNameLst>
                                          <p:attrName>style.visibility</p:attrName>
                                        </p:attrNameLst>
                                      </p:cBhvr>
                                      <p:to>
                                        <p:strVal val="hidden"/>
                                      </p:to>
                                    </p:set>
                                  </p:childTnLst>
                                </p:cTn>
                              </p:par>
                            </p:childTnLst>
                          </p:cTn>
                        </p:par>
                      </p:childTnLst>
                    </p:cTn>
                  </p:par>
                </p:childTnLst>
              </p:cTn>
              <p:nextCondLst>
                <p:cond evt="onClick" delay="0">
                  <p:tgtEl>
                    <p:spTgt spid="615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12226544"/>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4801</TotalTime>
  <Words>387</Words>
  <Application>Microsoft Office PowerPoint</Application>
  <PresentationFormat>Widescreen</PresentationFormat>
  <Paragraphs>117</Paragraphs>
  <Slides>25</Slides>
  <Notes>0</Notes>
  <HiddenSlides>8</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Arial-Rounded</vt:lpstr>
      <vt:lpstr>Arial-SGK-TV</vt:lpstr>
      <vt:lpstr>Calibri</vt:lpstr>
      <vt:lpstr>Calibri Light</vt:lpstr>
      <vt:lpstr>HP001</vt:lpstr>
      <vt:lpstr>HP001 4 hàng</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Win10</cp:lastModifiedBy>
  <cp:revision>385</cp:revision>
  <dcterms:created xsi:type="dcterms:W3CDTF">2021-06-02T01:34:28Z</dcterms:created>
  <dcterms:modified xsi:type="dcterms:W3CDTF">2025-10-24T14:49:36Z</dcterms:modified>
</cp:coreProperties>
</file>