
<file path=[Content_Types].xml><?xml version="1.0" encoding="utf-8"?>
<Types xmlns="http://schemas.openxmlformats.org/package/2006/content-types"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365" r:id="rId2"/>
    <p:sldId id="419" r:id="rId3"/>
    <p:sldId id="262" r:id="rId4"/>
    <p:sldId id="256" r:id="rId5"/>
    <p:sldId id="309" r:id="rId6"/>
    <p:sldId id="330" r:id="rId7"/>
    <p:sldId id="324" r:id="rId8"/>
    <p:sldId id="409" r:id="rId9"/>
    <p:sldId id="401" r:id="rId10"/>
    <p:sldId id="402" r:id="rId11"/>
    <p:sldId id="403" r:id="rId12"/>
    <p:sldId id="418" r:id="rId13"/>
    <p:sldId id="357" r:id="rId14"/>
    <p:sldId id="420" r:id="rId15"/>
    <p:sldId id="421" r:id="rId16"/>
    <p:sldId id="422" r:id="rId17"/>
    <p:sldId id="423" r:id="rId18"/>
    <p:sldId id="424" r:id="rId19"/>
    <p:sldId id="425" r:id="rId20"/>
    <p:sldId id="426" r:id="rId21"/>
    <p:sldId id="427" r:id="rId22"/>
    <p:sldId id="428" r:id="rId23"/>
    <p:sldId id="429" r:id="rId24"/>
    <p:sldId id="430" r:id="rId25"/>
    <p:sldId id="431" r:id="rId26"/>
    <p:sldId id="432" r:id="rId27"/>
    <p:sldId id="433" r:id="rId28"/>
    <p:sldId id="434" r:id="rId29"/>
    <p:sldId id="435" r:id="rId30"/>
  </p:sldIdLst>
  <p:sldSz cx="12192000" cy="6858000"/>
  <p:notesSz cx="6858000" cy="9144000"/>
  <p:custDataLst>
    <p:tags r:id="rId32"/>
  </p:custDataLst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5852D"/>
    <a:srgbClr val="FCFAF8"/>
    <a:srgbClr val="59C030"/>
    <a:srgbClr val="0000CC"/>
    <a:srgbClr val="931578"/>
    <a:srgbClr val="ACD868"/>
    <a:srgbClr val="F6B843"/>
    <a:srgbClr val="66E5B9"/>
    <a:srgbClr val="F0C9BF"/>
    <a:srgbClr val="F5A45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83" d="100"/>
          <a:sy n="83" d="100"/>
        </p:scale>
        <p:origin x="686" y="7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080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16790B-B7C0-48C2-AB7C-F1512BE72414}" type="datetimeFigureOut">
              <a:rPr lang="vi-VN" smtClean="0"/>
              <a:t>24/10/2025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6148C1-C31C-4A2D-97EE-45B89E6B99F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028282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3" y="219527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3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81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7" y="6264691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4" y="6181476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9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6" y="906827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9" y="98942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903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8" y="91794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4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5" y="152070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8" y="160330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13" y="156140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6" y="1531832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3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4" y="2134585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6" y="221718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22" y="217528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5" y="214571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8" y="2748464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5" y="283106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30" y="278916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5" y="275959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42" y="3362343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24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9" y="340304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34" y="3373469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41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51" y="3976222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34" y="40588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9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42" y="398734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9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61" y="4590101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42" y="467270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8" y="46308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51" y="460122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70" y="520398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51" y="528658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6" y="52446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61" y="5215106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8" y="5817859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61" y="590046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5" y="58585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70" y="5828985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7" y="1491606"/>
            <a:ext cx="9867487" cy="4773077"/>
            <a:chOff x="623255" y="927125"/>
            <a:chExt cx="7691377" cy="387190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97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3" y="6418008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2819940-F204-450A-ACE4-C1FAA7496E24}"/>
              </a:ext>
            </a:extLst>
          </p:cNvPr>
          <p:cNvGrpSpPr/>
          <p:nvPr userDrawn="1"/>
        </p:nvGrpSpPr>
        <p:grpSpPr>
          <a:xfrm>
            <a:off x="1524306" y="5626813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932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72724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1" animBg="1"/>
      <p:bldP spid="48" grpId="1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3" y="219527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6" y="906827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9" y="98942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903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8" y="91794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4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5" y="152070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8" y="160330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13" y="156140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6" y="1531832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3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4" y="2134585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6" y="221718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22" y="217528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5" y="214571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8" y="2748464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5" y="283106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30" y="278916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5" y="275959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42" y="3362343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4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9" y="340304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34" y="3373469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41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51" y="3976222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34" y="40588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9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42" y="398734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9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61" y="4590101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42" y="467270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8" y="46308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51" y="460122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70" y="520398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51" y="528658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6" y="52446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61" y="5215106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8" y="5817859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61" y="590046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5" y="58585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70" y="5828985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5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54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5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7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13" y="5038649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8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20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36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7" y="5541503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86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002060"/>
                </a:solidFill>
                <a:latin typeface="+mj-lt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3718299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3" y="219527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6" y="906827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9" y="98942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903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8" y="91794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4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5" y="152070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8" y="160330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13" y="156140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6" y="1531832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3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4" y="2134585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6" y="221718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22" y="217528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5" y="214571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8" y="2748464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5" y="283106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30" y="278916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5" y="275959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42" y="3362343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4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9" y="340304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34" y="3373469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41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51" y="3976222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34" y="40588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9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42" y="398734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9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61" y="4590101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42" y="467270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8" y="46308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51" y="460122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70" y="520398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51" y="528658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6" y="52446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61" y="5215106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8" y="5817859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61" y="590046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5" y="58585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70" y="5828985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323829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and Content">
    <p:bg>
      <p:bgPr>
        <a:solidFill>
          <a:schemeClr val="accent3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7236" y="219522"/>
            <a:ext cx="12164765" cy="6418963"/>
            <a:chOff x="125465" y="219519"/>
            <a:chExt cx="8923440" cy="4925505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125465" y="219519"/>
              <a:ext cx="8923440" cy="4925505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6656728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3" y="219527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3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81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7" y="6264691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4" y="6181476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9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6" y="906827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9" y="98942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903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8" y="91794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4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5" y="152070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8" y="160330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13" y="156140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6" y="1531832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3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4" y="2134585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6" y="221718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22" y="217528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5" y="214571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8" y="2748464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5" y="283106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30" y="278916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5" y="275959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42" y="3362343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24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9" y="340304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34" y="3373469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41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51" y="3976222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34" y="40588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9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42" y="398734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9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61" y="4590101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42" y="467270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8" y="46308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51" y="460122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70" y="520398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51" y="528658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6" y="52446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61" y="5215106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8" y="5817859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61" y="590046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5" y="58585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70" y="5828985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7" y="1491606"/>
            <a:ext cx="9867487" cy="4773077"/>
            <a:chOff x="623255" y="927125"/>
            <a:chExt cx="7691377" cy="3871900"/>
          </a:xfrm>
          <a:solidFill>
            <a:srgbClr val="ACD868"/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97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3" y="6418008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6" y="5626813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76199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7" grpId="1" animBg="1"/>
      <p:bldP spid="48" grpId="0" animBg="1"/>
      <p:bldP spid="48" grpId="1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3" y="219527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3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81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7" y="6264691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4" y="6181476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9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6" y="906827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9" y="98942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903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8" y="91794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4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5" y="152070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8" y="160330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13" y="156140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6" y="1531832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3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4" y="2134585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6" y="221718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22" y="217528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5" y="214571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8" y="2748464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5" y="283106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30" y="278916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5" y="275959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42" y="3362343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24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9" y="340304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34" y="3373469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41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51" y="3976222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34" y="40588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9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42" y="398734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9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61" y="4590101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42" y="467270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8" y="46308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51" y="460122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70" y="520398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51" y="528658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6" y="52446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61" y="5215106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8" y="5817859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61" y="590046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5" y="58585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70" y="5828985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7" y="13716000"/>
            <a:ext cx="9867487" cy="4773077"/>
            <a:chOff x="623255" y="927125"/>
            <a:chExt cx="7691377" cy="3871900"/>
          </a:xfrm>
          <a:solidFill>
            <a:srgbClr val="ACD868"/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13716000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13716000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3" y="6418008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6" y="13716000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213733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3" y="219527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3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81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7" y="6264691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4" y="6181476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9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6" y="906827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9" y="98942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903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8" y="91794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4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5" y="152070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8" y="160330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13" y="156140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6" y="1531832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3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4" y="2134585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6" y="221718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22" y="217528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5" y="214571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8" y="2748464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5" y="283106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30" y="278916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5" y="275959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42" y="3362343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24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9" y="340304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34" y="3373469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41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51" y="3976222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34" y="40588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9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42" y="398734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9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61" y="4590101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42" y="467270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8" y="46308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51" y="460122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70" y="520398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51" y="528658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6" y="52446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61" y="5215106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8" y="5817859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61" y="590046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5" y="58585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70" y="5828985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7" y="13716000"/>
            <a:ext cx="9867487" cy="4773077"/>
            <a:chOff x="623255" y="927125"/>
            <a:chExt cx="7691377" cy="3871900"/>
          </a:xfrm>
          <a:solidFill>
            <a:srgbClr val="ACD868"/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13716000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13716000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3" y="6418008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6" y="13716000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074160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3" y="219527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6" y="906827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9" y="98942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903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8" y="91794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4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5" y="152070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8" y="160330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13" y="156140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6" y="1531832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3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4" y="2134585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6" y="221718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22" y="217528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5" y="214571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8" y="2748464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5" y="283106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30" y="278916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5" y="275959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42" y="3362343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4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9" y="340304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34" y="3373469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41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51" y="3976222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34" y="40588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9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42" y="398734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9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61" y="4590101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42" y="467270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8" y="46308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51" y="460122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70" y="520398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51" y="528658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6" y="52446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61" y="5215106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8" y="5817859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61" y="590046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5" y="58585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70" y="5828985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5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54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7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13" y="5038649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8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20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36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7" y="5541503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94" y="3588088"/>
            <a:ext cx="2599447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1" y="1572172"/>
            <a:ext cx="3725448" cy="54014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81358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3" y="219527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6" y="906827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9" y="98942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903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8" y="91794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4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5" y="152070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8" y="160330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13" y="156140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6" y="1531832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3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4" y="2134585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6" y="221718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22" y="217528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5" y="214571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8" y="2748464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5" y="283106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30" y="278916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5" y="275959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42" y="3362343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4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9" y="340304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34" y="3373469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41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51" y="3976222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34" y="40588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9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42" y="398734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9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61" y="4590101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42" y="467270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8" y="46308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51" y="460122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70" y="520398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51" y="528658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6" y="52446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61" y="5215106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8" y="5817859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61" y="590046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5" y="58585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70" y="5828985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5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54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9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7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13" y="5038649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8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20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36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7" y="5541503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6" y="1522378"/>
            <a:ext cx="4518031" cy="54014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75763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3" y="219527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6" y="906827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9" y="98942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903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8" y="91794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4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5" y="152070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8" y="160330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13" y="156140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6" y="1531832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3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4" y="2134585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6" y="221718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22" y="217528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5" y="214571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8" y="2748464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5" y="283106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30" y="278916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5" y="275959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42" y="3362343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4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9" y="340304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34" y="3373469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41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51" y="3976222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34" y="40588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9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42" y="398734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9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61" y="4590101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42" y="467270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8" y="46308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51" y="460122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70" y="520398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51" y="528658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6" y="52446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61" y="5215106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8" y="5817859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61" y="590046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5" y="58585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70" y="5828985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5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54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5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7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13" y="5038649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8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20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36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7" y="5541503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04229" y="1596487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83785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3" y="219527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6" y="906827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9" y="98942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903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8" y="91794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4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5" y="152070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8" y="160330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13" y="156140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6" y="1531832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3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4" y="2134585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6" y="221718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22" y="217528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5" y="214571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8" y="2748464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5" y="283106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30" y="278916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5" y="275959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42" y="3362343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4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9" y="340304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34" y="3373469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41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51" y="3976222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34" y="40588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9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42" y="398734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9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61" y="4590101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42" y="467270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8" y="46308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51" y="460122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70" y="520398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51" y="528658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6" y="52446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61" y="5215106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8" y="5817859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61" y="590046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5" y="58585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70" y="5828985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305065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3" y="219527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6" y="906827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9" y="98942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903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8" y="91794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4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5" y="152070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8" y="160330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13" y="156140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6" y="1531832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3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4" y="2134585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6" y="221718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22" y="217528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5" y="214571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8" y="2748464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5" y="283106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30" y="278916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5" y="275959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42" y="3362343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4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9" y="340304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34" y="3373469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41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51" y="3976222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34" y="40588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9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42" y="398734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9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61" y="4590101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42" y="467270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8" y="46308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51" y="460122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70" y="520398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51" y="528658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6" y="52446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61" y="5215106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8" y="5817859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61" y="590046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5" y="58585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70" y="5828985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5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54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7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13" y="5038649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8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20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36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7" y="5541503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94" y="3588088"/>
            <a:ext cx="2599447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4334111" y="1572172"/>
            <a:ext cx="3725448" cy="54014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342171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5" grpId="0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3" y="219527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6" y="906827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9" y="98942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903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8" y="91794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4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5" y="152070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8" y="160330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13" y="156140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6" y="1531832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3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4" y="2134585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6" y="221718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22" y="217528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5" y="214571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8" y="2748464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5" y="283106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30" y="278916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5" y="275959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42" y="3362343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4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9" y="340304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34" y="3373469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41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51" y="3976222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34" y="40588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9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42" y="398734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9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61" y="4590101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42" y="467270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8" y="46308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51" y="460122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70" y="520398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51" y="528658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6" y="52446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61" y="5215106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8" y="5817859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61" y="590046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5" y="58585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70" y="5828985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4924953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3" y="219527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6" y="906827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9" y="98942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903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8" y="91794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4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5" y="152070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8" y="160330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13" y="156140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6" y="1531832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3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4" y="2134585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6" y="221718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22" y="217528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5" y="214571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8" y="2748464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5" y="283106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30" y="278916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5" y="275959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42" y="3362343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4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9" y="340304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34" y="3373469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41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51" y="3976222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34" y="40588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9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42" y="398734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9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61" y="4590101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42" y="467270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8" y="46308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51" y="460122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70" y="520398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51" y="528658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6" y="52446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61" y="5215106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8" y="5817859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61" y="590046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5" y="58585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70" y="5828985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1117234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3" y="219527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6" y="906827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9" y="98942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903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8" y="91794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4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5" y="152070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8" y="160330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13" y="156140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6" y="1531832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3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4" y="2134585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6" y="221718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22" y="217528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5" y="214571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8" y="2748464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5" y="283106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30" y="278916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5" y="275959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42" y="3362343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4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9" y="340304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34" y="3373469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41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51" y="3976222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34" y="40588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9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42" y="398734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9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61" y="4590101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42" y="467270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8" y="46308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51" y="460122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70" y="520398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51" y="528658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6" y="52446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61" y="5215106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8" y="5817859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61" y="590046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5" y="58585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70" y="5828985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9031411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3" y="219527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6" y="906827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9" y="98942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903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8" y="91794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4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5" y="152070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8" y="160330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13" y="156140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6" y="1531832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3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4" y="2134585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6" y="221718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22" y="217528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5" y="214571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8" y="2748464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5" y="283106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30" y="278916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5" y="275959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42" y="3362343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4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9" y="340304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34" y="3373469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41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51" y="3976222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34" y="40588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9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42" y="398734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9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61" y="4590101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42" y="467270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8" y="46308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51" y="460122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70" y="520398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51" y="528658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6" y="52446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61" y="5215106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8" y="5817859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61" y="590046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5" y="58585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70" y="5828985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3909769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3" y="219527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6" y="906827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9" y="98942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903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8" y="91794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4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5" y="152070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8" y="160330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13" y="156140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6" y="1531832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3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4" y="2134585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6" y="221718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22" y="217528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5" y="214571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8" y="2748464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5" y="283106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30" y="278916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5" y="275959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42" y="3362343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4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9" y="340304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34" y="3373469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41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51" y="3976222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34" y="40588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9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42" y="398734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9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61" y="4590101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42" y="467270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8" y="46308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51" y="460122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70" y="520398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51" y="528658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6" y="52446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61" y="5215106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8" y="5817859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61" y="590046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5" y="58585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70" y="5828985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9719906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3" y="219527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6" y="906827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9" y="98942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903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8" y="91794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4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5" y="152070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8" y="160330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13" y="156140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6" y="1531832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3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4" y="2134585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6" y="221718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22" y="217528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5" y="214571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8" y="2748464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5" y="283106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30" y="278916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5" y="275959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42" y="3362343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4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9" y="340304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34" y="3373469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41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51" y="3976222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34" y="40588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9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42" y="398734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9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61" y="4590101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42" y="467270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8" y="46308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51" y="460122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70" y="520398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51" y="528658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6" y="52446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61" y="5215106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8" y="5817859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61" y="590046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5" y="58585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70" y="5828985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5045692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3" y="219527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6" y="906827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9" y="98942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903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8" y="91794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4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5" y="152070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8" y="160330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13" y="156140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6" y="1531832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3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4" y="2134585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6" y="221718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22" y="217528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5" y="214571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8" y="2748464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5" y="283106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30" y="278916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5" y="275959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42" y="3362343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4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9" y="340304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34" y="3373469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41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51" y="3976222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34" y="40588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9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42" y="398734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9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61" y="4590101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42" y="467270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8" y="46308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51" y="460122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70" y="520398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51" y="528658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6" y="52446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61" y="5215106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8" y="5817859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61" y="590046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5" y="58585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70" y="5828985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4127397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3" y="219527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6" y="906827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9" y="98942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903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8" y="91794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4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5" y="152070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8" y="160330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13" y="156140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6" y="1531832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3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4" y="2134585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6" y="221718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22" y="217528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5" y="214571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8" y="2748464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5" y="283106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30" y="278916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5" y="275959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42" y="3362343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4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9" y="340304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34" y="3373469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41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51" y="3976222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34" y="40588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9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42" y="398734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9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61" y="4590101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42" y="467270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8" y="46308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51" y="460122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70" y="520398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51" y="528658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6" y="52446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61" y="5215106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8" y="5817859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61" y="590046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5" y="58585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70" y="5828985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4512601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3" y="219527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6" y="906827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9" y="98942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903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8" y="91794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4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5" y="152070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8" y="160330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13" y="156140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6" y="1531832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3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4" y="2134585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6" y="221718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22" y="217528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5" y="214571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8" y="2748464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5" y="283106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30" y="278916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5" y="275959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42" y="3362343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4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9" y="340304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34" y="3373469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41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51" y="3976222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34" y="40588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9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42" y="398734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9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61" y="4590101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42" y="467270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8" y="46308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51" y="460122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70" y="520398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51" y="528658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6" y="52446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61" y="5215106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8" y="5817859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61" y="590046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5" y="58585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70" y="5828985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9080535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3" y="219527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6" y="906827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9" y="98942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903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8" y="91794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4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5" y="152070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8" y="160330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13" y="156140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6" y="1531832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3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4" y="2134585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6" y="221718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22" y="217528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5" y="214571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8" y="2748464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5" y="283106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30" y="278916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5" y="275959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42" y="3362343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4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9" y="340304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34" y="3373469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41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51" y="3976222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34" y="40588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9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42" y="398734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9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61" y="4590101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42" y="467270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8" y="46308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51" y="460122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70" y="520398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51" y="528658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6" y="52446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61" y="5215106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8" y="5817859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61" y="590046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5" y="58585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70" y="5828985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912223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3" y="219527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6" y="906827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9" y="98942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903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8" y="91794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4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5" y="152070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8" y="160330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13" y="156140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6" y="1531832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3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4" y="2134585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6" y="221718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22" y="217528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5" y="214571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8" y="2748464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5" y="283106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30" y="278916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5" y="275959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42" y="3362343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4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9" y="340304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34" y="3373469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41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51" y="3976222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34" y="40588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9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42" y="398734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9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61" y="4590101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42" y="467270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8" y="46308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51" y="460122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70" y="520398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51" y="528658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6" y="52446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61" y="5215106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8" y="5817859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61" y="590046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5" y="58585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70" y="5828985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5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54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558846" y="1522378"/>
            <a:ext cx="4518031" cy="54014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9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7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13" y="5038649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8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20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36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7" y="5541503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85991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95" grpId="0" animBg="1"/>
      <p:bldP spid="296" grpId="0" animBg="1"/>
    </p:bld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3" y="219527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6" y="906827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9" y="98942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903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8" y="91794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4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5" y="152070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8" y="160330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13" y="156140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6" y="1531832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3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4" y="2134585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6" y="221718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22" y="217528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5" y="214571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8" y="2748464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5" y="283106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30" y="278916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5" y="275959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42" y="3362343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4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9" y="340304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34" y="3373469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41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51" y="3976222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34" y="40588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9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42" y="398734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9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61" y="4590101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42" y="467270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8" y="46308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51" y="460122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70" y="520398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51" y="528658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6" y="52446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61" y="5215106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8" y="5817859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61" y="590046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5" y="58585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70" y="5828985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9840324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3" y="219527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6" y="906827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9" y="98942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903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8" y="91794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4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5" y="152070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8" y="160330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13" y="156140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6" y="1531832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3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4" y="2134585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6" y="221718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22" y="217528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5" y="214571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8" y="2748464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5" y="283106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30" y="278916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5" y="275959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42" y="3362343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4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9" y="340304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34" y="3373469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41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51" y="3976222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34" y="40588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9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42" y="398734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9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61" y="4590101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42" y="467270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8" y="46308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51" y="460122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70" y="520398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51" y="528658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6" y="52446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61" y="5215106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8" y="5817859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61" y="590046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5" y="58585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70" y="5828985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0183610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3" y="219527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6" y="906827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9" y="98942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903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8" y="91794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4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5" y="152070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8" y="160330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13" y="156140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6" y="1531832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3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4" y="2134585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6" y="221718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22" y="217528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5" y="214571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8" y="2748464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5" y="283106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30" y="278916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5" y="275959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42" y="3362343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4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9" y="340304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34" y="3373469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41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51" y="3976222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34" y="40588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9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42" y="398734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9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61" y="4590101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42" y="467270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8" y="46308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51" y="460122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70" y="520398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51" y="528658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6" y="52446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61" y="5215106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8" y="5817859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61" y="590046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5" y="58585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70" y="5828985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3207984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3" y="219527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6" y="906827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9" y="98942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903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8" y="91794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4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5" y="152070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8" y="160330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13" y="156140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6" y="1531832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3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4" y="2134585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6" y="221718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22" y="217528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5" y="214571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8" y="2748464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5" y="283106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30" y="278916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5" y="275959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42" y="3362343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4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9" y="340304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34" y="3373469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41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51" y="3976222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34" y="40588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9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42" y="398734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9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61" y="4590101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42" y="467270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8" y="46308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51" y="460122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70" y="520398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51" y="528658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6" y="52446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61" y="5215106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8" y="5817859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61" y="590046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5" y="58585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70" y="5828985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4736178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3" y="219527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6" y="906827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9" y="98942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903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8" y="91794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4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5" y="152070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8" y="160330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13" y="156140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6" y="1531832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3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4" y="2134585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6" y="221718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22" y="217528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5" y="214571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8" y="2748464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5" y="283106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30" y="278916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5" y="275959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42" y="3362343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4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9" y="340304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34" y="3373469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41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51" y="3976222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34" y="40588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9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42" y="398734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9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61" y="4590101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42" y="467270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8" y="46308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51" y="460122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70" y="520398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51" y="528658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6" y="52446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61" y="5215106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8" y="5817859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61" y="590046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5" y="58585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70" y="5828985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3257909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3" y="219527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6" y="906827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9" y="98942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903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8" y="91794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4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5" y="152070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8" y="160330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13" y="156140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6" y="1531832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3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4" y="2134585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6" y="221718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22" y="217528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5" y="214571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8" y="2748464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5" y="283106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30" y="278916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5" y="275959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42" y="3362343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4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9" y="340304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34" y="3373469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41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51" y="3976222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34" y="40588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9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42" y="398734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9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61" y="4590101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42" y="467270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8" y="46308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51" y="460122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70" y="520398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51" y="528658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6" y="52446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61" y="5215106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8" y="5817859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61" y="590046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5" y="58585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70" y="5828985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5541224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3" y="219527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6" y="906827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9" y="98942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903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8" y="91794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4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5" y="152070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8" y="160330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13" y="156140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6" y="1531832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3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4" y="2134585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6" y="221718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22" y="217528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5" y="214571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8" y="2748464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5" y="283106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30" y="278916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5" y="275959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42" y="3362343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4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9" y="340304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34" y="3373469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41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51" y="3976222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34" y="40588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9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42" y="398734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9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61" y="4590101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42" y="467270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8" y="46308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51" y="460122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70" y="520398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51" y="528658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6" y="52446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61" y="5215106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8" y="5817859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61" y="590046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5" y="58585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70" y="5828985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2758457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3" y="219527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3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81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7" y="6264691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4" y="6181476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9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6" y="906827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9" y="98942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903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8" y="91794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4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5" y="152070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8" y="160330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13" y="156140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6" y="1531832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3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4" y="2134585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6" y="221718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22" y="217528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5" y="214571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8" y="2748464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5" y="283106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30" y="278916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5" y="275959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42" y="3362343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24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9" y="340304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34" y="3373469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41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51" y="3976222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34" y="40588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9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42" y="398734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9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61" y="4590101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42" y="467270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8" y="46308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51" y="460122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70" y="520398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51" y="528658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6" y="52446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61" y="5215106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8" y="5817859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61" y="590046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5" y="58585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70" y="5828985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7" y="1491606"/>
            <a:ext cx="9867487" cy="4773077"/>
            <a:chOff x="623255" y="927125"/>
            <a:chExt cx="7691377" cy="387190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97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3" y="6418008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6" y="5626813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45232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3" y="219527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6" y="906827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9" y="98942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903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8" y="91794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4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5" y="152070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8" y="160330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13" y="156140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6" y="1531832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3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4" y="2134585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6" y="221718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22" y="217528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5" y="214571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8" y="2748464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5" y="283106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30" y="278916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5" y="275959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42" y="3362343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4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9" y="340304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34" y="3373469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41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51" y="3976222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34" y="40588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9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42" y="398734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9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61" y="4590101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42" y="467270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8" y="46308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51" y="460122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70" y="520398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51" y="528658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6" y="52446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61" y="5215106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8" y="5817859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61" y="590046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5" y="58585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70" y="5828985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5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54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7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13" y="5038649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8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20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36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7" y="5541503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94" y="3588088"/>
            <a:ext cx="2599447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1" y="1572172"/>
            <a:ext cx="3725448" cy="54014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821564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3" y="219527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6" y="906827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9" y="98942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903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8" y="91794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4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5" y="152070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8" y="160330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13" y="156140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6" y="1531832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3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4" y="2134585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6" y="221718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22" y="217528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5" y="214571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8" y="2748464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5" y="283106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30" y="278916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5" y="275959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42" y="3362343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4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9" y="340304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34" y="3373469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41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51" y="3976222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34" y="40588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9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42" y="398734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9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61" y="4590101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42" y="467270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8" y="46308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51" y="460122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70" y="520398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51" y="528658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6" y="52446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61" y="5215106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8" y="5817859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61" y="590046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5" y="58585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70" y="5828985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5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54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9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7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13" y="5038649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8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20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36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7" y="5541503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6" y="1522378"/>
            <a:ext cx="4518031" cy="54014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494852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3" y="219527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6" y="906827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9" y="98942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903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8" y="91794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4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5" y="152070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8" y="160330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13" y="156140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6" y="1531832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3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4" y="2134585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6" y="221718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22" y="217528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5" y="214571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8" y="2748464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5" y="283106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30" y="278916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5" y="275959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42" y="3362343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4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9" y="340304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34" y="3373469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41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51" y="3976222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34" y="40588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9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42" y="398734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9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61" y="4590101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42" y="467270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8" y="46308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51" y="460122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70" y="520398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51" y="528658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6" y="52446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61" y="5215106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8" y="5817859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61" y="590046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5" y="58585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70" y="5828985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5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54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615997" y="1557587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5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7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13" y="5038649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8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20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36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7" y="5541503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97091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19" grpId="0" animBg="1"/>
      <p:bldP spid="220" grpId="0" animBg="1"/>
    </p:bld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3" y="219527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6" y="906827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9" y="98942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903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8" y="91794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4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5" y="152070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8" y="160330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13" y="156140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6" y="1531832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3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4" y="2134585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6" y="221718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22" y="217528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5" y="214571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8" y="2748464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5" y="283106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30" y="278916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5" y="275959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42" y="3362343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4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9" y="340304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34" y="3373469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41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51" y="3976222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34" y="40588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9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42" y="398734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9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61" y="4590101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42" y="467270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8" y="46308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51" y="460122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70" y="520398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51" y="528658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6" y="52446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61" y="5215106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8" y="5817859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61" y="590046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5" y="58585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70" y="5828985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5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54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5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7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13" y="5038649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8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20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36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7" y="5541503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05565" y="1647231"/>
            <a:ext cx="44848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80866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3" y="219527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6" y="906827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9" y="98942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903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8" y="91794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4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5" y="152070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8" y="160330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13" y="156140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6" y="1531832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3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4" y="2134585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6" y="221718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22" y="217528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5" y="214571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8" y="2748464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5" y="283106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30" y="278916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5" y="275959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42" y="3362343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4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9" y="340304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34" y="3373469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41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51" y="3976222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34" y="40588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9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42" y="398734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9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61" y="4590101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42" y="467270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8" y="46308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51" y="460122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70" y="520398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51" y="528658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6" y="52446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61" y="5215106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8" y="5817859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61" y="590046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5" y="58585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70" y="5828985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7668217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3" y="219527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3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81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7" y="6264691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4" y="6181476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9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6" y="906827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9" y="98942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903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8" y="91794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4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5" y="152070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8" y="160330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13" y="156140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6" y="1531832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3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4" y="2134585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6" y="221718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22" y="217528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5" y="214571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8" y="2748464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5" y="283106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30" y="278916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5" y="275959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42" y="3362343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24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9" y="340304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34" y="3373469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41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51" y="3976222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34" y="40588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9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42" y="398734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9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61" y="4590101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42" y="467270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8" y="46308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51" y="460122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70" y="520398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51" y="528658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6" y="52446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61" y="5215106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8" y="5817859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61" y="590046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5" y="58585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70" y="5828985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7" y="1491606"/>
            <a:ext cx="9867487" cy="4773077"/>
            <a:chOff x="623255" y="927125"/>
            <a:chExt cx="7691377" cy="3871900"/>
          </a:xfrm>
          <a:solidFill>
            <a:srgbClr val="F35757"/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97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3" y="6418008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6" y="5626813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40386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3" y="219527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6" y="906827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9" y="98942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903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8" y="91794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4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5" y="152070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8" y="160330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13" y="156140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6" y="1531832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3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4" y="2134585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6" y="221718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22" y="217528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5" y="214571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8" y="2748464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5" y="283106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30" y="278916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5" y="275959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42" y="3362343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4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9" y="340304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34" y="3373469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41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51" y="3976222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34" y="40588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9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42" y="398734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9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61" y="4590101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42" y="467270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8" y="46308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51" y="460122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70" y="520398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51" y="528658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6" y="52446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61" y="5215106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8" y="5817859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61" y="590046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5" y="58585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70" y="5828985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5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54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7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13" y="5038649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8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20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36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7" y="5541503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94" y="3588088"/>
            <a:ext cx="2599447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1" y="1572172"/>
            <a:ext cx="3725448" cy="54014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679353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3" y="219527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6" y="906827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9" y="98942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903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8" y="91794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4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5" y="152070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8" y="160330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13" y="156140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6" y="1531832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3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4" y="2134585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6" y="221718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22" y="217528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5" y="214571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8" y="2748464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5" y="283106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30" y="278916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5" y="275959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42" y="3362343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4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9" y="340304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34" y="3373469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41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51" y="3976222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34" y="40588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9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42" y="398734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9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61" y="4590101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42" y="467270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8" y="46308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51" y="460122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70" y="520398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51" y="528658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6" y="52446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61" y="5215106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8" y="5817859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61" y="590046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5" y="58585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70" y="5828985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5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54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9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7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13" y="5038649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8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20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36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7" y="5541503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6" y="1522378"/>
            <a:ext cx="4518031" cy="54014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089537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3" y="219527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6" y="906827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9" y="98942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903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8" y="91794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4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5" y="152070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8" y="160330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13" y="156140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6" y="1531832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3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4" y="2134585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6" y="221718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22" y="217528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5" y="214571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8" y="2748464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5" y="283106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30" y="278916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5" y="275959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42" y="3362343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4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9" y="340304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34" y="3373469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41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51" y="3976222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34" y="40588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9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42" y="398734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9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61" y="4590101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42" y="467270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8" y="46308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51" y="460122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70" y="520398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51" y="528658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6" y="52446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61" y="5215106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8" y="5817859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61" y="590046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5" y="58585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70" y="5828985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5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54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5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7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13" y="5038649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8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20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36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7" y="5541503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81444" y="1468557"/>
            <a:ext cx="4514832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36671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3" y="219527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6" y="906827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9" y="98942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903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8" y="91794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4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5" y="152070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8" y="160330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13" y="156140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6" y="1531832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3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4" y="2134585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6" y="221718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22" y="217528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5" y="214571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8" y="2748464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5" y="283106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30" y="278916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5" y="275959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42" y="3362343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4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9" y="340304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34" y="3373469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41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51" y="3976222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34" y="40588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9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42" y="398734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9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61" y="4590101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42" y="467270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8" y="46308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51" y="460122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70" y="520398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51" y="528658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6" y="52446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61" y="5215106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8" y="5817859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61" y="590046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5" y="58585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70" y="5828985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7444008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fld id="{B54AE3A7-20DA-48F3-81C3-2C954A8690AA}" type="datetimeFigureOut">
              <a:rPr lang="en-US" smtClean="0"/>
              <a:t>10/24/2025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6482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3" y="219527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6" y="906827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9" y="98942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903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8" y="91794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4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5" y="152070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8" y="160330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13" y="156140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6" y="1531832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3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4" y="2134585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6" y="221718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22" y="217528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5" y="214571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8" y="2748464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5" y="283106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30" y="278916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5" y="275959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42" y="3362343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4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9" y="340304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34" y="3373469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41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51" y="3976222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34" y="40588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9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42" y="398734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9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61" y="4590101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42" y="467270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8" y="46308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51" y="460122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70" y="520398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51" y="528658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6" y="52446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61" y="5215106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8" y="5817859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61" y="590046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5" y="58585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70" y="5828985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688670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3" y="219527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995;p14">
              <a:extLst>
                <a:ext uri="{FF2B5EF4-FFF2-40B4-BE49-F238E27FC236}">
                  <a16:creationId xmlns:a16="http://schemas.microsoft.com/office/drawing/2014/main" id="{D06F31EF-754A-4F9F-A77D-7C1C58F47361}"/>
                </a:ext>
              </a:extLst>
            </p:cNvPr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999;p14">
              <a:extLst>
                <a:ext uri="{FF2B5EF4-FFF2-40B4-BE49-F238E27FC236}">
                  <a16:creationId xmlns:a16="http://schemas.microsoft.com/office/drawing/2014/main" id="{B5709D43-3D83-463A-9E8C-6FA8BF6FE3F4}"/>
                </a:ext>
              </a:extLst>
            </p:cNvPr>
            <p:cNvSpPr/>
            <p:nvPr/>
          </p:nvSpPr>
          <p:spPr>
            <a:xfrm>
              <a:off x="8341543" y="180086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002;p14">
              <a:extLst>
                <a:ext uri="{FF2B5EF4-FFF2-40B4-BE49-F238E27FC236}">
                  <a16:creationId xmlns:a16="http://schemas.microsoft.com/office/drawing/2014/main" id="{7E2F91D5-68DF-48A6-8869-7FD6B10D5313}"/>
                </a:ext>
              </a:extLst>
            </p:cNvPr>
            <p:cNvSpPr/>
            <p:nvPr/>
          </p:nvSpPr>
          <p:spPr>
            <a:xfrm>
              <a:off x="8346273" y="1263367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005;p14">
              <a:extLst>
                <a:ext uri="{FF2B5EF4-FFF2-40B4-BE49-F238E27FC236}">
                  <a16:creationId xmlns:a16="http://schemas.microsoft.com/office/drawing/2014/main" id="{18466ED5-E416-4DE1-A4F7-CD23EAA77B79}"/>
                </a:ext>
              </a:extLst>
            </p:cNvPr>
            <p:cNvSpPr/>
            <p:nvPr/>
          </p:nvSpPr>
          <p:spPr>
            <a:xfrm>
              <a:off x="8341543" y="686410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008;p14">
              <a:extLst>
                <a:ext uri="{FF2B5EF4-FFF2-40B4-BE49-F238E27FC236}">
                  <a16:creationId xmlns:a16="http://schemas.microsoft.com/office/drawing/2014/main" id="{11848AC2-1101-45B6-ABB6-4FD06AA8642A}"/>
                </a:ext>
              </a:extLst>
            </p:cNvPr>
            <p:cNvSpPr/>
            <p:nvPr/>
          </p:nvSpPr>
          <p:spPr>
            <a:xfrm>
              <a:off x="8341543" y="292270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011;p14">
              <a:extLst>
                <a:ext uri="{FF2B5EF4-FFF2-40B4-BE49-F238E27FC236}">
                  <a16:creationId xmlns:a16="http://schemas.microsoft.com/office/drawing/2014/main" id="{87C36489-2782-4D32-8AFF-590446FE6759}"/>
                </a:ext>
              </a:extLst>
            </p:cNvPr>
            <p:cNvSpPr/>
            <p:nvPr/>
          </p:nvSpPr>
          <p:spPr>
            <a:xfrm>
              <a:off x="8341543" y="348363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515326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6" y="906827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9" y="98942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903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8" y="91794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4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5" y="152070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8" y="160330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13" y="156140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6" y="1531832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3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4" y="2134585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6" y="221718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22" y="217528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5" y="214571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8" y="2748464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5" y="283106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30" y="278916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5" y="275959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42" y="3362343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4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9" y="340304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34" y="3373469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41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51" y="3976222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34" y="40588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9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42" y="398734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9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61" y="4590101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42" y="467270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8" y="46308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51" y="460122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70" y="520398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51" y="528658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6" y="52446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61" y="5215106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8" y="5817859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61" y="590046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5" y="58585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70" y="5828985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642644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3" y="219527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3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81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7" y="6264691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4" y="6181476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9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6" y="906827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9" y="98942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903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8" y="91794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4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5" y="152070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8" y="160330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13" y="156140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6" y="1531832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3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4" y="2134585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6" y="221718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22" y="217528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5" y="214571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8" y="2748464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5" y="283106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30" y="278916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5" y="275959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42" y="3362343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24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9" y="340304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34" y="3373469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41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51" y="3976222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34" y="40588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9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42" y="398734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9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61" y="4590101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42" y="467270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8" y="46308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51" y="460122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70" y="520398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51" y="528658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6" y="52446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61" y="5215106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8" y="5817859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61" y="590046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5" y="58585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70" y="5828985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7" y="1491606"/>
            <a:ext cx="9867487" cy="4773077"/>
            <a:chOff x="623255" y="927125"/>
            <a:chExt cx="7691377" cy="3871900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97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3" y="6418008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6" y="5626813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12480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3" y="219527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6" y="906827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9" y="98942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903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8" y="91794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4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5" y="152070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8" y="160330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13" y="156140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6" y="1531832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3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4" y="2134585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6" y="221718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22" y="217528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5" y="214571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8" y="2748464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5" y="283106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30" y="278916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5" y="275959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42" y="3362343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4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9" y="340304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34" y="3373469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41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51" y="3976222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34" y="40588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9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42" y="398734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9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61" y="4590101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42" y="467270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8" y="46308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51" y="460122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70" y="520398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51" y="528658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6" y="52446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61" y="5215106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8" y="5817859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61" y="590046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5" y="58585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70" y="5828985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5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54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7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13" y="5038649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8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20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36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7" y="5541503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94" y="3588088"/>
            <a:ext cx="2599447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1" y="1572172"/>
            <a:ext cx="3725448" cy="54014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862311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3" y="219527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6" y="906827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9" y="98942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903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8" y="91794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4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5" y="152070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8" y="160330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13" y="156140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6" y="1531832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3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4" y="2134585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6" y="221718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22" y="217528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5" y="214571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8" y="2748464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5" y="283106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30" y="278916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5" y="275959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42" y="3362343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4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9" y="340304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34" y="3373469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41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51" y="3976222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34" y="40588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9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42" y="398734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9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61" y="4590101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42" y="467270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8" y="46308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51" y="460122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70" y="520398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51" y="528658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6" y="52446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61" y="5215106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8" y="5817859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61" y="590046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5" y="58585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70" y="5828985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5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54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9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7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13" y="5038649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8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20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36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7" y="5541503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6" y="1522378"/>
            <a:ext cx="4518031" cy="54014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187676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C913FC-2AA7-4D98-9459-C3E2D5824688}"/>
              </a:ext>
            </a:extLst>
          </p:cNvPr>
          <p:cNvSpPr/>
          <p:nvPr userDrawn="1"/>
        </p:nvSpPr>
        <p:spPr>
          <a:xfrm>
            <a:off x="9762630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48355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61" r:id="rId4"/>
    <p:sldLayoutId id="2147483674" r:id="rId5"/>
    <p:sldLayoutId id="2147483691" r:id="rId6"/>
    <p:sldLayoutId id="2147483662" r:id="rId7"/>
    <p:sldLayoutId id="2147483663" r:id="rId8"/>
    <p:sldLayoutId id="2147483664" r:id="rId9"/>
    <p:sldLayoutId id="2147483665" r:id="rId10"/>
    <p:sldLayoutId id="2147483675" r:id="rId11"/>
    <p:sldLayoutId id="2147483692" r:id="rId12"/>
    <p:sldLayoutId id="2147483676" r:id="rId13"/>
    <p:sldLayoutId id="2147483706" r:id="rId14"/>
    <p:sldLayoutId id="2147483696" r:id="rId15"/>
    <p:sldLayoutId id="2147483677" r:id="rId16"/>
    <p:sldLayoutId id="2147483678" r:id="rId17"/>
    <p:sldLayoutId id="2147483679" r:id="rId18"/>
    <p:sldLayoutId id="2147483680" r:id="rId19"/>
    <p:sldLayoutId id="2147483712" r:id="rId20"/>
    <p:sldLayoutId id="2147483711" r:id="rId21"/>
    <p:sldLayoutId id="2147483710" r:id="rId22"/>
    <p:sldLayoutId id="2147483709" r:id="rId23"/>
    <p:sldLayoutId id="2147483708" r:id="rId24"/>
    <p:sldLayoutId id="2147483707" r:id="rId25"/>
    <p:sldLayoutId id="2147483705" r:id="rId26"/>
    <p:sldLayoutId id="2147483704" r:id="rId27"/>
    <p:sldLayoutId id="2147483703" r:id="rId28"/>
    <p:sldLayoutId id="2147483702" r:id="rId29"/>
    <p:sldLayoutId id="2147483701" r:id="rId30"/>
    <p:sldLayoutId id="2147483700" r:id="rId31"/>
    <p:sldLayoutId id="2147483699" r:id="rId32"/>
    <p:sldLayoutId id="2147483698" r:id="rId33"/>
    <p:sldLayoutId id="2147483697" r:id="rId34"/>
    <p:sldLayoutId id="2147483695" r:id="rId35"/>
    <p:sldLayoutId id="2147483694" r:id="rId36"/>
    <p:sldLayoutId id="2147483681" r:id="rId37"/>
    <p:sldLayoutId id="2147483682" r:id="rId38"/>
    <p:sldLayoutId id="2147483683" r:id="rId39"/>
    <p:sldLayoutId id="2147483684" r:id="rId40"/>
    <p:sldLayoutId id="2147483685" r:id="rId41"/>
    <p:sldLayoutId id="2147483686" r:id="rId42"/>
    <p:sldLayoutId id="2147483687" r:id="rId43"/>
    <p:sldLayoutId id="2147483688" r:id="rId44"/>
    <p:sldLayoutId id="2147483689" r:id="rId45"/>
    <p:sldLayoutId id="2147483690" r:id="rId46"/>
    <p:sldLayoutId id="2147483693" r:id="rId4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10.xml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1.xml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20.png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14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20.png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15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1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1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1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1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2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2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2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3.xml"/><Relationship Id="rId4" Type="http://schemas.openxmlformats.org/officeDocument/2006/relationships/image" Target="../media/image12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4.xml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20.png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6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0">
            <a:extLst>
              <a:ext uri="{FF2B5EF4-FFF2-40B4-BE49-F238E27FC236}">
                <a16:creationId xmlns:a16="http://schemas.microsoft.com/office/drawing/2014/main" id="{E906B21C-9A29-45CE-B8BB-6B1CB7E517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20983" y="1984587"/>
            <a:ext cx="7350034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3200" b="1" dirty="0">
                <a:solidFill>
                  <a:srgbClr val="FF0000"/>
                </a:solidFill>
              </a:rPr>
              <a:t>CHÀO MỪNG CÁC CON HỌC SINH</a:t>
            </a:r>
          </a:p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3200" b="1" dirty="0">
                <a:solidFill>
                  <a:srgbClr val="FF0000"/>
                </a:solidFill>
              </a:rPr>
              <a:t> ĐẾN VỚI </a:t>
            </a:r>
            <a:r>
              <a:rPr lang="en-US" altLang="en-US" sz="3200" b="1">
                <a:solidFill>
                  <a:srgbClr val="FF0000"/>
                </a:solidFill>
              </a:rPr>
              <a:t>TIẾT HỌC</a:t>
            </a:r>
            <a:endParaRPr lang="en-US" altLang="en-US" sz="3200" b="1" dirty="0">
              <a:solidFill>
                <a:srgbClr val="FF0000"/>
              </a:solidFill>
            </a:endParaRPr>
          </a:p>
        </p:txBody>
      </p:sp>
      <p:pic>
        <p:nvPicPr>
          <p:cNvPr id="4" name="Picture 10">
            <a:extLst>
              <a:ext uri="{FF2B5EF4-FFF2-40B4-BE49-F238E27FC236}">
                <a16:creationId xmlns:a16="http://schemas.microsoft.com/office/drawing/2014/main" id="{456647DA-C7E6-464F-92D1-BC24C2DE54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573584">
            <a:off x="443310" y="666878"/>
            <a:ext cx="2417931" cy="2076303"/>
          </a:xfrm>
          <a:prstGeom prst="rect">
            <a:avLst/>
          </a:prstGeom>
        </p:spPr>
      </p:pic>
      <p:sp>
        <p:nvSpPr>
          <p:cNvPr id="6" name="Text Box 10">
            <a:extLst>
              <a:ext uri="{FF2B5EF4-FFF2-40B4-BE49-F238E27FC236}">
                <a16:creationId xmlns:a16="http://schemas.microsoft.com/office/drawing/2014/main" id="{3A62950D-83F7-4A4B-B326-9E39CB2773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16864" y="3833804"/>
            <a:ext cx="6158272" cy="183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 wrap="square" lIns="145143" tIns="72571" rIns="145143" bIns="72571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4800" b="1">
                <a:ln w="11430"/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HP001 4 hàng" panose="020B0603050302020204" pitchFamily="34" charset="0"/>
                <a:cs typeface="Arial" pitchFamily="34" charset="0"/>
              </a:rPr>
              <a:t>Môn: </a:t>
            </a:r>
            <a:r>
              <a:rPr lang="en-US" sz="4800" b="1" err="1">
                <a:ln w="11430"/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HP001 4 hàng" panose="020B0603050302020204" pitchFamily="34" charset="0"/>
                <a:cs typeface="Arial" pitchFamily="34" charset="0"/>
              </a:rPr>
              <a:t>Tiếng</a:t>
            </a:r>
            <a:r>
              <a:rPr lang="en-US" sz="4800" b="1">
                <a:ln w="11430"/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HP001 4 hàng" panose="020B0603050302020204" pitchFamily="34" charset="0"/>
                <a:cs typeface="Arial" pitchFamily="34" charset="0"/>
              </a:rPr>
              <a:t> Việt</a:t>
            </a:r>
          </a:p>
          <a:p>
            <a:pPr algn="ctr">
              <a:defRPr/>
            </a:pPr>
            <a:endParaRPr lang="en-US" sz="1400" b="1">
              <a:ln w="11430"/>
              <a:solidFill>
                <a:srgbClr val="00206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HP001 4 hàng" panose="020B0603050302020204" pitchFamily="34" charset="0"/>
              <a:cs typeface="Arial" pitchFamily="34" charset="0"/>
            </a:endParaRPr>
          </a:p>
          <a:p>
            <a:pPr algn="ctr">
              <a:defRPr/>
            </a:pPr>
            <a:r>
              <a:rPr lang="en-US" sz="4800" b="1">
                <a:ln w="11430"/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HP001 4 hàng" panose="020B0603050302020204" pitchFamily="34" charset="0"/>
                <a:cs typeface="Arial" pitchFamily="34" charset="0"/>
              </a:rPr>
              <a:t>Bài 22. </a:t>
            </a:r>
            <a:endParaRPr lang="en-US" sz="4800" b="1" dirty="0">
              <a:ln w="11430"/>
              <a:solidFill>
                <a:srgbClr val="00206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HP001 4 hàng" panose="020B0603050302020204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14163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0320" y="430827"/>
            <a:ext cx="6829411" cy="561490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55359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16134" objId="2"/>
        <p14:stopEvt time="44354" objId="2"/>
      </p14:showEvt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22_ô tô_K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57647" y="352697"/>
            <a:ext cx="10358846" cy="5917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2297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  <p:extLst>
    <p:ext uri="{E180D4A7-C9FB-4DFB-919C-405C955672EB}">
      <p14:showEvtLst xmlns:p14="http://schemas.microsoft.com/office/powerpoint/2010/main">
        <p14:playEvt time="4114" objId="2"/>
        <p14:stopEvt time="48283" objId="2"/>
      </p14:showEvt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958F7A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95201" y="1410788"/>
            <a:ext cx="10438855" cy="3466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191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988A3B5-21CE-4339-862D-51313B17DD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829" y="222069"/>
            <a:ext cx="10789920" cy="62309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B128BDC-EE99-441F-B8CF-613636605EF5}"/>
              </a:ext>
            </a:extLst>
          </p:cNvPr>
          <p:cNvSpPr/>
          <p:nvPr/>
        </p:nvSpPr>
        <p:spPr>
          <a:xfrm>
            <a:off x="2063807" y="1804405"/>
            <a:ext cx="8251297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dirty="0">
                <a:ln/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HẸN GẶP LẠI CÁC CON </a:t>
            </a:r>
          </a:p>
          <a:p>
            <a:pPr algn="ctr"/>
            <a:r>
              <a:rPr lang="en-US" sz="5400" b="1" dirty="0">
                <a:ln/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 TIẾT </a:t>
            </a:r>
            <a:r>
              <a:rPr lang="en-US" sz="5400" b="1">
                <a:ln/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 SAU !</a:t>
            </a:r>
            <a:endParaRPr lang="en-US" sz="5400" b="1" dirty="0">
              <a:ln/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25965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5D0A635F-595D-7944-B06B-0F42D3C7303D}"/>
              </a:ext>
            </a:extLst>
          </p:cNvPr>
          <p:cNvSpPr txBox="1"/>
          <p:nvPr/>
        </p:nvSpPr>
        <p:spPr>
          <a:xfrm>
            <a:off x="1085094" y="137769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x-none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1575A62-37CC-44C9-9CAE-762C5E9DCE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4578" y="1893215"/>
            <a:ext cx="1401031" cy="3383280"/>
          </a:xfrm>
          <a:prstGeom prst="rect">
            <a:avLst/>
          </a:prstGeom>
        </p:spPr>
      </p:pic>
      <p:sp>
        <p:nvSpPr>
          <p:cNvPr id="6" name="Google Shape;54;p13">
            <a:extLst>
              <a:ext uri="{FF2B5EF4-FFF2-40B4-BE49-F238E27FC236}">
                <a16:creationId xmlns:a16="http://schemas.microsoft.com/office/drawing/2014/main" id="{932F1E6B-849C-42CA-BF98-8B7CC5540089}"/>
              </a:ext>
            </a:extLst>
          </p:cNvPr>
          <p:cNvSpPr txBox="1">
            <a:spLocks/>
          </p:cNvSpPr>
          <p:nvPr/>
        </p:nvSpPr>
        <p:spPr>
          <a:xfrm>
            <a:off x="3735977" y="1979918"/>
            <a:ext cx="5055325" cy="200989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8000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Bài 22: </a:t>
            </a:r>
          </a:p>
          <a:p>
            <a:pPr algn="ctr"/>
            <a:r>
              <a:rPr lang="pt-BR" sz="8000" b="1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T  t  Tr  tr  </a:t>
            </a:r>
            <a:endParaRPr lang="pt-BR" sz="8000" b="1" dirty="0">
              <a:solidFill>
                <a:srgbClr val="002060"/>
              </a:solidFill>
              <a:latin typeface="UTM Avo" panose="0204060305050602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Google Shape;54;p13">
            <a:extLst>
              <a:ext uri="{FF2B5EF4-FFF2-40B4-BE49-F238E27FC236}">
                <a16:creationId xmlns:a16="http://schemas.microsoft.com/office/drawing/2014/main" id="{932F1E6B-849C-42CA-BF98-8B7CC5540089}"/>
              </a:ext>
            </a:extLst>
          </p:cNvPr>
          <p:cNvSpPr txBox="1">
            <a:spLocks/>
          </p:cNvSpPr>
          <p:nvPr/>
        </p:nvSpPr>
        <p:spPr>
          <a:xfrm>
            <a:off x="3735976" y="3584855"/>
            <a:ext cx="5055325" cy="200989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4800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(Tiết 1)</a:t>
            </a:r>
            <a:endParaRPr lang="pt-BR" sz="4800" dirty="0">
              <a:solidFill>
                <a:srgbClr val="002060"/>
              </a:solidFill>
              <a:latin typeface="UTM Avo" panose="0204060305050602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Google Shape;54;p13">
            <a:extLst>
              <a:ext uri="{FF2B5EF4-FFF2-40B4-BE49-F238E27FC236}">
                <a16:creationId xmlns:a16="http://schemas.microsoft.com/office/drawing/2014/main" id="{932F1E6B-849C-42CA-BF98-8B7CC5540089}"/>
              </a:ext>
            </a:extLst>
          </p:cNvPr>
          <p:cNvSpPr txBox="1">
            <a:spLocks/>
          </p:cNvSpPr>
          <p:nvPr/>
        </p:nvSpPr>
        <p:spPr>
          <a:xfrm>
            <a:off x="5925262" y="13716000"/>
            <a:ext cx="1303446" cy="200989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8000" b="1" dirty="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Tr</a:t>
            </a:r>
          </a:p>
        </p:txBody>
      </p:sp>
      <p:sp>
        <p:nvSpPr>
          <p:cNvPr id="8" name="Google Shape;54;p13">
            <a:extLst>
              <a:ext uri="{FF2B5EF4-FFF2-40B4-BE49-F238E27FC236}">
                <a16:creationId xmlns:a16="http://schemas.microsoft.com/office/drawing/2014/main" id="{932F1E6B-849C-42CA-BF98-8B7CC5540089}"/>
              </a:ext>
            </a:extLst>
          </p:cNvPr>
          <p:cNvSpPr txBox="1">
            <a:spLocks/>
          </p:cNvSpPr>
          <p:nvPr/>
        </p:nvSpPr>
        <p:spPr>
          <a:xfrm>
            <a:off x="3983305" y="13716000"/>
            <a:ext cx="1187843" cy="200989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8000" b="1" dirty="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T</a:t>
            </a:r>
          </a:p>
        </p:txBody>
      </p:sp>
      <p:sp>
        <p:nvSpPr>
          <p:cNvPr id="10" name="Google Shape;54;p13">
            <a:extLst>
              <a:ext uri="{FF2B5EF4-FFF2-40B4-BE49-F238E27FC236}">
                <a16:creationId xmlns:a16="http://schemas.microsoft.com/office/drawing/2014/main" id="{932F1E6B-849C-42CA-BF98-8B7CC5540089}"/>
              </a:ext>
            </a:extLst>
          </p:cNvPr>
          <p:cNvSpPr txBox="1">
            <a:spLocks/>
          </p:cNvSpPr>
          <p:nvPr/>
        </p:nvSpPr>
        <p:spPr>
          <a:xfrm>
            <a:off x="4889161" y="13716000"/>
            <a:ext cx="1187843" cy="200989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8000" b="1" dirty="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t</a:t>
            </a:r>
          </a:p>
        </p:txBody>
      </p:sp>
      <p:sp>
        <p:nvSpPr>
          <p:cNvPr id="12" name="Google Shape;54;p13">
            <a:extLst>
              <a:ext uri="{FF2B5EF4-FFF2-40B4-BE49-F238E27FC236}">
                <a16:creationId xmlns:a16="http://schemas.microsoft.com/office/drawing/2014/main" id="{932F1E6B-849C-42CA-BF98-8B7CC5540089}"/>
              </a:ext>
            </a:extLst>
          </p:cNvPr>
          <p:cNvSpPr txBox="1">
            <a:spLocks/>
          </p:cNvSpPr>
          <p:nvPr/>
        </p:nvSpPr>
        <p:spPr>
          <a:xfrm>
            <a:off x="7280424" y="13716000"/>
            <a:ext cx="1187843" cy="200989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8000" b="1" dirty="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tr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245966B-D1AE-4C58-AF12-195F81DC2B76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459764" y="227799"/>
            <a:ext cx="3199248" cy="175211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76373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0" grpId="0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5D0A635F-595D-7944-B06B-0F42D3C7303D}"/>
              </a:ext>
            </a:extLst>
          </p:cNvPr>
          <p:cNvSpPr txBox="1"/>
          <p:nvPr/>
        </p:nvSpPr>
        <p:spPr>
          <a:xfrm>
            <a:off x="1085094" y="137769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x-none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1575A62-37CC-44C9-9CAE-762C5E9DCE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4578" y="1893215"/>
            <a:ext cx="1401031" cy="3383280"/>
          </a:xfrm>
          <a:prstGeom prst="rect">
            <a:avLst/>
          </a:prstGeom>
        </p:spPr>
      </p:pic>
      <p:sp>
        <p:nvSpPr>
          <p:cNvPr id="6" name="Google Shape;54;p13">
            <a:extLst>
              <a:ext uri="{FF2B5EF4-FFF2-40B4-BE49-F238E27FC236}">
                <a16:creationId xmlns:a16="http://schemas.microsoft.com/office/drawing/2014/main" id="{932F1E6B-849C-42CA-BF98-8B7CC5540089}"/>
              </a:ext>
            </a:extLst>
          </p:cNvPr>
          <p:cNvSpPr txBox="1">
            <a:spLocks/>
          </p:cNvSpPr>
          <p:nvPr/>
        </p:nvSpPr>
        <p:spPr>
          <a:xfrm>
            <a:off x="3735977" y="1979918"/>
            <a:ext cx="5055325" cy="200989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8000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Bài 22: </a:t>
            </a:r>
          </a:p>
          <a:p>
            <a:pPr algn="ctr"/>
            <a:r>
              <a:rPr lang="pt-BR" sz="8000" b="1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T  t  Tr  tr  </a:t>
            </a:r>
            <a:endParaRPr lang="pt-BR" sz="8000" b="1" dirty="0">
              <a:solidFill>
                <a:srgbClr val="002060"/>
              </a:solidFill>
              <a:latin typeface="UTM Avo" panose="0204060305050602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Google Shape;54;p13">
            <a:extLst>
              <a:ext uri="{FF2B5EF4-FFF2-40B4-BE49-F238E27FC236}">
                <a16:creationId xmlns:a16="http://schemas.microsoft.com/office/drawing/2014/main" id="{932F1E6B-849C-42CA-BF98-8B7CC5540089}"/>
              </a:ext>
            </a:extLst>
          </p:cNvPr>
          <p:cNvSpPr txBox="1">
            <a:spLocks/>
          </p:cNvSpPr>
          <p:nvPr/>
        </p:nvSpPr>
        <p:spPr>
          <a:xfrm>
            <a:off x="3735976" y="3584855"/>
            <a:ext cx="5055325" cy="200989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4800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(Tiết 1)</a:t>
            </a:r>
            <a:endParaRPr lang="pt-BR" sz="4800" dirty="0">
              <a:solidFill>
                <a:srgbClr val="002060"/>
              </a:solidFill>
              <a:latin typeface="UTM Avo" panose="0204060305050602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Google Shape;54;p13">
            <a:extLst>
              <a:ext uri="{FF2B5EF4-FFF2-40B4-BE49-F238E27FC236}">
                <a16:creationId xmlns:a16="http://schemas.microsoft.com/office/drawing/2014/main" id="{932F1E6B-849C-42CA-BF98-8B7CC5540089}"/>
              </a:ext>
            </a:extLst>
          </p:cNvPr>
          <p:cNvSpPr txBox="1">
            <a:spLocks/>
          </p:cNvSpPr>
          <p:nvPr/>
        </p:nvSpPr>
        <p:spPr>
          <a:xfrm>
            <a:off x="5925262" y="2521268"/>
            <a:ext cx="1303446" cy="200989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8000" b="1" dirty="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Tr</a:t>
            </a:r>
          </a:p>
        </p:txBody>
      </p:sp>
      <p:sp>
        <p:nvSpPr>
          <p:cNvPr id="8" name="Google Shape;54;p13">
            <a:extLst>
              <a:ext uri="{FF2B5EF4-FFF2-40B4-BE49-F238E27FC236}">
                <a16:creationId xmlns:a16="http://schemas.microsoft.com/office/drawing/2014/main" id="{932F1E6B-849C-42CA-BF98-8B7CC5540089}"/>
              </a:ext>
            </a:extLst>
          </p:cNvPr>
          <p:cNvSpPr txBox="1">
            <a:spLocks/>
          </p:cNvSpPr>
          <p:nvPr/>
        </p:nvSpPr>
        <p:spPr>
          <a:xfrm>
            <a:off x="3983305" y="2523037"/>
            <a:ext cx="1187843" cy="200989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8000" b="1" dirty="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T</a:t>
            </a:r>
          </a:p>
        </p:txBody>
      </p:sp>
      <p:sp>
        <p:nvSpPr>
          <p:cNvPr id="10" name="Google Shape;54;p13">
            <a:extLst>
              <a:ext uri="{FF2B5EF4-FFF2-40B4-BE49-F238E27FC236}">
                <a16:creationId xmlns:a16="http://schemas.microsoft.com/office/drawing/2014/main" id="{932F1E6B-849C-42CA-BF98-8B7CC5540089}"/>
              </a:ext>
            </a:extLst>
          </p:cNvPr>
          <p:cNvSpPr txBox="1">
            <a:spLocks/>
          </p:cNvSpPr>
          <p:nvPr/>
        </p:nvSpPr>
        <p:spPr>
          <a:xfrm>
            <a:off x="4889161" y="2534715"/>
            <a:ext cx="1187843" cy="200989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8000" b="1" dirty="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t</a:t>
            </a:r>
          </a:p>
        </p:txBody>
      </p:sp>
      <p:sp>
        <p:nvSpPr>
          <p:cNvPr id="12" name="Google Shape;54;p13">
            <a:extLst>
              <a:ext uri="{FF2B5EF4-FFF2-40B4-BE49-F238E27FC236}">
                <a16:creationId xmlns:a16="http://schemas.microsoft.com/office/drawing/2014/main" id="{932F1E6B-849C-42CA-BF98-8B7CC5540089}"/>
              </a:ext>
            </a:extLst>
          </p:cNvPr>
          <p:cNvSpPr txBox="1">
            <a:spLocks/>
          </p:cNvSpPr>
          <p:nvPr/>
        </p:nvSpPr>
        <p:spPr>
          <a:xfrm>
            <a:off x="7280424" y="2521268"/>
            <a:ext cx="1187843" cy="200989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8000" b="1" dirty="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tr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245966B-D1AE-4C58-AF12-195F81DC2B76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459764" y="227799"/>
            <a:ext cx="3199248" cy="175211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43239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0" grpId="0"/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4474821-3B2A-4F37-B0AF-2E43FA1C3D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508" y="164514"/>
            <a:ext cx="2169198" cy="79022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320800" y="13716000"/>
            <a:ext cx="3887694" cy="8382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6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</a:t>
            </a:r>
            <a:endParaRPr lang="en-US" sz="6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320800" y="13716000"/>
            <a:ext cx="1930400" cy="8382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endParaRPr lang="en-US" sz="6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278094" y="13716000"/>
            <a:ext cx="1930400" cy="8382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</a:t>
            </a:r>
            <a:endParaRPr lang="en-US" sz="6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97599" y="13716000"/>
            <a:ext cx="108891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endParaRPr lang="en-US" sz="9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327588" y="13716000"/>
            <a:ext cx="3887694" cy="8382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</a:t>
            </a:r>
            <a:r>
              <a:rPr lang="en-US" sz="6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endParaRPr lang="en-US" sz="6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327588" y="13716000"/>
            <a:ext cx="1930400" cy="8382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</a:t>
            </a:r>
            <a:endParaRPr lang="en-US" sz="6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284882" y="13716000"/>
            <a:ext cx="1930400" cy="8382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endParaRPr lang="en-US" sz="6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104386" y="13716000"/>
            <a:ext cx="157749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</a:t>
            </a:r>
            <a:endParaRPr lang="en-US" sz="9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294674" y="13716000"/>
            <a:ext cx="10889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>
                <a:latin typeface="Arial" panose="020B0604020202020204" pitchFamily="34" charset="0"/>
                <a:cs typeface="Arial" panose="020B0604020202020204" pitchFamily="34" charset="0"/>
              </a:rPr>
              <a:t>tá</a:t>
            </a:r>
            <a:endParaRPr lang="en-US" sz="6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825563" y="13716000"/>
            <a:ext cx="10889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>
                <a:latin typeface="Arial" panose="020B0604020202020204" pitchFamily="34" charset="0"/>
                <a:cs typeface="Arial" panose="020B0604020202020204" pitchFamily="34" charset="0"/>
              </a:rPr>
              <a:t>tạ</a:t>
            </a:r>
            <a:endParaRPr lang="en-US" sz="6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434830" y="13716000"/>
            <a:ext cx="10889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>
                <a:latin typeface="Arial" panose="020B0604020202020204" pitchFamily="34" charset="0"/>
                <a:cs typeface="Arial" panose="020B0604020202020204" pitchFamily="34" charset="0"/>
              </a:rPr>
              <a:t>tẻ</a:t>
            </a:r>
            <a:endParaRPr lang="en-US" sz="6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238202" y="13716000"/>
            <a:ext cx="10889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>
                <a:latin typeface="Arial" panose="020B0604020202020204" pitchFamily="34" charset="0"/>
                <a:cs typeface="Arial" panose="020B0604020202020204" pitchFamily="34" charset="0"/>
              </a:rPr>
              <a:t>trê</a:t>
            </a:r>
            <a:endParaRPr lang="en-US" sz="6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804215" y="13716000"/>
            <a:ext cx="10889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>
                <a:latin typeface="Arial" panose="020B0604020202020204" pitchFamily="34" charset="0"/>
                <a:cs typeface="Arial" panose="020B0604020202020204" pitchFamily="34" charset="0"/>
              </a:rPr>
              <a:t>trò</a:t>
            </a:r>
            <a:endParaRPr lang="en-US" sz="6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9370228" y="13716000"/>
            <a:ext cx="10889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>
                <a:latin typeface="Arial" panose="020B0604020202020204" pitchFamily="34" charset="0"/>
                <a:cs typeface="Arial" panose="020B0604020202020204" pitchFamily="34" charset="0"/>
              </a:rPr>
              <a:t>trổ</a:t>
            </a:r>
            <a:endParaRPr lang="en-US" sz="6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38209" y="13716000"/>
            <a:ext cx="10889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</a:t>
            </a:r>
            <a:endParaRPr lang="en-US" sz="6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808671" y="13716000"/>
            <a:ext cx="10889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</a:t>
            </a:r>
            <a:endParaRPr lang="en-US" sz="6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9365948" y="13716000"/>
            <a:ext cx="10889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</a:t>
            </a:r>
            <a:endParaRPr lang="en-US" sz="6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434837" y="13716000"/>
            <a:ext cx="10889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295841" y="13716000"/>
            <a:ext cx="10889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821505" y="13716000"/>
            <a:ext cx="10889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endParaRPr lang="en-US" sz="6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84975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/>
      <p:bldP spid="7" grpId="0" animBg="1"/>
      <p:bldP spid="8" grpId="0" animBg="1"/>
      <p:bldP spid="9" grpId="0" animBg="1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4474821-3B2A-4F37-B0AF-2E43FA1C3D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508" y="164514"/>
            <a:ext cx="2169198" cy="79022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320800" y="3191435"/>
            <a:ext cx="3887694" cy="8382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6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</a:t>
            </a:r>
            <a:endParaRPr lang="en-US" sz="6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320800" y="2320901"/>
            <a:ext cx="1930400" cy="8382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endParaRPr lang="en-US" sz="6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278094" y="2312894"/>
            <a:ext cx="1930400" cy="8382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</a:t>
            </a:r>
            <a:endParaRPr lang="en-US" sz="6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97599" y="742097"/>
            <a:ext cx="108891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endParaRPr lang="en-US" sz="9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327588" y="3191435"/>
            <a:ext cx="3887694" cy="8382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</a:t>
            </a:r>
            <a:r>
              <a:rPr lang="en-US" sz="6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endParaRPr lang="en-US" sz="6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327588" y="2320901"/>
            <a:ext cx="1930400" cy="8382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</a:t>
            </a:r>
            <a:endParaRPr lang="en-US" sz="6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284882" y="2312894"/>
            <a:ext cx="1930400" cy="8382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endParaRPr lang="en-US" sz="6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104386" y="742097"/>
            <a:ext cx="157749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</a:t>
            </a:r>
            <a:endParaRPr lang="en-US" sz="9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294674" y="4650235"/>
            <a:ext cx="10889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>
                <a:latin typeface="Arial" panose="020B0604020202020204" pitchFamily="34" charset="0"/>
                <a:cs typeface="Arial" panose="020B0604020202020204" pitchFamily="34" charset="0"/>
              </a:rPr>
              <a:t>tá</a:t>
            </a:r>
            <a:endParaRPr lang="en-US" sz="6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825563" y="4611334"/>
            <a:ext cx="10889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>
                <a:latin typeface="Arial" panose="020B0604020202020204" pitchFamily="34" charset="0"/>
                <a:cs typeface="Arial" panose="020B0604020202020204" pitchFamily="34" charset="0"/>
              </a:rPr>
              <a:t>tạ</a:t>
            </a:r>
            <a:endParaRPr lang="en-US" sz="6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434830" y="4650235"/>
            <a:ext cx="10889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>
                <a:latin typeface="Arial" panose="020B0604020202020204" pitchFamily="34" charset="0"/>
                <a:cs typeface="Arial" panose="020B0604020202020204" pitchFamily="34" charset="0"/>
              </a:rPr>
              <a:t>tẻ</a:t>
            </a:r>
            <a:endParaRPr lang="en-US" sz="6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238202" y="4624397"/>
            <a:ext cx="10889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>
                <a:latin typeface="Arial" panose="020B0604020202020204" pitchFamily="34" charset="0"/>
                <a:cs typeface="Arial" panose="020B0604020202020204" pitchFamily="34" charset="0"/>
              </a:rPr>
              <a:t>trê</a:t>
            </a:r>
            <a:endParaRPr lang="en-US" sz="6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804215" y="4624397"/>
            <a:ext cx="10889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>
                <a:latin typeface="Arial" panose="020B0604020202020204" pitchFamily="34" charset="0"/>
                <a:cs typeface="Arial" panose="020B0604020202020204" pitchFamily="34" charset="0"/>
              </a:rPr>
              <a:t>trò</a:t>
            </a:r>
            <a:endParaRPr lang="en-US" sz="6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9370228" y="4624396"/>
            <a:ext cx="10889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>
                <a:latin typeface="Arial" panose="020B0604020202020204" pitchFamily="34" charset="0"/>
                <a:cs typeface="Arial" panose="020B0604020202020204" pitchFamily="34" charset="0"/>
              </a:rPr>
              <a:t>trổ</a:t>
            </a:r>
            <a:endParaRPr lang="en-US" sz="6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38209" y="4622692"/>
            <a:ext cx="10889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</a:t>
            </a:r>
            <a:endParaRPr lang="en-US" sz="6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808671" y="4614241"/>
            <a:ext cx="10889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</a:t>
            </a:r>
            <a:endParaRPr lang="en-US" sz="6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9365948" y="4618135"/>
            <a:ext cx="10889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</a:t>
            </a:r>
            <a:endParaRPr lang="en-US" sz="6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434837" y="4636520"/>
            <a:ext cx="10889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295841" y="4654808"/>
            <a:ext cx="10889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821505" y="4609626"/>
            <a:ext cx="10889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endParaRPr lang="en-US" sz="6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71576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/>
      <p:bldP spid="7" grpId="0" animBg="1"/>
      <p:bldP spid="8" grpId="0" animBg="1"/>
      <p:bldP spid="9" grpId="0" animBg="1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FD4C14A7-6EC4-4A7B-BF4D-1A99C7B32F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975" y="179395"/>
            <a:ext cx="1994046" cy="89754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A6F33AE-389C-4F08-B351-DC4F2330CEB4}"/>
              </a:ext>
            </a:extLst>
          </p:cNvPr>
          <p:cNvSpPr txBox="1"/>
          <p:nvPr/>
        </p:nvSpPr>
        <p:spPr>
          <a:xfrm>
            <a:off x="1064833" y="13716000"/>
            <a:ext cx="170249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>
                <a:latin typeface="Arial" panose="020B0604020202020204" pitchFamily="34" charset="0"/>
                <a:cs typeface="Arial" panose="020B0604020202020204" pitchFamily="34" charset="0"/>
              </a:rPr>
              <a:t>ô tô </a:t>
            </a:r>
            <a:endParaRPr lang="en-US" sz="6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913084A-8AA0-4BB6-BF5B-22FEB3E75183}"/>
              </a:ext>
            </a:extLst>
          </p:cNvPr>
          <p:cNvSpPr txBox="1"/>
          <p:nvPr/>
        </p:nvSpPr>
        <p:spPr>
          <a:xfrm>
            <a:off x="6428886" y="13716000"/>
            <a:ext cx="215031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>
                <a:latin typeface="Arial" panose="020B0604020202020204" pitchFamily="34" charset="0"/>
                <a:cs typeface="Arial" panose="020B0604020202020204" pitchFamily="34" charset="0"/>
              </a:rPr>
              <a:t>cá trê </a:t>
            </a:r>
            <a:endParaRPr lang="en-US" sz="6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A283E8F-9DDC-42F6-AFA4-23C515F2E4A2}"/>
              </a:ext>
            </a:extLst>
          </p:cNvPr>
          <p:cNvSpPr txBox="1"/>
          <p:nvPr/>
        </p:nvSpPr>
        <p:spPr>
          <a:xfrm>
            <a:off x="3917949" y="13716000"/>
            <a:ext cx="215031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>
                <a:latin typeface="Arial" panose="020B0604020202020204" pitchFamily="34" charset="0"/>
                <a:cs typeface="Arial" panose="020B0604020202020204" pitchFamily="34" charset="0"/>
              </a:rPr>
              <a:t>sư tử </a:t>
            </a:r>
            <a:endParaRPr lang="en-US" sz="6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E585AA9-002C-4E1E-BDB0-297AB867DFD8}"/>
              </a:ext>
            </a:extLst>
          </p:cNvPr>
          <p:cNvSpPr txBox="1"/>
          <p:nvPr/>
        </p:nvSpPr>
        <p:spPr>
          <a:xfrm>
            <a:off x="1695440" y="13716000"/>
            <a:ext cx="68527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60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60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51BB4D5-7501-4089-B37F-19B345DDA748}"/>
              </a:ext>
            </a:extLst>
          </p:cNvPr>
          <p:cNvSpPr txBox="1"/>
          <p:nvPr/>
        </p:nvSpPr>
        <p:spPr>
          <a:xfrm>
            <a:off x="5021226" y="13716000"/>
            <a:ext cx="57830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60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60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397" y="13716000"/>
            <a:ext cx="3253107" cy="1985622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4308" y="13716000"/>
            <a:ext cx="2843386" cy="1985622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8075" y="13716000"/>
            <a:ext cx="2859867" cy="309892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1245" y="13716000"/>
            <a:ext cx="2494356" cy="1985622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B913084A-8AA0-4BB6-BF5B-22FEB3E75183}"/>
              </a:ext>
            </a:extLst>
          </p:cNvPr>
          <p:cNvSpPr txBox="1"/>
          <p:nvPr/>
        </p:nvSpPr>
        <p:spPr>
          <a:xfrm>
            <a:off x="8846541" y="13716000"/>
            <a:ext cx="272046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>
                <a:latin typeface="Arial" panose="020B0604020202020204" pitchFamily="34" charset="0"/>
                <a:cs typeface="Arial" panose="020B0604020202020204" pitchFamily="34" charset="0"/>
              </a:rPr>
              <a:t>tre ngà</a:t>
            </a:r>
            <a:endParaRPr lang="en-US" sz="6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7EF3DC3-1A61-4836-8209-527AF7B40418}"/>
              </a:ext>
            </a:extLst>
          </p:cNvPr>
          <p:cNvSpPr txBox="1"/>
          <p:nvPr/>
        </p:nvSpPr>
        <p:spPr>
          <a:xfrm>
            <a:off x="7441035" y="13716000"/>
            <a:ext cx="76311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</a:t>
            </a:r>
            <a:r>
              <a:rPr lang="en-US" sz="60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60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7EF3DC3-1A61-4836-8209-527AF7B40418}"/>
              </a:ext>
            </a:extLst>
          </p:cNvPr>
          <p:cNvSpPr txBox="1"/>
          <p:nvPr/>
        </p:nvSpPr>
        <p:spPr>
          <a:xfrm>
            <a:off x="8846541" y="13716000"/>
            <a:ext cx="76311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</a:t>
            </a:r>
            <a:r>
              <a:rPr lang="en-US" sz="60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60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15561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4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10" grpId="0"/>
      <p:bldP spid="12" grpId="0"/>
      <p:bldP spid="28" grpId="0"/>
      <p:bldP spid="29" grpId="0"/>
      <p:bldP spid="3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FD4C14A7-6EC4-4A7B-BF4D-1A99C7B32F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975" y="179395"/>
            <a:ext cx="1994046" cy="89754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A6F33AE-389C-4F08-B351-DC4F2330CEB4}"/>
              </a:ext>
            </a:extLst>
          </p:cNvPr>
          <p:cNvSpPr txBox="1"/>
          <p:nvPr/>
        </p:nvSpPr>
        <p:spPr>
          <a:xfrm>
            <a:off x="1064833" y="4011482"/>
            <a:ext cx="170249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>
                <a:latin typeface="Arial" panose="020B0604020202020204" pitchFamily="34" charset="0"/>
                <a:cs typeface="Arial" panose="020B0604020202020204" pitchFamily="34" charset="0"/>
              </a:rPr>
              <a:t>ô tô </a:t>
            </a:r>
            <a:endParaRPr lang="en-US" sz="6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913084A-8AA0-4BB6-BF5B-22FEB3E75183}"/>
              </a:ext>
            </a:extLst>
          </p:cNvPr>
          <p:cNvSpPr txBox="1"/>
          <p:nvPr/>
        </p:nvSpPr>
        <p:spPr>
          <a:xfrm>
            <a:off x="6428886" y="3987856"/>
            <a:ext cx="215031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>
                <a:latin typeface="Arial" panose="020B0604020202020204" pitchFamily="34" charset="0"/>
                <a:cs typeface="Arial" panose="020B0604020202020204" pitchFamily="34" charset="0"/>
              </a:rPr>
              <a:t>cá trê </a:t>
            </a:r>
            <a:endParaRPr lang="en-US" sz="6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A283E8F-9DDC-42F6-AFA4-23C515F2E4A2}"/>
              </a:ext>
            </a:extLst>
          </p:cNvPr>
          <p:cNvSpPr txBox="1"/>
          <p:nvPr/>
        </p:nvSpPr>
        <p:spPr>
          <a:xfrm>
            <a:off x="3917949" y="4009427"/>
            <a:ext cx="215031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>
                <a:latin typeface="Arial" panose="020B0604020202020204" pitchFamily="34" charset="0"/>
                <a:cs typeface="Arial" panose="020B0604020202020204" pitchFamily="34" charset="0"/>
              </a:rPr>
              <a:t>sư tử </a:t>
            </a:r>
            <a:endParaRPr lang="en-US" sz="6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E585AA9-002C-4E1E-BDB0-297AB867DFD8}"/>
              </a:ext>
            </a:extLst>
          </p:cNvPr>
          <p:cNvSpPr txBox="1"/>
          <p:nvPr/>
        </p:nvSpPr>
        <p:spPr>
          <a:xfrm>
            <a:off x="1695440" y="4015656"/>
            <a:ext cx="68527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60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60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51BB4D5-7501-4089-B37F-19B345DDA748}"/>
              </a:ext>
            </a:extLst>
          </p:cNvPr>
          <p:cNvSpPr txBox="1"/>
          <p:nvPr/>
        </p:nvSpPr>
        <p:spPr>
          <a:xfrm>
            <a:off x="5021226" y="3998828"/>
            <a:ext cx="57830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60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60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397" y="2094935"/>
            <a:ext cx="3253107" cy="1985622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4308" y="2094934"/>
            <a:ext cx="2843386" cy="1985622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8075" y="981635"/>
            <a:ext cx="2859867" cy="309892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1245" y="2536245"/>
            <a:ext cx="2494356" cy="1985622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B913084A-8AA0-4BB6-BF5B-22FEB3E75183}"/>
              </a:ext>
            </a:extLst>
          </p:cNvPr>
          <p:cNvSpPr txBox="1"/>
          <p:nvPr/>
        </p:nvSpPr>
        <p:spPr>
          <a:xfrm>
            <a:off x="8846541" y="3987855"/>
            <a:ext cx="272046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>
                <a:latin typeface="Arial" panose="020B0604020202020204" pitchFamily="34" charset="0"/>
                <a:cs typeface="Arial" panose="020B0604020202020204" pitchFamily="34" charset="0"/>
              </a:rPr>
              <a:t>tre ngà</a:t>
            </a:r>
            <a:endParaRPr lang="en-US" sz="6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7EF3DC3-1A61-4836-8209-527AF7B40418}"/>
              </a:ext>
            </a:extLst>
          </p:cNvPr>
          <p:cNvSpPr txBox="1"/>
          <p:nvPr/>
        </p:nvSpPr>
        <p:spPr>
          <a:xfrm>
            <a:off x="7441035" y="3995980"/>
            <a:ext cx="76311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</a:t>
            </a:r>
            <a:r>
              <a:rPr lang="en-US" sz="60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60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7EF3DC3-1A61-4836-8209-527AF7B40418}"/>
              </a:ext>
            </a:extLst>
          </p:cNvPr>
          <p:cNvSpPr txBox="1"/>
          <p:nvPr/>
        </p:nvSpPr>
        <p:spPr>
          <a:xfrm>
            <a:off x="8846541" y="3997844"/>
            <a:ext cx="76311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</a:t>
            </a:r>
            <a:r>
              <a:rPr lang="en-US" sz="60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60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27406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4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10" grpId="0"/>
      <p:bldP spid="12" grpId="0"/>
      <p:bldP spid="28" grpId="0"/>
      <p:bldP spid="29" grpId="0"/>
      <p:bldP spid="3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019" y="220744"/>
            <a:ext cx="11366694" cy="6260123"/>
          </a:xfrm>
          <a:prstGeom prst="rect">
            <a:avLst/>
          </a:prstGeom>
        </p:spPr>
      </p:pic>
      <p:sp>
        <p:nvSpPr>
          <p:cNvPr id="6" name="Hexagon 5"/>
          <p:cNvSpPr/>
          <p:nvPr/>
        </p:nvSpPr>
        <p:spPr>
          <a:xfrm>
            <a:off x="5765388" y="416844"/>
            <a:ext cx="1677185" cy="1317142"/>
          </a:xfrm>
          <a:prstGeom prst="hexagon">
            <a:avLst/>
          </a:prstGeom>
          <a:solidFill>
            <a:srgbClr val="FFFF00"/>
          </a:solidFill>
          <a:ln>
            <a:solidFill>
              <a:srgbClr val="F5FB1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Ong</a:t>
            </a:r>
          </a:p>
        </p:txBody>
      </p:sp>
      <p:sp>
        <p:nvSpPr>
          <p:cNvPr id="7" name="Hexagon 6"/>
          <p:cNvSpPr/>
          <p:nvPr/>
        </p:nvSpPr>
        <p:spPr>
          <a:xfrm>
            <a:off x="7130011" y="1103836"/>
            <a:ext cx="1554490" cy="1334868"/>
          </a:xfrm>
          <a:prstGeom prst="hexagon">
            <a:avLst/>
          </a:prstGeom>
          <a:solidFill>
            <a:srgbClr val="FFFF00"/>
          </a:solidFill>
          <a:ln>
            <a:solidFill>
              <a:srgbClr val="F5FB1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con</a:t>
            </a:r>
          </a:p>
        </p:txBody>
      </p:sp>
      <p:sp>
        <p:nvSpPr>
          <p:cNvPr id="8" name="Hexagon 7"/>
          <p:cNvSpPr/>
          <p:nvPr/>
        </p:nvSpPr>
        <p:spPr>
          <a:xfrm>
            <a:off x="8420887" y="1759335"/>
            <a:ext cx="1768141" cy="1350498"/>
          </a:xfrm>
          <a:prstGeom prst="hexagon">
            <a:avLst/>
          </a:prstGeom>
          <a:solidFill>
            <a:srgbClr val="FFFF00"/>
          </a:solidFill>
          <a:ln>
            <a:solidFill>
              <a:srgbClr val="F5FB1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chăm</a:t>
            </a:r>
            <a:endParaRPr lang="en-US" sz="3200" b="1" dirty="0">
              <a:solidFill>
                <a:schemeClr val="tx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9" name="Hexagon 8"/>
          <p:cNvSpPr/>
          <p:nvPr/>
        </p:nvSpPr>
        <p:spPr>
          <a:xfrm>
            <a:off x="9737058" y="1105972"/>
            <a:ext cx="1602943" cy="1306726"/>
          </a:xfrm>
          <a:prstGeom prst="hexagon">
            <a:avLst/>
          </a:prstGeom>
          <a:solidFill>
            <a:srgbClr val="FFFF00"/>
          </a:solidFill>
          <a:ln>
            <a:solidFill>
              <a:srgbClr val="F5FB1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học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10737">
            <a:off x="4608113" y="559501"/>
            <a:ext cx="1540710" cy="145962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431046" y="164168"/>
            <a:ext cx="231066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Trò chơi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9029" y="2779882"/>
            <a:ext cx="1651862" cy="322083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3943" y="2907308"/>
            <a:ext cx="2228850" cy="322909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30355" y="2515399"/>
            <a:ext cx="2480434" cy="369557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1938" y="3458636"/>
            <a:ext cx="2228850" cy="271458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1486" y="3844974"/>
            <a:ext cx="2228850" cy="2434639"/>
          </a:xfrm>
          <a:prstGeom prst="rect">
            <a:avLst/>
          </a:prstGeom>
        </p:spPr>
      </p:pic>
      <p:grpSp>
        <p:nvGrpSpPr>
          <p:cNvPr id="34" name="Group 33"/>
          <p:cNvGrpSpPr/>
          <p:nvPr/>
        </p:nvGrpSpPr>
        <p:grpSpPr>
          <a:xfrm>
            <a:off x="457282" y="1553417"/>
            <a:ext cx="3779952" cy="1490324"/>
            <a:chOff x="460044" y="2821662"/>
            <a:chExt cx="3779952" cy="1490324"/>
          </a:xfrm>
        </p:grpSpPr>
        <p:sp>
          <p:nvSpPr>
            <p:cNvPr id="17" name="Cloud 16"/>
            <p:cNvSpPr/>
            <p:nvPr/>
          </p:nvSpPr>
          <p:spPr>
            <a:xfrm rot="227480">
              <a:off x="460044" y="2821662"/>
              <a:ext cx="3779952" cy="1490324"/>
            </a:xfrm>
            <a:prstGeom prst="cloud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solidFill>
                    <a:srgbClr val="002060"/>
                  </a:solidFill>
                  <a:latin typeface="Arial-SGK-TV" pitchFamily="2" charset="0"/>
                  <a:cs typeface="Arial-SGK-TV" pitchFamily="2" charset="0"/>
                </a:rPr>
                <a:t> 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637403" y="2988681"/>
              <a:ext cx="3244535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>
                  <a:latin typeface="Arial-SGK-TV" pitchFamily="2" charset="0"/>
                  <a:cs typeface="Arial-SGK-TV" pitchFamily="2" charset="0"/>
                </a:rPr>
                <a:t>Hãy đọc nào:</a:t>
              </a:r>
            </a:p>
            <a:p>
              <a:pPr algn="ctr"/>
              <a:r>
                <a:rPr lang="en-US" sz="3600" b="1">
                  <a:solidFill>
                    <a:srgbClr val="002060"/>
                  </a:solidFill>
                  <a:latin typeface="Arial-SGK-TV" pitchFamily="2" charset="0"/>
                  <a:cs typeface="Arial-SGK-TV" pitchFamily="2" charset="0"/>
                </a:rPr>
                <a:t>su su     cá rô</a:t>
              </a: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466950" y="1447660"/>
            <a:ext cx="3815211" cy="1708410"/>
            <a:chOff x="7303174" y="457335"/>
            <a:chExt cx="3815211" cy="1708410"/>
          </a:xfrm>
        </p:grpSpPr>
        <p:sp>
          <p:nvSpPr>
            <p:cNvPr id="22" name="Double Wave 21"/>
            <p:cNvSpPr/>
            <p:nvPr/>
          </p:nvSpPr>
          <p:spPr>
            <a:xfrm>
              <a:off x="7303174" y="457335"/>
              <a:ext cx="3815211" cy="1708410"/>
            </a:xfrm>
            <a:prstGeom prst="doubleWave">
              <a:avLst/>
            </a:prstGeom>
            <a:solidFill>
              <a:srgbClr val="05852D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-SGK-TV" pitchFamily="2" charset="0"/>
                <a:cs typeface="Arial-SGK-TV" pitchFamily="2" charset="0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7694201" y="754251"/>
              <a:ext cx="3244535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>
                  <a:latin typeface="Arial-SGK-TV" pitchFamily="2" charset="0"/>
                  <a:cs typeface="Arial-SGK-TV" pitchFamily="2" charset="0"/>
                </a:rPr>
                <a:t>Hãy đọc nào:</a:t>
              </a:r>
            </a:p>
            <a:p>
              <a:pPr algn="ctr"/>
              <a:r>
                <a:rPr lang="en-US" sz="3600" b="1">
                  <a:solidFill>
                    <a:srgbClr val="002060"/>
                  </a:solidFill>
                  <a:latin typeface="Arial-SGK-TV" pitchFamily="2" charset="0"/>
                  <a:cs typeface="Arial-SGK-TV" pitchFamily="2" charset="0"/>
                </a:rPr>
                <a:t>rổ rá    chữ số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510646" y="921191"/>
            <a:ext cx="3744025" cy="2059682"/>
            <a:chOff x="1769809" y="648442"/>
            <a:chExt cx="3318337" cy="1816472"/>
          </a:xfrm>
        </p:grpSpPr>
        <p:sp>
          <p:nvSpPr>
            <p:cNvPr id="24" name="Horizontal Scroll 23"/>
            <p:cNvSpPr/>
            <p:nvPr/>
          </p:nvSpPr>
          <p:spPr>
            <a:xfrm>
              <a:off x="1775011" y="648442"/>
              <a:ext cx="3313135" cy="1816472"/>
            </a:xfrm>
            <a:prstGeom prst="horizontalScroll">
              <a:avLst/>
            </a:prstGeom>
            <a:solidFill>
              <a:srgbClr val="ACD868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-SGK-TV" pitchFamily="2" charset="0"/>
                <a:cs typeface="Arial-SGK-TV" pitchFamily="2" charset="0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1769809" y="1010258"/>
              <a:ext cx="3244535" cy="9500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>
                  <a:latin typeface="Arial-SGK-TV" pitchFamily="2" charset="0"/>
                  <a:cs typeface="Arial-SGK-TV" pitchFamily="2" charset="0"/>
                </a:rPr>
                <a:t>Hãy đọc nào:</a:t>
              </a:r>
            </a:p>
            <a:p>
              <a:pPr algn="ctr"/>
              <a:r>
                <a:rPr lang="en-US" sz="3600" b="1">
                  <a:solidFill>
                    <a:srgbClr val="002060"/>
                  </a:solidFill>
                  <a:latin typeface="Arial-SGK-TV" pitchFamily="2" charset="0"/>
                  <a:cs typeface="Arial-SGK-TV" pitchFamily="2" charset="0"/>
                </a:rPr>
                <a:t>Chợ có gà ri.</a:t>
              </a:r>
            </a:p>
          </p:txBody>
        </p:sp>
      </p:grpSp>
      <p:pic>
        <p:nvPicPr>
          <p:cNvPr id="26" name="Picture 2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5515" y="4187803"/>
            <a:ext cx="1745868" cy="2060453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7130" y="4264498"/>
            <a:ext cx="2038307" cy="1965351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4008" y="4244662"/>
            <a:ext cx="1629287" cy="1891741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3885" y="4484136"/>
            <a:ext cx="1629287" cy="1779718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94269" y="3844974"/>
            <a:ext cx="1036777" cy="2099378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2772" y="3594306"/>
            <a:ext cx="1629287" cy="2578911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2640" y="3828064"/>
            <a:ext cx="1629287" cy="2386981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7455" y="3083272"/>
            <a:ext cx="1629287" cy="2999753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0509" y="105521"/>
            <a:ext cx="1346763" cy="1275881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40299">
            <a:off x="9123244" y="739019"/>
            <a:ext cx="1440475" cy="1364661"/>
          </a:xfrm>
          <a:prstGeom prst="rect">
            <a:avLst/>
          </a:prstGeom>
        </p:spPr>
      </p:pic>
      <p:sp>
        <p:nvSpPr>
          <p:cNvPr id="43" name="TextBox 42"/>
          <p:cNvSpPr txBox="1"/>
          <p:nvPr/>
        </p:nvSpPr>
        <p:spPr>
          <a:xfrm>
            <a:off x="741990" y="1777885"/>
            <a:ext cx="55973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Chúc mừng các con !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44509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1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4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1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9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1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4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" fill="hold">
                                          <p:stCondLst>
                                            <p:cond delay="59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" fill="hold">
                                          <p:stCondLst>
                                            <p:cond delay="118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" fill="hold">
                                          <p:stCondLst>
                                            <p:cond delay="177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5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3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0.00046 C 0.00716 -0.01227 0.03216 -0.02384 0.04114 -0.02384 C 0.09674 -0.02384 0.15416 0.16065 0.15416 0.34537 C 0.15416 0.25209 0.18281 0.16065 0.20976 0.16065 C 0.23841 0.16065 0.26523 0.25348 0.26523 0.34537 C 0.26523 0.29931 0.27955 0.25209 0.29388 0.25209 C 0.3082 0.25209 0.32265 0.29792 0.32265 0.34537 C 0.32265 0.32153 0.32981 0.29931 0.33684 0.29931 C 0.34414 0.29931 0.35104 0.32292 0.35104 0.34537 C 0.35104 0.3331 0.35468 0.32153 0.35833 0.32153 C 0.36028 0.32153 0.36562 0.33334 0.36562 0.34537 C 0.36562 0.33935 0.36744 0.3331 0.36901 0.3331 C 0.36901 0.33449 0.37252 0.33889 0.37252 0.34537 C 0.37252 0.34213 0.37252 0.33935 0.37434 0.33935 C 0.37434 0.34074 0.3763 0.34236 0.3763 0.34537 C 0.3763 0.34375 0.3763 0.34213 0.3763 0.34074 C 0.37812 0.34074 0.37812 0.34213 0.37812 0.34375 C 0.38007 0.34375 0.38007 0.34236 0.38007 0.34074 C 0.38203 0.34074 0.38203 0.34213 0.38203 0.34375 " pathEditMode="relative" rAng="0" ptsTypes="AAAAAAAAAAAAAAAAAAA">
                                      <p:cBhvr>
                                        <p:cTn id="4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102" y="16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8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953 0.42662 L -0.01497 0.04676 L -0.04648 0.42662 L -0.08073 0.04676 L -0.11458 0.42662 L -0.14674 0.04676 L -0.1806 0.42662 L -0.21276 0.04676 L -0.24661 0.42662 L -0.2806 0.04676 L -0.3125 0.42662 L -0.34635 0.04676 L -0.37838 0.42662 L -0.41237 0.04676 L -0.44661 0.42662 L -0.47812 0.04676 L -0.51185 0.42662 " pathEditMode="relative" rAng="0" ptsTypes="AAAAAAAAAAAAAAAAA">
                                      <p:cBhvr>
                                        <p:cTn id="62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576" y="-190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6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0924 0.42638 C -0.11159 0.53773 -0.11666 0.69305 -0.13489 0.69097 C -0.16081 0.69097 -0.16289 0.17013 -0.19401 0.16851 C -0.22213 0.16851 -0.20716 0.62361 -0.23437 0.62129 C -0.26237 0.62129 -0.24739 0.29236 -0.2776 0.29236 C -0.30456 0.29236 -0.28971 0.51435 -0.31354 0.51435 C -0.33685 0.51435 -0.32474 0.34444 -0.34583 0.34444 C -0.35807 0.34444 -0.35911 0.39074 -0.3595 0.42638 " pathEditMode="relative" rAng="0" ptsTypes="AAAAAAAA">
                                      <p:cBhvr>
                                        <p:cTn id="79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13" y="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4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1">
            <a:extLst>
              <a:ext uri="{FF2B5EF4-FFF2-40B4-BE49-F238E27FC236}">
                <a16:creationId xmlns:a16="http://schemas.microsoft.com/office/drawing/2014/main" id="{243B69F1-7102-4478-B308-223FBA0A17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67145" y="13716000"/>
            <a:ext cx="3588777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400" b="1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4400" b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vi-VN" altLang="en-US" sz="4400" b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</a:t>
            </a:r>
            <a:endParaRPr lang="en-US" altLang="en-US" sz="4400" b="1">
              <a:solidFill>
                <a:srgbClr val="0099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0" y="84106"/>
            <a:ext cx="12192000" cy="6721642"/>
            <a:chOff x="-13063" y="84106"/>
            <a:chExt cx="12192000" cy="6721642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063" y="84106"/>
              <a:ext cx="12192000" cy="6721642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2483903" y="1702077"/>
              <a:ext cx="2402465" cy="20005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0">
                  <a:solidFill>
                    <a:schemeClr val="bg1"/>
                  </a:solidFill>
                  <a:latin typeface="HP001 4 hàng" panose="020B0603050302020204" pitchFamily="34" charset="0"/>
                </a:rPr>
                <a:t>t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2596378" y="4039425"/>
              <a:ext cx="3065156" cy="20005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0">
                  <a:solidFill>
                    <a:schemeClr val="bg1"/>
                  </a:solidFill>
                  <a:latin typeface="HP001 4 hàng" panose="020B0603050302020204" pitchFamily="34" charset="0"/>
                </a:rPr>
                <a:t>ô tô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7214661" y="1698682"/>
              <a:ext cx="2659144" cy="20005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0">
                  <a:solidFill>
                    <a:schemeClr val="bg1"/>
                  </a:solidFill>
                  <a:latin typeface="HP001 4 hàng" panose="020B0603050302020204" pitchFamily="34" charset="0"/>
                </a:rPr>
                <a:t>tr</a:t>
              </a:r>
            </a:p>
          </p:txBody>
        </p:sp>
        <p:grpSp>
          <p:nvGrpSpPr>
            <p:cNvPr id="5" name="Group 4"/>
            <p:cNvGrpSpPr/>
            <p:nvPr/>
          </p:nvGrpSpPr>
          <p:grpSpPr>
            <a:xfrm>
              <a:off x="7253850" y="4045782"/>
              <a:ext cx="4513949" cy="2000548"/>
              <a:chOff x="7253850" y="4036446"/>
              <a:chExt cx="4513949" cy="2000548"/>
            </a:xfrm>
          </p:grpSpPr>
          <p:sp>
            <p:nvSpPr>
              <p:cNvPr id="10" name="TextBox 9"/>
              <p:cNvSpPr txBox="1"/>
              <p:nvPr/>
            </p:nvSpPr>
            <p:spPr>
              <a:xfrm>
                <a:off x="7253850" y="4036446"/>
                <a:ext cx="4513949" cy="20005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0">
                    <a:solidFill>
                      <a:schemeClr val="bg1"/>
                    </a:solidFill>
                    <a:latin typeface="HP001 4 hàng" panose="020B0603050302020204" pitchFamily="34" charset="0"/>
                  </a:rPr>
                  <a:t>cá tr</a:t>
                </a:r>
              </a:p>
            </p:txBody>
          </p:sp>
          <p:sp>
            <p:nvSpPr>
              <p:cNvPr id="2" name="Rectangle 1"/>
              <p:cNvSpPr/>
              <p:nvPr/>
            </p:nvSpPr>
            <p:spPr>
              <a:xfrm>
                <a:off x="10136778" y="4885509"/>
                <a:ext cx="195942" cy="235133"/>
              </a:xfrm>
              <a:prstGeom prst="rect">
                <a:avLst/>
              </a:prstGeom>
              <a:solidFill>
                <a:srgbClr val="05852D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12" name="TextBox 11"/>
          <p:cNvSpPr txBox="1"/>
          <p:nvPr/>
        </p:nvSpPr>
        <p:spPr>
          <a:xfrm>
            <a:off x="10123715" y="13716000"/>
            <a:ext cx="1097670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0">
                <a:solidFill>
                  <a:schemeClr val="bg1"/>
                </a:solidFill>
                <a:latin typeface="HP001 4 hàng" panose="020B0603050302020204" pitchFamily="34" charset="0"/>
              </a:rPr>
              <a:t>ê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10245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1">
            <a:extLst>
              <a:ext uri="{FF2B5EF4-FFF2-40B4-BE49-F238E27FC236}">
                <a16:creationId xmlns:a16="http://schemas.microsoft.com/office/drawing/2014/main" id="{243B69F1-7102-4478-B308-223FBA0A17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67145" y="1140338"/>
            <a:ext cx="3588777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400" b="1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4400" b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vi-VN" altLang="en-US" sz="4400" b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</a:t>
            </a:r>
            <a:endParaRPr lang="en-US" altLang="en-US" sz="4400" b="1">
              <a:solidFill>
                <a:srgbClr val="0099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0" y="84106"/>
            <a:ext cx="12192000" cy="6721642"/>
            <a:chOff x="-13063" y="84106"/>
            <a:chExt cx="12192000" cy="6721642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063" y="84106"/>
              <a:ext cx="12192000" cy="6721642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2483903" y="1702077"/>
              <a:ext cx="2402465" cy="20005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0">
                  <a:solidFill>
                    <a:schemeClr val="bg1"/>
                  </a:solidFill>
                  <a:latin typeface="HP001 4 hàng" panose="020B0603050302020204" pitchFamily="34" charset="0"/>
                </a:rPr>
                <a:t>t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2596378" y="4039425"/>
              <a:ext cx="3065156" cy="20005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0">
                  <a:solidFill>
                    <a:schemeClr val="bg1"/>
                  </a:solidFill>
                  <a:latin typeface="HP001 4 hàng" panose="020B0603050302020204" pitchFamily="34" charset="0"/>
                </a:rPr>
                <a:t>ô tô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7214661" y="1698682"/>
              <a:ext cx="2659144" cy="20005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0">
                  <a:solidFill>
                    <a:schemeClr val="bg1"/>
                  </a:solidFill>
                  <a:latin typeface="HP001 4 hàng" panose="020B0603050302020204" pitchFamily="34" charset="0"/>
                </a:rPr>
                <a:t>tr</a:t>
              </a:r>
            </a:p>
          </p:txBody>
        </p:sp>
        <p:grpSp>
          <p:nvGrpSpPr>
            <p:cNvPr id="5" name="Group 4"/>
            <p:cNvGrpSpPr/>
            <p:nvPr/>
          </p:nvGrpSpPr>
          <p:grpSpPr>
            <a:xfrm>
              <a:off x="7253850" y="4045782"/>
              <a:ext cx="4513949" cy="2000548"/>
              <a:chOff x="7253850" y="4036446"/>
              <a:chExt cx="4513949" cy="2000548"/>
            </a:xfrm>
          </p:grpSpPr>
          <p:sp>
            <p:nvSpPr>
              <p:cNvPr id="10" name="TextBox 9"/>
              <p:cNvSpPr txBox="1"/>
              <p:nvPr/>
            </p:nvSpPr>
            <p:spPr>
              <a:xfrm>
                <a:off x="7253850" y="4036446"/>
                <a:ext cx="4513949" cy="20005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0">
                    <a:solidFill>
                      <a:schemeClr val="bg1"/>
                    </a:solidFill>
                    <a:latin typeface="HP001 4 hàng" panose="020B0603050302020204" pitchFamily="34" charset="0"/>
                  </a:rPr>
                  <a:t>cá tr</a:t>
                </a:r>
              </a:p>
            </p:txBody>
          </p:sp>
          <p:sp>
            <p:nvSpPr>
              <p:cNvPr id="2" name="Rectangle 1"/>
              <p:cNvSpPr/>
              <p:nvPr/>
            </p:nvSpPr>
            <p:spPr>
              <a:xfrm>
                <a:off x="10136778" y="4885509"/>
                <a:ext cx="195942" cy="235133"/>
              </a:xfrm>
              <a:prstGeom prst="rect">
                <a:avLst/>
              </a:prstGeom>
              <a:solidFill>
                <a:srgbClr val="05852D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12" name="TextBox 11"/>
          <p:cNvSpPr txBox="1"/>
          <p:nvPr/>
        </p:nvSpPr>
        <p:spPr>
          <a:xfrm>
            <a:off x="10123715" y="4038647"/>
            <a:ext cx="1097670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0">
                <a:solidFill>
                  <a:schemeClr val="bg1"/>
                </a:solidFill>
                <a:latin typeface="HP001 4 hàng" panose="020B0603050302020204" pitchFamily="34" charset="0"/>
              </a:rPr>
              <a:t>ê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68688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9974" y="13716000"/>
            <a:ext cx="6151592" cy="564437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53321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38574" objId="2"/>
        <p14:stopEvt time="81742" objId="2"/>
      </p14:showEvtLst>
    </p:ext>
  </p:extLs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9974" y="442922"/>
            <a:ext cx="6151592" cy="564437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96496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38574" objId="2"/>
        <p14:stopEvt time="81742" objId="2"/>
      </p14:showEvtLst>
    </p:ext>
  </p:extLs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743199" y="13716000"/>
            <a:ext cx="6365885" cy="6126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820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100000">
                <p:cTn id="1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743199" y="261257"/>
            <a:ext cx="6365885" cy="6126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24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100000">
                <p:cTn id="1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0320" y="13716000"/>
            <a:ext cx="6829411" cy="561490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14041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16134" objId="2"/>
        <p14:stopEvt time="44354" objId="2"/>
      </p14:showEvtLst>
    </p:ext>
  </p:extLs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0320" y="430827"/>
            <a:ext cx="6829411" cy="561490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92207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16134" objId="2"/>
        <p14:stopEvt time="44354" objId="2"/>
      </p14:showEvtLst>
    </p:ext>
  </p:extLs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22_tr_K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20240" y="444136"/>
            <a:ext cx="7354388" cy="5808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575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22_tr_K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20240" y="444136"/>
            <a:ext cx="7354388" cy="5808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587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C362E968-AE8C-4A26-A60A-B195703162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437" y="110879"/>
            <a:ext cx="2737767" cy="76941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197" y="958674"/>
            <a:ext cx="10481650" cy="440102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FCCA04F-364E-431B-AE77-9BEB9DFA4DB7}"/>
              </a:ext>
            </a:extLst>
          </p:cNvPr>
          <p:cNvSpPr txBox="1"/>
          <p:nvPr/>
        </p:nvSpPr>
        <p:spPr>
          <a:xfrm>
            <a:off x="1736320" y="5359699"/>
            <a:ext cx="8305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   Nam </a:t>
            </a:r>
            <a:r>
              <a:rPr lang="en-US" sz="4400" b="1" dirty="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tô</a:t>
            </a:r>
            <a:r>
              <a:rPr lang="en-US" sz="4400" b="1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bức</a:t>
            </a:r>
            <a:r>
              <a:rPr lang="en-US" sz="4400" b="1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tranh</a:t>
            </a:r>
            <a:r>
              <a:rPr lang="en-US" sz="4400" b="1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cây</a:t>
            </a:r>
            <a:r>
              <a:rPr lang="en-US" sz="4400" b="1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tre</a:t>
            </a:r>
            <a:r>
              <a:rPr lang="en-US" sz="4400" b="1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. 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4388E91-B39D-411D-B5F2-28030511E421}"/>
              </a:ext>
            </a:extLst>
          </p:cNvPr>
          <p:cNvSpPr txBox="1"/>
          <p:nvPr/>
        </p:nvSpPr>
        <p:spPr>
          <a:xfrm>
            <a:off x="3716429" y="5359699"/>
            <a:ext cx="35547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t  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4388E91-B39D-411D-B5F2-28030511E421}"/>
              </a:ext>
            </a:extLst>
          </p:cNvPr>
          <p:cNvSpPr txBox="1"/>
          <p:nvPr/>
        </p:nvSpPr>
        <p:spPr>
          <a:xfrm>
            <a:off x="5554624" y="5365175"/>
            <a:ext cx="692727" cy="6994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tr</a:t>
            </a:r>
            <a:r>
              <a:rPr lang="en-US" sz="44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 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4388E91-B39D-411D-B5F2-28030511E421}"/>
              </a:ext>
            </a:extLst>
          </p:cNvPr>
          <p:cNvSpPr txBox="1"/>
          <p:nvPr/>
        </p:nvSpPr>
        <p:spPr>
          <a:xfrm>
            <a:off x="8173847" y="5365950"/>
            <a:ext cx="69272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tr</a:t>
            </a:r>
            <a:r>
              <a:rPr lang="en-US" sz="44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 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64739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0" grpId="0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5D0A635F-595D-7944-B06B-0F42D3C7303D}"/>
              </a:ext>
            </a:extLst>
          </p:cNvPr>
          <p:cNvSpPr txBox="1"/>
          <p:nvPr/>
        </p:nvSpPr>
        <p:spPr>
          <a:xfrm>
            <a:off x="1085094" y="137769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x-none" dirty="0"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1575A62-37CC-44C9-9CAE-762C5E9DCE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4578" y="1893215"/>
            <a:ext cx="1401031" cy="3383280"/>
          </a:xfrm>
          <a:prstGeom prst="rect">
            <a:avLst/>
          </a:prstGeom>
        </p:spPr>
      </p:pic>
      <p:sp>
        <p:nvSpPr>
          <p:cNvPr id="6" name="Google Shape;54;p13">
            <a:extLst>
              <a:ext uri="{FF2B5EF4-FFF2-40B4-BE49-F238E27FC236}">
                <a16:creationId xmlns:a16="http://schemas.microsoft.com/office/drawing/2014/main" id="{932F1E6B-849C-42CA-BF98-8B7CC5540089}"/>
              </a:ext>
            </a:extLst>
          </p:cNvPr>
          <p:cNvSpPr txBox="1">
            <a:spLocks/>
          </p:cNvSpPr>
          <p:nvPr/>
        </p:nvSpPr>
        <p:spPr>
          <a:xfrm>
            <a:off x="3735977" y="1979918"/>
            <a:ext cx="5055325" cy="200989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8000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Bài 22: </a:t>
            </a:r>
          </a:p>
          <a:p>
            <a:pPr algn="ctr"/>
            <a:r>
              <a:rPr lang="pt-BR" sz="8000" b="1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  t  Tr  tr  </a:t>
            </a:r>
            <a:endParaRPr lang="pt-BR" sz="8000" b="1" dirty="0">
              <a:solidFill>
                <a:srgbClr val="002060"/>
              </a:solidFill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sp>
        <p:nvSpPr>
          <p:cNvPr id="5" name="Google Shape;54;p13">
            <a:extLst>
              <a:ext uri="{FF2B5EF4-FFF2-40B4-BE49-F238E27FC236}">
                <a16:creationId xmlns:a16="http://schemas.microsoft.com/office/drawing/2014/main" id="{932F1E6B-849C-42CA-BF98-8B7CC5540089}"/>
              </a:ext>
            </a:extLst>
          </p:cNvPr>
          <p:cNvSpPr txBox="1">
            <a:spLocks/>
          </p:cNvSpPr>
          <p:nvPr/>
        </p:nvSpPr>
        <p:spPr>
          <a:xfrm>
            <a:off x="3735976" y="3584855"/>
            <a:ext cx="5055325" cy="200989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4800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(Tiết 1)</a:t>
            </a:r>
            <a:endParaRPr lang="pt-BR" sz="4800" dirty="0">
              <a:solidFill>
                <a:srgbClr val="002060"/>
              </a:solidFill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sp>
        <p:nvSpPr>
          <p:cNvPr id="7" name="Google Shape;54;p13">
            <a:extLst>
              <a:ext uri="{FF2B5EF4-FFF2-40B4-BE49-F238E27FC236}">
                <a16:creationId xmlns:a16="http://schemas.microsoft.com/office/drawing/2014/main" id="{932F1E6B-849C-42CA-BF98-8B7CC5540089}"/>
              </a:ext>
            </a:extLst>
          </p:cNvPr>
          <p:cNvSpPr txBox="1">
            <a:spLocks/>
          </p:cNvSpPr>
          <p:nvPr/>
        </p:nvSpPr>
        <p:spPr>
          <a:xfrm>
            <a:off x="6010501" y="2529017"/>
            <a:ext cx="1303446" cy="200989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8000" b="1" dirty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Tr</a:t>
            </a:r>
          </a:p>
        </p:txBody>
      </p:sp>
      <p:sp>
        <p:nvSpPr>
          <p:cNvPr id="8" name="Google Shape;54;p13">
            <a:extLst>
              <a:ext uri="{FF2B5EF4-FFF2-40B4-BE49-F238E27FC236}">
                <a16:creationId xmlns:a16="http://schemas.microsoft.com/office/drawing/2014/main" id="{932F1E6B-849C-42CA-BF98-8B7CC5540089}"/>
              </a:ext>
            </a:extLst>
          </p:cNvPr>
          <p:cNvSpPr txBox="1">
            <a:spLocks/>
          </p:cNvSpPr>
          <p:nvPr/>
        </p:nvSpPr>
        <p:spPr>
          <a:xfrm>
            <a:off x="3766333" y="2523037"/>
            <a:ext cx="1187843" cy="200989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8000" b="1" dirty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</a:t>
            </a:r>
          </a:p>
        </p:txBody>
      </p:sp>
      <p:sp>
        <p:nvSpPr>
          <p:cNvPr id="10" name="Google Shape;54;p13">
            <a:extLst>
              <a:ext uri="{FF2B5EF4-FFF2-40B4-BE49-F238E27FC236}">
                <a16:creationId xmlns:a16="http://schemas.microsoft.com/office/drawing/2014/main" id="{932F1E6B-849C-42CA-BF98-8B7CC5540089}"/>
              </a:ext>
            </a:extLst>
          </p:cNvPr>
          <p:cNvSpPr txBox="1">
            <a:spLocks/>
          </p:cNvSpPr>
          <p:nvPr/>
        </p:nvSpPr>
        <p:spPr>
          <a:xfrm>
            <a:off x="4819420" y="2526966"/>
            <a:ext cx="1187843" cy="200989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8000" b="1" dirty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</a:t>
            </a:r>
          </a:p>
        </p:txBody>
      </p:sp>
      <p:sp>
        <p:nvSpPr>
          <p:cNvPr id="12" name="Google Shape;54;p13">
            <a:extLst>
              <a:ext uri="{FF2B5EF4-FFF2-40B4-BE49-F238E27FC236}">
                <a16:creationId xmlns:a16="http://schemas.microsoft.com/office/drawing/2014/main" id="{932F1E6B-849C-42CA-BF98-8B7CC5540089}"/>
              </a:ext>
            </a:extLst>
          </p:cNvPr>
          <p:cNvSpPr txBox="1">
            <a:spLocks/>
          </p:cNvSpPr>
          <p:nvPr/>
        </p:nvSpPr>
        <p:spPr>
          <a:xfrm>
            <a:off x="7512894" y="2529017"/>
            <a:ext cx="1187843" cy="200989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8000" b="1" dirty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tr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245966B-D1AE-4C58-AF12-195F81DC2B76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459764" y="227799"/>
            <a:ext cx="3199248" cy="175211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74924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0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4474821-3B2A-4F37-B0AF-2E43FA1C3D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508" y="164514"/>
            <a:ext cx="2169198" cy="79022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320800" y="3191435"/>
            <a:ext cx="3887694" cy="8382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b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t</a:t>
            </a:r>
            <a:r>
              <a:rPr lang="en-US" sz="6000" b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ô</a:t>
            </a:r>
            <a:endParaRPr lang="en-US" sz="6000" b="1" dirty="0">
              <a:solidFill>
                <a:schemeClr val="tx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320800" y="2310133"/>
            <a:ext cx="1930400" cy="84124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b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t</a:t>
            </a:r>
            <a:endParaRPr lang="en-US" sz="60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278094" y="2312894"/>
            <a:ext cx="1930400" cy="8382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b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ô</a:t>
            </a:r>
            <a:endParaRPr lang="en-US" sz="6000" b="1" dirty="0">
              <a:solidFill>
                <a:schemeClr val="tx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919369" y="733495"/>
            <a:ext cx="108891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t</a:t>
            </a:r>
          </a:p>
        </p:txBody>
      </p:sp>
      <p:sp>
        <p:nvSpPr>
          <p:cNvPr id="7" name="Rectangle 6"/>
          <p:cNvSpPr/>
          <p:nvPr/>
        </p:nvSpPr>
        <p:spPr>
          <a:xfrm>
            <a:off x="6327588" y="3191435"/>
            <a:ext cx="3887694" cy="8382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tr</a:t>
            </a:r>
            <a:r>
              <a:rPr lang="en-US" sz="6000" b="1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e</a:t>
            </a:r>
            <a:endParaRPr lang="en-US" sz="6000" b="1" dirty="0">
              <a:solidFill>
                <a:schemeClr val="tx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327588" y="2313152"/>
            <a:ext cx="1930400" cy="8382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b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tr</a:t>
            </a:r>
            <a:endParaRPr lang="en-US" sz="60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284882" y="2312894"/>
            <a:ext cx="1930400" cy="8382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864162" y="749420"/>
            <a:ext cx="157749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tr</a:t>
            </a:r>
            <a:endParaRPr lang="en-US" sz="96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294674" y="4650235"/>
            <a:ext cx="10889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>
                <a:latin typeface="Arial-SGK-TV" pitchFamily="2" charset="0"/>
                <a:cs typeface="Arial-SGK-TV" pitchFamily="2" charset="0"/>
              </a:rPr>
              <a:t>tá</a:t>
            </a:r>
            <a:endParaRPr lang="en-US" sz="60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825563" y="4611334"/>
            <a:ext cx="10889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>
                <a:latin typeface="Arial-SGK-TV" pitchFamily="2" charset="0"/>
                <a:cs typeface="Arial-SGK-TV" pitchFamily="2" charset="0"/>
              </a:rPr>
              <a:t>tạ</a:t>
            </a:r>
            <a:endParaRPr lang="en-US" sz="60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434830" y="4650235"/>
            <a:ext cx="10889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>
                <a:latin typeface="Arial-SGK-TV" pitchFamily="2" charset="0"/>
                <a:cs typeface="Arial-SGK-TV" pitchFamily="2" charset="0"/>
              </a:rPr>
              <a:t>tẻ</a:t>
            </a:r>
            <a:endParaRPr lang="en-US" sz="60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238202" y="4624397"/>
            <a:ext cx="10889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>
                <a:latin typeface="Arial-SGK-TV" pitchFamily="2" charset="0"/>
                <a:cs typeface="Arial-SGK-TV" pitchFamily="2" charset="0"/>
              </a:rPr>
              <a:t>trê</a:t>
            </a:r>
            <a:endParaRPr lang="en-US" sz="60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804215" y="4624397"/>
            <a:ext cx="10889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>
                <a:latin typeface="Arial-SGK-TV" pitchFamily="2" charset="0"/>
                <a:cs typeface="Arial-SGK-TV" pitchFamily="2" charset="0"/>
              </a:rPr>
              <a:t>trò</a:t>
            </a:r>
            <a:endParaRPr lang="en-US" sz="60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9370228" y="4624396"/>
            <a:ext cx="10889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>
                <a:latin typeface="Arial-SGK-TV" pitchFamily="2" charset="0"/>
                <a:cs typeface="Arial-SGK-TV" pitchFamily="2" charset="0"/>
              </a:rPr>
              <a:t>trổ</a:t>
            </a:r>
            <a:endParaRPr lang="en-US" sz="60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38209" y="4630441"/>
            <a:ext cx="10889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tr</a:t>
            </a:r>
            <a:endParaRPr lang="en-US" sz="60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800922" y="4629739"/>
            <a:ext cx="10889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tr</a:t>
            </a:r>
            <a:endParaRPr lang="en-US" sz="60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9373697" y="4625884"/>
            <a:ext cx="10889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tr</a:t>
            </a:r>
            <a:endParaRPr lang="en-US" sz="60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434837" y="4652018"/>
            <a:ext cx="10889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t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295841" y="4647059"/>
            <a:ext cx="10889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t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821505" y="4609626"/>
            <a:ext cx="10889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t</a:t>
            </a:r>
            <a:endParaRPr lang="en-US" sz="60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62076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/>
      <p:bldP spid="7" grpId="0" animBg="1"/>
      <p:bldP spid="8" grpId="0" animBg="1"/>
      <p:bldP spid="9" grpId="0" animBg="1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988A3B5-21CE-4339-862D-51313B17DD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1" y="212027"/>
            <a:ext cx="10905478" cy="62319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B128BDC-EE99-441F-B8CF-613636605EF5}"/>
              </a:ext>
            </a:extLst>
          </p:cNvPr>
          <p:cNvSpPr/>
          <p:nvPr/>
        </p:nvSpPr>
        <p:spPr>
          <a:xfrm>
            <a:off x="1930148" y="2109206"/>
            <a:ext cx="803328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dirty="0">
                <a:ln/>
                <a:solidFill>
                  <a:srgbClr val="9315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 THƯ </a:t>
            </a:r>
            <a:r>
              <a:rPr lang="en-US" sz="5400" b="1">
                <a:ln/>
                <a:solidFill>
                  <a:srgbClr val="9315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GIÃN NÀO !</a:t>
            </a:r>
            <a:endParaRPr lang="en-US" sz="5400" b="1" dirty="0">
              <a:ln/>
              <a:solidFill>
                <a:srgbClr val="93157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12241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FD4C14A7-6EC4-4A7B-BF4D-1A99C7B32F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975" y="179395"/>
            <a:ext cx="1994046" cy="89754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A6F33AE-389C-4F08-B351-DC4F2330CEB4}"/>
              </a:ext>
            </a:extLst>
          </p:cNvPr>
          <p:cNvSpPr txBox="1"/>
          <p:nvPr/>
        </p:nvSpPr>
        <p:spPr>
          <a:xfrm>
            <a:off x="1064833" y="4011482"/>
            <a:ext cx="170249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>
                <a:latin typeface="Arial-SGK-TV" pitchFamily="2" charset="0"/>
                <a:cs typeface="Arial-SGK-TV" pitchFamily="2" charset="0"/>
              </a:rPr>
              <a:t>ô tô </a:t>
            </a:r>
            <a:endParaRPr lang="en-US" sz="60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913084A-8AA0-4BB6-BF5B-22FEB3E75183}"/>
              </a:ext>
            </a:extLst>
          </p:cNvPr>
          <p:cNvSpPr txBox="1"/>
          <p:nvPr/>
        </p:nvSpPr>
        <p:spPr>
          <a:xfrm>
            <a:off x="6297153" y="4011103"/>
            <a:ext cx="215031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>
                <a:latin typeface="Arial-SGK-TV" pitchFamily="2" charset="0"/>
                <a:cs typeface="Arial-SGK-TV" pitchFamily="2" charset="0"/>
              </a:rPr>
              <a:t>cá trê </a:t>
            </a:r>
            <a:endParaRPr lang="en-US" sz="60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A283E8F-9DDC-42F6-AFA4-23C515F2E4A2}"/>
              </a:ext>
            </a:extLst>
          </p:cNvPr>
          <p:cNvSpPr txBox="1"/>
          <p:nvPr/>
        </p:nvSpPr>
        <p:spPr>
          <a:xfrm>
            <a:off x="3793965" y="4017176"/>
            <a:ext cx="215031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>
                <a:latin typeface="Arial-SGK-TV" pitchFamily="2" charset="0"/>
                <a:cs typeface="Arial-SGK-TV" pitchFamily="2" charset="0"/>
              </a:rPr>
              <a:t>sư</a:t>
            </a:r>
            <a:r>
              <a:rPr lang="en-US" sz="60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6000" dirty="0" err="1">
                <a:latin typeface="Arial-SGK-TV" pitchFamily="2" charset="0"/>
                <a:cs typeface="Arial-SGK-TV" pitchFamily="2" charset="0"/>
              </a:rPr>
              <a:t>tử</a:t>
            </a:r>
            <a:r>
              <a:rPr lang="en-US" sz="6000" dirty="0">
                <a:latin typeface="Arial-SGK-TV" pitchFamily="2" charset="0"/>
                <a:cs typeface="Arial-SGK-TV" pitchFamily="2" charset="0"/>
              </a:rPr>
              <a:t>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E585AA9-002C-4E1E-BDB0-297AB867DFD8}"/>
              </a:ext>
            </a:extLst>
          </p:cNvPr>
          <p:cNvSpPr txBox="1"/>
          <p:nvPr/>
        </p:nvSpPr>
        <p:spPr>
          <a:xfrm>
            <a:off x="1695440" y="4015656"/>
            <a:ext cx="68527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t</a:t>
            </a:r>
            <a:r>
              <a:rPr lang="en-US" sz="600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</a:t>
            </a:r>
            <a:endParaRPr lang="en-US" sz="6000" dirty="0">
              <a:solidFill>
                <a:srgbClr val="0000FF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51BB4D5-7501-4089-B37F-19B345DDA748}"/>
              </a:ext>
            </a:extLst>
          </p:cNvPr>
          <p:cNvSpPr txBox="1"/>
          <p:nvPr/>
        </p:nvSpPr>
        <p:spPr>
          <a:xfrm>
            <a:off x="4788756" y="4014326"/>
            <a:ext cx="57830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t</a:t>
            </a:r>
            <a:r>
              <a:rPr lang="en-US" sz="600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</a:t>
            </a:r>
            <a:endParaRPr lang="en-US" sz="6000" dirty="0">
              <a:solidFill>
                <a:srgbClr val="0000FF"/>
              </a:solidFill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397" y="1893461"/>
            <a:ext cx="3253107" cy="1985622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4308" y="1893460"/>
            <a:ext cx="2843386" cy="1985622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8075" y="780161"/>
            <a:ext cx="2859867" cy="309892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1245" y="2334771"/>
            <a:ext cx="2494356" cy="1985622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B913084A-8AA0-4BB6-BF5B-22FEB3E75183}"/>
              </a:ext>
            </a:extLst>
          </p:cNvPr>
          <p:cNvSpPr txBox="1"/>
          <p:nvPr/>
        </p:nvSpPr>
        <p:spPr>
          <a:xfrm>
            <a:off x="8846541" y="4018851"/>
            <a:ext cx="272046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>
                <a:latin typeface="Arial-SGK-TV" pitchFamily="2" charset="0"/>
                <a:cs typeface="Arial-SGK-TV" pitchFamily="2" charset="0"/>
              </a:rPr>
              <a:t>tre ngà</a:t>
            </a:r>
            <a:endParaRPr lang="en-US" sz="60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7EF3DC3-1A61-4836-8209-527AF7B40418}"/>
              </a:ext>
            </a:extLst>
          </p:cNvPr>
          <p:cNvSpPr txBox="1"/>
          <p:nvPr/>
        </p:nvSpPr>
        <p:spPr>
          <a:xfrm>
            <a:off x="7309302" y="4011478"/>
            <a:ext cx="76311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tr</a:t>
            </a:r>
            <a:r>
              <a:rPr lang="en-US" sz="6000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7EF3DC3-1A61-4836-8209-527AF7B40418}"/>
              </a:ext>
            </a:extLst>
          </p:cNvPr>
          <p:cNvSpPr txBox="1"/>
          <p:nvPr/>
        </p:nvSpPr>
        <p:spPr>
          <a:xfrm>
            <a:off x="8846541" y="4021091"/>
            <a:ext cx="76311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tr</a:t>
            </a:r>
            <a:r>
              <a:rPr lang="en-US" sz="6000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92589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4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5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10" grpId="0"/>
      <p:bldP spid="12" grpId="0"/>
      <p:bldP spid="28" grpId="0"/>
      <p:bldP spid="29" grpId="0"/>
      <p:bldP spid="3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4474821-3B2A-4F37-B0AF-2E43FA1C3D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508" y="164514"/>
            <a:ext cx="1836863" cy="79022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817746" y="1759018"/>
            <a:ext cx="3887694" cy="70986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t</a:t>
            </a:r>
            <a:r>
              <a:rPr lang="en-US" sz="600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ô</a:t>
            </a:r>
            <a:endParaRPr lang="en-US" sz="6000" dirty="0">
              <a:solidFill>
                <a:schemeClr val="tx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830809" y="1069858"/>
            <a:ext cx="1930400" cy="66750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t</a:t>
            </a:r>
            <a:endParaRPr lang="en-US" sz="60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774656" y="1069858"/>
            <a:ext cx="1930400" cy="66750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ô</a:t>
            </a:r>
            <a:endParaRPr lang="en-US" sz="6000" dirty="0">
              <a:solidFill>
                <a:schemeClr val="tx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568361" y="60467"/>
            <a:ext cx="108891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t</a:t>
            </a:r>
            <a:endParaRPr lang="en-US" sz="66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850104" y="1793694"/>
            <a:ext cx="3887694" cy="675183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tr</a:t>
            </a:r>
            <a:r>
              <a:rPr lang="en-US" sz="600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e</a:t>
            </a:r>
            <a:endParaRPr lang="en-US" sz="6000" dirty="0">
              <a:solidFill>
                <a:schemeClr val="tx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850104" y="1083835"/>
            <a:ext cx="1930400" cy="675183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tr</a:t>
            </a:r>
            <a:endParaRPr lang="en-US" sz="60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807398" y="1084972"/>
            <a:ext cx="1930400" cy="675183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e</a:t>
            </a:r>
            <a:endParaRPr lang="en-US" sz="6000" dirty="0">
              <a:solidFill>
                <a:schemeClr val="tx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445675" y="52991"/>
            <a:ext cx="157749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tr</a:t>
            </a:r>
            <a:endParaRPr lang="en-US" sz="66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658464" y="2603346"/>
            <a:ext cx="10889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>
                <a:latin typeface="Arial-SGK-TV" pitchFamily="2" charset="0"/>
                <a:cs typeface="Arial-SGK-TV" pitchFamily="2" charset="0"/>
              </a:rPr>
              <a:t>tá</a:t>
            </a:r>
            <a:endParaRPr lang="en-US" sz="60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189353" y="2603190"/>
            <a:ext cx="10889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>
                <a:latin typeface="Arial-SGK-TV" pitchFamily="2" charset="0"/>
                <a:cs typeface="Arial-SGK-TV" pitchFamily="2" charset="0"/>
              </a:rPr>
              <a:t>tạ</a:t>
            </a:r>
            <a:endParaRPr lang="en-US" sz="60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747356" y="2603346"/>
            <a:ext cx="10889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>
                <a:latin typeface="Arial-SGK-TV" pitchFamily="2" charset="0"/>
                <a:cs typeface="Arial-SGK-TV" pitchFamily="2" charset="0"/>
              </a:rPr>
              <a:t>tẻ</a:t>
            </a:r>
            <a:endParaRPr lang="en-US" sz="60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550728" y="2600755"/>
            <a:ext cx="10889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>
                <a:latin typeface="Arial-SGK-TV" pitchFamily="2" charset="0"/>
                <a:cs typeface="Arial-SGK-TV" pitchFamily="2" charset="0"/>
              </a:rPr>
              <a:t>trê</a:t>
            </a:r>
            <a:endParaRPr lang="en-US" sz="60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116741" y="2600755"/>
            <a:ext cx="10889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>
                <a:latin typeface="Arial-SGK-TV" pitchFamily="2" charset="0"/>
                <a:cs typeface="Arial-SGK-TV" pitchFamily="2" charset="0"/>
              </a:rPr>
              <a:t>trò</a:t>
            </a:r>
            <a:endParaRPr lang="en-US" sz="60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9671665" y="2600754"/>
            <a:ext cx="10889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>
                <a:latin typeface="Arial-SGK-TV" pitchFamily="2" charset="0"/>
                <a:cs typeface="Arial-SGK-TV" pitchFamily="2" charset="0"/>
              </a:rPr>
              <a:t>trổ</a:t>
            </a:r>
            <a:endParaRPr lang="en-US" sz="6000" dirty="0"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809" y="3878297"/>
            <a:ext cx="2535543" cy="1403337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2058" y="3862131"/>
            <a:ext cx="2606340" cy="1419503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0052" y="3403648"/>
            <a:ext cx="2110942" cy="217655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7161" y="3980920"/>
            <a:ext cx="2366557" cy="1494779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2A6F33AE-389C-4F08-B351-DC4F2330CEB4}"/>
              </a:ext>
            </a:extLst>
          </p:cNvPr>
          <p:cNvSpPr txBox="1"/>
          <p:nvPr/>
        </p:nvSpPr>
        <p:spPr>
          <a:xfrm>
            <a:off x="881229" y="5237195"/>
            <a:ext cx="170249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>
                <a:latin typeface="Arial-SGK-TV" pitchFamily="2" charset="0"/>
                <a:cs typeface="Arial-SGK-TV" pitchFamily="2" charset="0"/>
              </a:rPr>
              <a:t>ô tô </a:t>
            </a:r>
            <a:endParaRPr lang="en-US" sz="60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913084A-8AA0-4BB6-BF5B-22FEB3E75183}"/>
              </a:ext>
            </a:extLst>
          </p:cNvPr>
          <p:cNvSpPr txBox="1"/>
          <p:nvPr/>
        </p:nvSpPr>
        <p:spPr>
          <a:xfrm>
            <a:off x="5928398" y="5240710"/>
            <a:ext cx="215031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>
                <a:latin typeface="Arial-SGK-TV" pitchFamily="2" charset="0"/>
                <a:cs typeface="Arial-SGK-TV" pitchFamily="2" charset="0"/>
              </a:rPr>
              <a:t>cá</a:t>
            </a:r>
            <a:r>
              <a:rPr lang="en-US" sz="60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6000" dirty="0" err="1">
                <a:latin typeface="Arial-SGK-TV" pitchFamily="2" charset="0"/>
                <a:cs typeface="Arial-SGK-TV" pitchFamily="2" charset="0"/>
              </a:rPr>
              <a:t>trê</a:t>
            </a:r>
            <a:r>
              <a:rPr lang="en-US" sz="6000" dirty="0">
                <a:latin typeface="Arial-SGK-TV" pitchFamily="2" charset="0"/>
                <a:cs typeface="Arial-SGK-TV" pitchFamily="2" charset="0"/>
              </a:rPr>
              <a:t> 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A283E8F-9DDC-42F6-AFA4-23C515F2E4A2}"/>
              </a:ext>
            </a:extLst>
          </p:cNvPr>
          <p:cNvSpPr txBox="1"/>
          <p:nvPr/>
        </p:nvSpPr>
        <p:spPr>
          <a:xfrm>
            <a:off x="3384258" y="5242322"/>
            <a:ext cx="215031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>
                <a:latin typeface="Arial-SGK-TV" pitchFamily="2" charset="0"/>
                <a:cs typeface="Arial-SGK-TV" pitchFamily="2" charset="0"/>
              </a:rPr>
              <a:t>sư</a:t>
            </a:r>
            <a:r>
              <a:rPr lang="en-US" sz="60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6000" dirty="0" err="1">
                <a:latin typeface="Arial-SGK-TV" pitchFamily="2" charset="0"/>
                <a:cs typeface="Arial-SGK-TV" pitchFamily="2" charset="0"/>
              </a:rPr>
              <a:t>tử</a:t>
            </a:r>
            <a:r>
              <a:rPr lang="en-US" sz="6000" dirty="0">
                <a:latin typeface="Arial-SGK-TV" pitchFamily="2" charset="0"/>
                <a:cs typeface="Arial-SGK-TV" pitchFamily="2" charset="0"/>
              </a:rPr>
              <a:t> 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913084A-8AA0-4BB6-BF5B-22FEB3E75183}"/>
              </a:ext>
            </a:extLst>
          </p:cNvPr>
          <p:cNvSpPr txBox="1"/>
          <p:nvPr/>
        </p:nvSpPr>
        <p:spPr>
          <a:xfrm>
            <a:off x="8662937" y="5244564"/>
            <a:ext cx="272046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>
                <a:latin typeface="Arial-SGK-TV" pitchFamily="2" charset="0"/>
                <a:cs typeface="Arial-SGK-TV" pitchFamily="2" charset="0"/>
              </a:rPr>
              <a:t>tre</a:t>
            </a:r>
            <a:r>
              <a:rPr lang="en-US" sz="60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6000" dirty="0" err="1">
                <a:latin typeface="Arial-SGK-TV" pitchFamily="2" charset="0"/>
                <a:cs typeface="Arial-SGK-TV" pitchFamily="2" charset="0"/>
              </a:rPr>
              <a:t>ngà</a:t>
            </a:r>
            <a:endParaRPr lang="en-US" sz="6000" dirty="0"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4175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9974" y="442922"/>
            <a:ext cx="6151592" cy="564437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12728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38574" objId="2"/>
        <p14:stopEvt time="81742" objId="2"/>
      </p14:showEvt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378165707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9|3.4|4.3|2.8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9|3.4|4.3|2.8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6|6.1|6.4|8.5|7.7|2|20.1|4.7|8.9|12.3|26.4|5.1|9.6|12.7|50.1|48.7|8|41.3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6|6.1|6.4|8.5|7.7|2|20.1|4.7|8.9|12.3|26.4|5.1|9.6|12.7|50.1|48.7|8|41.3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|15.7|9.2|19|7.6|17.7|5.8|14.7|32.4|4.5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|15.7|9.2|19|7.6|17.7|5.8|14.7|32.4|4.5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4|31.6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4|31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.6|14.2|1.4|7|14.5|1.1|6.7|13.3|1.4|6.3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|10.3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|10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3|2.7|16|23.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9|3.4|4.3|2.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6|6.1|6.4|8.5|7.7|2|20.1|4.7|8.9|12.3|26.4|5.1|9.6|12.7|50.1|48.7|8|41.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|15.7|9.2|19|7.6|17.7|5.8|14.7|32.4|4.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4|31.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|10.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4"/>
</p:tagLst>
</file>

<file path=ppt/theme/theme1.xml><?xml version="1.0" encoding="utf-8"?>
<a:theme xmlns:a="http://schemas.openxmlformats.org/drawingml/2006/main" name="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4747</TotalTime>
  <Words>264</Words>
  <Application>Microsoft Office PowerPoint</Application>
  <PresentationFormat>Widescreen</PresentationFormat>
  <Paragraphs>160</Paragraphs>
  <Slides>29</Slides>
  <Notes>0</Notes>
  <HiddenSlides>16</HiddenSlides>
  <MMClips>6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7" baseType="lpstr">
      <vt:lpstr>Arial</vt:lpstr>
      <vt:lpstr>Arial-SGK-TV</vt:lpstr>
      <vt:lpstr>Calibri</vt:lpstr>
      <vt:lpstr>HP001 4 hàng</vt:lpstr>
      <vt:lpstr>Times New Roman</vt:lpstr>
      <vt:lpstr>UTM Avo</vt:lpstr>
      <vt:lpstr>UTM Cookies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Win10</cp:lastModifiedBy>
  <cp:revision>416</cp:revision>
  <dcterms:created xsi:type="dcterms:W3CDTF">2021-06-02T01:34:28Z</dcterms:created>
  <dcterms:modified xsi:type="dcterms:W3CDTF">2025-10-24T14:34:07Z</dcterms:modified>
</cp:coreProperties>
</file>