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83" r:id="rId3"/>
    <p:sldId id="284" r:id="rId4"/>
    <p:sldId id="257" r:id="rId5"/>
    <p:sldId id="259" r:id="rId6"/>
    <p:sldId id="265" r:id="rId7"/>
    <p:sldId id="266" r:id="rId8"/>
    <p:sldId id="260" r:id="rId9"/>
    <p:sldId id="267" r:id="rId10"/>
    <p:sldId id="268" r:id="rId11"/>
    <p:sldId id="269" r:id="rId12"/>
    <p:sldId id="270" r:id="rId13"/>
    <p:sldId id="285" r:id="rId14"/>
    <p:sldId id="281" r:id="rId15"/>
  </p:sldIdLst>
  <p:sldSz cx="9144000" cy="5143500" type="screen16x9"/>
  <p:notesSz cx="6858000" cy="9144000"/>
  <p:custDataLst>
    <p:tags r:id="rId17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35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16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10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38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118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24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519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890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983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30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036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785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495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14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393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288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108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869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462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968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76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8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927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02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721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114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925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265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333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029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82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80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058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018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2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3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3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20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3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7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3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8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32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9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525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1320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0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40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03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02" r:id="rId3"/>
    <p:sldLayoutId id="2147483688" r:id="rId4"/>
    <p:sldLayoutId id="2147483650" r:id="rId5"/>
    <p:sldLayoutId id="2147483711" r:id="rId6"/>
    <p:sldLayoutId id="2147483710" r:id="rId7"/>
    <p:sldLayoutId id="2147483708" r:id="rId8"/>
    <p:sldLayoutId id="2147483705" r:id="rId9"/>
    <p:sldLayoutId id="2147483695" r:id="rId10"/>
    <p:sldLayoutId id="2147483694" r:id="rId11"/>
    <p:sldLayoutId id="2147483692" r:id="rId12"/>
    <p:sldLayoutId id="2147483682" r:id="rId13"/>
    <p:sldLayoutId id="2147483681" r:id="rId14"/>
    <p:sldLayoutId id="2147483680" r:id="rId15"/>
    <p:sldLayoutId id="2147483678" r:id="rId16"/>
    <p:sldLayoutId id="2147483676" r:id="rId17"/>
    <p:sldLayoutId id="2147483660" r:id="rId18"/>
    <p:sldLayoutId id="2147483717" r:id="rId19"/>
    <p:sldLayoutId id="2147483716" r:id="rId20"/>
    <p:sldLayoutId id="2147483715" r:id="rId21"/>
    <p:sldLayoutId id="2147483714" r:id="rId22"/>
    <p:sldLayoutId id="2147483713" r:id="rId23"/>
    <p:sldLayoutId id="2147483712" r:id="rId24"/>
    <p:sldLayoutId id="2147483709" r:id="rId25"/>
    <p:sldLayoutId id="2147483701" r:id="rId26"/>
    <p:sldLayoutId id="2147483700" r:id="rId27"/>
    <p:sldLayoutId id="2147483699" r:id="rId28"/>
    <p:sldLayoutId id="2147483698" r:id="rId29"/>
    <p:sldLayoutId id="2147483697" r:id="rId30"/>
    <p:sldLayoutId id="2147483696" r:id="rId31"/>
    <p:sldLayoutId id="2147483693" r:id="rId32"/>
    <p:sldLayoutId id="2147483689" r:id="rId33"/>
    <p:sldLayoutId id="2147483687" r:id="rId34"/>
    <p:sldLayoutId id="2147483686" r:id="rId35"/>
    <p:sldLayoutId id="2147483685" r:id="rId36"/>
    <p:sldLayoutId id="2147483684" r:id="rId37"/>
    <p:sldLayoutId id="2147483683" r:id="rId38"/>
    <p:sldLayoutId id="2147483679" r:id="rId39"/>
    <p:sldLayoutId id="2147483677" r:id="rId40"/>
    <p:sldLayoutId id="2147483673" r:id="rId41"/>
    <p:sldLayoutId id="2147483707" r:id="rId42"/>
    <p:sldLayoutId id="2147483706" r:id="rId43"/>
    <p:sldLayoutId id="2147483704" r:id="rId44"/>
    <p:sldLayoutId id="2147483703" r:id="rId45"/>
    <p:sldLayoutId id="2147483691" r:id="rId46"/>
    <p:sldLayoutId id="2147483690" r:id="rId47"/>
    <p:sldLayoutId id="2147483675" r:id="rId48"/>
    <p:sldLayoutId id="2147483674" r:id="rId49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67715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231946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CHÀO MỪNG CÁC CON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121558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443210" y="106653"/>
            <a:ext cx="6684843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Arial-SGK-TV" pitchFamily="2" charset="0"/>
                <a:ea typeface="字魂36号-正文宋楷" panose="02000000000000000000" pitchFamily="2" charset="-122"/>
                <a:cs typeface="Arial-SGK-TV" pitchFamily="2" charset="0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Arial-SGK-TV" pitchFamily="2" charset="0"/>
              <a:ea typeface="字魂36号-正文宋楷" panose="02000000000000000000" pitchFamily="2" charset="-122"/>
              <a:cs typeface="Arial-SGK-TV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00363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-2368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89" y="2424111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443209" y="102065"/>
            <a:ext cx="6684843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Arial-SGK-TV" pitchFamily="2" charset="0"/>
                <a:ea typeface="字魂36号-正文宋楷" panose="02000000000000000000" pitchFamily="2" charset="-122"/>
                <a:cs typeface="Arial-SGK-TV" pitchFamily="2" charset="0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Arial-SGK-TV" pitchFamily="2" charset="0"/>
              <a:ea typeface="字魂36号-正文宋楷" panose="02000000000000000000" pitchFamily="2" charset="-122"/>
              <a:cs typeface="Arial-SGK-TV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252414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r="6018" b="14753"/>
          <a:stretch/>
        </p:blipFill>
        <p:spPr>
          <a:xfrm>
            <a:off x="2521206" y="403393"/>
            <a:ext cx="4283042" cy="4040565"/>
          </a:xfrm>
        </p:spPr>
      </p:pic>
      <p:sp>
        <p:nvSpPr>
          <p:cNvPr id="6" name="Rounded Rectangle 5"/>
          <p:cNvSpPr/>
          <p:nvPr/>
        </p:nvSpPr>
        <p:spPr>
          <a:xfrm>
            <a:off x="3642823" y="3522631"/>
            <a:ext cx="16459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2986571" y="-154285"/>
            <a:ext cx="52459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2209590" y="3291830"/>
            <a:ext cx="115212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67744" y="897218"/>
            <a:ext cx="315806" cy="1746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29999" y="699542"/>
            <a:ext cx="31580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07884" y="2438517"/>
            <a:ext cx="696529" cy="493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1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23" y="339502"/>
            <a:ext cx="4896544" cy="4455414"/>
          </a:xfrm>
        </p:spPr>
      </p:pic>
      <p:sp>
        <p:nvSpPr>
          <p:cNvPr id="6" name="Rounded Rectangle 5"/>
          <p:cNvSpPr/>
          <p:nvPr/>
        </p:nvSpPr>
        <p:spPr>
          <a:xfrm>
            <a:off x="3778935" y="3435846"/>
            <a:ext cx="16459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5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7494"/>
            <a:ext cx="5184576" cy="4625893"/>
          </a:xfrm>
        </p:spPr>
      </p:pic>
      <p:sp>
        <p:nvSpPr>
          <p:cNvPr id="6" name="Rounded Rectangle 5"/>
          <p:cNvSpPr/>
          <p:nvPr/>
        </p:nvSpPr>
        <p:spPr>
          <a:xfrm>
            <a:off x="3824212" y="3499471"/>
            <a:ext cx="155448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0272" y="195486"/>
            <a:ext cx="432048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283968" y="2229091"/>
            <a:ext cx="432048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142036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73461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 latinLnBrk="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2932002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7" y="262667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 latinLnBrk="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4" y="1310409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 latinLnBrk="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214843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378412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267816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79951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170450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67715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121558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443210" y="106653"/>
            <a:ext cx="6684843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Arial-SGK-TV" pitchFamily="2" charset="0"/>
                <a:ea typeface="字魂36号-正文宋楷" panose="02000000000000000000" pitchFamily="2" charset="-122"/>
                <a:cs typeface="Arial-SGK-TV" pitchFamily="2" charset="0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Arial-SGK-TV" pitchFamily="2" charset="0"/>
              <a:ea typeface="字魂36号-正文宋楷" panose="02000000000000000000" pitchFamily="2" charset="-122"/>
              <a:cs typeface="Arial-SGK-TV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00363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-2368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89" y="2424111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443209" y="102065"/>
            <a:ext cx="6684843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Arial-SGK-TV" pitchFamily="2" charset="0"/>
                <a:ea typeface="字魂36号-正文宋楷" panose="02000000000000000000" pitchFamily="2" charset="-122"/>
                <a:cs typeface="Arial-SGK-TV" pitchFamily="2" charset="0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Arial-SGK-TV" pitchFamily="2" charset="0"/>
              <a:ea typeface="字魂36号-正文宋楷" panose="02000000000000000000" pitchFamily="2" charset="-122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D1695-7951-4D0F-92B9-E1C0D95183E1}"/>
              </a:ext>
            </a:extLst>
          </p:cNvPr>
          <p:cNvSpPr txBox="1"/>
          <p:nvPr/>
        </p:nvSpPr>
        <p:spPr>
          <a:xfrm>
            <a:off x="3779912" y="1723469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420" y="2754062"/>
            <a:ext cx="359278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MẤY VÀ MẤY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5106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2019" b="3219"/>
          <a:stretch/>
        </p:blipFill>
        <p:spPr>
          <a:xfrm>
            <a:off x="395536" y="1146055"/>
            <a:ext cx="4176464" cy="23471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47664" y="3708380"/>
            <a:ext cx="6480720" cy="809930"/>
            <a:chOff x="971600" y="3595345"/>
            <a:chExt cx="6480720" cy="8099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595345"/>
              <a:ext cx="6480720" cy="80993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992579" y="3713266"/>
              <a:ext cx="43204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181" b="3664"/>
          <a:stretch/>
        </p:blipFill>
        <p:spPr>
          <a:xfrm>
            <a:off x="4355976" y="1131590"/>
            <a:ext cx="4752528" cy="2361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ounded Rectangle 9"/>
          <p:cNvSpPr/>
          <p:nvPr/>
        </p:nvSpPr>
        <p:spPr>
          <a:xfrm>
            <a:off x="2168718" y="3795886"/>
            <a:ext cx="643738" cy="64373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48791" y="3807025"/>
            <a:ext cx="643738" cy="64373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92814" y="3793485"/>
            <a:ext cx="643738" cy="64373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2414" y="2749278"/>
            <a:ext cx="643738" cy="64373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10165" y="2745360"/>
            <a:ext cx="643738" cy="64373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6" grpId="1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0538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" r="1176" b="3650"/>
          <a:stretch/>
        </p:blipFill>
        <p:spPr>
          <a:xfrm>
            <a:off x="0" y="1695235"/>
            <a:ext cx="9036496" cy="202864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45836" y="2019650"/>
            <a:ext cx="585216" cy="5852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2102" y="2011799"/>
            <a:ext cx="585216" cy="5852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27188" y="3047534"/>
            <a:ext cx="585216" cy="5852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78519" y="3060948"/>
            <a:ext cx="585216" cy="5852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40884" y="3056540"/>
            <a:ext cx="585216" cy="5852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4723"/>
            <a:ext cx="8566685" cy="2028951"/>
          </a:xfrm>
        </p:spPr>
      </p:pic>
      <p:sp>
        <p:nvSpPr>
          <p:cNvPr id="9" name="Rounded Rectangle 8"/>
          <p:cNvSpPr/>
          <p:nvPr/>
        </p:nvSpPr>
        <p:spPr>
          <a:xfrm>
            <a:off x="1184822" y="1838719"/>
            <a:ext cx="585216" cy="53201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37550" y="1835626"/>
            <a:ext cx="585216" cy="53201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02174" y="2876674"/>
            <a:ext cx="585216" cy="53201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92910" y="2859381"/>
            <a:ext cx="585216" cy="53201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88009" y="2888038"/>
            <a:ext cx="585216" cy="53201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2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/>
          <a:stretch/>
        </p:blipFill>
        <p:spPr>
          <a:xfrm>
            <a:off x="251520" y="1275606"/>
            <a:ext cx="8497888" cy="2525793"/>
          </a:xfrm>
        </p:spPr>
      </p:pic>
      <p:sp>
        <p:nvSpPr>
          <p:cNvPr id="6" name="Rounded Rectangle 5"/>
          <p:cNvSpPr/>
          <p:nvPr/>
        </p:nvSpPr>
        <p:spPr>
          <a:xfrm>
            <a:off x="1141016" y="1635646"/>
            <a:ext cx="585216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49728" y="1635646"/>
            <a:ext cx="585216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58368" y="2859782"/>
            <a:ext cx="585216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69375" y="2853432"/>
            <a:ext cx="585216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65552" y="2859782"/>
            <a:ext cx="585216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7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1520" y="587285"/>
            <a:ext cx="1606546" cy="720080"/>
            <a:chOff x="827584" y="1491630"/>
            <a:chExt cx="1606546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922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8"/>
          <a:stretch/>
        </p:blipFill>
        <p:spPr>
          <a:xfrm>
            <a:off x="2411760" y="743837"/>
            <a:ext cx="4871318" cy="39161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1371074"/>
            <a:ext cx="12241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78603" y="3554892"/>
            <a:ext cx="1463040" cy="822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4" b="5882"/>
          <a:stretch/>
        </p:blipFill>
        <p:spPr>
          <a:xfrm>
            <a:off x="1835696" y="555526"/>
            <a:ext cx="5004556" cy="4003645"/>
          </a:xfrm>
        </p:spPr>
      </p:pic>
      <p:sp>
        <p:nvSpPr>
          <p:cNvPr id="6" name="Rounded Rectangle 5"/>
          <p:cNvSpPr/>
          <p:nvPr/>
        </p:nvSpPr>
        <p:spPr>
          <a:xfrm>
            <a:off x="3800693" y="3291830"/>
            <a:ext cx="16459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r="14925" b="11488"/>
          <a:stretch/>
        </p:blipFill>
        <p:spPr>
          <a:xfrm>
            <a:off x="1695869" y="483518"/>
            <a:ext cx="4808610" cy="3937702"/>
          </a:xfrm>
        </p:spPr>
      </p:pic>
      <p:sp>
        <p:nvSpPr>
          <p:cNvPr id="6" name="Rounded Rectangle 5"/>
          <p:cNvSpPr/>
          <p:nvPr/>
        </p:nvSpPr>
        <p:spPr>
          <a:xfrm>
            <a:off x="3725772" y="3464477"/>
            <a:ext cx="16459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3254" y="3291830"/>
            <a:ext cx="128854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99992" y="411510"/>
            <a:ext cx="72008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713859" y="-298301"/>
            <a:ext cx="52459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39497" y="627534"/>
            <a:ext cx="524594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5969972" y="2397040"/>
            <a:ext cx="524594" cy="544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0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090295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6|1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|6.1|2.9|1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9|12.2|2.4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7.7|4.5|3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89</Words>
  <Application>Microsoft Office PowerPoint</Application>
  <PresentationFormat>On-screen Show (16:9)</PresentationFormat>
  <Paragraphs>43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A3.BoosterNextFYBlackRegular-San</vt:lpstr>
      <vt:lpstr>Aharoni</vt:lpstr>
      <vt:lpstr>Arial</vt:lpstr>
      <vt:lpstr>Arial-SGK-TV</vt:lpstr>
      <vt:lpstr>Calibri</vt:lpstr>
      <vt:lpstr>Times New Roman</vt:lpstr>
      <vt:lpstr>Office Theme</vt:lpstr>
      <vt:lpstr>Custom Design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Win10</cp:lastModifiedBy>
  <cp:revision>142</cp:revision>
  <dcterms:created xsi:type="dcterms:W3CDTF">2014-04-01T16:27:38Z</dcterms:created>
  <dcterms:modified xsi:type="dcterms:W3CDTF">2025-10-24T14:54:13Z</dcterms:modified>
</cp:coreProperties>
</file>