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256" r:id="rId3"/>
    <p:sldId id="257" r:id="rId4"/>
    <p:sldId id="366" r:id="rId5"/>
    <p:sldId id="367" r:id="rId6"/>
    <p:sldId id="36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6CAC-A102-291B-E3FB-C9FB08EC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7526C-42E7-E6EB-9F8B-9DCA0954B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B4C0B-5D74-2CEB-F10B-697F0D31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BE13-10CB-16B0-5CBC-0F9BDF4B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00DD-1B46-837C-5171-C302072B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30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7B42-584B-3E79-B968-172F2FC9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22E8F-DE4C-4EFB-5FFF-F91FD6F1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48AF-EE22-C737-C851-5B8F9511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81EBD-051A-5AEA-6A01-A2A224B1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F412-2C89-1490-1473-7C9FF13D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90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93EFB-8A1A-F71D-0A17-D8441319A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F70CA-7BCA-115A-A52D-CC61E1B3D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735C4-0ACF-B908-28A5-AC47C42F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4910F-A781-4BBA-81E3-60E5E13A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4D70-9F5F-9159-5177-06829304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3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81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7" y="6264691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6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9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7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7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8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6" y="5626813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5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4C27-7007-7440-6FA7-C4858079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583A-C057-0833-99E0-801AFF04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A588F-9C33-AFFB-5FA1-42F944F0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B20B-6B18-31E6-1718-55E4DB1C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9CEE-C5A9-913B-D52C-AC264306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6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8571-0569-164D-6C9D-5917EE6A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1ED1A-75B7-FD4C-F4B8-B993059A6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6C76-4149-DA9E-4972-0A3B875C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1EC3-6D1B-27D8-F26C-991C3397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4C97-498F-7682-A224-1FDFFEF1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0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F29B-9602-7964-630C-87710259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9A71-C24B-4D1B-8583-1A25F952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6070-0DDE-7149-D8F5-56D07A2A5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89D0F-14D8-782F-7665-C54C00D4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49F26-29FD-DABC-C87C-AA8D4D05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ECD24-43F6-FFE4-332A-655A4E28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4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107C-E2EB-D99A-A24B-6D17FBFF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7C9B6-D05E-ACF9-E3FF-268CFFF6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EA320-6273-D3AA-DDA3-8EDE99E5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88045-CB13-7BD2-D0B7-A66E0D17D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1B9A8-3D5C-72D7-EF0E-D24FF1283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CE81D-6DF5-0C11-65F8-97231130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B1C42-8916-E89C-B5CB-D458F90B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B5D78-66CF-D4F2-8A0C-46DC25F1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1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1300-4416-8C31-C8A8-8C8724CE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4E367-F710-50F1-A337-9DD97138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AE153-2A42-365F-8907-AF49654F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679FF-F6E3-B707-85EC-F718DDEC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0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95309-7B95-D220-AC61-38F569B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05637-B12C-FD3A-C4DF-057DF30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8E30-19EF-6227-F0B8-BA873DAF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4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D9C9-22FD-88FC-261B-F99FBBF3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92F0-A0FC-5E82-7B80-6B10D9FC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F61F0-7700-A755-FEE4-05FA3002F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F528E-D68D-8AA2-55FD-B7E19CD2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DA33E-368C-AE48-825A-1A98FE22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1344F-080D-2401-14BB-8E86C56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3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480D-9DC1-55AD-1835-D6E2019A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E15C0-56FE-3A95-A012-B42FE6FD7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A763E-1507-2D83-237A-B500A7122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2A7A2-165F-BAA2-9CE4-88AD36CF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794D-44EF-030C-1129-CB72256E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04EF8-58B1-194D-A864-6D56FFF1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3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6D0C1-1A51-7461-3A13-61DB49AE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78A9-2D8D-7C35-8223-D45C1FDA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E57F-B766-63D5-ABB8-F4EDDE78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3CCE-B315-47CD-9B7C-F51C69F2F530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B81F-3E85-82E9-BB3D-00495A6A6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82D9-F476-5600-5EE0-9B77D5914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9701-A36C-439A-92F3-B0353F73B2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06B21C-9A29-45CE-B8BB-6B1CB7E5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83" y="263628"/>
            <a:ext cx="7350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CHÀO MỪNG CÁC CON HỌC SINH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 ĐẾN VỚI </a:t>
            </a:r>
            <a:r>
              <a:rPr lang="en-US" altLang="en-US" sz="3200" b="1">
                <a:solidFill>
                  <a:srgbClr val="FF0000"/>
                </a:solidFill>
              </a:rPr>
              <a:t>TIẾT HỌC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56647DA-C7E6-464F-92D1-BC24C2DE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3584">
            <a:off x="429661" y="476103"/>
            <a:ext cx="2417931" cy="2076303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3A62950D-83F7-4A4B-B326-9E39CB27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625" y="1991933"/>
            <a:ext cx="8490750" cy="257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145143" tIns="72571" rIns="145143" bIns="7257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</a:p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F34A-5D85-664B-F981-89B52EAE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7"/>
            <a:ext cx="12192000" cy="68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11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098B7-E4D7-2743-1204-B6D43265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248" cy="6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CF2C1-6A19-19C0-120A-F33AFB8E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2" y="439478"/>
            <a:ext cx="11486212" cy="47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5581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1934C-854A-C5EB-8ADC-7EBF1AEB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4" y="807294"/>
            <a:ext cx="11294052" cy="43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0FBBC-E3D4-80A1-A073-900E9F7C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9" y="1830175"/>
            <a:ext cx="11603268" cy="13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</cp:revision>
  <dcterms:created xsi:type="dcterms:W3CDTF">2023-10-11T16:19:47Z</dcterms:created>
  <dcterms:modified xsi:type="dcterms:W3CDTF">2023-10-11T16:31:34Z</dcterms:modified>
</cp:coreProperties>
</file>