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2" r:id="rId3"/>
    <p:sldId id="263" r:id="rId4"/>
    <p:sldId id="264" r:id="rId5"/>
    <p:sldId id="265" r:id="rId6"/>
    <p:sldId id="266" r:id="rId7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82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DEE068-D92E-3932-62FC-FAF7F09178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D569C3-D433-04C6-0ED3-91CB401014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B3430D-416E-4112-8828-63D1CC92A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AB683-6950-44D6-9BC8-D6239BEBA5E8}" type="datetimeFigureOut">
              <a:rPr lang="vi-VN" smtClean="0"/>
              <a:t>24/10/2025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280568-1DAB-9C58-42DB-05425B7B8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4A52D1-3838-711B-8EA8-A75193A81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A807D-8AB9-401E-B70D-05B25E61563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49178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12AEA-5D03-C614-B8A9-3EEED84067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53B2DC-C371-E4F4-982A-F1DE85BDB0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33E32C-B304-47F2-885F-E60C67288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AB683-6950-44D6-9BC8-D6239BEBA5E8}" type="datetimeFigureOut">
              <a:rPr lang="vi-VN" smtClean="0"/>
              <a:t>24/10/2025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F7E4B8-3CA3-9B67-284E-4D4745FBE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10975F-19BC-140A-3AED-88E2BC0E5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A807D-8AB9-401E-B70D-05B25E61563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45210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2DFBC54-FE17-0FE2-3D12-43E8D5DF14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555E79-56F0-2EDB-E0D7-AA184D419C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78F24B-296A-1001-7C65-1A9E74CDE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AB683-6950-44D6-9BC8-D6239BEBA5E8}" type="datetimeFigureOut">
              <a:rPr lang="vi-VN" smtClean="0"/>
              <a:t>24/10/2025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76DA56-9A50-3416-2DC6-1409CCC82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BDEFFE-7D4D-AD6B-3E05-A1796E3B9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A807D-8AB9-401E-B70D-05B25E61563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55603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63B422-9EC8-BAE1-8214-F59F61CE9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E55D44-D437-E1A3-FC1B-92DAE8300A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A35C5E-062D-C7E9-5ED4-1BE41BF80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AB683-6950-44D6-9BC8-D6239BEBA5E8}" type="datetimeFigureOut">
              <a:rPr lang="vi-VN" smtClean="0"/>
              <a:t>24/10/2025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5E4F81-5C56-AD37-3B7B-B9BF1F24D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0D55C5-74FA-9836-BFA5-00F8CC364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A807D-8AB9-401E-B70D-05B25E61563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69988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C7493-DCEE-083D-FB00-EDFC12BFB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96278C-2C31-96F0-8DA3-5CA2CB720C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BAF9A5-4AC3-AB65-23A7-DC07920BE5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AB683-6950-44D6-9BC8-D6239BEBA5E8}" type="datetimeFigureOut">
              <a:rPr lang="vi-VN" smtClean="0"/>
              <a:t>24/10/2025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EC1948-6FA7-99E9-1156-0D9CA0325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BE607C-B45A-D037-4E1E-C926BCE13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A807D-8AB9-401E-B70D-05B25E61563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77626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71767-1852-0CFF-E9EE-699B4078B8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B5B27C-2E34-C977-BE05-66D5046071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EBB6F4-FB2D-2B0C-584D-6F025AEBAD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95DDC3-268C-DB1F-FD8C-8D32E384A8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AB683-6950-44D6-9BC8-D6239BEBA5E8}" type="datetimeFigureOut">
              <a:rPr lang="vi-VN" smtClean="0"/>
              <a:t>24/10/2025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B71151-EAFA-4654-9222-211872323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287BE6-6C52-4783-3367-D627CE0EA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A807D-8AB9-401E-B70D-05B25E61563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6068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5CDA12-7849-F6E5-BBED-8FA310652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4C6F29-7C72-0C6E-F66C-954D6BA85C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038254-CE42-046A-FDD5-6FE38C190D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AC5503-49B2-4AD5-F4A4-36506FD084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2B92911-E22A-37BF-3386-218C1F4E8D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50D3AEA-F0C4-7B6A-5CC9-7E2085411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AB683-6950-44D6-9BC8-D6239BEBA5E8}" type="datetimeFigureOut">
              <a:rPr lang="vi-VN" smtClean="0"/>
              <a:t>24/10/2025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954EFF9-1621-C062-E865-3575F886FE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AF5018E-D826-DAB3-D99E-4B69C3905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A807D-8AB9-401E-B70D-05B25E61563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7699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052718-4188-3048-7421-CF221970C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CB571E8-D6FC-91E9-6382-B39503F33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AB683-6950-44D6-9BC8-D6239BEBA5E8}" type="datetimeFigureOut">
              <a:rPr lang="vi-VN" smtClean="0"/>
              <a:t>24/10/2025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8B1155-11FC-FA22-9EB0-E5762E011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735B2F-4118-49BD-7F0C-D15EF94A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A807D-8AB9-401E-B70D-05B25E61563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54642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4810F4-402F-3618-30C9-122F0447E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AB683-6950-44D6-9BC8-D6239BEBA5E8}" type="datetimeFigureOut">
              <a:rPr lang="vi-VN" smtClean="0"/>
              <a:t>24/10/2025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D34296-CDAE-BFD1-527D-55B43387A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56286F-7490-B6F7-3992-E5100B3E7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A807D-8AB9-401E-B70D-05B25E61563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59822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1FC334-CD08-C89F-F9D3-81398CBFA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14FBA7-3FDD-F6DE-79F0-B40B0CD4CB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749049-4034-7DB3-BD75-F3C5E8A220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2AE17A-93B8-103B-7F4C-B7C5B1E05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AB683-6950-44D6-9BC8-D6239BEBA5E8}" type="datetimeFigureOut">
              <a:rPr lang="vi-VN" smtClean="0"/>
              <a:t>24/10/2025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1C4AB7-231D-44FD-9E6C-7EC78A883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E02A97-6E50-3ADB-EAD5-F2E1D6031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A807D-8AB9-401E-B70D-05B25E61563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28699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448FC-8076-4792-A3CF-24B16F471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B84E93-BBEB-9927-F700-1214821B6E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C84B0B-7A44-34AD-FF16-3F8D6BCAF3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8A1478-6ED3-BFAC-27DD-D17955F308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AB683-6950-44D6-9BC8-D6239BEBA5E8}" type="datetimeFigureOut">
              <a:rPr lang="vi-VN" smtClean="0"/>
              <a:t>24/10/2025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5CABE2-4832-1E50-46CF-00E241D3A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548D54-7C49-035D-3A0C-12D95F14A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A807D-8AB9-401E-B70D-05B25E61563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19168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C14A2AE-8638-934D-D37A-2D6893926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2E0F41-A3A1-20C4-088C-D9D0EB504C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4AED94-3E16-915D-0153-1C787EB146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93AB683-6950-44D6-9BC8-D6239BEBA5E8}" type="datetimeFigureOut">
              <a:rPr lang="vi-VN" smtClean="0"/>
              <a:t>24/10/2025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51F455-44E9-64D8-BF7D-BAC1DDA924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E0BB53-AC63-B446-B6D9-3D6CAB9409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6BA807D-8AB9-401E-B70D-05B25E61563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53448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2208779-A99B-D4FA-046D-693CD1149F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8" y="0"/>
            <a:ext cx="12189502" cy="40423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432E24C-4711-C841-B054-46ADE27F8D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777" y="4520939"/>
            <a:ext cx="10446487" cy="1572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05228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837D00C-438A-0B97-4CD2-F4BD6A50C3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725" y="467591"/>
            <a:ext cx="11052548" cy="5922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209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B741472-BD4B-DC39-17E0-4B4DB3B743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810" y="0"/>
            <a:ext cx="7208520" cy="37195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A426F3C-9852-04E7-C33A-D3D213FE7F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5240" y="541968"/>
            <a:ext cx="3595878" cy="313486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D2FF083-52F8-8253-AC61-0D2053B158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1589" y="3685309"/>
            <a:ext cx="3316432" cy="304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8424740-84D4-3544-8B2B-6811A5E488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5477" y="3719513"/>
            <a:ext cx="5671705" cy="3177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868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204E470-8F6D-DCC5-BF0C-87A857FFAB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6516" y="305108"/>
            <a:ext cx="9043901" cy="6247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075768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CC4EBDD-FBFC-1C68-6DE6-BCE08536CD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683" y="215246"/>
            <a:ext cx="10492634" cy="6427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575505"/>
      </p:ext>
    </p:extLst>
  </p:cSld>
  <p:clrMapOvr>
    <a:masterClrMapping/>
  </p:clrMapOvr>
  <p:transition spd="slow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4D59071-DBDC-A836-970B-B2853853E5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64" y="1242261"/>
            <a:ext cx="12127598" cy="4152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768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0</Words>
  <Application>Microsoft Office PowerPoint</Application>
  <PresentationFormat>Widescreen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Aptos</vt:lpstr>
      <vt:lpstr>Aptos Display</vt:lpstr>
      <vt:lpstr>Arial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Win10</dc:creator>
  <cp:lastModifiedBy>Win10</cp:lastModifiedBy>
  <cp:revision>3</cp:revision>
  <dcterms:created xsi:type="dcterms:W3CDTF">2024-10-14T14:43:20Z</dcterms:created>
  <dcterms:modified xsi:type="dcterms:W3CDTF">2025-10-24T14:10:02Z</dcterms:modified>
</cp:coreProperties>
</file>