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E068-D92E-3932-62FC-FAF7F0917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569C3-D433-04C6-0ED3-91CB40101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3430D-416E-4112-8828-63D1CC92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80568-1DAB-9C58-42DB-05425B7B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52D1-3838-711B-8EA8-A75193A8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17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AEA-5D03-C614-B8A9-3EEED840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B2DC-C371-E4F4-982A-F1DE85BDB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3E32C-B304-47F2-885F-E60C6728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E4B8-3CA3-9B67-284E-4D4745FB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0975F-19BC-140A-3AED-88E2BC0E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21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FBC54-FE17-0FE2-3D12-43E8D5DF1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55E79-56F0-2EDB-E0D7-AA184D41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F24B-296A-1001-7C65-1A9E74CD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DA56-9A50-3416-2DC6-1409CCC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EFFE-7D4D-AD6B-3E05-A1796E3B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6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B422-9EC8-BAE1-8214-F59F61CE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5D44-D437-E1A3-FC1B-92DAE830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35C5E-062D-C7E9-5ED4-1BE41BF8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4F81-5C56-AD37-3B7B-B9BF1F24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D55C5-74FA-9836-BFA5-00F8CC36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9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7493-DCEE-083D-FB00-EDFC12BF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6278C-2C31-96F0-8DA3-5CA2CB72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F9A5-4AC3-AB65-23A7-DC07920B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C1948-6FA7-99E9-1156-0D9CA032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E607C-B45A-D037-4E1E-C926BCE1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6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1767-1852-0CFF-E9EE-699B4078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B27C-2E34-C977-BE05-66D504607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BB6F4-FB2D-2B0C-584D-6F025AEB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DDC3-268C-DB1F-FD8C-8D32E384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71151-EAFA-4654-9222-2118723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87BE6-6C52-4783-3367-D627CE0E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0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DA12-7849-F6E5-BBED-8FA31065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C6F29-7C72-0C6E-F66C-954D6BA85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38254-CE42-046A-FDD5-6FE38C190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C5503-49B2-4AD5-F4A4-36506FD0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92911-E22A-37BF-3386-218C1F4E8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D3AEA-F0C4-7B6A-5CC9-7E208541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4EFF9-1621-C062-E865-3575F886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5018E-D826-DAB3-D99E-4B69C390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9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2718-4188-3048-7421-CF221970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571E8-D6FC-91E9-6382-B39503F3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B1155-11FC-FA22-9EB0-E5762E01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35B2F-4118-49BD-7F0C-D15EF94A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6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810F4-402F-3618-30C9-122F0447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34296-CDAE-BFD1-527D-55B43387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6286F-7490-B6F7-3992-E5100B3E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8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C334-CD08-C89F-F9D3-81398CBF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FBA7-3FDD-F6DE-79F0-B40B0CD4C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49049-4034-7DB3-BD75-F3C5E8A22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AE17A-93B8-103B-7F4C-B7C5B1E0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C4AB7-231D-44FD-9E6C-7EC78A88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02A97-6E50-3ADB-EAD5-F2E1D603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86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48FC-8076-4792-A3CF-24B16F47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84E93-BBEB-9927-F700-1214821B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84B0B-7A44-34AD-FF16-3F8D6BCAF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A1478-6ED3-BFAC-27DD-D17955F3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CABE2-4832-1E50-46CF-00E241D3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8D54-7C49-035D-3A0C-12D95F14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916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A2AE-8638-934D-D37A-2D689392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E0F41-A3A1-20C4-088C-D9D0EB504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ED94-3E16-915D-0153-1C787EB14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AB683-6950-44D6-9BC8-D6239BEBA5E8}" type="datetimeFigureOut">
              <a:rPr lang="vi-VN" smtClean="0"/>
              <a:t>24/10/2025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F455-44E9-64D8-BF7D-BAC1DDA92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BB53-AC63-B446-B6D9-3D6CAB940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A807D-8AB9-401E-B70D-05B25E6156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44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208779-A99B-D4FA-046D-693CD114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0"/>
            <a:ext cx="12189502" cy="404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2E24C-4711-C841-B054-46ADE27F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77" y="4520939"/>
            <a:ext cx="10446487" cy="15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2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6A8FE-64F8-E92C-FFC9-48DD25DA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47625"/>
            <a:ext cx="80391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646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FEBCD-936F-5CA9-94C2-90E7F3A6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85" y="43784"/>
            <a:ext cx="7421029" cy="68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50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2897D6-A1A4-8E4C-2291-DA2C00B45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8" y="506753"/>
            <a:ext cx="11765863" cy="50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1982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ED9CCE-4006-5571-F6AF-356EAA50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526" y="269035"/>
            <a:ext cx="3941636" cy="2904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68A01-C529-90EF-053D-F72E3C548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" y="187336"/>
            <a:ext cx="7795260" cy="3415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80921-B930-6FEC-BD4B-563AFCAD5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42" y="3639523"/>
            <a:ext cx="3976212" cy="3031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F9387-81F3-B766-547D-5C6715ECF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041" y="3173398"/>
            <a:ext cx="7134017" cy="36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0471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692F3-36A9-71D8-6B03-3A6FD2C1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14300"/>
            <a:ext cx="69532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724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Win10</dc:creator>
  <cp:lastModifiedBy>Win10</cp:lastModifiedBy>
  <cp:revision>3</cp:revision>
  <dcterms:created xsi:type="dcterms:W3CDTF">2024-10-14T14:43:20Z</dcterms:created>
  <dcterms:modified xsi:type="dcterms:W3CDTF">2025-10-24T14:09:40Z</dcterms:modified>
</cp:coreProperties>
</file>