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34" r:id="rId4"/>
    <p:sldMasterId id="2147483755" r:id="rId5"/>
    <p:sldMasterId id="2147483767" r:id="rId6"/>
  </p:sldMasterIdLst>
  <p:notesMasterIdLst>
    <p:notesMasterId r:id="rId19"/>
  </p:notesMasterIdLst>
  <p:sldIdLst>
    <p:sldId id="264" r:id="rId7"/>
    <p:sldId id="265" r:id="rId8"/>
    <p:sldId id="266" r:id="rId9"/>
    <p:sldId id="263" r:id="rId10"/>
    <p:sldId id="256" r:id="rId11"/>
    <p:sldId id="257" r:id="rId12"/>
    <p:sldId id="259" r:id="rId13"/>
    <p:sldId id="258" r:id="rId14"/>
    <p:sldId id="260" r:id="rId15"/>
    <p:sldId id="262" r:id="rId16"/>
    <p:sldId id="261" r:id="rId17"/>
    <p:sldId id="26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5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9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99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1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25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84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44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1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55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55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9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73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7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81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249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74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63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61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8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27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59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5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6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267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3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82" r:id="rId3"/>
    <p:sldLayoutId id="2147483781" r:id="rId4"/>
    <p:sldLayoutId id="2147483780" r:id="rId5"/>
    <p:sldLayoutId id="2147483779" r:id="rId6"/>
    <p:sldLayoutId id="2147483754" r:id="rId7"/>
    <p:sldLayoutId id="2147483753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52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7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60.xml"/><Relationship Id="rId7" Type="http://schemas.microsoft.com/office/2007/relationships/hdphoto" Target="../media/hdphoto2.wdp"/><Relationship Id="rId12" Type="http://schemas.openxmlformats.org/officeDocument/2006/relationships/image" Target="../media/image13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1.png"/><Relationship Id="rId15" Type="http://schemas.openxmlformats.org/officeDocument/2006/relationships/image" Target="../media/image16.wmf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600200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1383890" y="118053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0945" y="437675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c) </a:t>
            </a:r>
            <a:r>
              <a:rPr lang="en-US" sz="3600" b="1" dirty="0" err="1">
                <a:solidFill>
                  <a:srgbClr val="0070C0"/>
                </a:solidFill>
              </a:rPr>
              <a:t>Những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vuông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890" y="3239869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d) </a:t>
            </a:r>
            <a:r>
              <a:rPr lang="en-US" sz="3600" b="1" dirty="0" err="1">
                <a:solidFill>
                  <a:srgbClr val="0070C0"/>
                </a:solidFill>
              </a:rPr>
              <a:t>Những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nhật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1371600" y="403860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267200" y="2607483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9174020" y="2612107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680368" y="550659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2364512" y="5515834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2747" y="50673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09600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Trong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sau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bao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nhiêu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vuông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2221742" y="2681310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1922" y="51726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3980" y="1302970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bao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nhiêu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tròn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6197" y="166995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0473" y="1299064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Bao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nhiêu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</a:rPr>
              <a:t>giác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4147" y="166995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9" y="5570539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311151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4030664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3770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 dặn dò</a:t>
            </a: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2743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932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3124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5562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99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2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6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4850" y="218971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2514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5181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7620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6858000" y="1295402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43434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18288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677" y="-609600"/>
            <a:ext cx="457200" cy="609600"/>
          </a:xfrm>
          <a:prstGeom prst="rect">
            <a:avLst/>
          </a:prstGeom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3001852" y="628266"/>
            <a:ext cx="6413678" cy="620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kern="10" dirty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079042" y="1379492"/>
            <a:ext cx="6033920" cy="42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THƯỢNG THANH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5078841" y="2073445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3180484" y="321416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19200" y="1915367"/>
            <a:ext cx="9829797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</a:rPr>
                <a:t> 7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VUÔNG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TRÒN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GIÁC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36886" y="54664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4669563" y="457200"/>
            <a:ext cx="582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QUEN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PHẲNG</a:t>
            </a:r>
            <a:endParaRPr lang="vi-VN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915066" y="1524000"/>
            <a:ext cx="5097378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6172200" y="1524000"/>
            <a:ext cx="5097378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915053" y="3975690"/>
            <a:ext cx="5097378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6304931" y="3975690"/>
            <a:ext cx="5097378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16164" y="-6927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22860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27584" y="163116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95870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Mỗi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đồ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vật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có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dạng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hình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gì</a:t>
            </a:r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676413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048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1" y="4419600"/>
            <a:ext cx="3025877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35233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4118" y="33939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1295400" y="1242489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264" y="407422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a) </a:t>
            </a:r>
            <a:r>
              <a:rPr lang="en-US" sz="3600" b="1" dirty="0" err="1">
                <a:solidFill>
                  <a:srgbClr val="0070C0"/>
                </a:solidFill>
              </a:rPr>
              <a:t>Những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tròn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264" y="3346419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</a:t>
            </a:r>
            <a:r>
              <a:rPr lang="en-US" sz="3600" b="1" dirty="0" err="1">
                <a:solidFill>
                  <a:srgbClr val="0070C0"/>
                </a:solidFill>
              </a:rPr>
              <a:t>Những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</a:rPr>
              <a:t>giác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1447800" y="399275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140196" y="2470925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416798" y="2457442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603250" y="5456731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7541490" y="5456731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056761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147</Words>
  <Application>Microsoft Office PowerPoint</Application>
  <PresentationFormat>Widescreen</PresentationFormat>
  <Paragraphs>34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HP-087</vt:lpstr>
      <vt:lpstr>HP-168</vt:lpstr>
      <vt:lpstr>Times New Roman</vt:lpstr>
      <vt:lpstr>VnBangkok</vt:lpstr>
      <vt:lpstr>VNbritannic</vt:lpstr>
      <vt:lpstr>Office Theme</vt:lpstr>
      <vt:lpstr>1_Office Theme</vt:lpstr>
      <vt:lpstr>2_Office Theme</vt:lpstr>
      <vt:lpstr>3_Office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Win10</cp:lastModifiedBy>
  <cp:revision>17</cp:revision>
  <dcterms:created xsi:type="dcterms:W3CDTF">2006-08-16T00:00:00Z</dcterms:created>
  <dcterms:modified xsi:type="dcterms:W3CDTF">2025-10-24T15:08:20Z</dcterms:modified>
</cp:coreProperties>
</file>