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56" r:id="rId2"/>
    <p:sldId id="260" r:id="rId3"/>
    <p:sldId id="266" r:id="rId4"/>
    <p:sldId id="271" r:id="rId5"/>
    <p:sldId id="267" r:id="rId6"/>
    <p:sldId id="268" r:id="rId7"/>
    <p:sldId id="269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</p:sldIdLst>
  <p:sldSz cx="9144000" cy="5143500" type="screen16x9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2" autoAdjust="0"/>
  </p:normalViewPr>
  <p:slideViewPr>
    <p:cSldViewPr>
      <p:cViewPr varScale="1">
        <p:scale>
          <a:sx n="104" d="100"/>
          <a:sy n="104" d="100"/>
        </p:scale>
        <p:origin x="269" y="-8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F1C60-0AC6-4767-A684-FF49EAE3B002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357FD-3CD5-4945-A1F5-46093C729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690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24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115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462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79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661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276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4402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3610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0536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982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1897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188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534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842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48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85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893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4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141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342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449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18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95B46-4708-4B09-BE2A-033AB6B33297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585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31" r:id="rId2"/>
    <p:sldLayoutId id="2147483730" r:id="rId3"/>
    <p:sldLayoutId id="2147483729" r:id="rId4"/>
    <p:sldLayoutId id="2147483726" r:id="rId5"/>
    <p:sldLayoutId id="2147483724" r:id="rId6"/>
    <p:sldLayoutId id="2147483723" r:id="rId7"/>
    <p:sldLayoutId id="2147483722" r:id="rId8"/>
    <p:sldLayoutId id="2147483721" r:id="rId9"/>
    <p:sldLayoutId id="2147483710" r:id="rId10"/>
    <p:sldLayoutId id="2147483728" r:id="rId11"/>
    <p:sldLayoutId id="2147483727" r:id="rId12"/>
    <p:sldLayoutId id="2147483725" r:id="rId13"/>
    <p:sldLayoutId id="214748372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  <p:sldLayoutId id="2147483717" r:id="rId21"/>
    <p:sldLayoutId id="2147483718" r:id="rId22"/>
    <p:sldLayoutId id="2147483719" r:id="rId2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51435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600730"/>
            <a:ext cx="906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latin typeface="Arial-SGK-TV" pitchFamily="2" charset="0"/>
                <a:cs typeface="Arial-SGK-TV" pitchFamily="2" charset="0"/>
              </a:rPr>
              <a:t>PHÒNG GIÁO DỤC &amp; ĐÀO TẠO LONG BIÊN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9200" y="1811000"/>
            <a:ext cx="6705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-SGK-TV" pitchFamily="2" charset="0"/>
                <a:cs typeface="Arial-SGK-TV" pitchFamily="2" charset="0"/>
              </a:rPr>
              <a:t>TIẾNG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 VIỆT   LỚP 1</a:t>
            </a:r>
          </a:p>
          <a:p>
            <a:pPr algn="ctr"/>
            <a:r>
              <a:rPr lang="vi-VN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BÀI </a:t>
            </a:r>
            <a:r>
              <a:rPr 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19</a:t>
            </a:r>
            <a:r>
              <a:rPr lang="vi-VN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: </a:t>
            </a:r>
            <a:r>
              <a:rPr 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 </a:t>
            </a:r>
            <a:r>
              <a:rPr lang="en-US" sz="4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</a:t>
            </a:r>
            <a:r>
              <a:rPr 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4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Ngh</a:t>
            </a:r>
            <a:r>
              <a:rPr 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ngh</a:t>
            </a:r>
            <a:endParaRPr lang="vi-VN" sz="4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63671" y="455295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GIÁO VIÊN: </a:t>
            </a:r>
          </a:p>
        </p:txBody>
      </p:sp>
    </p:spTree>
    <p:extLst>
      <p:ext uri="{BB962C8B-B14F-4D97-AF65-F5344CB8AC3E}">
        <p14:creationId xmlns:p14="http://schemas.microsoft.com/office/powerpoint/2010/main" val="18654053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55" y="696976"/>
            <a:ext cx="8815102" cy="37294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02315" y="10287000"/>
            <a:ext cx="972366" cy="2315821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4250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ḑ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47057" y="10287000"/>
            <a:ext cx="972366" cy="2315821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4250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79059" y="10287000"/>
            <a:ext cx="381000" cy="243123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5000" dirty="0">
                <a:latin typeface="HP001 4 hàng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59663" y="10287000"/>
            <a:ext cx="381000" cy="243123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5000" dirty="0">
                <a:latin typeface="HP001 4 hàng" pitchFamily="34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24751" y="10287000"/>
            <a:ext cx="972366" cy="2315821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4250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54391" y="10287000"/>
            <a:ext cx="381000" cy="243123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5000" dirty="0">
                <a:latin typeface="HP001 4 hàng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39658" y="10287000"/>
            <a:ext cx="693020" cy="815410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4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endParaRPr lang="en-US" sz="4500" dirty="0">
              <a:solidFill>
                <a:srgbClr val="FF0000"/>
              </a:solidFill>
              <a:latin typeface="Arial" panose="020B0604020202020204" pitchFamily="34" charset="0"/>
              <a:ea typeface="HP001" panose="020B06030503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5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7" grpId="0"/>
      <p:bldP spid="12" grpId="0"/>
      <p:bldP spid="13" grpId="0"/>
      <p:bldP spid="1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55" y="696976"/>
            <a:ext cx="8815102" cy="37294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02315" y="1496351"/>
            <a:ext cx="972366" cy="2315821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4250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ḑ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47057" y="1492389"/>
            <a:ext cx="972366" cy="2315821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4250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79059" y="904052"/>
            <a:ext cx="381000" cy="243123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5000" dirty="0">
                <a:latin typeface="HP001 4 hàng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59663" y="904052"/>
            <a:ext cx="381000" cy="243123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5000" dirty="0">
                <a:latin typeface="HP001 4 hàng" pitchFamily="34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24751" y="1488427"/>
            <a:ext cx="972366" cy="2315821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4250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54391" y="897125"/>
            <a:ext cx="381000" cy="243123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5000" dirty="0">
                <a:latin typeface="HP001 4 hàng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39658" y="1604504"/>
            <a:ext cx="693020" cy="815410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4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endParaRPr lang="en-US" sz="4500" dirty="0">
              <a:solidFill>
                <a:srgbClr val="FF0000"/>
              </a:solidFill>
              <a:latin typeface="Arial" panose="020B0604020202020204" pitchFamily="34" charset="0"/>
              <a:ea typeface="HP001" panose="020B06030503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97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7" grpId="0"/>
      <p:bldP spid="12" grpId="0"/>
      <p:bldP spid="13" grpId="0"/>
      <p:bldP spid="1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55" y="696976"/>
            <a:ext cx="8815102" cy="37294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02315" y="10287000"/>
            <a:ext cx="972366" cy="2315821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4250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ḑ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47057" y="10287000"/>
            <a:ext cx="972366" cy="2315821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4250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79059" y="10287000"/>
            <a:ext cx="381000" cy="243123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5000" dirty="0">
                <a:latin typeface="HP001 4 hàng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59663" y="10287000"/>
            <a:ext cx="381000" cy="243123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5000" dirty="0">
                <a:latin typeface="HP001 4 hàng" pitchFamily="34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24751" y="10287000"/>
            <a:ext cx="972366" cy="2315821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4250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h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38233" y="10287000"/>
            <a:ext cx="381000" cy="243123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5000" dirty="0">
                <a:latin typeface="HP001 4 hàng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44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7" grpId="0"/>
      <p:bldP spid="12" grpId="0"/>
      <p:bldP spid="13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55" y="696976"/>
            <a:ext cx="8815102" cy="37294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02315" y="1496351"/>
            <a:ext cx="972366" cy="2315821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4250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ḑ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47057" y="1492389"/>
            <a:ext cx="972366" cy="2315821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4250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79059" y="904052"/>
            <a:ext cx="381000" cy="243123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5000" dirty="0">
                <a:latin typeface="HP001 4 hàng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59663" y="904052"/>
            <a:ext cx="381000" cy="243123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5000" dirty="0">
                <a:latin typeface="HP001 4 hàng" pitchFamily="34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24751" y="1488427"/>
            <a:ext cx="972366" cy="2315821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4250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h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38233" y="759347"/>
            <a:ext cx="381000" cy="243123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5000" dirty="0">
                <a:latin typeface="HP001 4 hàng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534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7" grpId="0"/>
      <p:bldP spid="12" grpId="0"/>
      <p:bldP spid="13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55" y="696976"/>
            <a:ext cx="8815102" cy="37294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69093" y="10287000"/>
            <a:ext cx="381000" cy="243123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5000" dirty="0">
                <a:latin typeface="HP001 4 hàng" pitchFamily="34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88181" y="10287000"/>
            <a:ext cx="2086292" cy="2315821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4250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củ</a:t>
            </a:r>
            <a:endParaRPr lang="en-US" sz="14250" dirty="0">
              <a:solidFill>
                <a:srgbClr val="FF0000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96479" y="10287000"/>
            <a:ext cx="972366" cy="2315821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4250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ḑ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41222" y="10287000"/>
            <a:ext cx="972366" cy="2315821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4250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73224" y="10287000"/>
            <a:ext cx="381000" cy="243123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5000" dirty="0">
                <a:latin typeface="HP001 4 hàng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53827" y="10287000"/>
            <a:ext cx="381000" cy="243123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5000" dirty="0">
                <a:latin typeface="HP001 4 hàng" pitchFamily="34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18915" y="10287000"/>
            <a:ext cx="972366" cy="2315821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4250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18915" y="10287000"/>
            <a:ext cx="1213941" cy="2315821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4250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Β</a:t>
            </a: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6649363" y="10287000"/>
            <a:ext cx="1610204" cy="808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l-GR" sz="14250" dirty="0">
                <a:solidFill>
                  <a:srgbClr val="FF000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</a:t>
            </a:r>
            <a:endParaRPr lang="en-US" sz="1425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34467" y="10287000"/>
            <a:ext cx="381000" cy="243123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5000" dirty="0">
                <a:latin typeface="HP001 4 hàng" pitchFamily="34" charset="0"/>
              </a:rPr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05562" y="10287000"/>
            <a:ext cx="381000" cy="243123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5000" dirty="0">
                <a:solidFill>
                  <a:srgbClr val="FF0000"/>
                </a:solidFill>
                <a:latin typeface="HP001 4 hàng" pitchFamily="34" charset="0"/>
              </a:rPr>
              <a:t>.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6471924" y="10287000"/>
            <a:ext cx="0" cy="76200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832856" y="10287000"/>
            <a:ext cx="0" cy="76200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329415" y="10287000"/>
            <a:ext cx="0" cy="76200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869742" y="10287000"/>
            <a:ext cx="0" cy="76200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9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111E-6 L 0.03594 0.0011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7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  <p:bldP spid="11" grpId="0"/>
      <p:bldP spid="7" grpId="0"/>
      <p:bldP spid="12" grpId="0"/>
      <p:bldP spid="13" grpId="0"/>
      <p:bldP spid="13" grpId="1"/>
      <p:bldP spid="17" grpId="0"/>
      <p:bldP spid="20" grpId="0"/>
      <p:bldP spid="14" grpId="0"/>
      <p:bldP spid="14" grpId="1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55" y="696976"/>
            <a:ext cx="8815102" cy="37294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69093" y="869414"/>
            <a:ext cx="381000" cy="243123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5000" dirty="0">
                <a:latin typeface="HP001 4 hàng" pitchFamily="34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88181" y="1491364"/>
            <a:ext cx="2086292" cy="2315821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4250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củ</a:t>
            </a:r>
            <a:endParaRPr lang="en-US" sz="14250" dirty="0">
              <a:solidFill>
                <a:srgbClr val="FF0000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96479" y="1489423"/>
            <a:ext cx="972366" cy="2315821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4250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ḑ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41222" y="1485461"/>
            <a:ext cx="972366" cy="2315821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4250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73224" y="897124"/>
            <a:ext cx="381000" cy="243123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5000" dirty="0">
                <a:latin typeface="HP001 4 hàng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53827" y="897124"/>
            <a:ext cx="381000" cy="243123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5000" dirty="0">
                <a:latin typeface="HP001 4 hàng" pitchFamily="34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18915" y="1481499"/>
            <a:ext cx="972366" cy="2315821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4250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18915" y="1485461"/>
            <a:ext cx="1213941" cy="2315821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4250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Β</a:t>
            </a: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6649363" y="1038856"/>
            <a:ext cx="1610204" cy="808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l-GR" sz="14250" dirty="0">
                <a:solidFill>
                  <a:srgbClr val="FF000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</a:t>
            </a:r>
            <a:endParaRPr lang="en-US" sz="1425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34467" y="1105581"/>
            <a:ext cx="381000" cy="243123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5000" dirty="0">
                <a:latin typeface="HP001 4 hàng" pitchFamily="34" charset="0"/>
              </a:rPr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05562" y="1593814"/>
            <a:ext cx="381000" cy="243123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5000" dirty="0">
                <a:solidFill>
                  <a:srgbClr val="FF0000"/>
                </a:solidFill>
                <a:latin typeface="HP001 4 hàng" pitchFamily="34" charset="0"/>
              </a:rPr>
              <a:t>.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6471924" y="1312253"/>
            <a:ext cx="0" cy="76200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832856" y="1318216"/>
            <a:ext cx="0" cy="76200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329415" y="1201958"/>
            <a:ext cx="0" cy="76200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869742" y="1230209"/>
            <a:ext cx="0" cy="76200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49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111E-6 L 0.03594 0.0011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7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  <p:bldP spid="11" grpId="0"/>
      <p:bldP spid="7" grpId="0"/>
      <p:bldP spid="12" grpId="0"/>
      <p:bldP spid="13" grpId="0"/>
      <p:bldP spid="13" grpId="1"/>
      <p:bldP spid="17" grpId="0"/>
      <p:bldP spid="20" grpId="0"/>
      <p:bldP spid="14" grpId="0"/>
      <p:bldP spid="14" grpId="1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3350"/>
            <a:ext cx="8991600" cy="487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478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tu the ngoi">
            <a:extLst>
              <a:ext uri="{FF2B5EF4-FFF2-40B4-BE49-F238E27FC236}">
                <a16:creationId xmlns:a16="http://schemas.microsoft.com/office/drawing/2014/main" id="{DA4D8209-AD7D-4538-B299-6301E087C8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217544" cy="5143500"/>
          </a:xfrm>
          <a:noFill/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564658094"/>
      </p:ext>
    </p:extLst>
  </p:cSld>
  <p:clrMapOvr>
    <a:masterClrMapping/>
  </p:clrMapOvr>
  <p:transition>
    <p:checke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62771" y="18129"/>
            <a:ext cx="4927955" cy="5047437"/>
            <a:chOff x="2262771" y="18129"/>
            <a:chExt cx="4927955" cy="504743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3388" y="18129"/>
              <a:ext cx="4917338" cy="3732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2771" y="3763003"/>
              <a:ext cx="4911395" cy="1302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ext Box 2">
            <a:extLst>
              <a:ext uri="{FF2B5EF4-FFF2-40B4-BE49-F238E27FC236}">
                <a16:creationId xmlns:a16="http://schemas.microsoft.com/office/drawing/2014/main" id="{A99CC434-9981-42BF-0B31-63D2E87B3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2140" y="154521"/>
            <a:ext cx="751569" cy="808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310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ahoma" panose="020B0604030504040204" pitchFamily="34" charset="0"/>
              </a:rPr>
              <a:t>ǻȔ</a:t>
            </a:r>
            <a:endParaRPr lang="en-US" sz="3100" dirty="0">
              <a:latin typeface="HP001 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DDB2850F-CAC0-D8A7-DBF1-A0623F57F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8870" y="154521"/>
            <a:ext cx="751569" cy="808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310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ahoma" panose="020B0604030504040204" pitchFamily="34" charset="0"/>
              </a:rPr>
              <a:t>ǻȔ</a:t>
            </a:r>
            <a:endParaRPr lang="en-US" sz="3100" dirty="0">
              <a:latin typeface="HP001 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641979B3-0DCD-3C20-6E6A-D53388B76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3132" y="1094444"/>
            <a:ext cx="751569" cy="808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310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ahoma" panose="020B0604030504040204" pitchFamily="34" charset="0"/>
              </a:rPr>
              <a:t>ǻȔ</a:t>
            </a:r>
            <a:endParaRPr lang="en-US" sz="3100" dirty="0">
              <a:latin typeface="HP001 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25FBD576-819E-1361-DA53-A1535E2827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2140" y="1094568"/>
            <a:ext cx="751569" cy="808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310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ahoma" panose="020B0604030504040204" pitchFamily="34" charset="0"/>
              </a:rPr>
              <a:t>ǻȔ</a:t>
            </a:r>
            <a:endParaRPr lang="en-US" sz="3100" dirty="0">
              <a:latin typeface="HP001 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67BA4061-67D7-D563-12CC-3BFC810B69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8869" y="1092323"/>
            <a:ext cx="751569" cy="808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310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ahoma" panose="020B0604030504040204" pitchFamily="34" charset="0"/>
              </a:rPr>
              <a:t>ǻȔ</a:t>
            </a:r>
            <a:endParaRPr lang="en-US" sz="3100" dirty="0">
              <a:latin typeface="HP001 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Box 2">
            <a:extLst>
              <a:ext uri="{FF2B5EF4-FFF2-40B4-BE49-F238E27FC236}">
                <a16:creationId xmlns:a16="http://schemas.microsoft.com/office/drawing/2014/main" id="{86E261C6-81FC-6461-CD42-BD6DBEB33D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2895" y="2025892"/>
            <a:ext cx="928076" cy="808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310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ahoma" panose="020B0604030504040204" pitchFamily="34" charset="0"/>
              </a:rPr>
              <a:t>ǻȔh</a:t>
            </a:r>
            <a:endParaRPr lang="en-US" sz="3100" dirty="0">
              <a:latin typeface="HP001 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id="{A706559D-11D4-1754-C8AB-442679B82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5389" y="2029682"/>
            <a:ext cx="928076" cy="808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310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ahoma" panose="020B0604030504040204" pitchFamily="34" charset="0"/>
              </a:rPr>
              <a:t>ǻȔh</a:t>
            </a:r>
            <a:endParaRPr lang="en-US" sz="3100" dirty="0">
              <a:latin typeface="HP001 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id="{8DA49B81-96E3-694E-1FE1-242F768E22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4525" y="2964761"/>
            <a:ext cx="928076" cy="808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310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ahoma" panose="020B0604030504040204" pitchFamily="34" charset="0"/>
              </a:rPr>
              <a:t>ǻȔh</a:t>
            </a:r>
            <a:endParaRPr lang="en-US" sz="3100" dirty="0">
              <a:latin typeface="HP001 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 Box 2">
            <a:extLst>
              <a:ext uri="{FF2B5EF4-FFF2-40B4-BE49-F238E27FC236}">
                <a16:creationId xmlns:a16="http://schemas.microsoft.com/office/drawing/2014/main" id="{B0904090-24D8-6294-58F3-945E8C3E8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2234" y="2964761"/>
            <a:ext cx="928076" cy="808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310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ahoma" panose="020B0604030504040204" pitchFamily="34" charset="0"/>
              </a:rPr>
              <a:t>ǻȔh</a:t>
            </a:r>
            <a:endParaRPr lang="en-US" sz="3100" dirty="0">
              <a:latin typeface="HP001 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 Box 2">
            <a:extLst>
              <a:ext uri="{FF2B5EF4-FFF2-40B4-BE49-F238E27FC236}">
                <a16:creationId xmlns:a16="http://schemas.microsoft.com/office/drawing/2014/main" id="{6C47BB17-28E8-7965-164C-9CAAA91CC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9529" y="2963792"/>
            <a:ext cx="928076" cy="808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310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ahoma" panose="020B0604030504040204" pitchFamily="34" charset="0"/>
              </a:rPr>
              <a:t>ǻȔh</a:t>
            </a:r>
            <a:endParaRPr lang="en-US" sz="3100" dirty="0">
              <a:latin typeface="HP001 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 Box 2">
            <a:extLst>
              <a:ext uri="{FF2B5EF4-FFF2-40B4-BE49-F238E27FC236}">
                <a16:creationId xmlns:a16="http://schemas.microsoft.com/office/drawing/2014/main" id="{94AB2F96-84F7-C68C-C9E5-BB7EC5073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9623" y="3686082"/>
            <a:ext cx="928076" cy="808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310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ahoma" panose="020B0604030504040204" pitchFamily="34" charset="0"/>
              </a:rPr>
              <a:t>ǻȔõ</a:t>
            </a:r>
            <a:endParaRPr lang="en-US" sz="3100" dirty="0">
              <a:latin typeface="HP001 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 Box 2">
            <a:extLst>
              <a:ext uri="{FF2B5EF4-FFF2-40B4-BE49-F238E27FC236}">
                <a16:creationId xmlns:a16="http://schemas.microsoft.com/office/drawing/2014/main" id="{A98FFB84-371E-1EB0-CEB3-D801E874A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4627" y="3685113"/>
            <a:ext cx="928076" cy="808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310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ahoma" panose="020B0604030504040204" pitchFamily="34" charset="0"/>
              </a:rPr>
              <a:t>ǻȔõ</a:t>
            </a:r>
            <a:endParaRPr lang="en-US" sz="3100" dirty="0">
              <a:latin typeface="HP001 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 Box 2">
            <a:extLst>
              <a:ext uri="{FF2B5EF4-FFF2-40B4-BE49-F238E27FC236}">
                <a16:creationId xmlns:a16="http://schemas.microsoft.com/office/drawing/2014/main" id="{8982B5BE-60BA-2856-E99D-8192C7C84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240" y="3689346"/>
            <a:ext cx="928076" cy="808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310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ahoma" panose="020B0604030504040204" pitchFamily="34" charset="0"/>
              </a:rPr>
              <a:t>ǻȔõ</a:t>
            </a:r>
            <a:endParaRPr lang="en-US" sz="3100" dirty="0">
              <a:latin typeface="HP001 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 Box 2">
            <a:extLst>
              <a:ext uri="{FF2B5EF4-FFF2-40B4-BE49-F238E27FC236}">
                <a16:creationId xmlns:a16="http://schemas.microsoft.com/office/drawing/2014/main" id="{57FE7A21-2143-3680-4364-3E33DA611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240" y="4315411"/>
            <a:ext cx="635994" cy="808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310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ahoma" panose="020B0604030504040204" pitchFamily="34" charset="0"/>
              </a:rPr>
              <a:t>củ</a:t>
            </a:r>
            <a:endParaRPr lang="en-US" sz="3100" dirty="0">
              <a:latin typeface="HP001 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 Box 2">
            <a:extLst>
              <a:ext uri="{FF2B5EF4-FFF2-40B4-BE49-F238E27FC236}">
                <a16:creationId xmlns:a16="http://schemas.microsoft.com/office/drawing/2014/main" id="{F19D5848-AE6E-C88A-DFA7-44FC25B8E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5434" y="4312936"/>
            <a:ext cx="1140566" cy="808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310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ahoma" panose="020B0604030504040204" pitchFamily="34" charset="0"/>
              </a:rPr>
              <a:t>ǻ</a:t>
            </a:r>
            <a:r>
              <a:rPr lang="el-GR" sz="310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ahoma" panose="020B0604030504040204" pitchFamily="34" charset="0"/>
              </a:rPr>
              <a:t>Ή</a:t>
            </a:r>
            <a:r>
              <a:rPr lang="en-US" sz="310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ahoma" panose="020B0604030504040204" pitchFamily="34" charset="0"/>
              </a:rPr>
              <a:t>ệ</a:t>
            </a:r>
            <a:endParaRPr lang="en-US" sz="3100" dirty="0">
              <a:latin typeface="HP001 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69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3935909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Nghé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Nghé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ngủ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bờ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đê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09550"/>
            <a:ext cx="8534400" cy="3657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39370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ủ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bờ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đê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102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09550"/>
            <a:ext cx="8915400" cy="480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27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6">
            <a:extLst>
              <a:ext uri="{FF2B5EF4-FFF2-40B4-BE49-F238E27FC236}">
                <a16:creationId xmlns:a16="http://schemas.microsoft.com/office/drawing/2014/main" id="{C90E0876-D01D-4673-ABEF-F7A5065069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0" y="1828800"/>
            <a:ext cx="9753600" cy="10287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6500"/>
              </a:avLst>
            </a:prstTxWarp>
          </a:bodyPr>
          <a:lstStyle/>
          <a:p>
            <a:pPr algn="ctr"/>
            <a:endParaRPr lang="vi-VN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cs typeface="Arial-SGK-TV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5126" y="1681268"/>
            <a:ext cx="769428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 w="11430"/>
                <a:solidFill>
                  <a:srgbClr val="FF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-SGK-TV" pitchFamily="2" charset="0"/>
              </a:rPr>
              <a:t>CHÚC CÁC EM CHĂM NGOAN HỌC GIỎI</a:t>
            </a:r>
            <a:endParaRPr lang="en-US" sz="3600" b="1" cap="none" spc="0" dirty="0">
              <a:ln w="11430"/>
              <a:solidFill>
                <a:srgbClr val="FF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6824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102870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Nghé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Nghé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ngủ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bờ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đê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09550"/>
            <a:ext cx="8534400" cy="3657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102870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ủ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bờ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đê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08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3935909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Nghé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Nghé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ngủ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bờ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đê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09550"/>
            <a:ext cx="8534400" cy="3657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394335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ủ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bờ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đê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325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87599576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395</TotalTime>
  <Words>160</Words>
  <Application>Microsoft Office PowerPoint</Application>
  <PresentationFormat>On-screen Show (16:9)</PresentationFormat>
  <Paragraphs>74</Paragraphs>
  <Slides>15</Slides>
  <Notes>0</Notes>
  <HiddenSlides>8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Arial-SGK-TV</vt:lpstr>
      <vt:lpstr>Calibri</vt:lpstr>
      <vt:lpstr>HP001</vt:lpstr>
      <vt:lpstr>HP001 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VinVin</dc:creator>
  <cp:lastModifiedBy>Win10</cp:lastModifiedBy>
  <cp:revision>53</cp:revision>
  <dcterms:created xsi:type="dcterms:W3CDTF">2020-08-17T06:39:59Z</dcterms:created>
  <dcterms:modified xsi:type="dcterms:W3CDTF">2025-10-24T14:59:05Z</dcterms:modified>
</cp:coreProperties>
</file>