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56" r:id="rId2"/>
    <p:sldId id="257" r:id="rId3"/>
    <p:sldId id="258" r:id="rId4"/>
    <p:sldId id="282" r:id="rId5"/>
    <p:sldId id="259" r:id="rId6"/>
    <p:sldId id="260" r:id="rId7"/>
    <p:sldId id="263" r:id="rId8"/>
    <p:sldId id="280" r:id="rId9"/>
    <p:sldId id="269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</p:sldIdLst>
  <p:sldSz cx="9144000" cy="5143500" type="screen16x9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2" autoAdjust="0"/>
  </p:normalViewPr>
  <p:slideViewPr>
    <p:cSldViewPr>
      <p:cViewPr varScale="1">
        <p:scale>
          <a:sx n="104" d="100"/>
          <a:sy n="104" d="100"/>
        </p:scale>
        <p:origin x="82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F1C60-0AC6-4767-A684-FF49EAE3B002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357FD-3CD5-4945-A1F5-46093C729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9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2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15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62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9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61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27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40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610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53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89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18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53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842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4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93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4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4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4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118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95B46-4708-4B09-BE2A-033AB6B3329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59015-1467-4D9B-AA58-2B1189051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85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31" r:id="rId2"/>
    <p:sldLayoutId id="2147483730" r:id="rId3"/>
    <p:sldLayoutId id="2147483729" r:id="rId4"/>
    <p:sldLayoutId id="2147483726" r:id="rId5"/>
    <p:sldLayoutId id="2147483724" r:id="rId6"/>
    <p:sldLayoutId id="2147483723" r:id="rId7"/>
    <p:sldLayoutId id="2147483722" r:id="rId8"/>
    <p:sldLayoutId id="2147483721" r:id="rId9"/>
    <p:sldLayoutId id="2147483710" r:id="rId10"/>
    <p:sldLayoutId id="2147483728" r:id="rId11"/>
    <p:sldLayoutId id="2147483727" r:id="rId12"/>
    <p:sldLayoutId id="2147483725" r:id="rId13"/>
    <p:sldLayoutId id="2147483720" r:id="rId14"/>
    <p:sldLayoutId id="2147483711" r:id="rId15"/>
    <p:sldLayoutId id="2147483712" r:id="rId16"/>
    <p:sldLayoutId id="2147483713" r:id="rId17"/>
    <p:sldLayoutId id="2147483714" r:id="rId18"/>
    <p:sldLayoutId id="2147483715" r:id="rId19"/>
    <p:sldLayoutId id="2147483716" r:id="rId20"/>
    <p:sldLayoutId id="2147483717" r:id="rId21"/>
    <p:sldLayoutId id="2147483718" r:id="rId22"/>
    <p:sldLayoutId id="2147483719" r:id="rId2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1435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600730"/>
            <a:ext cx="906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latin typeface="Arial-SGK-TV" pitchFamily="2" charset="0"/>
                <a:cs typeface="Arial-SGK-TV" pitchFamily="2" charset="0"/>
              </a:rPr>
              <a:t>PHÒNG GIÁO DỤC &amp; ĐÀO TẠO LONG BIÊN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1811000"/>
            <a:ext cx="6705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-SGK-TV" pitchFamily="2" charset="0"/>
                <a:cs typeface="Arial-SGK-TV" pitchFamily="2" charset="0"/>
              </a:rPr>
              <a:t>TIẾNG</a:t>
            </a:r>
            <a:r>
              <a:rPr lang="vi-VN" sz="4400" b="1" dirty="0">
                <a:latin typeface="Arial-SGK-TV" pitchFamily="2" charset="0"/>
                <a:cs typeface="Arial-SGK-TV" pitchFamily="2" charset="0"/>
              </a:rPr>
              <a:t> VIỆT   LỚP 1</a:t>
            </a:r>
          </a:p>
          <a:p>
            <a:pPr algn="ctr"/>
            <a:r>
              <a:rPr lang="vi-VN" sz="4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BÀI </a:t>
            </a:r>
            <a:r>
              <a:rPr lang="en-US" sz="4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19</a:t>
            </a:r>
            <a:r>
              <a:rPr lang="vi-VN" sz="4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: </a:t>
            </a:r>
            <a:r>
              <a:rPr lang="en-US" sz="4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 </a:t>
            </a:r>
            <a:r>
              <a:rPr lang="en-US" sz="4400" b="1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  <a:r>
              <a:rPr lang="en-US" sz="4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  </a:t>
            </a:r>
            <a:r>
              <a:rPr lang="en-US" sz="4400" b="1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r>
              <a:rPr lang="en-US" sz="4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endParaRPr lang="vi-VN" sz="4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63671" y="455295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Arial-SGK-TV" pitchFamily="2" charset="0"/>
                <a:cs typeface="Arial-SGK-TV" pitchFamily="2" charset="0"/>
              </a:rPr>
              <a:t>GIÁO VIÊN: </a:t>
            </a:r>
          </a:p>
        </p:txBody>
      </p:sp>
    </p:spTree>
    <p:extLst>
      <p:ext uri="{BB962C8B-B14F-4D97-AF65-F5344CB8AC3E}">
        <p14:creationId xmlns:p14="http://schemas.microsoft.com/office/powerpoint/2010/main" val="1865405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102870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Nghé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Nghé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ngủ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bờ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đê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09550"/>
            <a:ext cx="8534400" cy="3657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102870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bờ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đê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08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3935909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Nghé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Nghé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ngủ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bờ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đê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09550"/>
            <a:ext cx="8534400" cy="3657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394335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4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bờ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đê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325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55" y="696976"/>
            <a:ext cx="8815102" cy="372946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02315" y="10287000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47057" y="10287000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79059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59663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24751" y="10287000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54391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39658" y="10287000"/>
            <a:ext cx="693020" cy="815410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4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</a:t>
            </a:r>
            <a:endParaRPr lang="en-US" sz="4500" dirty="0">
              <a:solidFill>
                <a:srgbClr val="FF0000"/>
              </a:solidFill>
              <a:latin typeface="Arial" panose="020B0604020202020204" pitchFamily="34" charset="0"/>
              <a:ea typeface="HP001" panose="020B06030503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5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7" grpId="0"/>
      <p:bldP spid="12" grpId="0"/>
      <p:bldP spid="13" grpId="0"/>
      <p:bldP spid="1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55" y="696976"/>
            <a:ext cx="8815102" cy="372946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02315" y="1496351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47057" y="1492389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79059" y="904052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59663" y="904052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24751" y="1488427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54391" y="897125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39658" y="1604504"/>
            <a:ext cx="693020" cy="815410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4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</a:t>
            </a:r>
            <a:endParaRPr lang="en-US" sz="4500" dirty="0">
              <a:solidFill>
                <a:srgbClr val="FF0000"/>
              </a:solidFill>
              <a:latin typeface="Arial" panose="020B0604020202020204" pitchFamily="34" charset="0"/>
              <a:ea typeface="HP001" panose="020B06030503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97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7" grpId="0"/>
      <p:bldP spid="12" grpId="0"/>
      <p:bldP spid="13" grpId="0"/>
      <p:bldP spid="1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55" y="696976"/>
            <a:ext cx="8815102" cy="372946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02315" y="10287000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47057" y="10287000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79059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59663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24751" y="10287000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8233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44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7" grpId="0"/>
      <p:bldP spid="12" grpId="0"/>
      <p:bldP spid="13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55" y="696976"/>
            <a:ext cx="8815102" cy="372946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02315" y="1496351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47057" y="1492389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79059" y="904052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59663" y="904052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24751" y="1488427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8233" y="759347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534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7" grpId="0"/>
      <p:bldP spid="12" grpId="0"/>
      <p:bldP spid="13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55" y="696976"/>
            <a:ext cx="8815102" cy="37294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69093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88181" y="10287000"/>
            <a:ext cx="2086292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 err="1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củ</a:t>
            </a:r>
            <a:endParaRPr lang="en-US" sz="14250" dirty="0">
              <a:solidFill>
                <a:srgbClr val="FF0000"/>
              </a:solidFill>
              <a:latin typeface="HP001" panose="020B0603050302020204" pitchFamily="34" charset="0"/>
              <a:ea typeface="HP001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96479" y="10287000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41222" y="10287000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3224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53827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18915" y="10287000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18915" y="10287000"/>
            <a:ext cx="1213941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Β</a:t>
            </a: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6649363" y="10287000"/>
            <a:ext cx="1610204" cy="808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l-GR" sz="14250" dirty="0">
                <a:solidFill>
                  <a:srgbClr val="FF000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</a:t>
            </a:r>
            <a:endParaRPr lang="en-US" sz="142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34467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05562" y="10287000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solidFill>
                  <a:srgbClr val="FF0000"/>
                </a:solidFill>
                <a:latin typeface="HP001 4 hàng" pitchFamily="34" charset="0"/>
              </a:rPr>
              <a:t>.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471924" y="10287000"/>
            <a:ext cx="0" cy="762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832856" y="10287000"/>
            <a:ext cx="0" cy="762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329415" y="10287000"/>
            <a:ext cx="0" cy="762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869742" y="10287000"/>
            <a:ext cx="0" cy="762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9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111E-6 L 0.03594 0.0011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  <p:bldP spid="7" grpId="0"/>
      <p:bldP spid="12" grpId="0"/>
      <p:bldP spid="13" grpId="0"/>
      <p:bldP spid="13" grpId="1"/>
      <p:bldP spid="17" grpId="0"/>
      <p:bldP spid="20" grpId="0"/>
      <p:bldP spid="14" grpId="0"/>
      <p:bldP spid="14" grpId="1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55" y="696976"/>
            <a:ext cx="8815102" cy="37294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69093" y="869414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88181" y="1491364"/>
            <a:ext cx="2086292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 err="1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củ</a:t>
            </a:r>
            <a:endParaRPr lang="en-US" sz="14250" dirty="0">
              <a:solidFill>
                <a:srgbClr val="FF0000"/>
              </a:solidFill>
              <a:latin typeface="HP001" panose="020B0603050302020204" pitchFamily="34" charset="0"/>
              <a:ea typeface="HP001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96479" y="1489423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41222" y="1485461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3224" y="897124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53827" y="897124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18915" y="1481499"/>
            <a:ext cx="972366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18915" y="1485461"/>
            <a:ext cx="1213941" cy="2315821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r>
              <a:rPr lang="en-US" sz="14250" dirty="0">
                <a:solidFill>
                  <a:srgbClr val="FF0000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Β</a:t>
            </a: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6649363" y="1038856"/>
            <a:ext cx="1610204" cy="808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l-GR" sz="14250" dirty="0">
                <a:solidFill>
                  <a:srgbClr val="FF0000"/>
                </a:solidFill>
                <a:latin typeface="HP001 4 hàng" panose="020B0603050302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</a:t>
            </a:r>
            <a:endParaRPr lang="en-US" sz="142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34467" y="1105581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latin typeface="HP001 4 hàng" pitchFamily="34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05562" y="1593814"/>
            <a:ext cx="381000" cy="2431237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15000" dirty="0">
                <a:solidFill>
                  <a:srgbClr val="FF0000"/>
                </a:solidFill>
                <a:latin typeface="HP001 4 hàng" pitchFamily="34" charset="0"/>
              </a:rPr>
              <a:t>.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471924" y="1312253"/>
            <a:ext cx="0" cy="762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832856" y="1318216"/>
            <a:ext cx="0" cy="762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329415" y="1201958"/>
            <a:ext cx="0" cy="762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869742" y="1230209"/>
            <a:ext cx="0" cy="76200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49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111E-6 L 0.03594 0.0011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1" grpId="0"/>
      <p:bldP spid="7" grpId="0"/>
      <p:bldP spid="12" grpId="0"/>
      <p:bldP spid="13" grpId="0"/>
      <p:bldP spid="13" grpId="1"/>
      <p:bldP spid="17" grpId="0"/>
      <p:bldP spid="20" grpId="0"/>
      <p:bldP spid="14" grpId="0"/>
      <p:bldP spid="14" grpId="1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33350"/>
            <a:ext cx="8839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dirty="0">
                <a:latin typeface="Arial-SGK-TV" pitchFamily="2" charset="0"/>
                <a:cs typeface="Arial-SGK-TV" pitchFamily="2" charset="0"/>
              </a:rPr>
              <a:t>BÀI </a:t>
            </a:r>
            <a:r>
              <a:rPr lang="en-US" sz="4400" b="1" dirty="0">
                <a:latin typeface="Arial-SGK-TV" pitchFamily="2" charset="0"/>
                <a:cs typeface="Arial-SGK-TV" pitchFamily="2" charset="0"/>
              </a:rPr>
              <a:t>19</a:t>
            </a:r>
            <a:r>
              <a:rPr lang="vi-VN" sz="4400" b="1" dirty="0">
                <a:latin typeface="Arial-SGK-TV" pitchFamily="2" charset="0"/>
                <a:cs typeface="Arial-SGK-TV" pitchFamily="2" charset="0"/>
              </a:rPr>
              <a:t>: </a:t>
            </a:r>
            <a:r>
              <a:rPr lang="en-US" sz="4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 </a:t>
            </a:r>
            <a:r>
              <a:rPr lang="en-US" sz="4400" b="1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  <a:r>
              <a:rPr lang="en-US" sz="4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  </a:t>
            </a:r>
            <a:r>
              <a:rPr lang="en-US" sz="4400" b="1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r>
              <a:rPr lang="en-US" sz="4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endParaRPr lang="vi-VN" sz="4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endParaRPr lang="vi-VN" sz="4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347" y="4137631"/>
            <a:ext cx="8267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Nghé</a:t>
            </a:r>
            <a:r>
              <a:rPr lang="en-US" sz="44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theo</a:t>
            </a:r>
            <a:r>
              <a:rPr lang="en-US" sz="44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mẹ</a:t>
            </a:r>
            <a:r>
              <a:rPr lang="en-US" sz="44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ra</a:t>
            </a:r>
            <a:r>
              <a:rPr lang="en-US" sz="44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ngõ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047750"/>
            <a:ext cx="8534399" cy="2895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81000" y="1047750"/>
            <a:ext cx="8534399" cy="2895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4347" y="4136724"/>
            <a:ext cx="8267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é</a:t>
            </a:r>
            <a:r>
              <a:rPr lang="en-US" sz="44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theo</a:t>
            </a:r>
            <a:r>
              <a:rPr lang="en-US" sz="44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mẹ</a:t>
            </a:r>
            <a:r>
              <a:rPr lang="en-US" sz="44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ra</a:t>
            </a:r>
            <a:r>
              <a:rPr lang="en-US" sz="44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  <a:r>
              <a:rPr lang="en-US" sz="4400" dirty="0" err="1">
                <a:latin typeface="Arial-SGK-TV" pitchFamily="2" charset="0"/>
                <a:cs typeface="Arial-SGK-TV" pitchFamily="2" charset="0"/>
              </a:rPr>
              <a:t>õ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288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/>
          <p:nvPr>
            <p:extLst>
              <p:ext uri="{D42A27DB-BD31-4B8C-83A1-F6EECF244321}">
                <p14:modId xmlns:p14="http://schemas.microsoft.com/office/powerpoint/2010/main" val="3739533660"/>
              </p:ext>
            </p:extLst>
          </p:nvPr>
        </p:nvGraphicFramePr>
        <p:xfrm>
          <a:off x="990600" y="1257300"/>
          <a:ext cx="2971800" cy="1507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3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971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000" dirty="0">
                        <a:solidFill>
                          <a:srgbClr val="FF0000"/>
                        </a:solidFill>
                        <a:latin typeface="Arial-SGK-TV" pitchFamily="2" charset="0"/>
                        <a:cs typeface="Arial-SGK-TV" pitchFamily="2" charset="0"/>
                      </a:endParaRPr>
                    </a:p>
                  </a:txBody>
                  <a:tcPr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000" dirty="0">
                        <a:solidFill>
                          <a:schemeClr val="tx1"/>
                        </a:solidFill>
                        <a:latin typeface="Arial-SGK-TV" pitchFamily="2" charset="0"/>
                        <a:cs typeface="Arial-SGK-TV" pitchFamily="2" charset="0"/>
                      </a:endParaRPr>
                    </a:p>
                  </a:txBody>
                  <a:tcPr marT="34290" marB="3429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7954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000" dirty="0">
                        <a:solidFill>
                          <a:schemeClr val="tx1"/>
                        </a:solidFill>
                        <a:latin typeface="Arial-SGK-TV" pitchFamily="2" charset="0"/>
                        <a:cs typeface="Arial-SGK-TV" pitchFamily="2" charset="0"/>
                      </a:endParaRPr>
                    </a:p>
                  </a:txBody>
                  <a:tcPr marT="34290" marB="3429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/>
          <p:nvPr>
            <p:extLst>
              <p:ext uri="{D42A27DB-BD31-4B8C-83A1-F6EECF244321}">
                <p14:modId xmlns:p14="http://schemas.microsoft.com/office/powerpoint/2010/main" val="223515073"/>
              </p:ext>
            </p:extLst>
          </p:nvPr>
        </p:nvGraphicFramePr>
        <p:xfrm>
          <a:off x="5334000" y="1257300"/>
          <a:ext cx="2971800" cy="1507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3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971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000" dirty="0">
                        <a:solidFill>
                          <a:srgbClr val="FF0000"/>
                        </a:solidFill>
                        <a:latin typeface="Arial-SGK-TV" pitchFamily="2" charset="0"/>
                        <a:cs typeface="Arial-SGK-TV" pitchFamily="2" charset="0"/>
                      </a:endParaRPr>
                    </a:p>
                  </a:txBody>
                  <a:tcPr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000" dirty="0">
                        <a:solidFill>
                          <a:schemeClr val="tx1"/>
                        </a:solidFill>
                        <a:latin typeface="Arial-SGK-TV" pitchFamily="2" charset="0"/>
                        <a:cs typeface="Arial-SGK-TV" pitchFamily="2" charset="0"/>
                      </a:endParaRPr>
                    </a:p>
                  </a:txBody>
                  <a:tcPr marT="34290" marB="3429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7954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000" dirty="0">
                        <a:solidFill>
                          <a:schemeClr val="tx1"/>
                        </a:solidFill>
                        <a:latin typeface="Arial-SGK-TV" pitchFamily="2" charset="0"/>
                        <a:cs typeface="Arial-SGK-TV" pitchFamily="2" charset="0"/>
                      </a:endParaRPr>
                    </a:p>
                  </a:txBody>
                  <a:tcPr marT="34290" marB="3429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20800" y="27682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  <a:endParaRPr lang="en-US" sz="54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68513" y="27305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endParaRPr lang="en-US" sz="54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14" y="3257550"/>
            <a:ext cx="906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-SGK-TV" pitchFamily="2" charset="0"/>
                <a:cs typeface="Arial-SGK-TV" pitchFamily="2" charset="0"/>
              </a:rPr>
              <a:t>  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ngã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 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ngủ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 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ngự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  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nghe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nghé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nghĩ</a:t>
            </a:r>
            <a:endParaRPr lang="en-US" sz="4000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1" y="1943100"/>
            <a:ext cx="1828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  <a:r>
              <a:rPr lang="en-US" sz="4800" dirty="0" err="1">
                <a:latin typeface="Arial-SGK-TV" pitchFamily="2" charset="0"/>
                <a:cs typeface="Arial-SGK-TV" pitchFamily="2" charset="0"/>
              </a:rPr>
              <a:t>õ</a:t>
            </a:r>
            <a:endParaRPr lang="en-US" sz="4800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63650" y="11938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>
                <a:latin typeface="Arial-SGK-TV" pitchFamily="2" charset="0"/>
                <a:cs typeface="Arial-SGK-TV" pitchFamily="2" charset="0"/>
              </a:rPr>
              <a:t>  </a:t>
            </a:r>
            <a:r>
              <a:rPr lang="en-US" sz="4400" dirty="0">
                <a:latin typeface="Arial-SGK-TV" pitchFamily="2" charset="0"/>
                <a:cs typeface="Arial-SGK-TV" pitchFamily="2" charset="0"/>
              </a:rPr>
              <a:t>  </a:t>
            </a:r>
            <a:r>
              <a:rPr lang="en-US" sz="4800" dirty="0">
                <a:latin typeface="Arial-SGK-TV" pitchFamily="2" charset="0"/>
                <a:cs typeface="Arial-SGK-TV" pitchFamily="2" charset="0"/>
              </a:rPr>
              <a:t> 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31832" y="112395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r>
              <a:rPr lang="en-US" sz="4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5400" dirty="0">
                <a:latin typeface="Arial-SGK-TV" pitchFamily="2" charset="0"/>
                <a:cs typeface="Arial-SGK-TV" pitchFamily="2" charset="0"/>
              </a:rPr>
              <a:t>   </a:t>
            </a:r>
            <a:r>
              <a:rPr lang="en-US" sz="4800" dirty="0">
                <a:latin typeface="Arial-SGK-TV" pitchFamily="2" charset="0"/>
                <a:cs typeface="Arial-SGK-TV" pitchFamily="2" charset="0"/>
              </a:rPr>
              <a:t>e   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71714" y="1941943"/>
            <a:ext cx="1828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r>
              <a:rPr lang="en-US" sz="4800" dirty="0" err="1">
                <a:latin typeface="Arial-SGK-TV" pitchFamily="2" charset="0"/>
                <a:cs typeface="Arial-SGK-TV" pitchFamily="2" charset="0"/>
              </a:rPr>
              <a:t>é</a:t>
            </a:r>
            <a:endParaRPr lang="en-US" sz="4800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27" y="3257550"/>
            <a:ext cx="906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-SGK-TV" pitchFamily="2" charset="0"/>
                <a:cs typeface="Arial-SGK-TV" pitchFamily="2" charset="0"/>
              </a:rPr>
              <a:t> 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ã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ủ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ự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 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e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é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r>
              <a:rPr lang="en-US" sz="4000" dirty="0" err="1">
                <a:latin typeface="Arial-SGK-TV" pitchFamily="2" charset="0"/>
                <a:cs typeface="Arial-SGK-TV" pitchFamily="2" charset="0"/>
              </a:rPr>
              <a:t>ĩ</a:t>
            </a:r>
            <a:r>
              <a:rPr lang="en-US" sz="4000" dirty="0">
                <a:latin typeface="Arial-SGK-TV" pitchFamily="2" charset="0"/>
                <a:cs typeface="Arial-SGK-TV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36300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  <p:bldP spid="15" grpId="0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33800" y="1657350"/>
            <a:ext cx="24384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0" b="1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ngh</a:t>
            </a:r>
            <a:endParaRPr lang="en-US" sz="85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019800" y="2447061"/>
            <a:ext cx="10668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6019800" y="1837461"/>
            <a:ext cx="990600" cy="609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019800" y="2447061"/>
            <a:ext cx="1066800" cy="5943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391400" y="895350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>
                <a:solidFill>
                  <a:srgbClr val="0070C0"/>
                </a:solidFill>
                <a:latin typeface="Arial-SGK-TV" pitchFamily="2" charset="0"/>
                <a:cs typeface="Arial-SGK-TV" pitchFamily="2" charset="0"/>
              </a:rPr>
              <a:t>i</a:t>
            </a:r>
            <a:endParaRPr lang="en-US" sz="8000" b="1" dirty="0">
              <a:solidFill>
                <a:srgbClr val="0070C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94418" y="1652156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>
                <a:solidFill>
                  <a:srgbClr val="0070C0"/>
                </a:solidFill>
                <a:latin typeface="Arial-SGK-TV" pitchFamily="2" charset="0"/>
                <a:cs typeface="Arial-SGK-TV" pitchFamily="2" charset="0"/>
              </a:rPr>
              <a:t>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08272" y="2599461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>
                <a:solidFill>
                  <a:srgbClr val="0070C0"/>
                </a:solidFill>
                <a:latin typeface="Arial-SGK-TV" pitchFamily="2" charset="0"/>
                <a:cs typeface="Arial-SGK-TV" pitchFamily="2" charset="0"/>
              </a:rPr>
              <a:t>ê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1660812"/>
            <a:ext cx="17526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391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28215" y="287655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ngã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ngõ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củ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nghỉ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hè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819150"/>
            <a:ext cx="9067800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8215" y="287655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õ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củ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ệ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ỉ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hè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9176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33350"/>
            <a:ext cx="8991600" cy="48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478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">
            <a:extLst>
              <a:ext uri="{FF2B5EF4-FFF2-40B4-BE49-F238E27FC236}">
                <a16:creationId xmlns:a16="http://schemas.microsoft.com/office/drawing/2014/main" id="{4B46DF8A-1CAE-41AB-AF0D-9BE955DFAE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57150"/>
            <a:ext cx="9341115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AutoShape 10">
            <a:extLst>
              <a:ext uri="{FF2B5EF4-FFF2-40B4-BE49-F238E27FC236}">
                <a16:creationId xmlns:a16="http://schemas.microsoft.com/office/drawing/2014/main" id="{45B27D8A-34FE-448F-A4AD-7A2AE8BEB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1" y="1526304"/>
            <a:ext cx="4812506" cy="1729978"/>
          </a:xfrm>
          <a:prstGeom prst="horizontalScroll">
            <a:avLst>
              <a:gd name="adj" fmla="val 12500"/>
            </a:avLst>
          </a:prstGeom>
          <a:solidFill>
            <a:srgbClr val="D7E927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3600">
              <a:solidFill>
                <a:schemeClr val="folHlink"/>
              </a:solidFill>
              <a:latin typeface="+mn-lt"/>
            </a:endParaRPr>
          </a:p>
        </p:txBody>
      </p:sp>
      <p:sp>
        <p:nvSpPr>
          <p:cNvPr id="32772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7450" y="1872942"/>
            <a:ext cx="49339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 err="1">
                <a:solidFill>
                  <a:srgbClr val="009900"/>
                </a:solidFill>
                <a:cs typeface="Arial" pitchFamily="34" charset="0"/>
              </a:rPr>
              <a:t>Viết</a:t>
            </a:r>
            <a:r>
              <a:rPr lang="en-US" altLang="en-US" sz="4800" b="1" dirty="0">
                <a:solidFill>
                  <a:srgbClr val="009900"/>
                </a:solidFill>
                <a:cs typeface="Arial" pitchFamily="34" charset="0"/>
              </a:rPr>
              <a:t> </a:t>
            </a:r>
            <a:r>
              <a:rPr lang="en-US" altLang="en-US" sz="4800" b="1" dirty="0" err="1">
                <a:solidFill>
                  <a:srgbClr val="009900"/>
                </a:solidFill>
                <a:cs typeface="Arial" pitchFamily="34" charset="0"/>
              </a:rPr>
              <a:t>bảng</a:t>
            </a:r>
            <a:r>
              <a:rPr lang="vi-VN" altLang="en-US" sz="4800" b="1" dirty="0">
                <a:solidFill>
                  <a:srgbClr val="009900"/>
                </a:solidFill>
                <a:cs typeface="Arial" pitchFamily="34" charset="0"/>
              </a:rPr>
              <a:t> con</a:t>
            </a:r>
            <a:endParaRPr lang="en-US" altLang="en-US" sz="4800" b="1" dirty="0">
              <a:solidFill>
                <a:srgbClr val="0099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518840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582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>
            <a:extLst>
              <a:ext uri="{FF2B5EF4-FFF2-40B4-BE49-F238E27FC236}">
                <a16:creationId xmlns:a16="http://schemas.microsoft.com/office/drawing/2014/main" id="{C90E0876-D01D-4673-ABEF-F7A5065069D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0" y="1828800"/>
            <a:ext cx="9753600" cy="10287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6500"/>
              </a:avLst>
            </a:prstTxWarp>
          </a:bodyPr>
          <a:lstStyle/>
          <a:p>
            <a:pPr algn="ctr"/>
            <a:endParaRPr lang="vi-VN" sz="3600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cs typeface="Arial-SGK-TV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5126" y="1681268"/>
            <a:ext cx="769428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>
                <a:ln w="11430"/>
                <a:solidFill>
                  <a:srgbClr val="FF33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-SGK-TV" pitchFamily="2" charset="0"/>
              </a:rPr>
              <a:t>CHÚC CÁC EM CHĂM NGOAN HỌC GIỎI</a:t>
            </a:r>
            <a:endParaRPr lang="en-US" sz="3600" b="1" cap="none" spc="0" dirty="0">
              <a:ln w="11430"/>
              <a:solidFill>
                <a:srgbClr val="FF33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68244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87599576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2.5|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188</Words>
  <Application>Microsoft Office PowerPoint</Application>
  <PresentationFormat>On-screen Show (16:9)</PresentationFormat>
  <Paragraphs>76</Paragraphs>
  <Slides>17</Slides>
  <Notes>0</Notes>
  <HiddenSlides>8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Arial-SGK-TV</vt:lpstr>
      <vt:lpstr>Calibri</vt:lpstr>
      <vt:lpstr>HP001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VinVin</dc:creator>
  <cp:lastModifiedBy>Win10</cp:lastModifiedBy>
  <cp:revision>55</cp:revision>
  <dcterms:created xsi:type="dcterms:W3CDTF">2020-08-17T06:39:59Z</dcterms:created>
  <dcterms:modified xsi:type="dcterms:W3CDTF">2025-10-24T15:01:26Z</dcterms:modified>
</cp:coreProperties>
</file>