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57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95A"/>
    <a:srgbClr val="CA0627"/>
    <a:srgbClr val="068FCE"/>
    <a:srgbClr val="FD92A5"/>
    <a:srgbClr val="EF5768"/>
    <a:srgbClr val="9257DE"/>
    <a:srgbClr val="9F9F9F"/>
    <a:srgbClr val="915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924" autoAdjust="0"/>
  </p:normalViewPr>
  <p:slideViewPr>
    <p:cSldViewPr>
      <p:cViewPr varScale="1">
        <p:scale>
          <a:sx n="58" d="100"/>
          <a:sy n="58" d="100"/>
        </p:scale>
        <p:origin x="75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88E2A-CECE-4DFB-8E74-DB973B5F946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74A1-831F-4DF3-ADEC-3FD309AB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/>
              <a:t>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D74A1-831F-4DF3-ADEC-3FD309AB86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6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E7FAA-A3F5-E890-1C34-F006CC580F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414042"/>
            <a:ext cx="19354800" cy="123494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8E5C13-B08B-B7D6-A356-E280A9A99563}"/>
              </a:ext>
            </a:extLst>
          </p:cNvPr>
          <p:cNvGrpSpPr/>
          <p:nvPr/>
        </p:nvGrpSpPr>
        <p:grpSpPr>
          <a:xfrm>
            <a:off x="-1" y="0"/>
            <a:ext cx="18288001" cy="10287000"/>
            <a:chOff x="-1" y="0"/>
            <a:chExt cx="18288001" cy="10287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E6DB40F-C5B5-0C61-1385-B33FEB2E8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284" t="21138" r="21759" b="24403"/>
            <a:stretch/>
          </p:blipFill>
          <p:spPr>
            <a:xfrm>
              <a:off x="-1" y="0"/>
              <a:ext cx="18288001" cy="102870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7B30C-7B5D-5AC6-71AA-BA4FABC5F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6392" y="9182100"/>
              <a:ext cx="1071608" cy="1104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 1">
            <a:hlinkClick r:id="" action="ppaction://media"/>
            <a:extLst>
              <a:ext uri="{FF2B5EF4-FFF2-40B4-BE49-F238E27FC236}">
                <a16:creationId xmlns:a16="http://schemas.microsoft.com/office/drawing/2014/main" id="{607D90A8-12B2-5E19-6817-5DD2173C1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0F324-0E6B-832F-F7A2-D71C06EB9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37484"/>
            <a:ext cx="6553200" cy="3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970709" y="141822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8563857" y="-2050722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52D45A-56A7-C560-E334-BA15EA8CE27D}"/>
              </a:ext>
            </a:extLst>
          </p:cNvPr>
          <p:cNvSpPr/>
          <p:nvPr/>
        </p:nvSpPr>
        <p:spPr>
          <a:xfrm>
            <a:off x="465736" y="266701"/>
            <a:ext cx="17498747" cy="9588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5395A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E339DF-6467-CD66-47E5-E237CA551313}"/>
              </a:ext>
            </a:extLst>
          </p:cNvPr>
          <p:cNvSpPr txBox="1"/>
          <p:nvPr/>
        </p:nvSpPr>
        <p:spPr>
          <a:xfrm>
            <a:off x="942324" y="2317297"/>
            <a:ext cx="1640335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i="1" dirty="0">
                <a:solidFill>
                  <a:srgbClr val="F5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0E5CC0-BD56-138B-70F5-44603FC1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641" y="1190738"/>
            <a:ext cx="645622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2">
            <a:hlinkClick r:id="" action="ppaction://media"/>
            <a:extLst>
              <a:ext uri="{FF2B5EF4-FFF2-40B4-BE49-F238E27FC236}">
                <a16:creationId xmlns:a16="http://schemas.microsoft.com/office/drawing/2014/main" id="{716552E0-F8DA-20D3-A852-E48107F3C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88" t="2271" r="3488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D10F4-84E1-AD52-7801-5E70CF3D2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-419100"/>
            <a:ext cx="6553200" cy="3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970709" y="141822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8563857" y="-2050722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52D45A-56A7-C560-E334-BA15EA8CE27D}"/>
              </a:ext>
            </a:extLst>
          </p:cNvPr>
          <p:cNvSpPr/>
          <p:nvPr/>
        </p:nvSpPr>
        <p:spPr>
          <a:xfrm>
            <a:off x="465736" y="266701"/>
            <a:ext cx="17498747" cy="9588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5395A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09B2E5-5781-084F-974C-396ADACC8D91}"/>
              </a:ext>
            </a:extLst>
          </p:cNvPr>
          <p:cNvSpPr txBox="1"/>
          <p:nvPr/>
        </p:nvSpPr>
        <p:spPr>
          <a:xfrm>
            <a:off x="1141339" y="2376894"/>
            <a:ext cx="1640335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Chung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ở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An, </a:t>
            </a:r>
            <a:r>
              <a:rPr lang="en-US" sz="4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0E5CC0-BD56-138B-70F5-44603FC1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304" y="881351"/>
            <a:ext cx="645622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3">
            <a:hlinkClick r:id="" action="ppaction://media"/>
            <a:extLst>
              <a:ext uri="{FF2B5EF4-FFF2-40B4-BE49-F238E27FC236}">
                <a16:creationId xmlns:a16="http://schemas.microsoft.com/office/drawing/2014/main" id="{40F89343-8FBE-A828-00E0-ABC533146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C7A43-14D8-88D5-DFF2-D9189A9FE1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0"/>
            <a:ext cx="6553200" cy="3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861188" y="111031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9076006" y="-1822614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8275" y="1262390"/>
            <a:ext cx="16521025" cy="9024610"/>
          </a:xfrm>
          <a:custGeom>
            <a:avLst/>
            <a:gdLst/>
            <a:ahLst/>
            <a:cxnLst/>
            <a:rect l="l" t="t" r="r" b="b"/>
            <a:pathLst>
              <a:path w="16521025" h="9024610">
                <a:moveTo>
                  <a:pt x="0" y="0"/>
                </a:moveTo>
                <a:lnTo>
                  <a:pt x="16521025" y="0"/>
                </a:lnTo>
                <a:lnTo>
                  <a:pt x="16521025" y="9024610"/>
                </a:lnTo>
                <a:lnTo>
                  <a:pt x="0" y="902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1309" y="1746885"/>
            <a:ext cx="15694958" cy="8573371"/>
          </a:xfrm>
          <a:custGeom>
            <a:avLst/>
            <a:gdLst/>
            <a:ahLst/>
            <a:cxnLst/>
            <a:rect l="l" t="t" r="r" b="b"/>
            <a:pathLst>
              <a:path w="15694958" h="8573371">
                <a:moveTo>
                  <a:pt x="0" y="0"/>
                </a:moveTo>
                <a:lnTo>
                  <a:pt x="15694957" y="0"/>
                </a:lnTo>
                <a:lnTo>
                  <a:pt x="15694957" y="8573371"/>
                </a:lnTo>
                <a:lnTo>
                  <a:pt x="0" y="8573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380329">
            <a:off x="8343446" y="-841862"/>
            <a:ext cx="10373910" cy="8831058"/>
          </a:xfrm>
          <a:custGeom>
            <a:avLst/>
            <a:gdLst/>
            <a:ahLst/>
            <a:cxnLst/>
            <a:rect l="l" t="t" r="r" b="b"/>
            <a:pathLst>
              <a:path w="10373910" h="8831058">
                <a:moveTo>
                  <a:pt x="0" y="0"/>
                </a:moveTo>
                <a:lnTo>
                  <a:pt x="10373909" y="0"/>
                </a:lnTo>
                <a:lnTo>
                  <a:pt x="10373909" y="8831058"/>
                </a:lnTo>
                <a:lnTo>
                  <a:pt x="0" y="8831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33300"/>
            </a:stretch>
          </a:blipFill>
        </p:spPr>
      </p:sp>
      <p:sp>
        <p:nvSpPr>
          <p:cNvPr id="11" name="Freeform 11"/>
          <p:cNvSpPr/>
          <p:nvPr/>
        </p:nvSpPr>
        <p:spPr>
          <a:xfrm rot="-852112">
            <a:off x="78401" y="649446"/>
            <a:ext cx="7854205" cy="7382953"/>
          </a:xfrm>
          <a:custGeom>
            <a:avLst/>
            <a:gdLst/>
            <a:ahLst/>
            <a:cxnLst/>
            <a:rect l="l" t="t" r="r" b="b"/>
            <a:pathLst>
              <a:path w="7854205" h="7382953">
                <a:moveTo>
                  <a:pt x="0" y="0"/>
                </a:moveTo>
                <a:lnTo>
                  <a:pt x="7854205" y="0"/>
                </a:lnTo>
                <a:lnTo>
                  <a:pt x="7854205" y="7382953"/>
                </a:lnTo>
                <a:lnTo>
                  <a:pt x="0" y="738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872623" y="1671662"/>
            <a:ext cx="16415377" cy="7367852"/>
            <a:chOff x="0" y="0"/>
            <a:chExt cx="16098436" cy="8698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53280" cy="8698822"/>
            </a:xfrm>
            <a:custGeom>
              <a:avLst/>
              <a:gdLst/>
              <a:ahLst/>
              <a:cxnLst/>
              <a:rect l="l" t="t" r="r" b="b"/>
              <a:pathLst>
                <a:path w="7353280" h="8698822">
                  <a:moveTo>
                    <a:pt x="0" y="0"/>
                  </a:moveTo>
                  <a:lnTo>
                    <a:pt x="7353280" y="0"/>
                  </a:lnTo>
                  <a:lnTo>
                    <a:pt x="7353280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112086" b="-7614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287283" y="0"/>
              <a:ext cx="8811154" cy="8698822"/>
            </a:xfrm>
            <a:custGeom>
              <a:avLst/>
              <a:gdLst/>
              <a:ahLst/>
              <a:cxnLst/>
              <a:rect l="l" t="t" r="r" b="b"/>
              <a:pathLst>
                <a:path w="8811154" h="8698822">
                  <a:moveTo>
                    <a:pt x="0" y="0"/>
                  </a:moveTo>
                  <a:lnTo>
                    <a:pt x="8811153" y="0"/>
                  </a:lnTo>
                  <a:lnTo>
                    <a:pt x="8811153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85952" b="-8505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1478416" y="197617"/>
            <a:ext cx="5196132" cy="4326910"/>
          </a:xfrm>
          <a:custGeom>
            <a:avLst/>
            <a:gdLst/>
            <a:ahLst/>
            <a:cxnLst/>
            <a:rect l="l" t="t" r="r" b="b"/>
            <a:pathLst>
              <a:path w="3290525" h="3286412">
                <a:moveTo>
                  <a:pt x="0" y="0"/>
                </a:moveTo>
                <a:lnTo>
                  <a:pt x="3290524" y="0"/>
                </a:lnTo>
                <a:lnTo>
                  <a:pt x="3290524" y="3286412"/>
                </a:lnTo>
                <a:lnTo>
                  <a:pt x="0" y="3286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55658" y="4524527"/>
            <a:ext cx="4974555" cy="4560746"/>
          </a:xfrm>
          <a:custGeom>
            <a:avLst/>
            <a:gdLst/>
            <a:ahLst/>
            <a:cxnLst/>
            <a:rect l="l" t="t" r="r" b="b"/>
            <a:pathLst>
              <a:path w="4529511" h="4523849">
                <a:moveTo>
                  <a:pt x="4529511" y="0"/>
                </a:moveTo>
                <a:lnTo>
                  <a:pt x="0" y="0"/>
                </a:lnTo>
                <a:lnTo>
                  <a:pt x="0" y="4523848"/>
                </a:lnTo>
                <a:lnTo>
                  <a:pt x="4529511" y="4523848"/>
                </a:lnTo>
                <a:lnTo>
                  <a:pt x="452951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F234B41-2BC2-8A43-F80E-130A48E44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3857" y="3319481"/>
            <a:ext cx="12199037" cy="36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970709" y="141822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8563857" y="-2050722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1B6EF9-DC9A-4B5F-C84D-C78609A95BC0}"/>
              </a:ext>
            </a:extLst>
          </p:cNvPr>
          <p:cNvGrpSpPr/>
          <p:nvPr/>
        </p:nvGrpSpPr>
        <p:grpSpPr>
          <a:xfrm>
            <a:off x="465736" y="266702"/>
            <a:ext cx="17498747" cy="2802878"/>
            <a:chOff x="465736" y="266702"/>
            <a:chExt cx="17498747" cy="28028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852D45A-56A7-C560-E334-BA15EA8CE27D}"/>
                </a:ext>
              </a:extLst>
            </p:cNvPr>
            <p:cNvSpPr/>
            <p:nvPr/>
          </p:nvSpPr>
          <p:spPr>
            <a:xfrm>
              <a:off x="465736" y="266702"/>
              <a:ext cx="17498747" cy="28028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5395A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E7D414-782F-7808-6B17-FAA4EC219D7C}"/>
                </a:ext>
              </a:extLst>
            </p:cNvPr>
            <p:cNvSpPr txBox="1"/>
            <p:nvPr/>
          </p:nvSpPr>
          <p:spPr>
            <a:xfrm>
              <a:off x="835227" y="608172"/>
              <a:ext cx="167334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Em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video,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4AE7245-89EA-A920-A323-B2821AEFC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91" y="2845572"/>
            <a:ext cx="9527292" cy="80738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AECF55-373C-7B52-642A-884F5169A2B0}"/>
              </a:ext>
            </a:extLst>
          </p:cNvPr>
          <p:cNvGrpSpPr/>
          <p:nvPr/>
        </p:nvGrpSpPr>
        <p:grpSpPr>
          <a:xfrm>
            <a:off x="8792428" y="4697549"/>
            <a:ext cx="8854297" cy="3312213"/>
            <a:chOff x="465736" y="266702"/>
            <a:chExt cx="17498747" cy="3312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7983197-0BB4-45E6-8FFF-B6D3D5F70D2D}"/>
                </a:ext>
              </a:extLst>
            </p:cNvPr>
            <p:cNvSpPr/>
            <p:nvPr/>
          </p:nvSpPr>
          <p:spPr>
            <a:xfrm>
              <a:off x="465736" y="266702"/>
              <a:ext cx="17498747" cy="33122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5395A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429E9-0C76-F64D-8308-0A0D4E008BE1}"/>
                </a:ext>
              </a:extLst>
            </p:cNvPr>
            <p:cNvSpPr txBox="1"/>
            <p:nvPr/>
          </p:nvSpPr>
          <p:spPr>
            <a:xfrm>
              <a:off x="898405" y="705734"/>
              <a:ext cx="167334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Em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3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970709" y="141822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8563857" y="-2050722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1B6EF9-DC9A-4B5F-C84D-C78609A95BC0}"/>
              </a:ext>
            </a:extLst>
          </p:cNvPr>
          <p:cNvGrpSpPr/>
          <p:nvPr/>
        </p:nvGrpSpPr>
        <p:grpSpPr>
          <a:xfrm>
            <a:off x="593642" y="1489597"/>
            <a:ext cx="17498747" cy="6282799"/>
            <a:chOff x="593642" y="1489597"/>
            <a:chExt cx="17498747" cy="628279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852D45A-56A7-C560-E334-BA15EA8CE27D}"/>
                </a:ext>
              </a:extLst>
            </p:cNvPr>
            <p:cNvSpPr/>
            <p:nvPr/>
          </p:nvSpPr>
          <p:spPr>
            <a:xfrm>
              <a:off x="593642" y="1489597"/>
              <a:ext cx="17498747" cy="62827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5395A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E7D414-782F-7808-6B17-FAA4EC219D7C}"/>
                </a:ext>
              </a:extLst>
            </p:cNvPr>
            <p:cNvSpPr txBox="1"/>
            <p:nvPr/>
          </p:nvSpPr>
          <p:spPr>
            <a:xfrm>
              <a:off x="1077379" y="2729362"/>
              <a:ext cx="1673349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6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muôn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tươi</a:t>
              </a:r>
              <a:endParaRPr lang="en-US" sz="6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endParaRPr lang="en-US" sz="6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tôn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60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B57100-C1B0-A35B-C282-9472D8998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" y="-162497"/>
            <a:ext cx="3747695" cy="37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2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861188" y="111031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9076006" y="-1822614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8275" y="1262390"/>
            <a:ext cx="16521025" cy="9024610"/>
          </a:xfrm>
          <a:custGeom>
            <a:avLst/>
            <a:gdLst/>
            <a:ahLst/>
            <a:cxnLst/>
            <a:rect l="l" t="t" r="r" b="b"/>
            <a:pathLst>
              <a:path w="16521025" h="9024610">
                <a:moveTo>
                  <a:pt x="0" y="0"/>
                </a:moveTo>
                <a:lnTo>
                  <a:pt x="16521025" y="0"/>
                </a:lnTo>
                <a:lnTo>
                  <a:pt x="16521025" y="9024610"/>
                </a:lnTo>
                <a:lnTo>
                  <a:pt x="0" y="902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1309" y="1746885"/>
            <a:ext cx="15694958" cy="8573371"/>
          </a:xfrm>
          <a:custGeom>
            <a:avLst/>
            <a:gdLst/>
            <a:ahLst/>
            <a:cxnLst/>
            <a:rect l="l" t="t" r="r" b="b"/>
            <a:pathLst>
              <a:path w="15694958" h="8573371">
                <a:moveTo>
                  <a:pt x="0" y="0"/>
                </a:moveTo>
                <a:lnTo>
                  <a:pt x="15694957" y="0"/>
                </a:lnTo>
                <a:lnTo>
                  <a:pt x="15694957" y="8573371"/>
                </a:lnTo>
                <a:lnTo>
                  <a:pt x="0" y="8573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380329">
            <a:off x="8343446" y="-841862"/>
            <a:ext cx="10373910" cy="8831058"/>
          </a:xfrm>
          <a:custGeom>
            <a:avLst/>
            <a:gdLst/>
            <a:ahLst/>
            <a:cxnLst/>
            <a:rect l="l" t="t" r="r" b="b"/>
            <a:pathLst>
              <a:path w="10373910" h="8831058">
                <a:moveTo>
                  <a:pt x="0" y="0"/>
                </a:moveTo>
                <a:lnTo>
                  <a:pt x="10373909" y="0"/>
                </a:lnTo>
                <a:lnTo>
                  <a:pt x="10373909" y="8831058"/>
                </a:lnTo>
                <a:lnTo>
                  <a:pt x="0" y="8831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33300"/>
            </a:stretch>
          </a:blipFill>
        </p:spPr>
      </p:sp>
      <p:sp>
        <p:nvSpPr>
          <p:cNvPr id="11" name="Freeform 11"/>
          <p:cNvSpPr/>
          <p:nvPr/>
        </p:nvSpPr>
        <p:spPr>
          <a:xfrm rot="-852112">
            <a:off x="78401" y="649446"/>
            <a:ext cx="7854205" cy="7382953"/>
          </a:xfrm>
          <a:custGeom>
            <a:avLst/>
            <a:gdLst/>
            <a:ahLst/>
            <a:cxnLst/>
            <a:rect l="l" t="t" r="r" b="b"/>
            <a:pathLst>
              <a:path w="7854205" h="7382953">
                <a:moveTo>
                  <a:pt x="0" y="0"/>
                </a:moveTo>
                <a:lnTo>
                  <a:pt x="7854205" y="0"/>
                </a:lnTo>
                <a:lnTo>
                  <a:pt x="7854205" y="7382953"/>
                </a:lnTo>
                <a:lnTo>
                  <a:pt x="0" y="738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961874" y="1262390"/>
            <a:ext cx="12073827" cy="6524116"/>
            <a:chOff x="0" y="0"/>
            <a:chExt cx="16098436" cy="8698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53280" cy="8698822"/>
            </a:xfrm>
            <a:custGeom>
              <a:avLst/>
              <a:gdLst/>
              <a:ahLst/>
              <a:cxnLst/>
              <a:rect l="l" t="t" r="r" b="b"/>
              <a:pathLst>
                <a:path w="7353280" h="8698822">
                  <a:moveTo>
                    <a:pt x="0" y="0"/>
                  </a:moveTo>
                  <a:lnTo>
                    <a:pt x="7353280" y="0"/>
                  </a:lnTo>
                  <a:lnTo>
                    <a:pt x="7353280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112086" b="-7614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287283" y="0"/>
              <a:ext cx="8811154" cy="8698822"/>
            </a:xfrm>
            <a:custGeom>
              <a:avLst/>
              <a:gdLst/>
              <a:ahLst/>
              <a:cxnLst/>
              <a:rect l="l" t="t" r="r" b="b"/>
              <a:pathLst>
                <a:path w="8811154" h="8698822">
                  <a:moveTo>
                    <a:pt x="0" y="0"/>
                  </a:moveTo>
                  <a:lnTo>
                    <a:pt x="8811153" y="0"/>
                  </a:lnTo>
                  <a:lnTo>
                    <a:pt x="8811153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85952" b="-85057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flipH="1">
            <a:off x="738275" y="3512771"/>
            <a:ext cx="4529511" cy="4523849"/>
          </a:xfrm>
          <a:custGeom>
            <a:avLst/>
            <a:gdLst/>
            <a:ahLst/>
            <a:cxnLst/>
            <a:rect l="l" t="t" r="r" b="b"/>
            <a:pathLst>
              <a:path w="4529511" h="4523849">
                <a:moveTo>
                  <a:pt x="4529511" y="0"/>
                </a:moveTo>
                <a:lnTo>
                  <a:pt x="0" y="0"/>
                </a:lnTo>
                <a:lnTo>
                  <a:pt x="0" y="4523848"/>
                </a:lnTo>
                <a:lnTo>
                  <a:pt x="4529511" y="4523848"/>
                </a:lnTo>
                <a:lnTo>
                  <a:pt x="452951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97657" y="297746"/>
            <a:ext cx="9091060" cy="7488761"/>
          </a:xfrm>
          <a:custGeom>
            <a:avLst/>
            <a:gdLst/>
            <a:ahLst/>
            <a:cxnLst/>
            <a:rect l="l" t="t" r="r" b="b"/>
            <a:pathLst>
              <a:path w="9091060" h="7488761">
                <a:moveTo>
                  <a:pt x="0" y="0"/>
                </a:moveTo>
                <a:lnTo>
                  <a:pt x="9091060" y="0"/>
                </a:lnTo>
                <a:lnTo>
                  <a:pt x="9091060" y="7488760"/>
                </a:lnTo>
                <a:lnTo>
                  <a:pt x="0" y="7488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30401" y="755714"/>
            <a:ext cx="3290525" cy="3286412"/>
          </a:xfrm>
          <a:custGeom>
            <a:avLst/>
            <a:gdLst/>
            <a:ahLst/>
            <a:cxnLst/>
            <a:rect l="l" t="t" r="r" b="b"/>
            <a:pathLst>
              <a:path w="3290525" h="3286412">
                <a:moveTo>
                  <a:pt x="0" y="0"/>
                </a:moveTo>
                <a:lnTo>
                  <a:pt x="3290524" y="0"/>
                </a:lnTo>
                <a:lnTo>
                  <a:pt x="3290524" y="3286412"/>
                </a:lnTo>
                <a:lnTo>
                  <a:pt x="0" y="3286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805721" y="593122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688471" y="608362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88254" y="593624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07467" y="617204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212489" y="611309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311" y="568110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206724" y="6429482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450920" y="5774695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848950" y="555305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440653" y="443296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4024173" y="617204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26C2DFF-02C2-0278-A839-68EF36802B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72" y="7565433"/>
            <a:ext cx="18509951" cy="26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24420-25B0-8C07-B818-3DBFBF547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6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861188" y="111031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9076006" y="-1822614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8275" y="1262390"/>
            <a:ext cx="16521025" cy="9024610"/>
          </a:xfrm>
          <a:custGeom>
            <a:avLst/>
            <a:gdLst/>
            <a:ahLst/>
            <a:cxnLst/>
            <a:rect l="l" t="t" r="r" b="b"/>
            <a:pathLst>
              <a:path w="16521025" h="9024610">
                <a:moveTo>
                  <a:pt x="0" y="0"/>
                </a:moveTo>
                <a:lnTo>
                  <a:pt x="16521025" y="0"/>
                </a:lnTo>
                <a:lnTo>
                  <a:pt x="16521025" y="9024610"/>
                </a:lnTo>
                <a:lnTo>
                  <a:pt x="0" y="902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1309" y="1746885"/>
            <a:ext cx="15694958" cy="8573371"/>
          </a:xfrm>
          <a:custGeom>
            <a:avLst/>
            <a:gdLst/>
            <a:ahLst/>
            <a:cxnLst/>
            <a:rect l="l" t="t" r="r" b="b"/>
            <a:pathLst>
              <a:path w="15694958" h="8573371">
                <a:moveTo>
                  <a:pt x="0" y="0"/>
                </a:moveTo>
                <a:lnTo>
                  <a:pt x="15694957" y="0"/>
                </a:lnTo>
                <a:lnTo>
                  <a:pt x="15694957" y="8573371"/>
                </a:lnTo>
                <a:lnTo>
                  <a:pt x="0" y="8573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380329">
            <a:off x="8343446" y="-841862"/>
            <a:ext cx="10373910" cy="8831058"/>
          </a:xfrm>
          <a:custGeom>
            <a:avLst/>
            <a:gdLst/>
            <a:ahLst/>
            <a:cxnLst/>
            <a:rect l="l" t="t" r="r" b="b"/>
            <a:pathLst>
              <a:path w="10373910" h="8831058">
                <a:moveTo>
                  <a:pt x="0" y="0"/>
                </a:moveTo>
                <a:lnTo>
                  <a:pt x="10373909" y="0"/>
                </a:lnTo>
                <a:lnTo>
                  <a:pt x="10373909" y="8831058"/>
                </a:lnTo>
                <a:lnTo>
                  <a:pt x="0" y="8831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33300"/>
            </a:stretch>
          </a:blipFill>
        </p:spPr>
      </p:sp>
      <p:sp>
        <p:nvSpPr>
          <p:cNvPr id="11" name="Freeform 11"/>
          <p:cNvSpPr/>
          <p:nvPr/>
        </p:nvSpPr>
        <p:spPr>
          <a:xfrm rot="-852112">
            <a:off x="78401" y="649446"/>
            <a:ext cx="7854205" cy="7382953"/>
          </a:xfrm>
          <a:custGeom>
            <a:avLst/>
            <a:gdLst/>
            <a:ahLst/>
            <a:cxnLst/>
            <a:rect l="l" t="t" r="r" b="b"/>
            <a:pathLst>
              <a:path w="7854205" h="7382953">
                <a:moveTo>
                  <a:pt x="0" y="0"/>
                </a:moveTo>
                <a:lnTo>
                  <a:pt x="7854205" y="0"/>
                </a:lnTo>
                <a:lnTo>
                  <a:pt x="7854205" y="7382953"/>
                </a:lnTo>
                <a:lnTo>
                  <a:pt x="0" y="738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51308" y="1676743"/>
            <a:ext cx="15173837" cy="7362838"/>
            <a:chOff x="0" y="0"/>
            <a:chExt cx="16098436" cy="8698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53280" cy="8698822"/>
            </a:xfrm>
            <a:custGeom>
              <a:avLst/>
              <a:gdLst/>
              <a:ahLst/>
              <a:cxnLst/>
              <a:rect l="l" t="t" r="r" b="b"/>
              <a:pathLst>
                <a:path w="7353280" h="8698822">
                  <a:moveTo>
                    <a:pt x="0" y="0"/>
                  </a:moveTo>
                  <a:lnTo>
                    <a:pt x="7353280" y="0"/>
                  </a:lnTo>
                  <a:lnTo>
                    <a:pt x="7353280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112086" b="-7614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287283" y="0"/>
              <a:ext cx="8811154" cy="8698822"/>
            </a:xfrm>
            <a:custGeom>
              <a:avLst/>
              <a:gdLst/>
              <a:ahLst/>
              <a:cxnLst/>
              <a:rect l="l" t="t" r="r" b="b"/>
              <a:pathLst>
                <a:path w="8811154" h="8698822">
                  <a:moveTo>
                    <a:pt x="0" y="0"/>
                  </a:moveTo>
                  <a:lnTo>
                    <a:pt x="8811153" y="0"/>
                  </a:lnTo>
                  <a:lnTo>
                    <a:pt x="8811153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85952" b="-8505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1478416" y="197617"/>
            <a:ext cx="5196132" cy="4326910"/>
          </a:xfrm>
          <a:custGeom>
            <a:avLst/>
            <a:gdLst/>
            <a:ahLst/>
            <a:cxnLst/>
            <a:rect l="l" t="t" r="r" b="b"/>
            <a:pathLst>
              <a:path w="3290525" h="3286412">
                <a:moveTo>
                  <a:pt x="0" y="0"/>
                </a:moveTo>
                <a:lnTo>
                  <a:pt x="3290524" y="0"/>
                </a:lnTo>
                <a:lnTo>
                  <a:pt x="3290524" y="3286412"/>
                </a:lnTo>
                <a:lnTo>
                  <a:pt x="0" y="3286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16721EB-604C-0C67-AD3A-2356C14F77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5810" y="3030903"/>
            <a:ext cx="12374202" cy="4286707"/>
          </a:xfrm>
          <a:prstGeom prst="rect">
            <a:avLst/>
          </a:prstGeom>
        </p:spPr>
      </p:pic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55658" y="4524527"/>
            <a:ext cx="4974555" cy="4560746"/>
          </a:xfrm>
          <a:custGeom>
            <a:avLst/>
            <a:gdLst/>
            <a:ahLst/>
            <a:cxnLst/>
            <a:rect l="l" t="t" r="r" b="b"/>
            <a:pathLst>
              <a:path w="4529511" h="4523849">
                <a:moveTo>
                  <a:pt x="4529511" y="0"/>
                </a:moveTo>
                <a:lnTo>
                  <a:pt x="0" y="0"/>
                </a:lnTo>
                <a:lnTo>
                  <a:pt x="0" y="4523848"/>
                </a:lnTo>
                <a:lnTo>
                  <a:pt x="4529511" y="4523848"/>
                </a:lnTo>
                <a:lnTo>
                  <a:pt x="452951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90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088E7-F207-0E81-0C0E-7E232A58A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B59177-B707-A826-5712-975E12C51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" b="100000" l="652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583" y="1790700"/>
            <a:ext cx="9424817" cy="113538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76962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B59177-B707-A826-5712-975E12C51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" b="100000" l="652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1181100"/>
            <a:ext cx="68580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ọn Bộ Đồng Phục Học Sinh Cấp 2 Đẹp Nhất - May Phương Thảo">
            <a:extLst>
              <a:ext uri="{FF2B5EF4-FFF2-40B4-BE49-F238E27FC236}">
                <a16:creationId xmlns:a16="http://schemas.microsoft.com/office/drawing/2014/main" id="{EE0C5070-F0CF-FF44-940D-D6B81A157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90417">
                        <a14:backgroundMark x1="6528" y1="79796" x2="6806" y2="9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533"/>
          <a:stretch/>
        </p:blipFill>
        <p:spPr bwMode="auto">
          <a:xfrm>
            <a:off x="4114800" y="1485900"/>
            <a:ext cx="9115550" cy="101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65F79-A7BE-BA60-B347-32753364D59D}"/>
              </a:ext>
            </a:extLst>
          </p:cNvPr>
          <p:cNvSpPr/>
          <p:nvPr/>
        </p:nvSpPr>
        <p:spPr>
          <a:xfrm>
            <a:off x="-7696200" y="-4991100"/>
            <a:ext cx="34975799" cy="22021799"/>
          </a:xfrm>
          <a:custGeom>
            <a:avLst/>
            <a:gdLst>
              <a:gd name="connsiteX0" fmla="*/ 15316200 w 34975799"/>
              <a:gd name="connsiteY0" fmla="*/ 8968468 h 22021799"/>
              <a:gd name="connsiteX1" fmla="*/ 14478000 w 34975799"/>
              <a:gd name="connsiteY1" fmla="*/ 9782856 h 22021799"/>
              <a:gd name="connsiteX2" fmla="*/ 15316200 w 34975799"/>
              <a:gd name="connsiteY2" fmla="*/ 10597243 h 22021799"/>
              <a:gd name="connsiteX3" fmla="*/ 16154400 w 34975799"/>
              <a:gd name="connsiteY3" fmla="*/ 9782856 h 22021799"/>
              <a:gd name="connsiteX4" fmla="*/ 15316200 w 34975799"/>
              <a:gd name="connsiteY4" fmla="*/ 8968468 h 22021799"/>
              <a:gd name="connsiteX5" fmla="*/ 0 w 34975799"/>
              <a:gd name="connsiteY5" fmla="*/ 0 h 22021799"/>
              <a:gd name="connsiteX6" fmla="*/ 34975799 w 34975799"/>
              <a:gd name="connsiteY6" fmla="*/ 0 h 22021799"/>
              <a:gd name="connsiteX7" fmla="*/ 34975799 w 34975799"/>
              <a:gd name="connsiteY7" fmla="*/ 22021799 h 22021799"/>
              <a:gd name="connsiteX8" fmla="*/ 0 w 34975799"/>
              <a:gd name="connsiteY8" fmla="*/ 22021799 h 220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75799" h="22021799">
                <a:moveTo>
                  <a:pt x="15316200" y="8968468"/>
                </a:moveTo>
                <a:cubicBezTo>
                  <a:pt x="14853275" y="8968468"/>
                  <a:pt x="14478000" y="9333081"/>
                  <a:pt x="14478000" y="9782856"/>
                </a:cubicBezTo>
                <a:cubicBezTo>
                  <a:pt x="14478000" y="10232630"/>
                  <a:pt x="14853275" y="10597243"/>
                  <a:pt x="15316200" y="10597243"/>
                </a:cubicBezTo>
                <a:cubicBezTo>
                  <a:pt x="15779125" y="10597243"/>
                  <a:pt x="16154400" y="10232630"/>
                  <a:pt x="16154400" y="9782856"/>
                </a:cubicBezTo>
                <a:cubicBezTo>
                  <a:pt x="16154400" y="9333081"/>
                  <a:pt x="15779125" y="8968468"/>
                  <a:pt x="15316200" y="8968468"/>
                </a:cubicBezTo>
                <a:close/>
                <a:moveTo>
                  <a:pt x="0" y="0"/>
                </a:moveTo>
                <a:lnTo>
                  <a:pt x="34975799" y="0"/>
                </a:lnTo>
                <a:lnTo>
                  <a:pt x="34975799" y="22021799"/>
                </a:lnTo>
                <a:lnTo>
                  <a:pt x="0" y="22021799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6458 0.003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58 0.0037 L 0.16041 -0.2259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22593 L -0.00209 -0.24815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24815 L 3.33333E-6 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ọn Bộ Đồng Phục Học Sinh Cấp 2 Đẹp Nhất - May Phương Thảo">
            <a:extLst>
              <a:ext uri="{FF2B5EF4-FFF2-40B4-BE49-F238E27FC236}">
                <a16:creationId xmlns:a16="http://schemas.microsoft.com/office/drawing/2014/main" id="{EE0C5070-F0CF-FF44-940D-D6B81A157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5904" l="0" r="93611">
                        <a14:foregroundMark x1="29028" y1="72567" x2="43750" y2="73957"/>
                        <a14:foregroundMark x1="52500" y1="73587" x2="56250" y2="73772"/>
                        <a14:foregroundMark x1="8194" y1="49490" x2="8194" y2="49490"/>
                        <a14:foregroundMark x1="4444" y1="44393" x2="4444" y2="44393"/>
                        <a14:backgroundMark x1="22917" y1="67933" x2="22917" y2="67933"/>
                        <a14:backgroundMark x1="8611" y1="37813" x2="8611" y2="37813"/>
                        <a14:backgroundMark x1="5972" y1="36423" x2="5972" y2="3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10" b="25533"/>
          <a:stretch/>
        </p:blipFill>
        <p:spPr bwMode="auto">
          <a:xfrm>
            <a:off x="4191000" y="0"/>
            <a:ext cx="9115550" cy="102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4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861188" y="111031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9076006" y="-1822614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8275" y="1262390"/>
            <a:ext cx="16521025" cy="9024610"/>
          </a:xfrm>
          <a:custGeom>
            <a:avLst/>
            <a:gdLst/>
            <a:ahLst/>
            <a:cxnLst/>
            <a:rect l="l" t="t" r="r" b="b"/>
            <a:pathLst>
              <a:path w="16521025" h="9024610">
                <a:moveTo>
                  <a:pt x="0" y="0"/>
                </a:moveTo>
                <a:lnTo>
                  <a:pt x="16521025" y="0"/>
                </a:lnTo>
                <a:lnTo>
                  <a:pt x="16521025" y="9024610"/>
                </a:lnTo>
                <a:lnTo>
                  <a:pt x="0" y="902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1309" y="1746885"/>
            <a:ext cx="15694958" cy="8573371"/>
          </a:xfrm>
          <a:custGeom>
            <a:avLst/>
            <a:gdLst/>
            <a:ahLst/>
            <a:cxnLst/>
            <a:rect l="l" t="t" r="r" b="b"/>
            <a:pathLst>
              <a:path w="15694958" h="8573371">
                <a:moveTo>
                  <a:pt x="0" y="0"/>
                </a:moveTo>
                <a:lnTo>
                  <a:pt x="15694957" y="0"/>
                </a:lnTo>
                <a:lnTo>
                  <a:pt x="15694957" y="8573371"/>
                </a:lnTo>
                <a:lnTo>
                  <a:pt x="0" y="8573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380329">
            <a:off x="8343446" y="-841862"/>
            <a:ext cx="10373910" cy="8831058"/>
          </a:xfrm>
          <a:custGeom>
            <a:avLst/>
            <a:gdLst/>
            <a:ahLst/>
            <a:cxnLst/>
            <a:rect l="l" t="t" r="r" b="b"/>
            <a:pathLst>
              <a:path w="10373910" h="8831058">
                <a:moveTo>
                  <a:pt x="0" y="0"/>
                </a:moveTo>
                <a:lnTo>
                  <a:pt x="10373909" y="0"/>
                </a:lnTo>
                <a:lnTo>
                  <a:pt x="10373909" y="8831058"/>
                </a:lnTo>
                <a:lnTo>
                  <a:pt x="0" y="8831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33300"/>
            </a:stretch>
          </a:blipFill>
        </p:spPr>
      </p:sp>
      <p:sp>
        <p:nvSpPr>
          <p:cNvPr id="11" name="Freeform 11"/>
          <p:cNvSpPr/>
          <p:nvPr/>
        </p:nvSpPr>
        <p:spPr>
          <a:xfrm rot="-852112">
            <a:off x="78401" y="649446"/>
            <a:ext cx="7854205" cy="7382953"/>
          </a:xfrm>
          <a:custGeom>
            <a:avLst/>
            <a:gdLst/>
            <a:ahLst/>
            <a:cxnLst/>
            <a:rect l="l" t="t" r="r" b="b"/>
            <a:pathLst>
              <a:path w="7854205" h="7382953">
                <a:moveTo>
                  <a:pt x="0" y="0"/>
                </a:moveTo>
                <a:lnTo>
                  <a:pt x="7854205" y="0"/>
                </a:lnTo>
                <a:lnTo>
                  <a:pt x="7854205" y="7382953"/>
                </a:lnTo>
                <a:lnTo>
                  <a:pt x="0" y="7382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872623" y="1671662"/>
            <a:ext cx="16415377" cy="7367852"/>
            <a:chOff x="0" y="0"/>
            <a:chExt cx="16098436" cy="8698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53280" cy="8698822"/>
            </a:xfrm>
            <a:custGeom>
              <a:avLst/>
              <a:gdLst/>
              <a:ahLst/>
              <a:cxnLst/>
              <a:rect l="l" t="t" r="r" b="b"/>
              <a:pathLst>
                <a:path w="7353280" h="8698822">
                  <a:moveTo>
                    <a:pt x="0" y="0"/>
                  </a:moveTo>
                  <a:lnTo>
                    <a:pt x="7353280" y="0"/>
                  </a:lnTo>
                  <a:lnTo>
                    <a:pt x="7353280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r="-112086" b="-7614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287283" y="0"/>
              <a:ext cx="8811154" cy="8698822"/>
            </a:xfrm>
            <a:custGeom>
              <a:avLst/>
              <a:gdLst/>
              <a:ahLst/>
              <a:cxnLst/>
              <a:rect l="l" t="t" r="r" b="b"/>
              <a:pathLst>
                <a:path w="8811154" h="8698822">
                  <a:moveTo>
                    <a:pt x="0" y="0"/>
                  </a:moveTo>
                  <a:lnTo>
                    <a:pt x="8811153" y="0"/>
                  </a:lnTo>
                  <a:lnTo>
                    <a:pt x="8811153" y="8698822"/>
                  </a:lnTo>
                  <a:lnTo>
                    <a:pt x="0" y="869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85952" b="-8505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1478416" y="197617"/>
            <a:ext cx="5196132" cy="4326910"/>
          </a:xfrm>
          <a:custGeom>
            <a:avLst/>
            <a:gdLst/>
            <a:ahLst/>
            <a:cxnLst/>
            <a:rect l="l" t="t" r="r" b="b"/>
            <a:pathLst>
              <a:path w="3290525" h="3286412">
                <a:moveTo>
                  <a:pt x="0" y="0"/>
                </a:moveTo>
                <a:lnTo>
                  <a:pt x="3290524" y="0"/>
                </a:lnTo>
                <a:lnTo>
                  <a:pt x="3290524" y="3286412"/>
                </a:lnTo>
                <a:lnTo>
                  <a:pt x="0" y="3286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55658" y="4524527"/>
            <a:ext cx="4974555" cy="4560746"/>
          </a:xfrm>
          <a:custGeom>
            <a:avLst/>
            <a:gdLst/>
            <a:ahLst/>
            <a:cxnLst/>
            <a:rect l="l" t="t" r="r" b="b"/>
            <a:pathLst>
              <a:path w="4529511" h="4523849">
                <a:moveTo>
                  <a:pt x="4529511" y="0"/>
                </a:moveTo>
                <a:lnTo>
                  <a:pt x="0" y="0"/>
                </a:lnTo>
                <a:lnTo>
                  <a:pt x="0" y="4523848"/>
                </a:lnTo>
                <a:lnTo>
                  <a:pt x="4529511" y="4523848"/>
                </a:lnTo>
                <a:lnTo>
                  <a:pt x="452951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0A239F2-CB25-9E06-A5D6-A365E4BE0D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3966" y="2976725"/>
            <a:ext cx="14230257" cy="46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44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065498" y="3615733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4"/>
                </a:moveTo>
                <a:lnTo>
                  <a:pt x="12110877" y="11285134"/>
                </a:lnTo>
                <a:lnTo>
                  <a:pt x="12110877" y="0"/>
                </a:lnTo>
                <a:lnTo>
                  <a:pt x="0" y="0"/>
                </a:lnTo>
                <a:lnTo>
                  <a:pt x="0" y="112851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790828" y="-2068901"/>
            <a:ext cx="12110876" cy="11285135"/>
          </a:xfrm>
          <a:custGeom>
            <a:avLst/>
            <a:gdLst/>
            <a:ahLst/>
            <a:cxnLst/>
            <a:rect l="l" t="t" r="r" b="b"/>
            <a:pathLst>
              <a:path w="12110876" h="11285135">
                <a:moveTo>
                  <a:pt x="0" y="11285135"/>
                </a:moveTo>
                <a:lnTo>
                  <a:pt x="12110876" y="11285135"/>
                </a:lnTo>
                <a:lnTo>
                  <a:pt x="12110876" y="0"/>
                </a:lnTo>
                <a:lnTo>
                  <a:pt x="0" y="0"/>
                </a:lnTo>
                <a:lnTo>
                  <a:pt x="0" y="112851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38204" flipV="1">
            <a:off x="5116325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8229600"/>
                </a:moveTo>
                <a:lnTo>
                  <a:pt x="8831766" y="8229600"/>
                </a:lnTo>
                <a:lnTo>
                  <a:pt x="88317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0781">
            <a:off x="1937940" y="-2367915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0" y="0"/>
                </a:moveTo>
                <a:lnTo>
                  <a:pt x="8831766" y="0"/>
                </a:lnTo>
                <a:lnTo>
                  <a:pt x="8831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33587" flipH="1">
            <a:off x="-4970709" y="141822"/>
            <a:ext cx="11198926" cy="10435363"/>
          </a:xfrm>
          <a:custGeom>
            <a:avLst/>
            <a:gdLst/>
            <a:ahLst/>
            <a:cxnLst/>
            <a:rect l="l" t="t" r="r" b="b"/>
            <a:pathLst>
              <a:path w="11198926" h="10435363">
                <a:moveTo>
                  <a:pt x="11198926" y="0"/>
                </a:moveTo>
                <a:lnTo>
                  <a:pt x="0" y="0"/>
                </a:lnTo>
                <a:lnTo>
                  <a:pt x="0" y="10435363"/>
                </a:lnTo>
                <a:lnTo>
                  <a:pt x="11198926" y="10435363"/>
                </a:lnTo>
                <a:lnTo>
                  <a:pt x="1119892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204" flipH="1" flipV="1">
            <a:off x="8563857" y="-2050722"/>
            <a:ext cx="8831766" cy="8229600"/>
          </a:xfrm>
          <a:custGeom>
            <a:avLst/>
            <a:gdLst/>
            <a:ahLst/>
            <a:cxnLst/>
            <a:rect l="l" t="t" r="r" b="b"/>
            <a:pathLst>
              <a:path w="8831766" h="8229600">
                <a:moveTo>
                  <a:pt x="883176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831765" y="0"/>
                </a:lnTo>
                <a:lnTo>
                  <a:pt x="8831765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81512" y="658541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650788" y="7483490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07161" y="629723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801324" y="691927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6023" y="695730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15801" y="6464113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595954" y="672206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7469" y="6330586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97367" y="672688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07902" y="717423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7" y="0"/>
                </a:lnTo>
                <a:lnTo>
                  <a:pt x="9524897" y="4210799"/>
                </a:lnTo>
                <a:lnTo>
                  <a:pt x="0" y="4210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571024" y="649219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490026" y="681345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148FAD7-6866-4A86-BE4C-43FF611A06E8}"/>
              </a:ext>
            </a:extLst>
          </p:cNvPr>
          <p:cNvSpPr/>
          <p:nvPr/>
        </p:nvSpPr>
        <p:spPr>
          <a:xfrm>
            <a:off x="6293425" y="6797291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BFE8E6ED-E353-A2AD-D13E-3386BC7F8CCB}"/>
              </a:ext>
            </a:extLst>
          </p:cNvPr>
          <p:cNvSpPr/>
          <p:nvPr/>
        </p:nvSpPr>
        <p:spPr>
          <a:xfrm>
            <a:off x="4683031" y="7284688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385157F8-CC4D-A2CE-5A16-2845A1A897B0}"/>
              </a:ext>
            </a:extLst>
          </p:cNvPr>
          <p:cNvSpPr/>
          <p:nvPr/>
        </p:nvSpPr>
        <p:spPr>
          <a:xfrm>
            <a:off x="1698400" y="6454147"/>
            <a:ext cx="9524897" cy="4210798"/>
          </a:xfrm>
          <a:custGeom>
            <a:avLst/>
            <a:gdLst/>
            <a:ahLst/>
            <a:cxnLst/>
            <a:rect l="l" t="t" r="r" b="b"/>
            <a:pathLst>
              <a:path w="9524897" h="4210798">
                <a:moveTo>
                  <a:pt x="0" y="0"/>
                </a:moveTo>
                <a:lnTo>
                  <a:pt x="9524896" y="0"/>
                </a:lnTo>
                <a:lnTo>
                  <a:pt x="9524896" y="4210798"/>
                </a:lnTo>
                <a:lnTo>
                  <a:pt x="0" y="421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52D45A-56A7-C560-E334-BA15EA8CE27D}"/>
              </a:ext>
            </a:extLst>
          </p:cNvPr>
          <p:cNvSpPr/>
          <p:nvPr/>
        </p:nvSpPr>
        <p:spPr>
          <a:xfrm>
            <a:off x="465736" y="266701"/>
            <a:ext cx="17498747" cy="9588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5395A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399C8B-0042-9A20-577F-196415F884AC}"/>
              </a:ext>
            </a:extLst>
          </p:cNvPr>
          <p:cNvSpPr txBox="1"/>
          <p:nvPr/>
        </p:nvSpPr>
        <p:spPr>
          <a:xfrm>
            <a:off x="1057400" y="2006848"/>
            <a:ext cx="16403352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Thái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Thái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Thái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Thái,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0E5CC0-BD56-138B-70F5-44603FC1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885" y="644266"/>
            <a:ext cx="645622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298</Words>
  <Application>Microsoft Office PowerPoint</Application>
  <PresentationFormat>Custom</PresentationFormat>
  <Paragraphs>17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</dc:title>
  <dc:creator>THAO LY</dc:creator>
  <cp:lastModifiedBy>Laptop T&amp;T</cp:lastModifiedBy>
  <cp:revision>7</cp:revision>
  <dcterms:created xsi:type="dcterms:W3CDTF">2006-08-16T00:00:00Z</dcterms:created>
  <dcterms:modified xsi:type="dcterms:W3CDTF">2024-09-08T09:29:20Z</dcterms:modified>
  <dc:identifier>DAGLlNEwuaM</dc:identifier>
</cp:coreProperties>
</file>