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8" r:id="rId2"/>
  </p:sldMasterIdLst>
  <p:notesMasterIdLst>
    <p:notesMasterId r:id="rId30"/>
  </p:notesMasterIdLst>
  <p:sldIdLst>
    <p:sldId id="363" r:id="rId3"/>
    <p:sldId id="365" r:id="rId4"/>
    <p:sldId id="419" r:id="rId5"/>
    <p:sldId id="418" r:id="rId6"/>
    <p:sldId id="376" r:id="rId7"/>
    <p:sldId id="377" r:id="rId8"/>
    <p:sldId id="382" r:id="rId9"/>
    <p:sldId id="405" r:id="rId10"/>
    <p:sldId id="384" r:id="rId11"/>
    <p:sldId id="403" r:id="rId12"/>
    <p:sldId id="388" r:id="rId13"/>
    <p:sldId id="378" r:id="rId14"/>
    <p:sldId id="409" r:id="rId15"/>
    <p:sldId id="406" r:id="rId16"/>
    <p:sldId id="407" r:id="rId17"/>
    <p:sldId id="408" r:id="rId18"/>
    <p:sldId id="411" r:id="rId19"/>
    <p:sldId id="413" r:id="rId20"/>
    <p:sldId id="399" r:id="rId21"/>
    <p:sldId id="417" r:id="rId22"/>
    <p:sldId id="386" r:id="rId23"/>
    <p:sldId id="416" r:id="rId24"/>
    <p:sldId id="401" r:id="rId25"/>
    <p:sldId id="415" r:id="rId26"/>
    <p:sldId id="402" r:id="rId27"/>
    <p:sldId id="381" r:id="rId28"/>
    <p:sldId id="256"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mbria" panose="02040503050406030204" pitchFamily="18" charset="0"/>
      <p:regular r:id="rId35"/>
      <p:bold r:id="rId36"/>
      <p:italic r:id="rId37"/>
      <p:boldItalic r:id="rId38"/>
    </p:embeddedFont>
    <p:embeddedFont>
      <p:font typeface="Vogue-ExtraBold" panose="020B0500000000000000" charset="0"/>
      <p:regular r:id="rId39"/>
    </p:embeddedFont>
    <p:embeddedFont>
      <p:font typeface="SVN-Newton" panose="02040603050506020204" pitchFamily="18" charset="0"/>
      <p:regular r:id="rId40"/>
    </p:embeddedFont>
    <p:embeddedFont>
      <p:font typeface="Calibri Light" panose="020F0302020204030204" pitchFamily="34" charset="0"/>
      <p:regular r:id="rId41"/>
      <p:italic r:id="rId42"/>
    </p:embeddedFont>
    <p:embeddedFont>
      <p:font typeface="#9Slide07 HoneyCream" pitchFamily="2"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C5"/>
    <a:srgbClr val="40AF64"/>
    <a:srgbClr val="E7F4D8"/>
    <a:srgbClr val="FFD02B"/>
    <a:srgbClr val="FAB234"/>
    <a:srgbClr val="7EFDF6"/>
    <a:srgbClr val="C27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9214A7-7FCD-4453-8BFE-F2A4719CCE76}" v="403" dt="2024-08-05T09:45:17.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660"/>
  </p:normalViewPr>
  <p:slideViewPr>
    <p:cSldViewPr snapToGrid="0">
      <p:cViewPr varScale="1">
        <p:scale>
          <a:sx n="91" d="100"/>
          <a:sy n="91" d="100"/>
        </p:scale>
        <p:origin x="46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26450-F287-48BE-8980-C6EFA0996627}"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0EB5E-BCFE-40A8-9ED9-E9E4CABAF250}" type="slidenum">
              <a:rPr lang="en-US" smtClean="0"/>
              <a:t>‹#›</a:t>
            </a:fld>
            <a:endParaRPr lang="en-US"/>
          </a:p>
        </p:txBody>
      </p:sp>
    </p:spTree>
    <p:extLst>
      <p:ext uri="{BB962C8B-B14F-4D97-AF65-F5344CB8AC3E}">
        <p14:creationId xmlns:p14="http://schemas.microsoft.com/office/powerpoint/2010/main" val="267593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https://www.youtube.com/watch?v=X0FGDnkyttY</a:t>
            </a:r>
            <a:endParaRPr lang="en-US" dirty="0"/>
          </a:p>
        </p:txBody>
      </p:sp>
      <p:sp>
        <p:nvSpPr>
          <p:cNvPr id="4" name="Slide Number Placeholder 3"/>
          <p:cNvSpPr>
            <a:spLocks noGrp="1"/>
          </p:cNvSpPr>
          <p:nvPr>
            <p:ph type="sldNum" sz="quarter" idx="10"/>
          </p:nvPr>
        </p:nvSpPr>
        <p:spPr/>
        <p:txBody>
          <a:bodyPr/>
          <a:lstStyle/>
          <a:p>
            <a:fld id="{1B70EB5E-BCFE-40A8-9ED9-E9E4CABAF250}" type="slidenum">
              <a:rPr lang="en-US" smtClean="0"/>
              <a:t>4</a:t>
            </a:fld>
            <a:endParaRPr lang="en-US"/>
          </a:p>
        </p:txBody>
      </p:sp>
    </p:spTree>
    <p:extLst>
      <p:ext uri="{BB962C8B-B14F-4D97-AF65-F5344CB8AC3E}">
        <p14:creationId xmlns:p14="http://schemas.microsoft.com/office/powerpoint/2010/main" val="4137726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B70EB5E-BCFE-40A8-9ED9-E9E4CABAF250}" type="slidenum">
              <a:rPr lang="en-US" smtClean="0"/>
              <a:t>15</a:t>
            </a:fld>
            <a:endParaRPr lang="en-US"/>
          </a:p>
        </p:txBody>
      </p:sp>
    </p:spTree>
    <p:extLst>
      <p:ext uri="{BB962C8B-B14F-4D97-AF65-F5344CB8AC3E}">
        <p14:creationId xmlns:p14="http://schemas.microsoft.com/office/powerpoint/2010/main" val="287816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https://www.youtube.com/watch?v=174YNDUNSwc</a:t>
            </a:r>
            <a:endParaRPr lang="en-US" dirty="0"/>
          </a:p>
        </p:txBody>
      </p:sp>
      <p:sp>
        <p:nvSpPr>
          <p:cNvPr id="4" name="Slide Number Placeholder 3"/>
          <p:cNvSpPr>
            <a:spLocks noGrp="1"/>
          </p:cNvSpPr>
          <p:nvPr>
            <p:ph type="sldNum" sz="quarter" idx="10"/>
          </p:nvPr>
        </p:nvSpPr>
        <p:spPr/>
        <p:txBody>
          <a:bodyPr/>
          <a:lstStyle/>
          <a:p>
            <a:fld id="{1B70EB5E-BCFE-40A8-9ED9-E9E4CABAF250}" type="slidenum">
              <a:rPr lang="en-US" smtClean="0"/>
              <a:t>24</a:t>
            </a:fld>
            <a:endParaRPr lang="en-US"/>
          </a:p>
        </p:txBody>
      </p:sp>
    </p:spTree>
    <p:extLst>
      <p:ext uri="{BB962C8B-B14F-4D97-AF65-F5344CB8AC3E}">
        <p14:creationId xmlns:p14="http://schemas.microsoft.com/office/powerpoint/2010/main" val="3826971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B54EC0-52F4-0964-6E4D-E802FDA3AD74}"/>
              </a:ext>
            </a:extLst>
          </p:cNvPr>
          <p:cNvSpPr>
            <a:spLocks noGrp="1"/>
          </p:cNvSpPr>
          <p:nvPr>
            <p:ph type="dt" sz="half" idx="10"/>
          </p:nvPr>
        </p:nvSpPr>
        <p:spPr/>
        <p:txBody>
          <a:bodyPr/>
          <a:lstStyle/>
          <a:p>
            <a:fld id="{169A3E82-F066-441A-9101-8543C26C11D6}" type="datetimeFigureOut">
              <a:rPr lang="en-US" smtClean="0"/>
              <a:t>9/8/2024</a:t>
            </a:fld>
            <a:endParaRPr lang="en-US"/>
          </a:p>
        </p:txBody>
      </p:sp>
      <p:sp>
        <p:nvSpPr>
          <p:cNvPr id="5" name="Footer Placeholder 4">
            <a:extLst>
              <a:ext uri="{FF2B5EF4-FFF2-40B4-BE49-F238E27FC236}">
                <a16:creationId xmlns:a16="http://schemas.microsoft.com/office/drawing/2014/main" id="{15995FDA-06E3-2A31-DC41-7AF595D42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80C52-5065-6759-4B7C-87C264A813E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38529404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C858-4199-20A6-11A5-ABC79109E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699AD-9807-06D6-6A18-4E3BC1761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EB0E3-85FF-6C93-2D97-1ED4CAD88481}"/>
              </a:ext>
            </a:extLst>
          </p:cNvPr>
          <p:cNvSpPr>
            <a:spLocks noGrp="1"/>
          </p:cNvSpPr>
          <p:nvPr>
            <p:ph type="dt" sz="half" idx="10"/>
          </p:nvPr>
        </p:nvSpPr>
        <p:spPr/>
        <p:txBody>
          <a:bodyPr/>
          <a:lstStyle/>
          <a:p>
            <a:fld id="{169A3E82-F066-441A-9101-8543C26C11D6}" type="datetimeFigureOut">
              <a:rPr lang="en-US" smtClean="0"/>
              <a:t>9/8/2024</a:t>
            </a:fld>
            <a:endParaRPr lang="en-US"/>
          </a:p>
        </p:txBody>
      </p:sp>
      <p:sp>
        <p:nvSpPr>
          <p:cNvPr id="5" name="Footer Placeholder 4">
            <a:extLst>
              <a:ext uri="{FF2B5EF4-FFF2-40B4-BE49-F238E27FC236}">
                <a16:creationId xmlns:a16="http://schemas.microsoft.com/office/drawing/2014/main" id="{47BD99A3-2B0C-759E-EDDC-F7A154802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2C92F-59C1-E667-990C-C1FDC7FFB7F6}"/>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6632477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60FC31-B9C3-DC4F-B252-1EDC484C41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BCCE63-D54E-85F8-0D9B-6595AAF975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58595-D744-C929-BAE3-A2BA6D797D83}"/>
              </a:ext>
            </a:extLst>
          </p:cNvPr>
          <p:cNvSpPr>
            <a:spLocks noGrp="1"/>
          </p:cNvSpPr>
          <p:nvPr>
            <p:ph type="dt" sz="half" idx="10"/>
          </p:nvPr>
        </p:nvSpPr>
        <p:spPr/>
        <p:txBody>
          <a:bodyPr/>
          <a:lstStyle/>
          <a:p>
            <a:fld id="{169A3E82-F066-441A-9101-8543C26C11D6}" type="datetimeFigureOut">
              <a:rPr lang="en-US" smtClean="0"/>
              <a:t>9/8/2024</a:t>
            </a:fld>
            <a:endParaRPr lang="en-US"/>
          </a:p>
        </p:txBody>
      </p:sp>
      <p:sp>
        <p:nvSpPr>
          <p:cNvPr id="5" name="Footer Placeholder 4">
            <a:extLst>
              <a:ext uri="{FF2B5EF4-FFF2-40B4-BE49-F238E27FC236}">
                <a16:creationId xmlns:a16="http://schemas.microsoft.com/office/drawing/2014/main" id="{FD7B6E6A-D61D-D884-71CF-0935F6158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CA10D-0C9A-ADA2-9CF6-302E7E74110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17242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5DE6B72-52C5-825B-6677-68D3DF828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sp>
        <p:nvSpPr>
          <p:cNvPr id="2" name="TextBox 3">
            <a:extLst>
              <a:ext uri="{FF2B5EF4-FFF2-40B4-BE49-F238E27FC236}">
                <a16:creationId xmlns:a16="http://schemas.microsoft.com/office/drawing/2014/main" id="{7D2E36F5-BBB2-CA45-2917-8FFF34FA51E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2A83CB4-8C33-4274-F629-259B3DDC776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7EF2A6FA-E402-144F-3295-4B34DB5BE28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811B74-95D9-3F48-CF51-03F272535DF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7" name="Picture 6">
            <a:extLst>
              <a:ext uri="{FF2B5EF4-FFF2-40B4-BE49-F238E27FC236}">
                <a16:creationId xmlns:a16="http://schemas.microsoft.com/office/drawing/2014/main" id="{4E733573-54C4-0A01-1F42-1779359DBCF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8" name="Picture 7">
            <a:extLst>
              <a:ext uri="{FF2B5EF4-FFF2-40B4-BE49-F238E27FC236}">
                <a16:creationId xmlns:a16="http://schemas.microsoft.com/office/drawing/2014/main" id="{92073669-50E0-D5DD-0E43-B719D8CDDB8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5" name="Title 1">
            <a:extLst>
              <a:ext uri="{FF2B5EF4-FFF2-40B4-BE49-F238E27FC236}">
                <a16:creationId xmlns:a16="http://schemas.microsoft.com/office/drawing/2014/main" id="{721713B3-E11E-95C3-2734-ED9523F889D6}"/>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6" name="Picture 15">
            <a:extLst>
              <a:ext uri="{FF2B5EF4-FFF2-40B4-BE49-F238E27FC236}">
                <a16:creationId xmlns:a16="http://schemas.microsoft.com/office/drawing/2014/main" id="{C29C82B3-E188-66FF-57FD-23A2C0D9B59B}"/>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9D8DF55E-AFE6-65FF-776B-10CFADE9BE06}"/>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1928093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2793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58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102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598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4517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0334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780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23E63-DC71-C4AA-13E5-D7D87AD45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A6669-13DF-CDEB-1880-728FACB83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85EEF-9565-2DF3-24C1-8DFB68AEFE45}"/>
              </a:ext>
            </a:extLst>
          </p:cNvPr>
          <p:cNvSpPr>
            <a:spLocks noGrp="1"/>
          </p:cNvSpPr>
          <p:nvPr>
            <p:ph type="dt" sz="half" idx="10"/>
          </p:nvPr>
        </p:nvSpPr>
        <p:spPr/>
        <p:txBody>
          <a:bodyPr/>
          <a:lstStyle/>
          <a:p>
            <a:fld id="{169A3E82-F066-441A-9101-8543C26C11D6}" type="datetimeFigureOut">
              <a:rPr lang="en-US" smtClean="0"/>
              <a:t>9/8/2024</a:t>
            </a:fld>
            <a:endParaRPr lang="en-US"/>
          </a:p>
        </p:txBody>
      </p:sp>
      <p:sp>
        <p:nvSpPr>
          <p:cNvPr id="5" name="Footer Placeholder 4">
            <a:extLst>
              <a:ext uri="{FF2B5EF4-FFF2-40B4-BE49-F238E27FC236}">
                <a16:creationId xmlns:a16="http://schemas.microsoft.com/office/drawing/2014/main" id="{96B1569F-2DD5-553B-F6D7-5863F4CE1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1FE3E-7736-E1E0-9DDB-107E8298FEF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8902875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589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8827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223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2263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54EC-0221-E6CB-115E-10F9494178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71CE1D-98C4-0343-5BC1-36A2F214A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22A49B-0C7E-1197-742C-760185A031F7}"/>
              </a:ext>
            </a:extLst>
          </p:cNvPr>
          <p:cNvSpPr>
            <a:spLocks noGrp="1"/>
          </p:cNvSpPr>
          <p:nvPr>
            <p:ph type="dt" sz="half" idx="10"/>
          </p:nvPr>
        </p:nvSpPr>
        <p:spPr/>
        <p:txBody>
          <a:bodyPr/>
          <a:lstStyle/>
          <a:p>
            <a:fld id="{169A3E82-F066-441A-9101-8543C26C11D6}" type="datetimeFigureOut">
              <a:rPr lang="en-US" smtClean="0"/>
              <a:t>9/8/2024</a:t>
            </a:fld>
            <a:endParaRPr lang="en-US"/>
          </a:p>
        </p:txBody>
      </p:sp>
      <p:sp>
        <p:nvSpPr>
          <p:cNvPr id="5" name="Footer Placeholder 4">
            <a:extLst>
              <a:ext uri="{FF2B5EF4-FFF2-40B4-BE49-F238E27FC236}">
                <a16:creationId xmlns:a16="http://schemas.microsoft.com/office/drawing/2014/main" id="{497C371C-6B92-2E8B-B103-1DDC9D1CD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29F4B-6A19-9F4F-94F8-6B7FA5FEC32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437132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8B67-952D-7DAE-FF6B-056573014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4FAD5-0878-683C-B009-6675B8D9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219F57-B07E-1412-A61B-FE60C6C615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6BF49-077B-8818-83FE-5744D14D00F1}"/>
              </a:ext>
            </a:extLst>
          </p:cNvPr>
          <p:cNvSpPr>
            <a:spLocks noGrp="1"/>
          </p:cNvSpPr>
          <p:nvPr>
            <p:ph type="dt" sz="half" idx="10"/>
          </p:nvPr>
        </p:nvSpPr>
        <p:spPr/>
        <p:txBody>
          <a:bodyPr/>
          <a:lstStyle/>
          <a:p>
            <a:fld id="{169A3E82-F066-441A-9101-8543C26C11D6}" type="datetimeFigureOut">
              <a:rPr lang="en-US" smtClean="0"/>
              <a:t>9/8/2024</a:t>
            </a:fld>
            <a:endParaRPr lang="en-US"/>
          </a:p>
        </p:txBody>
      </p:sp>
      <p:sp>
        <p:nvSpPr>
          <p:cNvPr id="6" name="Footer Placeholder 5">
            <a:extLst>
              <a:ext uri="{FF2B5EF4-FFF2-40B4-BE49-F238E27FC236}">
                <a16:creationId xmlns:a16="http://schemas.microsoft.com/office/drawing/2014/main" id="{33C022CE-9167-17D0-EABD-94DD8F5D2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54AD9-9601-61C5-D6F8-BF38F5A003D3}"/>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7420527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E727-81AE-6C7B-6A7D-0311C30FDC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C6ACE0-DD0B-228D-ECF9-5993768D4F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35096-4449-F5DB-D631-4B0A90BA49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F90C2-D819-2615-4919-68D15F640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09519-B687-53D2-96DA-C74F8B4442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2F0843-3900-38EE-9C25-C99ADAEB541D}"/>
              </a:ext>
            </a:extLst>
          </p:cNvPr>
          <p:cNvSpPr>
            <a:spLocks noGrp="1"/>
          </p:cNvSpPr>
          <p:nvPr>
            <p:ph type="dt" sz="half" idx="10"/>
          </p:nvPr>
        </p:nvSpPr>
        <p:spPr/>
        <p:txBody>
          <a:bodyPr/>
          <a:lstStyle/>
          <a:p>
            <a:fld id="{169A3E82-F066-441A-9101-8543C26C11D6}" type="datetimeFigureOut">
              <a:rPr lang="en-US" smtClean="0"/>
              <a:t>9/8/2024</a:t>
            </a:fld>
            <a:endParaRPr lang="en-US"/>
          </a:p>
        </p:txBody>
      </p:sp>
      <p:sp>
        <p:nvSpPr>
          <p:cNvPr id="8" name="Footer Placeholder 7">
            <a:extLst>
              <a:ext uri="{FF2B5EF4-FFF2-40B4-BE49-F238E27FC236}">
                <a16:creationId xmlns:a16="http://schemas.microsoft.com/office/drawing/2014/main" id="{A5FAB788-EA28-B2D8-AE12-C68C74B566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6E4F8-9825-CCFF-9657-396C662D1DA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185920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2E06-C33F-F19C-4B3C-8C3E74C791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4210ED-1BB8-8AAC-EC45-B510CF83D69F}"/>
              </a:ext>
            </a:extLst>
          </p:cNvPr>
          <p:cNvSpPr>
            <a:spLocks noGrp="1"/>
          </p:cNvSpPr>
          <p:nvPr>
            <p:ph type="dt" sz="half" idx="10"/>
          </p:nvPr>
        </p:nvSpPr>
        <p:spPr/>
        <p:txBody>
          <a:bodyPr/>
          <a:lstStyle/>
          <a:p>
            <a:fld id="{169A3E82-F066-441A-9101-8543C26C11D6}" type="datetimeFigureOut">
              <a:rPr lang="en-US" smtClean="0"/>
              <a:t>9/8/2024</a:t>
            </a:fld>
            <a:endParaRPr lang="en-US"/>
          </a:p>
        </p:txBody>
      </p:sp>
      <p:sp>
        <p:nvSpPr>
          <p:cNvPr id="4" name="Footer Placeholder 3">
            <a:extLst>
              <a:ext uri="{FF2B5EF4-FFF2-40B4-BE49-F238E27FC236}">
                <a16:creationId xmlns:a16="http://schemas.microsoft.com/office/drawing/2014/main" id="{CDF0D434-22A5-29D4-C177-A328D77CEC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31BF43-5425-4AB8-6DDB-8D9F42EC46B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1234466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A087E7-06FD-D8F3-A049-2380E72E8EC3}"/>
              </a:ext>
            </a:extLst>
          </p:cNvPr>
          <p:cNvSpPr>
            <a:spLocks noGrp="1"/>
          </p:cNvSpPr>
          <p:nvPr>
            <p:ph type="dt" sz="half" idx="10"/>
          </p:nvPr>
        </p:nvSpPr>
        <p:spPr/>
        <p:txBody>
          <a:bodyPr/>
          <a:lstStyle/>
          <a:p>
            <a:fld id="{169A3E82-F066-441A-9101-8543C26C11D6}" type="datetimeFigureOut">
              <a:rPr lang="en-US" smtClean="0"/>
              <a:t>9/8/2024</a:t>
            </a:fld>
            <a:endParaRPr lang="en-US"/>
          </a:p>
        </p:txBody>
      </p:sp>
      <p:sp>
        <p:nvSpPr>
          <p:cNvPr id="3" name="Footer Placeholder 2">
            <a:extLst>
              <a:ext uri="{FF2B5EF4-FFF2-40B4-BE49-F238E27FC236}">
                <a16:creationId xmlns:a16="http://schemas.microsoft.com/office/drawing/2014/main" id="{FB05A026-8B8F-B5A0-E130-BB0A4BEA85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4A82F7-E181-CA14-732B-A39927077E72}"/>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019956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D7C1-3DA8-0A67-80F2-043F7B34C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6B5F74-44D6-D151-094A-C3EB61B570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B1A9D8-6172-D8BD-EF21-1A5C75DF6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EC4A2-5701-2DF3-88C0-C4F80EAEFE92}"/>
              </a:ext>
            </a:extLst>
          </p:cNvPr>
          <p:cNvSpPr>
            <a:spLocks noGrp="1"/>
          </p:cNvSpPr>
          <p:nvPr>
            <p:ph type="dt" sz="half" idx="10"/>
          </p:nvPr>
        </p:nvSpPr>
        <p:spPr/>
        <p:txBody>
          <a:bodyPr/>
          <a:lstStyle/>
          <a:p>
            <a:fld id="{169A3E82-F066-441A-9101-8543C26C11D6}" type="datetimeFigureOut">
              <a:rPr lang="en-US" smtClean="0"/>
              <a:t>9/8/2024</a:t>
            </a:fld>
            <a:endParaRPr lang="en-US"/>
          </a:p>
        </p:txBody>
      </p:sp>
      <p:sp>
        <p:nvSpPr>
          <p:cNvPr id="6" name="Footer Placeholder 5">
            <a:extLst>
              <a:ext uri="{FF2B5EF4-FFF2-40B4-BE49-F238E27FC236}">
                <a16:creationId xmlns:a16="http://schemas.microsoft.com/office/drawing/2014/main" id="{33A21FD2-4D2B-7610-9166-210A70CDF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FB98F-1FBC-B7CB-2288-E374C4A3F41B}"/>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2780749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FF90-5015-DF0F-9838-B94FC3DAA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16A18D-EAAD-92A6-A8F7-9951562E4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4FC8AF-7090-95FA-1F28-A734884DC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3242B9-C0FB-767A-9C05-E1BA41D37104}"/>
              </a:ext>
            </a:extLst>
          </p:cNvPr>
          <p:cNvSpPr>
            <a:spLocks noGrp="1"/>
          </p:cNvSpPr>
          <p:nvPr>
            <p:ph type="dt" sz="half" idx="10"/>
          </p:nvPr>
        </p:nvSpPr>
        <p:spPr/>
        <p:txBody>
          <a:bodyPr/>
          <a:lstStyle/>
          <a:p>
            <a:fld id="{169A3E82-F066-441A-9101-8543C26C11D6}" type="datetimeFigureOut">
              <a:rPr lang="en-US" smtClean="0"/>
              <a:t>9/8/2024</a:t>
            </a:fld>
            <a:endParaRPr lang="en-US"/>
          </a:p>
        </p:txBody>
      </p:sp>
      <p:sp>
        <p:nvSpPr>
          <p:cNvPr id="6" name="Footer Placeholder 5">
            <a:extLst>
              <a:ext uri="{FF2B5EF4-FFF2-40B4-BE49-F238E27FC236}">
                <a16:creationId xmlns:a16="http://schemas.microsoft.com/office/drawing/2014/main" id="{001881B2-09F5-7DAD-6D90-7C03CE98E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D3432-EFFE-D37D-1EC0-4067D65EAE97}"/>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3396336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9.png"/><Relationship Id="rId2" Type="http://schemas.openxmlformats.org/officeDocument/2006/relationships/slideLayout" Target="../slideLayouts/slideLayout14.xml"/><Relationship Id="rId16"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7.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88C56-1C09-7810-E9D8-3DCCE61DE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E4D5C7-5F51-A99D-1621-AA81B7903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E484B-99D0-70E4-A4A2-35928AE4A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A3E82-F066-441A-9101-8543C26C11D6}" type="datetimeFigureOut">
              <a:rPr lang="en-US" smtClean="0"/>
              <a:t>9/8/2024</a:t>
            </a:fld>
            <a:endParaRPr lang="en-US"/>
          </a:p>
        </p:txBody>
      </p:sp>
      <p:sp>
        <p:nvSpPr>
          <p:cNvPr id="5" name="Footer Placeholder 4">
            <a:extLst>
              <a:ext uri="{FF2B5EF4-FFF2-40B4-BE49-F238E27FC236}">
                <a16:creationId xmlns:a16="http://schemas.microsoft.com/office/drawing/2014/main" id="{6D9AC00E-2A28-ADDE-F7FA-2CC749CB7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FC329-197D-3EDE-D86D-74FF0FD012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D3335-B144-4FDD-829E-E7964C6E3B7A}" type="slidenum">
              <a:rPr lang="en-US" smtClean="0"/>
              <a:t>‹#›</a:t>
            </a:fld>
            <a:endParaRPr lang="en-US"/>
          </a:p>
        </p:txBody>
      </p:sp>
      <p:sp>
        <p:nvSpPr>
          <p:cNvPr id="7" name="TextBox 3">
            <a:extLst>
              <a:ext uri="{FF2B5EF4-FFF2-40B4-BE49-F238E27FC236}">
                <a16:creationId xmlns:a16="http://schemas.microsoft.com/office/drawing/2014/main" id="{8E8AF412-06E9-DC78-6A61-73A5E0923C3B}"/>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0F40407E-2423-060A-ACB7-B8FD8D478B2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FBF4B6F4-7D29-8E45-0ECF-E6BB0721C94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1962CC19-58B2-B0EE-9D8B-DEEF6270547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C9D6BE19-39A1-8442-76A0-7CF27041ECD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B795A215-3AF0-7E3A-5256-E479A16BE42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7D90C4C2-4B0F-6C01-353B-3A8D1549017E}"/>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25A2E686-58C1-2157-B4D1-FB2D280A0C35}"/>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A1BD4F5-75BF-4220-50D0-0E9276504D07}"/>
              </a:ext>
            </a:extLst>
          </p:cNvPr>
          <p:cNvPicPr>
            <a:picLocks noChangeAspect="1"/>
          </p:cNvPicPr>
          <p:nvPr userDrawn="1"/>
        </p:nvPicPr>
        <p:blipFill>
          <a:blip r:embed="rId16"/>
          <a:stretch>
            <a:fillRect/>
          </a:stretch>
        </p:blipFill>
        <p:spPr>
          <a:xfrm>
            <a:off x="-1659241" y="607019"/>
            <a:ext cx="1203760" cy="1461947"/>
          </a:xfrm>
          <a:prstGeom prst="rect">
            <a:avLst/>
          </a:prstGeom>
        </p:spPr>
      </p:pic>
      <p:pic>
        <p:nvPicPr>
          <p:cNvPr id="17" name="Picture 16" descr="A cartoon of a farm with a windmill&#10;&#10;Description automatically generated">
            <a:extLst>
              <a:ext uri="{FF2B5EF4-FFF2-40B4-BE49-F238E27FC236}">
                <a16:creationId xmlns:a16="http://schemas.microsoft.com/office/drawing/2014/main" id="{76DFA9FE-0D1A-049D-134D-E3D63A70A9A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1200" y="0"/>
            <a:ext cx="12192000" cy="6858000"/>
          </a:xfrm>
          <a:prstGeom prst="rect">
            <a:avLst/>
          </a:prstGeom>
        </p:spPr>
      </p:pic>
      <p:pic>
        <p:nvPicPr>
          <p:cNvPr id="22" name="Picture 21">
            <a:extLst>
              <a:ext uri="{FF2B5EF4-FFF2-40B4-BE49-F238E27FC236}">
                <a16:creationId xmlns:a16="http://schemas.microsoft.com/office/drawing/2014/main" id="{C0025C1E-43ED-FE69-8E03-E8410250CBB9}"/>
              </a:ext>
            </a:extLst>
          </p:cNvPr>
          <p:cNvPicPr>
            <a:picLocks noChangeAspect="1"/>
          </p:cNvPicPr>
          <p:nvPr userDrawn="1"/>
        </p:nvPicPr>
        <p:blipFill>
          <a:blip r:embed="rId18"/>
          <a:stretch>
            <a:fillRect/>
          </a:stretch>
        </p:blipFill>
        <p:spPr>
          <a:xfrm>
            <a:off x="-31200" y="0"/>
            <a:ext cx="12223200" cy="6947354"/>
          </a:xfrm>
          <a:prstGeom prst="rect">
            <a:avLst/>
          </a:prstGeom>
        </p:spPr>
      </p:pic>
    </p:spTree>
    <p:extLst>
      <p:ext uri="{BB962C8B-B14F-4D97-AF65-F5344CB8AC3E}">
        <p14:creationId xmlns:p14="http://schemas.microsoft.com/office/powerpoint/2010/main" val="3476394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7" r:id="rId12"/>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5" name="Picture 3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0" name="Date Placeholder 3">
            <a:extLst>
              <a:ext uri="{FF2B5EF4-FFF2-40B4-BE49-F238E27FC236}">
                <a16:creationId xmlns:a16="http://schemas.microsoft.com/office/drawing/2014/main" id="{5284F492-BEA8-704A-6B26-BBE04BE624CD}"/>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9/8/2024</a:t>
            </a:fld>
            <a:endParaRPr lang="en-US" sz="800"/>
          </a:p>
        </p:txBody>
      </p:sp>
      <p:sp>
        <p:nvSpPr>
          <p:cNvPr id="11" name="Slide Number Placeholder 5">
            <a:extLst>
              <a:ext uri="{FF2B5EF4-FFF2-40B4-BE49-F238E27FC236}">
                <a16:creationId xmlns:a16="http://schemas.microsoft.com/office/drawing/2014/main" id="{237EADB9-9BD8-CB5A-3279-442AB743F079}"/>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F6A7A397-11F9-43E0-CD27-07FA5ABCF4F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F2D37877-006A-5ED5-9F28-515741A677FA}"/>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53A4CF22-7561-A2DB-2ECF-6CF059479FAD}"/>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3FA6B4F7-A588-D8FF-4A55-7ED68763C08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320E389B-B80C-7945-5BF9-6D2E1897EC9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3A6A5A57-D24F-F2AA-081F-F9C8A4221B5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B8670B54-1D74-6D5F-69FC-39626A5B9C1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E4A908AB-BA5D-E025-83F5-703241F0DB3E}"/>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2" name="Hình ảnh 31">
            <a:extLst>
              <a:ext uri="{FF2B5EF4-FFF2-40B4-BE49-F238E27FC236}">
                <a16:creationId xmlns:a16="http://schemas.microsoft.com/office/drawing/2014/main" id="{30C8F15C-07A0-3A8E-FA19-C854DE37283A}"/>
              </a:ext>
            </a:extLst>
          </p:cNvPr>
          <p:cNvPicPr>
            <a:picLocks noChangeAspect="1"/>
          </p:cNvPicPr>
          <p:nvPr userDrawn="1"/>
        </p:nvPicPr>
        <p:blipFill>
          <a:blip r:embed="rId17"/>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33758149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7.png"/><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7">
            <a:extLst>
              <a:ext uri="{FF2B5EF4-FFF2-40B4-BE49-F238E27FC236}">
                <a16:creationId xmlns:a16="http://schemas.microsoft.com/office/drawing/2014/main" id="{18E06331-D91E-8C45-8506-82B396A603DA}"/>
              </a:ext>
            </a:extLst>
          </p:cNvPr>
          <p:cNvSpPr/>
          <p:nvPr/>
        </p:nvSpPr>
        <p:spPr>
          <a:xfrm>
            <a:off x="1066800" y="1842733"/>
            <a:ext cx="9931400" cy="3436404"/>
          </a:xfrm>
          <a:prstGeom prst="roundRect">
            <a:avLst>
              <a:gd name="adj" fmla="val 24204"/>
            </a:avLst>
          </a:prstGeom>
          <a:solidFill>
            <a:schemeClr val="bg1">
              <a:alpha val="83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66716" y="211678"/>
            <a:ext cx="998738" cy="998738"/>
          </a:xfrm>
          <a:prstGeom prst="rect">
            <a:avLst/>
          </a:prstGeom>
        </p:spPr>
      </p:pic>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175" r="10162"/>
          <a:stretch/>
        </p:blipFill>
        <p:spPr>
          <a:xfrm>
            <a:off x="8050949" y="0"/>
            <a:ext cx="4087523" cy="2266981"/>
          </a:xfrm>
          <a:prstGeom prst="rect">
            <a:avLst/>
          </a:prstGeom>
        </p:spPr>
      </p:pic>
      <p:pic>
        <p:nvPicPr>
          <p:cNvPr id="7" name="Picture 6">
            <a:extLst>
              <a:ext uri="{FF2B5EF4-FFF2-40B4-BE49-F238E27FC236}">
                <a16:creationId xmlns:a16="http://schemas.microsoft.com/office/drawing/2014/main" id="{67B64A50-1067-AE03-3E32-FD8E44977324}"/>
              </a:ext>
            </a:extLst>
          </p:cNvPr>
          <p:cNvPicPr>
            <a:picLocks noChangeAspect="1"/>
          </p:cNvPicPr>
          <p:nvPr/>
        </p:nvPicPr>
        <p:blipFill>
          <a:blip r:embed="rId8"/>
          <a:stretch>
            <a:fillRect/>
          </a:stretch>
        </p:blipFill>
        <p:spPr>
          <a:xfrm>
            <a:off x="3933896" y="326447"/>
            <a:ext cx="3450635" cy="963251"/>
          </a:xfrm>
          <a:prstGeom prst="rect">
            <a:avLst/>
          </a:prstGeom>
        </p:spPr>
      </p:pic>
      <p:pic>
        <p:nvPicPr>
          <p:cNvPr id="12" name="Picture 11">
            <a:extLst>
              <a:ext uri="{FF2B5EF4-FFF2-40B4-BE49-F238E27FC236}">
                <a16:creationId xmlns:a16="http://schemas.microsoft.com/office/drawing/2014/main" id="{4E9F0FC4-0A41-E16C-2E09-34A81296D801}"/>
              </a:ext>
            </a:extLst>
          </p:cNvPr>
          <p:cNvPicPr>
            <a:picLocks noChangeAspect="1"/>
          </p:cNvPicPr>
          <p:nvPr/>
        </p:nvPicPr>
        <p:blipFill rotWithShape="1">
          <a:blip r:embed="rId9"/>
          <a:srcRect b="49312"/>
          <a:stretch/>
        </p:blipFill>
        <p:spPr>
          <a:xfrm>
            <a:off x="-790211" y="1945199"/>
            <a:ext cx="10016596" cy="1350411"/>
          </a:xfrm>
          <a:prstGeom prst="rect">
            <a:avLst/>
          </a:prstGeom>
        </p:spPr>
      </p:pic>
      <p:pic>
        <p:nvPicPr>
          <p:cNvPr id="13" name="Picture 12">
            <a:extLst>
              <a:ext uri="{FF2B5EF4-FFF2-40B4-BE49-F238E27FC236}">
                <a16:creationId xmlns:a16="http://schemas.microsoft.com/office/drawing/2014/main" id="{69685744-EA57-8FBC-8B50-979B5388F38C}"/>
              </a:ext>
            </a:extLst>
          </p:cNvPr>
          <p:cNvPicPr>
            <a:picLocks noChangeAspect="1"/>
          </p:cNvPicPr>
          <p:nvPr/>
        </p:nvPicPr>
        <p:blipFill rotWithShape="1">
          <a:blip r:embed="rId9"/>
          <a:srcRect t="49011"/>
          <a:stretch/>
        </p:blipFill>
        <p:spPr>
          <a:xfrm>
            <a:off x="2757156" y="3384081"/>
            <a:ext cx="10016596" cy="1358444"/>
          </a:xfrm>
          <a:prstGeom prst="rect">
            <a:avLst/>
          </a:prstGeom>
        </p:spPr>
      </p:pic>
      <p:pic>
        <p:nvPicPr>
          <p:cNvPr id="16" name="Picture 15">
            <a:extLst>
              <a:ext uri="{FF2B5EF4-FFF2-40B4-BE49-F238E27FC236}">
                <a16:creationId xmlns:a16="http://schemas.microsoft.com/office/drawing/2014/main" id="{056A71E9-A619-7A31-5E5C-F5BB32B242DE}"/>
              </a:ext>
            </a:extLst>
          </p:cNvPr>
          <p:cNvPicPr>
            <a:picLocks noChangeAspect="1"/>
          </p:cNvPicPr>
          <p:nvPr/>
        </p:nvPicPr>
        <p:blipFill>
          <a:blip r:embed="rId10"/>
          <a:stretch>
            <a:fillRect/>
          </a:stretch>
        </p:blipFill>
        <p:spPr>
          <a:xfrm>
            <a:off x="6398067" y="4501855"/>
            <a:ext cx="2249619" cy="963251"/>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800" y="3816990"/>
            <a:ext cx="4627867" cy="3085245"/>
          </a:xfrm>
          <a:prstGeom prst="rect">
            <a:avLst/>
          </a:prstGeom>
        </p:spPr>
      </p:pic>
      <p:pic>
        <p:nvPicPr>
          <p:cNvPr id="20" name="Picture 19" descr="A cartoon of a farm with a windmill&#10;&#10;Description automatically generated">
            <a:extLst>
              <a:ext uri="{FF2B5EF4-FFF2-40B4-BE49-F238E27FC236}">
                <a16:creationId xmlns:a16="http://schemas.microsoft.com/office/drawing/2014/main" id="{70BF6582-883E-98ED-A1BC-171F74B8F257}"/>
              </a:ext>
            </a:extLst>
          </p:cNvPr>
          <p:cNvPicPr>
            <a:picLocks noChangeAspect="1"/>
          </p:cNvPicPr>
          <p:nvPr/>
        </p:nvPicPr>
        <p:blipFill rotWithShape="1">
          <a:blip r:embed="rId12">
            <a:extLst>
              <a:ext uri="{28A0092B-C50C-407E-A947-70E740481C1C}">
                <a14:useLocalDpi xmlns:a14="http://schemas.microsoft.com/office/drawing/2010/main" val="0"/>
              </a:ext>
            </a:extLst>
          </a:blip>
          <a:srcRect l="20246" t="72708" r="69946" b="22532"/>
          <a:stretch/>
        </p:blipFill>
        <p:spPr>
          <a:xfrm>
            <a:off x="4693226" y="6516467"/>
            <a:ext cx="1195704" cy="326447"/>
          </a:xfrm>
          <a:prstGeom prst="rect">
            <a:avLst/>
          </a:prstGeom>
        </p:spPr>
      </p:pic>
      <p:pic>
        <p:nvPicPr>
          <p:cNvPr id="21" name="Picture 20" descr="A cartoon of a farm with a windmill&#10;&#10;Description automatically generated">
            <a:extLst>
              <a:ext uri="{FF2B5EF4-FFF2-40B4-BE49-F238E27FC236}">
                <a16:creationId xmlns:a16="http://schemas.microsoft.com/office/drawing/2014/main" id="{5B7E854A-D50B-BCE0-9B34-063C6CEBB4F0}"/>
              </a:ext>
            </a:extLst>
          </p:cNvPr>
          <p:cNvPicPr>
            <a:picLocks noChangeAspect="1"/>
          </p:cNvPicPr>
          <p:nvPr/>
        </p:nvPicPr>
        <p:blipFill rotWithShape="1">
          <a:blip r:embed="rId12">
            <a:extLst>
              <a:ext uri="{28A0092B-C50C-407E-A947-70E740481C1C}">
                <a14:useLocalDpi xmlns:a14="http://schemas.microsoft.com/office/drawing/2010/main" val="0"/>
              </a:ext>
            </a:extLst>
          </a:blip>
          <a:srcRect l="71986" t="95615" r="13911" b="-1626"/>
          <a:stretch/>
        </p:blipFill>
        <p:spPr>
          <a:xfrm>
            <a:off x="6243759" y="6516099"/>
            <a:ext cx="1128072" cy="412279"/>
          </a:xfrm>
          <a:prstGeom prst="rect">
            <a:avLst/>
          </a:prstGeom>
        </p:spPr>
      </p:pic>
    </p:spTree>
    <p:extLst>
      <p:ext uri="{BB962C8B-B14F-4D97-AF65-F5344CB8AC3E}">
        <p14:creationId xmlns:p14="http://schemas.microsoft.com/office/powerpoint/2010/main" val="10592662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Scale>
                                      <p:cBhvr>
                                        <p:cTn id="1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6"/>
                                        </p:tgtEl>
                                        <p:attrNameLst>
                                          <p:attrName>ppt_x</p:attrName>
                                          <p:attrName>ppt_y</p:attrName>
                                        </p:attrNameLst>
                                      </p:cBhvr>
                                    </p:animMotion>
                                    <p:animEffect transition="in" filter="fade">
                                      <p:cBhvr>
                                        <p:cTn id="1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BCD87463-4AAE-8ACA-1EC0-F9D70D1CF030}"/>
              </a:ext>
            </a:extLst>
          </p:cNvPr>
          <p:cNvSpPr/>
          <p:nvPr/>
        </p:nvSpPr>
        <p:spPr>
          <a:xfrm>
            <a:off x="347543" y="504492"/>
            <a:ext cx="11656389" cy="5849016"/>
          </a:xfrm>
          <a:prstGeom prst="roundRect">
            <a:avLst>
              <a:gd name="adj" fmla="val 24204"/>
            </a:avLst>
          </a:prstGeom>
          <a:solidFill>
            <a:schemeClr val="bg1">
              <a:alpha val="94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8" name="Picture 7">
            <a:extLst>
              <a:ext uri="{FF2B5EF4-FFF2-40B4-BE49-F238E27FC236}">
                <a16:creationId xmlns:a16="http://schemas.microsoft.com/office/drawing/2014/main" id="{38BD75E5-0AD4-3403-2E1B-E875C9DAB30B}"/>
              </a:ext>
            </a:extLst>
          </p:cNvPr>
          <p:cNvPicPr>
            <a:picLocks noChangeAspect="1"/>
          </p:cNvPicPr>
          <p:nvPr/>
        </p:nvPicPr>
        <p:blipFill>
          <a:blip r:embed="rId2"/>
          <a:stretch>
            <a:fillRect/>
          </a:stretch>
        </p:blipFill>
        <p:spPr>
          <a:xfrm>
            <a:off x="-351873" y="696977"/>
            <a:ext cx="8648318" cy="3797201"/>
          </a:xfrm>
          <a:prstGeom prst="rect">
            <a:avLst/>
          </a:prstGeom>
        </p:spPr>
      </p:pic>
      <p:pic>
        <p:nvPicPr>
          <p:cNvPr id="4" name="Picture 3" descr="A group of kids sitting at a table&#10;&#10;Description automatically generated">
            <a:extLst>
              <a:ext uri="{FF2B5EF4-FFF2-40B4-BE49-F238E27FC236}">
                <a16:creationId xmlns:a16="http://schemas.microsoft.com/office/drawing/2014/main" id="{DC303BE5-9B25-C955-9514-5A0B0C675565}"/>
              </a:ext>
            </a:extLst>
          </p:cNvPr>
          <p:cNvPicPr>
            <a:picLocks noChangeAspect="1"/>
          </p:cNvPicPr>
          <p:nvPr/>
        </p:nvPicPr>
        <p:blipFill rotWithShape="1">
          <a:blip r:embed="rId3">
            <a:extLst>
              <a:ext uri="{28A0092B-C50C-407E-A947-70E740481C1C}">
                <a14:useLocalDpi xmlns:a14="http://schemas.microsoft.com/office/drawing/2010/main" val="0"/>
              </a:ext>
            </a:extLst>
          </a:blip>
          <a:srcRect b="21600"/>
          <a:stretch/>
        </p:blipFill>
        <p:spPr>
          <a:xfrm>
            <a:off x="4901476" y="2795746"/>
            <a:ext cx="7102456" cy="3799834"/>
          </a:xfrm>
          <a:prstGeom prst="rect">
            <a:avLst/>
          </a:prstGeom>
        </p:spPr>
      </p:pic>
    </p:spTree>
    <p:extLst>
      <p:ext uri="{BB962C8B-B14F-4D97-AF65-F5344CB8AC3E}">
        <p14:creationId xmlns:p14="http://schemas.microsoft.com/office/powerpoint/2010/main" val="21098999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C2F3E39C-79FE-6B20-433C-6BD408B4CAA1}"/>
              </a:ext>
            </a:extLst>
          </p:cNvPr>
          <p:cNvSpPr/>
          <p:nvPr/>
        </p:nvSpPr>
        <p:spPr>
          <a:xfrm>
            <a:off x="425602" y="504492"/>
            <a:ext cx="11656389" cy="5849016"/>
          </a:xfrm>
          <a:prstGeom prst="roundRect">
            <a:avLst>
              <a:gd name="adj" fmla="val 24204"/>
            </a:avLst>
          </a:prstGeom>
          <a:solidFill>
            <a:schemeClr val="bg1">
              <a:alpha val="94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9" name="Picture 8">
            <a:extLst>
              <a:ext uri="{FF2B5EF4-FFF2-40B4-BE49-F238E27FC236}">
                <a16:creationId xmlns:a16="http://schemas.microsoft.com/office/drawing/2014/main" id="{85346CE5-4640-B043-705A-D6C7BF122E3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 t="1" r="49591" b="51882"/>
          <a:stretch/>
        </p:blipFill>
        <p:spPr>
          <a:xfrm>
            <a:off x="1013611" y="721464"/>
            <a:ext cx="4562443" cy="4248166"/>
          </a:xfrm>
          <a:prstGeom prst="rect">
            <a:avLst/>
          </a:prstGeom>
        </p:spPr>
      </p:pic>
      <p:pic>
        <p:nvPicPr>
          <p:cNvPr id="10" name="Picture 9">
            <a:extLst>
              <a:ext uri="{FF2B5EF4-FFF2-40B4-BE49-F238E27FC236}">
                <a16:creationId xmlns:a16="http://schemas.microsoft.com/office/drawing/2014/main" id="{37F2D9E2-6666-6267-B676-73EBE4D33FB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9377" t="-9914" r="213" b="50820"/>
          <a:stretch/>
        </p:blipFill>
        <p:spPr>
          <a:xfrm>
            <a:off x="6563671" y="-458819"/>
            <a:ext cx="5043254" cy="5767204"/>
          </a:xfrm>
          <a:prstGeom prst="rect">
            <a:avLst/>
          </a:prstGeom>
        </p:spPr>
      </p:pic>
      <p:grpSp>
        <p:nvGrpSpPr>
          <p:cNvPr id="13" name="Group 12">
            <a:extLst>
              <a:ext uri="{FF2B5EF4-FFF2-40B4-BE49-F238E27FC236}">
                <a16:creationId xmlns:a16="http://schemas.microsoft.com/office/drawing/2014/main" id="{D37F09CA-0ACF-2719-51B6-E2D3CA428A0D}"/>
              </a:ext>
            </a:extLst>
          </p:cNvPr>
          <p:cNvGrpSpPr/>
          <p:nvPr/>
        </p:nvGrpSpPr>
        <p:grpSpPr>
          <a:xfrm>
            <a:off x="444187" y="4702811"/>
            <a:ext cx="5471960" cy="892552"/>
            <a:chOff x="-37886" y="314118"/>
            <a:chExt cx="12547638" cy="667514"/>
          </a:xfrm>
        </p:grpSpPr>
        <p:sp>
          <p:nvSpPr>
            <p:cNvPr id="14" name="Rectangle: Rounded Corners 13">
              <a:extLst>
                <a:ext uri="{FF2B5EF4-FFF2-40B4-BE49-F238E27FC236}">
                  <a16:creationId xmlns:a16="http://schemas.microsoft.com/office/drawing/2014/main" id="{82494AD7-AC7D-C07A-6332-F5806FC97D2C}"/>
                </a:ext>
              </a:extLst>
            </p:cNvPr>
            <p:cNvSpPr/>
            <p:nvPr/>
          </p:nvSpPr>
          <p:spPr>
            <a:xfrm>
              <a:off x="-37886" y="339499"/>
              <a:ext cx="12547638" cy="627361"/>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82ABAB79-57C0-20F1-5BC4-869F00AA4CD1}"/>
                </a:ext>
              </a:extLst>
            </p:cNvPr>
            <p:cNvSpPr txBox="1"/>
            <p:nvPr/>
          </p:nvSpPr>
          <p:spPr>
            <a:xfrm>
              <a:off x="148227" y="314118"/>
              <a:ext cx="12361525" cy="667514"/>
            </a:xfrm>
            <a:prstGeom prst="rect">
              <a:avLst/>
            </a:prstGeom>
            <a:noFill/>
          </p:spPr>
          <p:txBody>
            <a:bodyPr wrap="square" rtlCol="0">
              <a:spAutoFit/>
            </a:bodyPr>
            <a:lstStyle/>
            <a:p>
              <a:pPr algn="ctr"/>
              <a:r>
                <a:rPr lang="nl-NL" sz="2600" b="1" dirty="0">
                  <a:effectLst/>
                  <a:latin typeface="Cambria" panose="02040503050406030204" pitchFamily="18" charset="0"/>
                  <a:ea typeface="Cambria" panose="02040503050406030204" pitchFamily="18" charset="0"/>
                  <a:cs typeface="Times New Roman" panose="02020603050405020304" pitchFamily="18" charset="0"/>
                </a:rPr>
                <a:t>Máy bơm sử dụng dầu đi-ê-den để bơm nước.</a:t>
              </a:r>
              <a:endParaRPr lang="en-SG" sz="2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1707A93E-9A49-E0CB-8E87-F94AF8494E12}"/>
              </a:ext>
            </a:extLst>
          </p:cNvPr>
          <p:cNvGrpSpPr/>
          <p:nvPr/>
        </p:nvGrpSpPr>
        <p:grpSpPr>
          <a:xfrm>
            <a:off x="6404408" y="4839594"/>
            <a:ext cx="5671652" cy="1292663"/>
            <a:chOff x="-495796" y="301702"/>
            <a:chExt cx="13005548" cy="702953"/>
          </a:xfrm>
        </p:grpSpPr>
        <p:sp>
          <p:nvSpPr>
            <p:cNvPr id="20" name="Rectangle: Rounded Corners 19">
              <a:extLst>
                <a:ext uri="{FF2B5EF4-FFF2-40B4-BE49-F238E27FC236}">
                  <a16:creationId xmlns:a16="http://schemas.microsoft.com/office/drawing/2014/main" id="{BDBE5734-D3C3-3B0A-D9DA-4A1246CC1B4F}"/>
                </a:ext>
              </a:extLst>
            </p:cNvPr>
            <p:cNvSpPr/>
            <p:nvPr/>
          </p:nvSpPr>
          <p:spPr>
            <a:xfrm>
              <a:off x="-495796" y="339499"/>
              <a:ext cx="13005548" cy="627361"/>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6FF405AA-A89C-0904-C0A5-400803C7B8E1}"/>
                </a:ext>
              </a:extLst>
            </p:cNvPr>
            <p:cNvSpPr txBox="1"/>
            <p:nvPr/>
          </p:nvSpPr>
          <p:spPr>
            <a:xfrm>
              <a:off x="-51487" y="301702"/>
              <a:ext cx="12145946" cy="702953"/>
            </a:xfrm>
            <a:prstGeom prst="rect">
              <a:avLst/>
            </a:prstGeom>
            <a:noFill/>
          </p:spPr>
          <p:txBody>
            <a:bodyPr wrap="square" rtlCol="0">
              <a:spAutoFit/>
            </a:bodyPr>
            <a:lstStyle/>
            <a:p>
              <a:pPr algn="ctr"/>
              <a:r>
                <a:rPr lang="nl-NL" sz="2600" b="1" dirty="0">
                  <a:effectLst/>
                  <a:latin typeface="Cambria" panose="02040503050406030204" pitchFamily="18" charset="0"/>
                  <a:ea typeface="Cambria" panose="02040503050406030204" pitchFamily="18" charset="0"/>
                  <a:cs typeface="Times New Roman" panose="02020603050405020304" pitchFamily="18" charset="0"/>
                </a:rPr>
                <a:t>Máy xúc đất sử dụng dầu đi-ê-den để máy hoạt động, nâng tay cần gàu xúc đất,...</a:t>
              </a:r>
              <a:endParaRPr lang="en-SG" sz="2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9987571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Scale>
                                      <p:cBhvr>
                                        <p:cTn id="1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
                                        </p:tgtEl>
                                        <p:attrNameLst>
                                          <p:attrName>ppt_x</p:attrName>
                                          <p:attrName>ppt_y</p:attrName>
                                        </p:attrNameLst>
                                      </p:cBhvr>
                                    </p:animMotion>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AA359B24-003A-F45C-F132-61351B7769ED}"/>
              </a:ext>
            </a:extLst>
          </p:cNvPr>
          <p:cNvSpPr/>
          <p:nvPr/>
        </p:nvSpPr>
        <p:spPr>
          <a:xfrm>
            <a:off x="-18730" y="132748"/>
            <a:ext cx="11980391" cy="6036008"/>
          </a:xfrm>
          <a:prstGeom prst="roundRect">
            <a:avLst>
              <a:gd name="adj" fmla="val 24204"/>
            </a:avLst>
          </a:prstGeom>
          <a:solidFill>
            <a:schemeClr val="bg1">
              <a:alpha val="94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 name="Picture 1">
            <a:extLst>
              <a:ext uri="{FF2B5EF4-FFF2-40B4-BE49-F238E27FC236}">
                <a16:creationId xmlns:a16="http://schemas.microsoft.com/office/drawing/2014/main" id="{D40D9DCB-4AD6-B162-7B0B-63B07792B12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52181" r="51463"/>
          <a:stretch/>
        </p:blipFill>
        <p:spPr>
          <a:xfrm>
            <a:off x="70462" y="132748"/>
            <a:ext cx="5631837" cy="5412505"/>
          </a:xfrm>
          <a:prstGeom prst="rect">
            <a:avLst/>
          </a:prstGeom>
        </p:spPr>
      </p:pic>
      <p:pic>
        <p:nvPicPr>
          <p:cNvPr id="3" name="Picture 2">
            <a:extLst>
              <a:ext uri="{FF2B5EF4-FFF2-40B4-BE49-F238E27FC236}">
                <a16:creationId xmlns:a16="http://schemas.microsoft.com/office/drawing/2014/main" id="{EAEA8423-39F9-6B88-4033-FECDBB74868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9329" t="50838"/>
          <a:stretch/>
        </p:blipFill>
        <p:spPr>
          <a:xfrm>
            <a:off x="6571136" y="132748"/>
            <a:ext cx="5390525" cy="5101861"/>
          </a:xfrm>
          <a:prstGeom prst="rect">
            <a:avLst/>
          </a:prstGeom>
        </p:spPr>
      </p:pic>
      <p:grpSp>
        <p:nvGrpSpPr>
          <p:cNvPr id="5" name="Group 4">
            <a:extLst>
              <a:ext uri="{FF2B5EF4-FFF2-40B4-BE49-F238E27FC236}">
                <a16:creationId xmlns:a16="http://schemas.microsoft.com/office/drawing/2014/main" id="{3E48B786-32FC-7B02-AACB-EA68683184F2}"/>
              </a:ext>
            </a:extLst>
          </p:cNvPr>
          <p:cNvGrpSpPr/>
          <p:nvPr/>
        </p:nvGrpSpPr>
        <p:grpSpPr>
          <a:xfrm>
            <a:off x="-51607" y="5493161"/>
            <a:ext cx="6025537" cy="1102598"/>
            <a:chOff x="-274887" y="339499"/>
            <a:chExt cx="12889640" cy="627361"/>
          </a:xfrm>
        </p:grpSpPr>
        <p:sp>
          <p:nvSpPr>
            <p:cNvPr id="6" name="Rectangle: Rounded Corners 5">
              <a:extLst>
                <a:ext uri="{FF2B5EF4-FFF2-40B4-BE49-F238E27FC236}">
                  <a16:creationId xmlns:a16="http://schemas.microsoft.com/office/drawing/2014/main" id="{6C50DF80-A68E-7CF0-22CA-E65CF907990B}"/>
                </a:ext>
              </a:extLst>
            </p:cNvPr>
            <p:cNvSpPr/>
            <p:nvPr/>
          </p:nvSpPr>
          <p:spPr>
            <a:xfrm>
              <a:off x="-37886" y="339499"/>
              <a:ext cx="12547638" cy="627361"/>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4B13988-DB19-2E33-5215-07C7C2C41BD4}"/>
                </a:ext>
              </a:extLst>
            </p:cNvPr>
            <p:cNvSpPr txBox="1"/>
            <p:nvPr/>
          </p:nvSpPr>
          <p:spPr>
            <a:xfrm>
              <a:off x="-274887" y="362313"/>
              <a:ext cx="12889640" cy="413084"/>
            </a:xfrm>
            <a:prstGeom prst="rect">
              <a:avLst/>
            </a:prstGeom>
            <a:noFill/>
          </p:spPr>
          <p:txBody>
            <a:bodyPr wrap="square" rtlCol="0">
              <a:spAutoFit/>
            </a:bodyPr>
            <a:lstStyle/>
            <a:p>
              <a:pPr algn="ctr"/>
              <a:r>
                <a:rPr lang="nl-NL" sz="2400" b="1" dirty="0">
                  <a:effectLst/>
                  <a:latin typeface="Cambria" panose="02040503050406030204" pitchFamily="18" charset="0"/>
                  <a:ea typeface="Cambria" panose="02040503050406030204" pitchFamily="18" charset="0"/>
                  <a:cs typeface="Times New Roman" panose="02020603050405020304" pitchFamily="18" charset="0"/>
                </a:rPr>
                <a:t>Tàu hỏa sử dụng dầu đi-ê-den để chạy động cơ đốt trong giúp</a:t>
              </a:r>
              <a:r>
                <a:rPr lang="vi-VN" sz="2400" b="1" dirty="0">
                  <a:effectLst/>
                  <a:latin typeface="Cambria" panose="02040503050406030204" pitchFamily="18" charset="0"/>
                  <a:ea typeface="Cambria" panose="02040503050406030204" pitchFamily="18" charset="0"/>
                  <a:cs typeface="Times New Roman" panose="02020603050405020304" pitchFamily="18" charset="0"/>
                </a:rPr>
                <a:t> tàu chuyển động.</a:t>
              </a:r>
              <a:endParaRPr lang="en-SG"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403A78DE-EB66-6633-5998-8014EDCDF6DC}"/>
              </a:ext>
            </a:extLst>
          </p:cNvPr>
          <p:cNvGrpSpPr/>
          <p:nvPr/>
        </p:nvGrpSpPr>
        <p:grpSpPr>
          <a:xfrm>
            <a:off x="6322886" y="5442102"/>
            <a:ext cx="5671652" cy="1153657"/>
            <a:chOff x="-495796" y="339499"/>
            <a:chExt cx="13005548" cy="627361"/>
          </a:xfrm>
        </p:grpSpPr>
        <p:sp>
          <p:nvSpPr>
            <p:cNvPr id="9" name="Rectangle: Rounded Corners 8">
              <a:extLst>
                <a:ext uri="{FF2B5EF4-FFF2-40B4-BE49-F238E27FC236}">
                  <a16:creationId xmlns:a16="http://schemas.microsoft.com/office/drawing/2014/main" id="{F6E3CCDB-2810-2BA2-0147-991D7DB87143}"/>
                </a:ext>
              </a:extLst>
            </p:cNvPr>
            <p:cNvSpPr/>
            <p:nvPr/>
          </p:nvSpPr>
          <p:spPr>
            <a:xfrm>
              <a:off x="-495796" y="339499"/>
              <a:ext cx="13005548" cy="627361"/>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45F9403-E75A-E2C0-6735-F19211C84358}"/>
                </a:ext>
              </a:extLst>
            </p:cNvPr>
            <p:cNvSpPr txBox="1"/>
            <p:nvPr/>
          </p:nvSpPr>
          <p:spPr>
            <a:xfrm>
              <a:off x="-304902" y="398859"/>
              <a:ext cx="12145946" cy="451898"/>
            </a:xfrm>
            <a:prstGeom prst="rect">
              <a:avLst/>
            </a:prstGeom>
            <a:noFill/>
          </p:spPr>
          <p:txBody>
            <a:bodyPr wrap="square" rtlCol="0">
              <a:spAutoFit/>
            </a:bodyPr>
            <a:lstStyle/>
            <a:p>
              <a:pPr algn="ctr"/>
              <a:r>
                <a:rPr lang="nl-NL" sz="2400" b="1" dirty="0">
                  <a:effectLst/>
                  <a:latin typeface="Cambria" panose="02040503050406030204" pitchFamily="18" charset="0"/>
                  <a:ea typeface="Cambria" panose="02040503050406030204" pitchFamily="18" charset="0"/>
                </a:rPr>
                <a:t>Xe đạp điện sử dụng điện lấy từ</a:t>
              </a:r>
              <a:endParaRPr lang="vi-VN" sz="2400" b="1" dirty="0">
                <a:effectLst/>
                <a:latin typeface="Cambria" panose="02040503050406030204" pitchFamily="18" charset="0"/>
                <a:ea typeface="Cambria" panose="02040503050406030204" pitchFamily="18" charset="0"/>
              </a:endParaRPr>
            </a:p>
            <a:p>
              <a:pPr algn="ctr"/>
              <a:r>
                <a:rPr lang="nl-NL" sz="2400" b="1" dirty="0">
                  <a:effectLst/>
                  <a:latin typeface="Cambria" panose="02040503050406030204" pitchFamily="18" charset="0"/>
                  <a:ea typeface="Cambria" panose="02040503050406030204" pitchFamily="18" charset="0"/>
                </a:rPr>
                <a:t> ắc-quy làm xe đạp chuyển động. </a:t>
              </a:r>
              <a:endParaRPr lang="en-SG"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9168583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7">
            <a:extLst>
              <a:ext uri="{FF2B5EF4-FFF2-40B4-BE49-F238E27FC236}">
                <a16:creationId xmlns:a16="http://schemas.microsoft.com/office/drawing/2014/main" id="{4B5B33AE-6589-654E-256E-916E8CFD53A1}"/>
              </a:ext>
            </a:extLst>
          </p:cNvPr>
          <p:cNvSpPr/>
          <p:nvPr/>
        </p:nvSpPr>
        <p:spPr>
          <a:xfrm>
            <a:off x="5867378" y="796490"/>
            <a:ext cx="6214545" cy="4574407"/>
          </a:xfrm>
          <a:prstGeom prst="roundRect">
            <a:avLst>
              <a:gd name="adj" fmla="val 24204"/>
            </a:avLst>
          </a:prstGeom>
          <a:solidFill>
            <a:schemeClr val="bg1">
              <a:alpha val="85000"/>
            </a:schemeClr>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4" name="圆角矩形 17">
            <a:extLst>
              <a:ext uri="{FF2B5EF4-FFF2-40B4-BE49-F238E27FC236}">
                <a16:creationId xmlns:a16="http://schemas.microsoft.com/office/drawing/2014/main" id="{1AC6B334-3CD9-CD1F-AA57-D280159E1869}"/>
              </a:ext>
            </a:extLst>
          </p:cNvPr>
          <p:cNvSpPr/>
          <p:nvPr/>
        </p:nvSpPr>
        <p:spPr>
          <a:xfrm>
            <a:off x="25335" y="1443791"/>
            <a:ext cx="5716504" cy="3118585"/>
          </a:xfrm>
          <a:prstGeom prst="roundRect">
            <a:avLst>
              <a:gd name="adj" fmla="val 24204"/>
            </a:avLst>
          </a:prstGeom>
          <a:solidFill>
            <a:schemeClr val="bg1">
              <a:alpha val="95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08A8FF3B-4796-95D2-97C7-E9143EFA5209}"/>
              </a:ext>
            </a:extLst>
          </p:cNvPr>
          <p:cNvSpPr txBox="1"/>
          <p:nvPr/>
        </p:nvSpPr>
        <p:spPr>
          <a:xfrm>
            <a:off x="150874" y="1599277"/>
            <a:ext cx="5465426" cy="2785378"/>
          </a:xfrm>
          <a:prstGeom prst="rect">
            <a:avLst/>
          </a:prstGeom>
          <a:noFill/>
        </p:spPr>
        <p:txBody>
          <a:bodyPr wrap="square">
            <a:spAutoFit/>
          </a:bodyPr>
          <a:lstStyle/>
          <a:p>
            <a:pPr algn="just"/>
            <a:r>
              <a:rPr lang="nl-NL" sz="3500" b="1" dirty="0">
                <a:effectLst/>
                <a:latin typeface="Cambria" panose="02040503050406030204" pitchFamily="18" charset="0"/>
                <a:ea typeface="Cambria" panose="02040503050406030204" pitchFamily="18" charset="0"/>
              </a:rPr>
              <a:t>Trong các nguồn năng lượng em biết, năng lượng nào được lấy từ tự nhiên? Năng lượng nào do con người tạo ra?</a:t>
            </a:r>
            <a:endParaRPr lang="en-SG" sz="3500" b="1" dirty="0">
              <a:latin typeface="Cambria" panose="02040503050406030204" pitchFamily="18" charset="0"/>
              <a:ea typeface="Cambria" panose="02040503050406030204" pitchFamily="18" charset="0"/>
            </a:endParaRPr>
          </a:p>
        </p:txBody>
      </p:sp>
      <p:sp>
        <p:nvSpPr>
          <p:cNvPr id="5" name="矩形 16">
            <a:extLst>
              <a:ext uri="{FF2B5EF4-FFF2-40B4-BE49-F238E27FC236}">
                <a16:creationId xmlns:a16="http://schemas.microsoft.com/office/drawing/2014/main" id="{9F2C55BC-19B6-D16F-9B1A-619910EEF6CB}"/>
              </a:ext>
            </a:extLst>
          </p:cNvPr>
          <p:cNvSpPr/>
          <p:nvPr/>
        </p:nvSpPr>
        <p:spPr>
          <a:xfrm>
            <a:off x="6198917" y="1368593"/>
            <a:ext cx="5551466" cy="1634490"/>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nl-NL" sz="3000" b="1" dirty="0">
                <a:solidFill>
                  <a:srgbClr val="002060"/>
                </a:solidFill>
                <a:latin typeface="Cambria" panose="02040503050406030204" pitchFamily="18" charset="0"/>
                <a:ea typeface="Cambria" panose="02040503050406030204" pitchFamily="18" charset="0"/>
              </a:rPr>
              <a:t>Các nguồn năng lượng được lấy từ tự nhiên: năng lượng mặt trời, gió, nước chảy,...</a:t>
            </a:r>
            <a:endParaRPr lang="zh-CN" altLang="en-US" sz="3000" b="1" dirty="0">
              <a:solidFill>
                <a:srgbClr val="002060"/>
              </a:solidFill>
              <a:latin typeface="Cambria" panose="02040503050406030204" pitchFamily="18" charset="0"/>
            </a:endParaRPr>
          </a:p>
        </p:txBody>
      </p:sp>
      <p:sp>
        <p:nvSpPr>
          <p:cNvPr id="6" name="矩形 16">
            <a:extLst>
              <a:ext uri="{FF2B5EF4-FFF2-40B4-BE49-F238E27FC236}">
                <a16:creationId xmlns:a16="http://schemas.microsoft.com/office/drawing/2014/main" id="{03120BA0-DD18-FD87-4DDB-380821DBB655}"/>
              </a:ext>
            </a:extLst>
          </p:cNvPr>
          <p:cNvSpPr/>
          <p:nvPr/>
        </p:nvSpPr>
        <p:spPr>
          <a:xfrm>
            <a:off x="6824520" y="3575186"/>
            <a:ext cx="4300260" cy="1123712"/>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nl-NL" sz="3000" b="1" dirty="0">
                <a:solidFill>
                  <a:srgbClr val="002060"/>
                </a:solidFill>
                <a:latin typeface="Cambria" panose="02040503050406030204" pitchFamily="18" charset="0"/>
                <a:ea typeface="Cambria" panose="02040503050406030204" pitchFamily="18" charset="0"/>
              </a:rPr>
              <a:t>Năng lượng do con người tạo ra: điện. </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96600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B84F906A-6436-BB76-FA28-45BFB1BACCF0}"/>
              </a:ext>
            </a:extLst>
          </p:cNvPr>
          <p:cNvSpPr/>
          <p:nvPr/>
        </p:nvSpPr>
        <p:spPr>
          <a:xfrm>
            <a:off x="2679700" y="1028699"/>
            <a:ext cx="9315450" cy="4318001"/>
          </a:xfrm>
          <a:prstGeom prst="roundRect">
            <a:avLst>
              <a:gd name="adj" fmla="val 24204"/>
            </a:avLst>
          </a:prstGeom>
          <a:solidFill>
            <a:schemeClr val="bg1">
              <a:alpha val="95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016AF4E2-AC2F-0098-664A-C3710320D85E}"/>
              </a:ext>
            </a:extLst>
          </p:cNvPr>
          <p:cNvSpPr txBox="1"/>
          <p:nvPr/>
        </p:nvSpPr>
        <p:spPr>
          <a:xfrm>
            <a:off x="3695700" y="1149673"/>
            <a:ext cx="7994650" cy="4076052"/>
          </a:xfrm>
          <a:prstGeom prst="rect">
            <a:avLst/>
          </a:prstGeom>
          <a:noFill/>
        </p:spPr>
        <p:txBody>
          <a:bodyPr wrap="square">
            <a:spAutoFit/>
          </a:bodyPr>
          <a:lstStyle/>
          <a:p>
            <a:pPr algn="ctr">
              <a:lnSpc>
                <a:spcPct val="150000"/>
              </a:lnSpc>
              <a:spcAft>
                <a:spcPts val="1000"/>
              </a:spcAft>
            </a:pPr>
            <a:r>
              <a:rPr kumimoji="0" lang="en-US" sz="6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2</a:t>
            </a:r>
            <a:r>
              <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nl-NL" sz="6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Tìm hiểu việc sử dụng năng lượng ở gia đình</a:t>
            </a:r>
            <a:endParaRPr lang="en-SG" sz="6000"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7" name="图片 18">
            <a:extLst>
              <a:ext uri="{FF2B5EF4-FFF2-40B4-BE49-F238E27FC236}">
                <a16:creationId xmlns:a16="http://schemas.microsoft.com/office/drawing/2014/main" id="{08FCF910-AF13-3C1B-B129-26D40A1BE7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3102"/>
            <a:ext cx="4194450" cy="3085245"/>
          </a:xfrm>
          <a:prstGeom prst="rect">
            <a:avLst/>
          </a:prstGeom>
        </p:spPr>
      </p:pic>
    </p:spTree>
    <p:extLst>
      <p:ext uri="{BB962C8B-B14F-4D97-AF65-F5344CB8AC3E}">
        <p14:creationId xmlns:p14="http://schemas.microsoft.com/office/powerpoint/2010/main" val="5858071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7">
            <a:extLst>
              <a:ext uri="{FF2B5EF4-FFF2-40B4-BE49-F238E27FC236}">
                <a16:creationId xmlns:a16="http://schemas.microsoft.com/office/drawing/2014/main" id="{5E1C55D5-7F45-CCF1-3E5F-D05169FC18AE}"/>
              </a:ext>
            </a:extLst>
          </p:cNvPr>
          <p:cNvSpPr/>
          <p:nvPr/>
        </p:nvSpPr>
        <p:spPr>
          <a:xfrm>
            <a:off x="0" y="1333617"/>
            <a:ext cx="12143515" cy="5903761"/>
          </a:xfrm>
          <a:prstGeom prst="roundRect">
            <a:avLst>
              <a:gd name="adj" fmla="val 24204"/>
            </a:avLst>
          </a:prstGeom>
          <a:solidFill>
            <a:schemeClr val="bg1">
              <a:alpha val="83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6" name="圆角矩形 17">
            <a:extLst>
              <a:ext uri="{FF2B5EF4-FFF2-40B4-BE49-F238E27FC236}">
                <a16:creationId xmlns:a16="http://schemas.microsoft.com/office/drawing/2014/main" id="{3280BDCA-7293-FF29-D530-F9B7A4BE3E2A}"/>
              </a:ext>
            </a:extLst>
          </p:cNvPr>
          <p:cNvSpPr/>
          <p:nvPr/>
        </p:nvSpPr>
        <p:spPr>
          <a:xfrm>
            <a:off x="952966" y="541339"/>
            <a:ext cx="8698570" cy="1272179"/>
          </a:xfrm>
          <a:prstGeom prst="roundRect">
            <a:avLst>
              <a:gd name="adj" fmla="val 24204"/>
            </a:avLst>
          </a:prstGeom>
          <a:solidFill>
            <a:schemeClr val="bg1">
              <a:alpha val="95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C9CFF2D8-106C-158E-3132-3A7BB50DBD8D}"/>
              </a:ext>
            </a:extLst>
          </p:cNvPr>
          <p:cNvSpPr txBox="1"/>
          <p:nvPr/>
        </p:nvSpPr>
        <p:spPr>
          <a:xfrm>
            <a:off x="735980" y="541339"/>
            <a:ext cx="8698570" cy="1169551"/>
          </a:xfrm>
          <a:prstGeom prst="rect">
            <a:avLst/>
          </a:prstGeom>
          <a:noFill/>
        </p:spPr>
        <p:txBody>
          <a:bodyPr wrap="square">
            <a:spAutoFit/>
          </a:bodyPr>
          <a:lstStyle/>
          <a:p>
            <a:pPr algn="ctr"/>
            <a:r>
              <a:rPr lang="en-SG" sz="3500" b="1" dirty="0" err="1">
                <a:solidFill>
                  <a:srgbClr val="C00000"/>
                </a:solidFill>
                <a:latin typeface="Cambria" panose="02040503050406030204" pitchFamily="18" charset="0"/>
                <a:ea typeface="Cambria" panose="02040503050406030204" pitchFamily="18" charset="0"/>
              </a:rPr>
              <a:t>Trình</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bày</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việc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sử</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dụng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năng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lượng</a:t>
            </a:r>
            <a:r>
              <a:rPr lang="vi-VN" sz="3500" b="1" dirty="0">
                <a:solidFill>
                  <a:srgbClr val="C00000"/>
                </a:solidFill>
                <a:latin typeface="Cambria" panose="02040503050406030204" pitchFamily="18" charset="0"/>
                <a:ea typeface="Cambria" panose="02040503050406030204" pitchFamily="18" charset="0"/>
              </a:rPr>
              <a:t> </a:t>
            </a:r>
          </a:p>
          <a:p>
            <a:pPr algn="ctr"/>
            <a:r>
              <a:rPr lang="en-SG" sz="3500" b="1" dirty="0">
                <a:solidFill>
                  <a:srgbClr val="C00000"/>
                </a:solidFill>
                <a:latin typeface="Cambria" panose="02040503050406030204" pitchFamily="18" charset="0"/>
                <a:ea typeface="Cambria" panose="02040503050406030204" pitchFamily="18" charset="0"/>
              </a:rPr>
              <a:t>ở </a:t>
            </a:r>
            <a:r>
              <a:rPr lang="en-SG" sz="3500" b="1" dirty="0" err="1">
                <a:solidFill>
                  <a:srgbClr val="C00000"/>
                </a:solidFill>
                <a:latin typeface="Cambria" panose="02040503050406030204" pitchFamily="18" charset="0"/>
                <a:ea typeface="Cambria" panose="02040503050406030204" pitchFamily="18" charset="0"/>
              </a:rPr>
              <a:t>gia</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đình</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em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theo</a:t>
            </a:r>
            <a:r>
              <a:rPr lang="vi-VN" sz="3500" b="1" dirty="0">
                <a:solidFill>
                  <a:srgbClr val="C00000"/>
                </a:solidFill>
                <a:latin typeface="Cambria" panose="02040503050406030204" pitchFamily="18" charset="0"/>
                <a:ea typeface="Cambria" panose="02040503050406030204" pitchFamily="18" charset="0"/>
              </a:rPr>
              <a:t> gợi ý:</a:t>
            </a:r>
            <a:endParaRPr lang="en-SG" sz="3500" b="1" dirty="0">
              <a:solidFill>
                <a:srgbClr val="C0000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38810130-E16D-6425-F87A-6508A39B9CD4}"/>
              </a:ext>
            </a:extLst>
          </p:cNvPr>
          <p:cNvGrpSpPr/>
          <p:nvPr/>
        </p:nvGrpSpPr>
        <p:grpSpPr>
          <a:xfrm>
            <a:off x="4693996" y="4308149"/>
            <a:ext cx="7449519" cy="1372422"/>
            <a:chOff x="148227" y="571502"/>
            <a:chExt cx="11150063" cy="670833"/>
          </a:xfrm>
        </p:grpSpPr>
        <p:sp>
          <p:nvSpPr>
            <p:cNvPr id="8" name="Rectangle: Rounded Corners 7">
              <a:extLst>
                <a:ext uri="{FF2B5EF4-FFF2-40B4-BE49-F238E27FC236}">
                  <a16:creationId xmlns:a16="http://schemas.microsoft.com/office/drawing/2014/main" id="{F0054567-F44E-57C8-462C-B117426A5B13}"/>
                </a:ext>
              </a:extLst>
            </p:cNvPr>
            <p:cNvSpPr/>
            <p:nvPr/>
          </p:nvSpPr>
          <p:spPr>
            <a:xfrm>
              <a:off x="312280" y="571502"/>
              <a:ext cx="10716423"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a:solidFill>
                  <a:schemeClr val="tx1"/>
                </a:solidFill>
              </a:endParaRPr>
            </a:p>
          </p:txBody>
        </p:sp>
        <p:sp>
          <p:nvSpPr>
            <p:cNvPr id="9" name="TextBox 8">
              <a:extLst>
                <a:ext uri="{FF2B5EF4-FFF2-40B4-BE49-F238E27FC236}">
                  <a16:creationId xmlns:a16="http://schemas.microsoft.com/office/drawing/2014/main" id="{3C227A66-CD14-3F67-5A02-0B3468DB2DC1}"/>
                </a:ext>
              </a:extLst>
            </p:cNvPr>
            <p:cNvSpPr txBox="1"/>
            <p:nvPr/>
          </p:nvSpPr>
          <p:spPr>
            <a:xfrm>
              <a:off x="148227" y="592336"/>
              <a:ext cx="11150063" cy="601758"/>
            </a:xfrm>
            <a:prstGeom prst="rect">
              <a:avLst/>
            </a:prstGeom>
            <a:noFill/>
          </p:spPr>
          <p:txBody>
            <a:bodyPr wrap="square" rtlCol="0">
              <a:spAutoFit/>
            </a:bodyPr>
            <a:lstStyle/>
            <a:p>
              <a:pPr algn="ctr"/>
              <a:r>
                <a:rPr lang="vi-VN" sz="3700" b="1" dirty="0">
                  <a:latin typeface="Cambria" panose="02040503050406030204" pitchFamily="18" charset="0"/>
                  <a:cs typeface="Calibri" panose="020F0502020204030204" pitchFamily="34" charset="0"/>
                </a:rPr>
                <a:t>Mỗi nguồn năng lượng đó được </a:t>
              </a:r>
            </a:p>
            <a:p>
              <a:pPr algn="ctr"/>
              <a:r>
                <a:rPr lang="vi-VN" sz="3700" b="1" dirty="0">
                  <a:latin typeface="Cambria" panose="02040503050406030204" pitchFamily="18" charset="0"/>
                  <a:cs typeface="Calibri" panose="020F0502020204030204" pitchFamily="34" charset="0"/>
                </a:rPr>
                <a:t>sử dụng vào việc gì?</a:t>
              </a:r>
              <a:endParaRPr lang="en-US" sz="3700" b="1" dirty="0">
                <a:latin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F844E66E-EFC0-73E3-ED64-A9990437F021}"/>
              </a:ext>
            </a:extLst>
          </p:cNvPr>
          <p:cNvGrpSpPr/>
          <p:nvPr/>
        </p:nvGrpSpPr>
        <p:grpSpPr>
          <a:xfrm>
            <a:off x="4775570" y="2133850"/>
            <a:ext cx="6993994" cy="1402396"/>
            <a:chOff x="24477" y="516693"/>
            <a:chExt cx="11538037" cy="670833"/>
          </a:xfrm>
        </p:grpSpPr>
        <p:sp>
          <p:nvSpPr>
            <p:cNvPr id="11" name="Rectangle: Rounded Corners 10">
              <a:extLst>
                <a:ext uri="{FF2B5EF4-FFF2-40B4-BE49-F238E27FC236}">
                  <a16:creationId xmlns:a16="http://schemas.microsoft.com/office/drawing/2014/main" id="{B231C91A-64BA-C5BB-29A8-7698F1C76BF6}"/>
                </a:ext>
              </a:extLst>
            </p:cNvPr>
            <p:cNvSpPr/>
            <p:nvPr/>
          </p:nvSpPr>
          <p:spPr>
            <a:xfrm>
              <a:off x="24477" y="516693"/>
              <a:ext cx="11538037" cy="67083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12" name="TextBox 11">
              <a:extLst>
                <a:ext uri="{FF2B5EF4-FFF2-40B4-BE49-F238E27FC236}">
                  <a16:creationId xmlns:a16="http://schemas.microsoft.com/office/drawing/2014/main" id="{0DEB7FF7-7237-3AAA-D890-CC85A07E7039}"/>
                </a:ext>
              </a:extLst>
            </p:cNvPr>
            <p:cNvSpPr txBox="1"/>
            <p:nvPr/>
          </p:nvSpPr>
          <p:spPr>
            <a:xfrm>
              <a:off x="70722" y="567757"/>
              <a:ext cx="11383022" cy="588897"/>
            </a:xfrm>
            <a:prstGeom prst="rect">
              <a:avLst/>
            </a:prstGeom>
            <a:noFill/>
          </p:spPr>
          <p:txBody>
            <a:bodyPr wrap="square" rtlCol="0">
              <a:spAutoFit/>
            </a:bodyPr>
            <a:lstStyle/>
            <a:p>
              <a:pPr algn="ctr"/>
              <a:r>
                <a:rPr lang="vi-VN" sz="3700" b="1" dirty="0">
                  <a:latin typeface="Cambria" panose="02040503050406030204" pitchFamily="18" charset="0"/>
                  <a:cs typeface="Calibri" panose="020F0502020204030204" pitchFamily="34" charset="0"/>
                </a:rPr>
                <a:t>Nêu những nguồn năng lượng gia đình em sử dụng hằng ngày.</a:t>
              </a:r>
              <a:endParaRPr lang="en-US" sz="3700" b="1" dirty="0">
                <a:latin typeface="Cambria" panose="02040503050406030204" pitchFamily="18" charset="0"/>
                <a:cs typeface="Calibri" panose="020F0502020204030204" pitchFamily="34" charset="0"/>
              </a:endParaRPr>
            </a:p>
          </p:txBody>
        </p:sp>
      </p:grpSp>
      <p:pic>
        <p:nvPicPr>
          <p:cNvPr id="15" name="Picture 14" descr="A couple of kids sitting at desks&#10;&#10;Description automatically generated">
            <a:extLst>
              <a:ext uri="{FF2B5EF4-FFF2-40B4-BE49-F238E27FC236}">
                <a16:creationId xmlns:a16="http://schemas.microsoft.com/office/drawing/2014/main" id="{9FB0E239-4FC0-6C4A-3AFD-F18647862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36" y="3632523"/>
            <a:ext cx="5222201" cy="3225477"/>
          </a:xfrm>
          <a:prstGeom prst="rect">
            <a:avLst/>
          </a:prstGeom>
        </p:spPr>
      </p:pic>
    </p:spTree>
    <p:extLst>
      <p:ext uri="{BB962C8B-B14F-4D97-AF65-F5344CB8AC3E}">
        <p14:creationId xmlns:p14="http://schemas.microsoft.com/office/powerpoint/2010/main" val="5417849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par>
                                <p:cTn id="10" presetID="5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Scale>
                                      <p:cBhvr>
                                        <p:cTn id="1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
                                        </p:tgtEl>
                                        <p:attrNameLst>
                                          <p:attrName>ppt_x</p:attrName>
                                          <p:attrName>ppt_y</p:attrName>
                                        </p:attrNameLst>
                                      </p:cBhvr>
                                    </p:animMotion>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235F77-CA04-D149-6605-14A66D6B5ABB}"/>
              </a:ext>
            </a:extLst>
          </p:cNvPr>
          <p:cNvSpPr/>
          <p:nvPr/>
        </p:nvSpPr>
        <p:spPr>
          <a:xfrm>
            <a:off x="24242" y="292520"/>
            <a:ext cx="12143515" cy="5903761"/>
          </a:xfrm>
          <a:prstGeom prst="roundRect">
            <a:avLst>
              <a:gd name="adj" fmla="val 24204"/>
            </a:avLst>
          </a:prstGeom>
          <a:solidFill>
            <a:schemeClr val="bg1">
              <a:alpha val="83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矩形 16">
            <a:extLst>
              <a:ext uri="{FF2B5EF4-FFF2-40B4-BE49-F238E27FC236}">
                <a16:creationId xmlns:a16="http://schemas.microsoft.com/office/drawing/2014/main" id="{CD2557F5-1220-588A-18CA-73644E50A5E8}"/>
              </a:ext>
            </a:extLst>
          </p:cNvPr>
          <p:cNvSpPr/>
          <p:nvPr/>
        </p:nvSpPr>
        <p:spPr>
          <a:xfrm>
            <a:off x="114300" y="2313829"/>
            <a:ext cx="3559117" cy="1464231"/>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altLang="zh-CN" sz="4000" b="1" dirty="0">
                <a:solidFill>
                  <a:srgbClr val="002060"/>
                </a:solidFill>
                <a:latin typeface="Cambria" panose="02040503050406030204" pitchFamily="18" charset="0"/>
              </a:rPr>
              <a:t>Năng lượng mặt trời</a:t>
            </a:r>
            <a:endParaRPr lang="zh-CN" altLang="en-US" sz="4000" b="1" dirty="0">
              <a:solidFill>
                <a:srgbClr val="002060"/>
              </a:solidFill>
              <a:latin typeface="Cambria" panose="02040503050406030204" pitchFamily="18" charset="0"/>
            </a:endParaRPr>
          </a:p>
        </p:txBody>
      </p:sp>
      <p:pic>
        <p:nvPicPr>
          <p:cNvPr id="1026" name="Picture 2">
            <a:extLst>
              <a:ext uri="{FF2B5EF4-FFF2-40B4-BE49-F238E27FC236}">
                <a16:creationId xmlns:a16="http://schemas.microsoft.com/office/drawing/2014/main" id="{4676B85B-8254-3E0C-0DBD-FDD5E40FA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9294" y="191158"/>
            <a:ext cx="4563277" cy="590376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1299ADB-84A9-C344-1DAB-B0D716DBE2CA}"/>
              </a:ext>
            </a:extLst>
          </p:cNvPr>
          <p:cNvGrpSpPr/>
          <p:nvPr/>
        </p:nvGrpSpPr>
        <p:grpSpPr>
          <a:xfrm>
            <a:off x="3535394" y="6102437"/>
            <a:ext cx="6900029" cy="768470"/>
            <a:chOff x="-1018744" y="2293519"/>
            <a:chExt cx="11383022" cy="367596"/>
          </a:xfrm>
        </p:grpSpPr>
        <p:sp>
          <p:nvSpPr>
            <p:cNvPr id="7" name="Rectangle: Rounded Corners 6">
              <a:extLst>
                <a:ext uri="{FF2B5EF4-FFF2-40B4-BE49-F238E27FC236}">
                  <a16:creationId xmlns:a16="http://schemas.microsoft.com/office/drawing/2014/main" id="{B0F889AD-A9F5-FFA3-6DF5-24160B773563}"/>
                </a:ext>
              </a:extLst>
            </p:cNvPr>
            <p:cNvSpPr/>
            <p:nvPr/>
          </p:nvSpPr>
          <p:spPr>
            <a:xfrm>
              <a:off x="1385700" y="2293519"/>
              <a:ext cx="6537778" cy="367596"/>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8" name="TextBox 7">
              <a:extLst>
                <a:ext uri="{FF2B5EF4-FFF2-40B4-BE49-F238E27FC236}">
                  <a16:creationId xmlns:a16="http://schemas.microsoft.com/office/drawing/2014/main" id="{FAB07BD1-6225-F8D4-260C-E73059CDC64F}"/>
                </a:ext>
              </a:extLst>
            </p:cNvPr>
            <p:cNvSpPr txBox="1"/>
            <p:nvPr/>
          </p:nvSpPr>
          <p:spPr>
            <a:xfrm>
              <a:off x="-1018744" y="2344583"/>
              <a:ext cx="11383022" cy="316532"/>
            </a:xfrm>
            <a:prstGeom prst="rect">
              <a:avLst/>
            </a:prstGeom>
            <a:noFill/>
          </p:spPr>
          <p:txBody>
            <a:bodyPr wrap="square" rtlCol="0">
              <a:spAutoFit/>
            </a:bodyPr>
            <a:lstStyle/>
            <a:p>
              <a:pPr algn="ctr"/>
              <a:r>
                <a:rPr lang="vi-VN" sz="3700" b="1" dirty="0">
                  <a:latin typeface="Cambria" panose="02040503050406030204" pitchFamily="18" charset="0"/>
                  <a:cs typeface="Calibri" panose="020F0502020204030204" pitchFamily="34" charset="0"/>
                </a:rPr>
                <a:t>Làm nóng nước</a:t>
              </a:r>
              <a:endParaRPr lang="en-US" sz="3700" b="1" dirty="0">
                <a:latin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4FD7C54A-56FE-6CCD-BDB3-D5A3FED70C71}"/>
              </a:ext>
            </a:extLst>
          </p:cNvPr>
          <p:cNvGrpSpPr/>
          <p:nvPr/>
        </p:nvGrpSpPr>
        <p:grpSpPr>
          <a:xfrm>
            <a:off x="3613297" y="6194152"/>
            <a:ext cx="6900029" cy="768470"/>
            <a:chOff x="-1036924" y="2293519"/>
            <a:chExt cx="11383022" cy="367596"/>
          </a:xfrm>
        </p:grpSpPr>
        <p:sp>
          <p:nvSpPr>
            <p:cNvPr id="11" name="Rectangle: Rounded Corners 10">
              <a:extLst>
                <a:ext uri="{FF2B5EF4-FFF2-40B4-BE49-F238E27FC236}">
                  <a16:creationId xmlns:a16="http://schemas.microsoft.com/office/drawing/2014/main" id="{D0CCEF76-6295-D432-E5ED-25D097A223A2}"/>
                </a:ext>
              </a:extLst>
            </p:cNvPr>
            <p:cNvSpPr/>
            <p:nvPr/>
          </p:nvSpPr>
          <p:spPr>
            <a:xfrm>
              <a:off x="1385700" y="2293519"/>
              <a:ext cx="6537778" cy="367596"/>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12" name="TextBox 11">
              <a:extLst>
                <a:ext uri="{FF2B5EF4-FFF2-40B4-BE49-F238E27FC236}">
                  <a16:creationId xmlns:a16="http://schemas.microsoft.com/office/drawing/2014/main" id="{886ABB30-1802-8529-69C3-AD06E58A539C}"/>
                </a:ext>
              </a:extLst>
            </p:cNvPr>
            <p:cNvSpPr txBox="1"/>
            <p:nvPr/>
          </p:nvSpPr>
          <p:spPr>
            <a:xfrm>
              <a:off x="-1036924" y="2307904"/>
              <a:ext cx="11383022" cy="316532"/>
            </a:xfrm>
            <a:prstGeom prst="rect">
              <a:avLst/>
            </a:prstGeom>
            <a:noFill/>
          </p:spPr>
          <p:txBody>
            <a:bodyPr wrap="square" rtlCol="0">
              <a:spAutoFit/>
            </a:bodyPr>
            <a:lstStyle/>
            <a:p>
              <a:pPr algn="ctr"/>
              <a:r>
                <a:rPr lang="vi-VN" sz="3700" b="1" dirty="0">
                  <a:latin typeface="Cambria" panose="02040503050406030204" pitchFamily="18" charset="0"/>
                  <a:cs typeface="Calibri" panose="020F0502020204030204" pitchFamily="34" charset="0"/>
                </a:rPr>
                <a:t>Phơi quần áo</a:t>
              </a:r>
              <a:endParaRPr lang="en-US" sz="3700" b="1" dirty="0">
                <a:latin typeface="Cambria" panose="02040503050406030204" pitchFamily="18" charset="0"/>
                <a:cs typeface="Calibri" panose="020F0502020204030204" pitchFamily="34" charset="0"/>
              </a:endParaRPr>
            </a:p>
          </p:txBody>
        </p:sp>
      </p:grpSp>
      <p:pic>
        <p:nvPicPr>
          <p:cNvPr id="14" name="Picture 13" descr="Clothes on a rope&#10;&#10;Description automatically generated">
            <a:extLst>
              <a:ext uri="{FF2B5EF4-FFF2-40B4-BE49-F238E27FC236}">
                <a16:creationId xmlns:a16="http://schemas.microsoft.com/office/drawing/2014/main" id="{90A44D90-4AD7-8AC4-8C9F-E8365D5145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63475" y="439090"/>
            <a:ext cx="7815098" cy="5697477"/>
          </a:xfrm>
          <a:prstGeom prst="rect">
            <a:avLst/>
          </a:prstGeom>
        </p:spPr>
      </p:pic>
      <p:pic>
        <p:nvPicPr>
          <p:cNvPr id="15" name="Picture 14">
            <a:extLst>
              <a:ext uri="{FF2B5EF4-FFF2-40B4-BE49-F238E27FC236}">
                <a16:creationId xmlns:a16="http://schemas.microsoft.com/office/drawing/2014/main" id="{85A34B78-FE03-B285-81F5-E1C6B559205F}"/>
              </a:ext>
            </a:extLst>
          </p:cNvPr>
          <p:cNvPicPr>
            <a:picLocks noChangeAspect="1"/>
          </p:cNvPicPr>
          <p:nvPr/>
        </p:nvPicPr>
        <p:blipFill>
          <a:blip r:embed="rId5"/>
          <a:stretch>
            <a:fillRect/>
          </a:stretch>
        </p:blipFill>
        <p:spPr>
          <a:xfrm>
            <a:off x="4094193" y="602673"/>
            <a:ext cx="7484379" cy="4996924"/>
          </a:xfrm>
          <a:prstGeom prst="rect">
            <a:avLst/>
          </a:prstGeom>
        </p:spPr>
      </p:pic>
      <p:grpSp>
        <p:nvGrpSpPr>
          <p:cNvPr id="16" name="Group 15">
            <a:extLst>
              <a:ext uri="{FF2B5EF4-FFF2-40B4-BE49-F238E27FC236}">
                <a16:creationId xmlns:a16="http://schemas.microsoft.com/office/drawing/2014/main" id="{4A6D7D89-D47B-16C0-4C41-C2E490355FFC}"/>
              </a:ext>
            </a:extLst>
          </p:cNvPr>
          <p:cNvGrpSpPr/>
          <p:nvPr/>
        </p:nvGrpSpPr>
        <p:grpSpPr>
          <a:xfrm>
            <a:off x="4083903" y="5786613"/>
            <a:ext cx="6900029" cy="768470"/>
            <a:chOff x="-1036924" y="2293519"/>
            <a:chExt cx="11383022" cy="367596"/>
          </a:xfrm>
        </p:grpSpPr>
        <p:sp>
          <p:nvSpPr>
            <p:cNvPr id="17" name="Rectangle: Rounded Corners 16">
              <a:extLst>
                <a:ext uri="{FF2B5EF4-FFF2-40B4-BE49-F238E27FC236}">
                  <a16:creationId xmlns:a16="http://schemas.microsoft.com/office/drawing/2014/main" id="{8F9680BC-15DC-9DD1-CAD6-B9E83B1A3C12}"/>
                </a:ext>
              </a:extLst>
            </p:cNvPr>
            <p:cNvSpPr/>
            <p:nvPr/>
          </p:nvSpPr>
          <p:spPr>
            <a:xfrm>
              <a:off x="271125" y="2293519"/>
              <a:ext cx="8785290" cy="367596"/>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18" name="TextBox 17">
              <a:extLst>
                <a:ext uri="{FF2B5EF4-FFF2-40B4-BE49-F238E27FC236}">
                  <a16:creationId xmlns:a16="http://schemas.microsoft.com/office/drawing/2014/main" id="{2D76D411-F0D7-D961-0120-802C7762E5E3}"/>
                </a:ext>
              </a:extLst>
            </p:cNvPr>
            <p:cNvSpPr txBox="1"/>
            <p:nvPr/>
          </p:nvSpPr>
          <p:spPr>
            <a:xfrm>
              <a:off x="-1036924" y="2307904"/>
              <a:ext cx="11383022" cy="316532"/>
            </a:xfrm>
            <a:prstGeom prst="rect">
              <a:avLst/>
            </a:prstGeom>
            <a:noFill/>
          </p:spPr>
          <p:txBody>
            <a:bodyPr wrap="square" rtlCol="0">
              <a:spAutoFit/>
            </a:bodyPr>
            <a:lstStyle/>
            <a:p>
              <a:pPr algn="ctr"/>
              <a:r>
                <a:rPr lang="vi-VN" sz="3700" b="1" dirty="0">
                  <a:latin typeface="Cambria" panose="02040503050406030204" pitchFamily="18" charset="0"/>
                  <a:cs typeface="Calibri" panose="020F0502020204030204" pitchFamily="34" charset="0"/>
                </a:rPr>
                <a:t>Để phơi khô thực phẩm</a:t>
              </a:r>
              <a:endParaRPr lang="en-US" sz="3700" b="1" dirty="0">
                <a:latin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2247010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6"/>
                                        </p:tgtEl>
                                        <p:attrNameLst>
                                          <p:attrName>ppt_w</p:attrName>
                                        </p:attrNameLst>
                                      </p:cBhvr>
                                      <p:tavLst>
                                        <p:tav tm="0">
                                          <p:val>
                                            <p:strVal val="ppt_w"/>
                                          </p:val>
                                        </p:tav>
                                        <p:tav tm="100000">
                                          <p:val>
                                            <p:fltVal val="0"/>
                                          </p:val>
                                        </p:tav>
                                      </p:tavLst>
                                    </p:anim>
                                    <p:anim calcmode="lin" valueType="num">
                                      <p:cBhvr>
                                        <p:cTn id="22" dur="500"/>
                                        <p:tgtEl>
                                          <p:spTgt spid="6"/>
                                        </p:tgtEl>
                                        <p:attrNameLst>
                                          <p:attrName>ppt_h</p:attrName>
                                        </p:attrNameLst>
                                      </p:cBhvr>
                                      <p:tavLst>
                                        <p:tav tm="0">
                                          <p:val>
                                            <p:strVal val="ppt_h"/>
                                          </p:val>
                                        </p:tav>
                                        <p:tav tm="100000">
                                          <p:val>
                                            <p:fltVal val="0"/>
                                          </p:val>
                                        </p:tav>
                                      </p:tavLst>
                                    </p:anim>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1026"/>
                                        </p:tgtEl>
                                        <p:attrNameLst>
                                          <p:attrName>ppt_w</p:attrName>
                                        </p:attrNameLst>
                                      </p:cBhvr>
                                      <p:tavLst>
                                        <p:tav tm="0">
                                          <p:val>
                                            <p:strVal val="ppt_w"/>
                                          </p:val>
                                        </p:tav>
                                        <p:tav tm="100000">
                                          <p:val>
                                            <p:fltVal val="0"/>
                                          </p:val>
                                        </p:tav>
                                      </p:tavLst>
                                    </p:anim>
                                    <p:anim calcmode="lin" valueType="num">
                                      <p:cBhvr>
                                        <p:cTn id="27" dur="500"/>
                                        <p:tgtEl>
                                          <p:spTgt spid="1026"/>
                                        </p:tgtEl>
                                        <p:attrNameLst>
                                          <p:attrName>ppt_h</p:attrName>
                                        </p:attrNameLst>
                                      </p:cBhvr>
                                      <p:tavLst>
                                        <p:tav tm="0">
                                          <p:val>
                                            <p:strVal val="ppt_h"/>
                                          </p:val>
                                        </p:tav>
                                        <p:tav tm="100000">
                                          <p:val>
                                            <p:fltVal val="0"/>
                                          </p:val>
                                        </p:tav>
                                      </p:tavLst>
                                    </p:anim>
                                    <p:animEffect transition="out" filter="fade">
                                      <p:cBhvr>
                                        <p:cTn id="28" dur="500"/>
                                        <p:tgtEl>
                                          <p:spTgt spid="1026"/>
                                        </p:tgtEl>
                                      </p:cBhvr>
                                    </p:animEffect>
                                    <p:set>
                                      <p:cBhvr>
                                        <p:cTn id="29" dur="1" fill="hold">
                                          <p:stCondLst>
                                            <p:cond delay="499"/>
                                          </p:stCondLst>
                                        </p:cTn>
                                        <p:tgtEl>
                                          <p:spTgt spid="102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4"/>
                                        </p:tgtEl>
                                        <p:attrNameLst>
                                          <p:attrName>ppt_w</p:attrName>
                                        </p:attrNameLst>
                                      </p:cBhvr>
                                      <p:tavLst>
                                        <p:tav tm="0">
                                          <p:val>
                                            <p:strVal val="ppt_w"/>
                                          </p:val>
                                        </p:tav>
                                        <p:tav tm="100000">
                                          <p:val>
                                            <p:fltVal val="0"/>
                                          </p:val>
                                        </p:tav>
                                      </p:tavLst>
                                    </p:anim>
                                    <p:anim calcmode="lin" valueType="num">
                                      <p:cBhvr>
                                        <p:cTn id="50" dur="500"/>
                                        <p:tgtEl>
                                          <p:spTgt spid="14"/>
                                        </p:tgtEl>
                                        <p:attrNameLst>
                                          <p:attrName>ppt_h</p:attrName>
                                        </p:attrNameLst>
                                      </p:cBhvr>
                                      <p:tavLst>
                                        <p:tav tm="0">
                                          <p:val>
                                            <p:strVal val="ppt_h"/>
                                          </p:val>
                                        </p:tav>
                                        <p:tav tm="100000">
                                          <p:val>
                                            <p:fltVal val="0"/>
                                          </p:val>
                                        </p:tav>
                                      </p:tavLst>
                                    </p:anim>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235F77-CA04-D149-6605-14A66D6B5ABB}"/>
              </a:ext>
            </a:extLst>
          </p:cNvPr>
          <p:cNvSpPr/>
          <p:nvPr/>
        </p:nvSpPr>
        <p:spPr>
          <a:xfrm>
            <a:off x="24242" y="292520"/>
            <a:ext cx="12143515" cy="5903761"/>
          </a:xfrm>
          <a:prstGeom prst="roundRect">
            <a:avLst>
              <a:gd name="adj" fmla="val 24204"/>
            </a:avLst>
          </a:prstGeom>
          <a:solidFill>
            <a:schemeClr val="bg1">
              <a:alpha val="83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矩形 16">
            <a:extLst>
              <a:ext uri="{FF2B5EF4-FFF2-40B4-BE49-F238E27FC236}">
                <a16:creationId xmlns:a16="http://schemas.microsoft.com/office/drawing/2014/main" id="{CD2557F5-1220-588A-18CA-73644E50A5E8}"/>
              </a:ext>
            </a:extLst>
          </p:cNvPr>
          <p:cNvSpPr/>
          <p:nvPr/>
        </p:nvSpPr>
        <p:spPr>
          <a:xfrm>
            <a:off x="114300" y="2313829"/>
            <a:ext cx="3225799" cy="1464231"/>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altLang="zh-CN" sz="4000" b="1" dirty="0">
                <a:solidFill>
                  <a:srgbClr val="002060"/>
                </a:solidFill>
                <a:latin typeface="Cambria" panose="02040503050406030204" pitchFamily="18" charset="0"/>
              </a:rPr>
              <a:t>Năng lượng điện</a:t>
            </a:r>
            <a:endParaRPr lang="zh-CN" altLang="en-US" sz="4000" b="1" dirty="0">
              <a:solidFill>
                <a:srgbClr val="002060"/>
              </a:solidFill>
              <a:latin typeface="Cambria" panose="02040503050406030204" pitchFamily="18" charset="0"/>
            </a:endParaRPr>
          </a:p>
        </p:txBody>
      </p:sp>
      <p:grpSp>
        <p:nvGrpSpPr>
          <p:cNvPr id="10" name="Group 9">
            <a:extLst>
              <a:ext uri="{FF2B5EF4-FFF2-40B4-BE49-F238E27FC236}">
                <a16:creationId xmlns:a16="http://schemas.microsoft.com/office/drawing/2014/main" id="{4FD7C54A-56FE-6CCD-BDB3-D5A3FED70C71}"/>
              </a:ext>
            </a:extLst>
          </p:cNvPr>
          <p:cNvGrpSpPr/>
          <p:nvPr/>
        </p:nvGrpSpPr>
        <p:grpSpPr>
          <a:xfrm>
            <a:off x="4089570" y="5158936"/>
            <a:ext cx="6900029" cy="779351"/>
            <a:chOff x="-1036927" y="2385456"/>
            <a:chExt cx="11383022" cy="372801"/>
          </a:xfrm>
        </p:grpSpPr>
        <p:sp>
          <p:nvSpPr>
            <p:cNvPr id="11" name="Rectangle: Rounded Corners 10">
              <a:extLst>
                <a:ext uri="{FF2B5EF4-FFF2-40B4-BE49-F238E27FC236}">
                  <a16:creationId xmlns:a16="http://schemas.microsoft.com/office/drawing/2014/main" id="{D0CCEF76-6295-D432-E5ED-25D097A223A2}"/>
                </a:ext>
              </a:extLst>
            </p:cNvPr>
            <p:cNvSpPr/>
            <p:nvPr/>
          </p:nvSpPr>
          <p:spPr>
            <a:xfrm>
              <a:off x="1385693" y="2385456"/>
              <a:ext cx="6537778" cy="367596"/>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12" name="TextBox 11">
              <a:extLst>
                <a:ext uri="{FF2B5EF4-FFF2-40B4-BE49-F238E27FC236}">
                  <a16:creationId xmlns:a16="http://schemas.microsoft.com/office/drawing/2014/main" id="{886ABB30-1802-8529-69C3-AD06E58A539C}"/>
                </a:ext>
              </a:extLst>
            </p:cNvPr>
            <p:cNvSpPr txBox="1"/>
            <p:nvPr/>
          </p:nvSpPr>
          <p:spPr>
            <a:xfrm>
              <a:off x="-1036927" y="2441725"/>
              <a:ext cx="11383022" cy="316532"/>
            </a:xfrm>
            <a:prstGeom prst="rect">
              <a:avLst/>
            </a:prstGeom>
            <a:noFill/>
          </p:spPr>
          <p:txBody>
            <a:bodyPr wrap="square" rtlCol="0">
              <a:spAutoFit/>
            </a:bodyPr>
            <a:lstStyle/>
            <a:p>
              <a:pPr algn="ctr"/>
              <a:r>
                <a:rPr lang="vi-VN" sz="3700" b="1" dirty="0">
                  <a:latin typeface="Cambria" panose="02040503050406030204" pitchFamily="18" charset="0"/>
                  <a:cs typeface="Calibri" panose="020F0502020204030204" pitchFamily="34" charset="0"/>
                </a:rPr>
                <a:t>Nấu ăn</a:t>
              </a:r>
              <a:endParaRPr lang="en-US" sz="3700" b="1" dirty="0">
                <a:latin typeface="Cambria" panose="02040503050406030204" pitchFamily="18" charset="0"/>
                <a:cs typeface="Calibri" panose="020F0502020204030204" pitchFamily="34" charset="0"/>
              </a:endParaRPr>
            </a:p>
          </p:txBody>
        </p:sp>
      </p:grpSp>
      <p:pic>
        <p:nvPicPr>
          <p:cNvPr id="3" name="Picture 2" descr="A person using a slow cooker&#10;&#10;Description automatically generated">
            <a:extLst>
              <a:ext uri="{FF2B5EF4-FFF2-40B4-BE49-F238E27FC236}">
                <a16:creationId xmlns:a16="http://schemas.microsoft.com/office/drawing/2014/main" id="{A23D9156-4322-91F8-8ADE-74EA5CB93C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77969" y="380676"/>
            <a:ext cx="6901650" cy="4601100"/>
          </a:xfrm>
          <a:prstGeom prst="rect">
            <a:avLst/>
          </a:prstGeom>
        </p:spPr>
      </p:pic>
      <p:pic>
        <p:nvPicPr>
          <p:cNvPr id="13" name="Picture 12" descr="A room with a couch and a couch with pillows and a lamp&#10;&#10;Description automatically generated">
            <a:extLst>
              <a:ext uri="{FF2B5EF4-FFF2-40B4-BE49-F238E27FC236}">
                <a16:creationId xmlns:a16="http://schemas.microsoft.com/office/drawing/2014/main" id="{014876BD-F969-A103-DC2A-AAF17966892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77969" y="380676"/>
            <a:ext cx="8046158" cy="4509385"/>
          </a:xfrm>
          <a:prstGeom prst="rect">
            <a:avLst/>
          </a:prstGeom>
        </p:spPr>
      </p:pic>
      <p:sp>
        <p:nvSpPr>
          <p:cNvPr id="19" name="Rectangle: Rounded Corners 18">
            <a:extLst>
              <a:ext uri="{FF2B5EF4-FFF2-40B4-BE49-F238E27FC236}">
                <a16:creationId xmlns:a16="http://schemas.microsoft.com/office/drawing/2014/main" id="{89F115AA-D308-6739-96F5-C87484FCD4D2}"/>
              </a:ext>
            </a:extLst>
          </p:cNvPr>
          <p:cNvSpPr/>
          <p:nvPr/>
        </p:nvSpPr>
        <p:spPr>
          <a:xfrm>
            <a:off x="5710486" y="5311336"/>
            <a:ext cx="3962995" cy="76847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00" b="1" dirty="0">
              <a:solidFill>
                <a:schemeClr val="tx1"/>
              </a:solidFill>
            </a:endParaRPr>
          </a:p>
        </p:txBody>
      </p:sp>
      <p:sp>
        <p:nvSpPr>
          <p:cNvPr id="20" name="TextBox 19">
            <a:extLst>
              <a:ext uri="{FF2B5EF4-FFF2-40B4-BE49-F238E27FC236}">
                <a16:creationId xmlns:a16="http://schemas.microsoft.com/office/drawing/2014/main" id="{5ED5BF3C-9C16-CECC-30BA-AC167C197DFD}"/>
              </a:ext>
            </a:extLst>
          </p:cNvPr>
          <p:cNvSpPr txBox="1"/>
          <p:nvPr/>
        </p:nvSpPr>
        <p:spPr>
          <a:xfrm>
            <a:off x="4241970" y="5428968"/>
            <a:ext cx="6900029" cy="661719"/>
          </a:xfrm>
          <a:prstGeom prst="rect">
            <a:avLst/>
          </a:prstGeom>
          <a:noFill/>
        </p:spPr>
        <p:txBody>
          <a:bodyPr wrap="square" rtlCol="0">
            <a:spAutoFit/>
          </a:bodyPr>
          <a:lstStyle/>
          <a:p>
            <a:pPr algn="ctr"/>
            <a:r>
              <a:rPr lang="vi-VN" sz="3700" b="1" dirty="0">
                <a:latin typeface="Cambria" panose="02040503050406030204" pitchFamily="18" charset="0"/>
                <a:cs typeface="Calibri" panose="020F0502020204030204" pitchFamily="34" charset="0"/>
              </a:rPr>
              <a:t>Thắp sáng</a:t>
            </a:r>
            <a:endParaRPr lang="en-US" sz="3700" b="1"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329111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500"/>
                                        <p:tgtEl>
                                          <p:spTgt spid="10"/>
                                        </p:tgtEl>
                                        <p:attrNameLst>
                                          <p:attrName>ppt_w</p:attrName>
                                        </p:attrNameLst>
                                      </p:cBhvr>
                                      <p:tavLst>
                                        <p:tav tm="0">
                                          <p:val>
                                            <p:strVal val="ppt_w"/>
                                          </p:val>
                                        </p:tav>
                                        <p:tav tm="100000">
                                          <p:val>
                                            <p:fltVal val="0"/>
                                          </p:val>
                                        </p:tav>
                                      </p:tavLst>
                                    </p:anim>
                                    <p:anim calcmode="lin" valueType="num">
                                      <p:cBhvr>
                                        <p:cTn id="20" dur="500"/>
                                        <p:tgtEl>
                                          <p:spTgt spid="10"/>
                                        </p:tgtEl>
                                        <p:attrNameLst>
                                          <p:attrName>ppt_h</p:attrName>
                                        </p:attrNameLst>
                                      </p:cBhvr>
                                      <p:tavLst>
                                        <p:tav tm="0">
                                          <p:val>
                                            <p:strVal val="ppt_h"/>
                                          </p:val>
                                        </p:tav>
                                        <p:tav tm="100000">
                                          <p:val>
                                            <p:fltVal val="0"/>
                                          </p:val>
                                        </p:tav>
                                      </p:tavLst>
                                    </p:anim>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53" presetClass="exit" presetSubtype="32" fill="hold" nodeType="withEffect">
                                  <p:stCondLst>
                                    <p:cond delay="0"/>
                                  </p:stCondLst>
                                  <p:childTnLst>
                                    <p:anim calcmode="lin" valueType="num">
                                      <p:cBhvr>
                                        <p:cTn id="24" dur="500"/>
                                        <p:tgtEl>
                                          <p:spTgt spid="3"/>
                                        </p:tgtEl>
                                        <p:attrNameLst>
                                          <p:attrName>ppt_w</p:attrName>
                                        </p:attrNameLst>
                                      </p:cBhvr>
                                      <p:tavLst>
                                        <p:tav tm="0">
                                          <p:val>
                                            <p:strVal val="ppt_w"/>
                                          </p:val>
                                        </p:tav>
                                        <p:tav tm="100000">
                                          <p:val>
                                            <p:fltVal val="0"/>
                                          </p:val>
                                        </p:tav>
                                      </p:tavLst>
                                    </p:anim>
                                    <p:anim calcmode="lin" valueType="num">
                                      <p:cBhvr>
                                        <p:cTn id="25" dur="500"/>
                                        <p:tgtEl>
                                          <p:spTgt spid="3"/>
                                        </p:tgtEl>
                                        <p:attrNameLst>
                                          <p:attrName>ppt_h</p:attrName>
                                        </p:attrNameLst>
                                      </p:cBhvr>
                                      <p:tavLst>
                                        <p:tav tm="0">
                                          <p:val>
                                            <p:strVal val="ppt_h"/>
                                          </p:val>
                                        </p:tav>
                                        <p:tav tm="100000">
                                          <p:val>
                                            <p:fltVal val="0"/>
                                          </p:val>
                                        </p:tav>
                                      </p:tavLst>
                                    </p:anim>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235F77-CA04-D149-6605-14A66D6B5ABB}"/>
              </a:ext>
            </a:extLst>
          </p:cNvPr>
          <p:cNvSpPr/>
          <p:nvPr/>
        </p:nvSpPr>
        <p:spPr>
          <a:xfrm>
            <a:off x="-65815" y="253201"/>
            <a:ext cx="12143515" cy="5903761"/>
          </a:xfrm>
          <a:prstGeom prst="roundRect">
            <a:avLst>
              <a:gd name="adj" fmla="val 24204"/>
            </a:avLst>
          </a:prstGeom>
          <a:solidFill>
            <a:schemeClr val="bg1">
              <a:alpha val="83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矩形 16">
            <a:extLst>
              <a:ext uri="{FF2B5EF4-FFF2-40B4-BE49-F238E27FC236}">
                <a16:creationId xmlns:a16="http://schemas.microsoft.com/office/drawing/2014/main" id="{CD2557F5-1220-588A-18CA-73644E50A5E8}"/>
              </a:ext>
            </a:extLst>
          </p:cNvPr>
          <p:cNvSpPr/>
          <p:nvPr/>
        </p:nvSpPr>
        <p:spPr>
          <a:xfrm>
            <a:off x="114300" y="2313829"/>
            <a:ext cx="3225799" cy="1464231"/>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mn-cs"/>
              </a:rPr>
              <a:t>Năng lượng</a:t>
            </a:r>
          </a:p>
          <a:p>
            <a:pPr lvl="0" algn="ctr"/>
            <a:r>
              <a:rPr lang="en-SG" altLang="zh-CN" sz="4000" b="1" dirty="0" err="1">
                <a:solidFill>
                  <a:srgbClr val="002060"/>
                </a:solidFill>
                <a:latin typeface="Cambria" panose="02040503050406030204" pitchFamily="18" charset="0"/>
              </a:rPr>
              <a:t>nhiên</a:t>
            </a:r>
            <a:r>
              <a:rPr lang="en-SG" altLang="zh-CN" sz="4000" b="1" dirty="0">
                <a:solidFill>
                  <a:srgbClr val="002060"/>
                </a:solidFill>
                <a:latin typeface="Cambria" panose="02040503050406030204" pitchFamily="18" charset="0"/>
              </a:rPr>
              <a:t> </a:t>
            </a:r>
            <a:r>
              <a:rPr lang="en-SG" altLang="zh-CN" sz="4000" b="1" dirty="0" err="1">
                <a:solidFill>
                  <a:srgbClr val="002060"/>
                </a:solidFill>
                <a:latin typeface="Cambria" panose="02040503050406030204" pitchFamily="18" charset="0"/>
              </a:rPr>
              <a:t>liệu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cs typeface="+mn-cs"/>
            </a:endParaRPr>
          </a:p>
        </p:txBody>
      </p:sp>
      <p:grpSp>
        <p:nvGrpSpPr>
          <p:cNvPr id="10" name="Group 9">
            <a:extLst>
              <a:ext uri="{FF2B5EF4-FFF2-40B4-BE49-F238E27FC236}">
                <a16:creationId xmlns:a16="http://schemas.microsoft.com/office/drawing/2014/main" id="{4FD7C54A-56FE-6CCD-BDB3-D5A3FED70C71}"/>
              </a:ext>
            </a:extLst>
          </p:cNvPr>
          <p:cNvGrpSpPr/>
          <p:nvPr/>
        </p:nvGrpSpPr>
        <p:grpSpPr>
          <a:xfrm>
            <a:off x="4140779" y="4313605"/>
            <a:ext cx="6900029" cy="661719"/>
            <a:chOff x="-952447" y="1981094"/>
            <a:chExt cx="11383022" cy="316532"/>
          </a:xfrm>
        </p:grpSpPr>
        <p:sp>
          <p:nvSpPr>
            <p:cNvPr id="11" name="Rectangle: Rounded Corners 10">
              <a:extLst>
                <a:ext uri="{FF2B5EF4-FFF2-40B4-BE49-F238E27FC236}">
                  <a16:creationId xmlns:a16="http://schemas.microsoft.com/office/drawing/2014/main" id="{D0CCEF76-6295-D432-E5ED-25D097A223A2}"/>
                </a:ext>
              </a:extLst>
            </p:cNvPr>
            <p:cNvSpPr/>
            <p:nvPr/>
          </p:nvSpPr>
          <p:spPr>
            <a:xfrm>
              <a:off x="980976" y="1981094"/>
              <a:ext cx="7516178" cy="316532"/>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86ABB30-1802-8529-69C3-AD06E58A539C}"/>
                </a:ext>
              </a:extLst>
            </p:cNvPr>
            <p:cNvSpPr txBox="1"/>
            <p:nvPr/>
          </p:nvSpPr>
          <p:spPr>
            <a:xfrm>
              <a:off x="-952447" y="1981094"/>
              <a:ext cx="11383022" cy="3165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Nấu ăn bằng bếp ga</a:t>
              </a:r>
              <a:endParaRPr kumimoji="0" lang="en-US" sz="3700" b="1"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B97CA864-6DA9-584E-0DB2-C3B7AB7EAC42}"/>
              </a:ext>
            </a:extLst>
          </p:cNvPr>
          <p:cNvPicPr>
            <a:picLocks noChangeAspect="1"/>
          </p:cNvPicPr>
          <p:nvPr/>
        </p:nvPicPr>
        <p:blipFill>
          <a:blip r:embed="rId3"/>
          <a:stretch>
            <a:fillRect/>
          </a:stretch>
        </p:blipFill>
        <p:spPr>
          <a:xfrm>
            <a:off x="4089570" y="253201"/>
            <a:ext cx="7238830" cy="3540487"/>
          </a:xfrm>
          <a:prstGeom prst="rect">
            <a:avLst/>
          </a:prstGeom>
        </p:spPr>
      </p:pic>
    </p:spTree>
    <p:extLst>
      <p:ext uri="{BB962C8B-B14F-4D97-AF65-F5344CB8AC3E}">
        <p14:creationId xmlns:p14="http://schemas.microsoft.com/office/powerpoint/2010/main" val="1774263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74B1D0-C06B-D63F-B066-A50C2137E0AE}"/>
              </a:ext>
            </a:extLst>
          </p:cNvPr>
          <p:cNvGrpSpPr/>
          <p:nvPr/>
        </p:nvGrpSpPr>
        <p:grpSpPr>
          <a:xfrm>
            <a:off x="254000" y="1219201"/>
            <a:ext cx="11607800" cy="5460999"/>
            <a:chOff x="2968360" y="2011777"/>
            <a:chExt cx="9713964" cy="5054302"/>
          </a:xfrm>
        </p:grpSpPr>
        <p:sp>
          <p:nvSpPr>
            <p:cNvPr id="17" name="矩形: 圆角 11">
              <a:extLst>
                <a:ext uri="{FF2B5EF4-FFF2-40B4-BE49-F238E27FC236}">
                  <a16:creationId xmlns:a16="http://schemas.microsoft.com/office/drawing/2014/main" id="{4F706132-9AD3-0697-5F87-9C0CF5B54A90}"/>
                </a:ext>
              </a:extLst>
            </p:cNvPr>
            <p:cNvSpPr/>
            <p:nvPr/>
          </p:nvSpPr>
          <p:spPr>
            <a:xfrm>
              <a:off x="2968360" y="2011777"/>
              <a:ext cx="9713964" cy="5054302"/>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阿里巴巴普惠体"/>
                <a:cs typeface="+mn-cs"/>
              </a:endParaRPr>
            </a:p>
          </p:txBody>
        </p:sp>
        <p:sp>
          <p:nvSpPr>
            <p:cNvPr id="18" name="TextBox 17">
              <a:extLst>
                <a:ext uri="{FF2B5EF4-FFF2-40B4-BE49-F238E27FC236}">
                  <a16:creationId xmlns:a16="http://schemas.microsoft.com/office/drawing/2014/main" id="{EAAED54D-BF3E-26D1-EEE5-67BDA242347B}"/>
                </a:ext>
              </a:extLst>
            </p:cNvPr>
            <p:cNvSpPr txBox="1"/>
            <p:nvPr/>
          </p:nvSpPr>
          <p:spPr>
            <a:xfrm>
              <a:off x="3250390" y="2271435"/>
              <a:ext cx="8930445" cy="4187376"/>
            </a:xfrm>
            <a:prstGeom prst="rect">
              <a:avLst/>
            </a:prstGeom>
            <a:noFill/>
          </p:spPr>
          <p:txBody>
            <a:bodyPr wrap="square" rtlCol="0">
              <a:spAutoFit/>
            </a:bodyPr>
            <a:lstStyle/>
            <a:p>
              <a:pPr algn="just"/>
              <a:r>
                <a:rPr lang="vi-VN" sz="3600" b="1" dirty="0">
                  <a:latin typeface="Cambria" panose="02040503050406030204" pitchFamily="18" charset="0"/>
                  <a:cs typeface="Calibri" panose="020F0502020204030204" pitchFamily="34" charset="0"/>
                </a:rPr>
                <a:t>- Một số nguồn năng lượng thường sử dụng trong cuộc sống hằng ngày: năng lượng điện, năng lượng gió; năng lượng mặt trời; năng lượng nước chảy,...</a:t>
              </a:r>
            </a:p>
            <a:p>
              <a:pPr algn="just"/>
              <a:r>
                <a:rPr lang="vi-VN" sz="3600" b="1" dirty="0">
                  <a:latin typeface="Cambria" panose="02040503050406030204" pitchFamily="18" charset="0"/>
                  <a:cs typeface="Calibri" panose="020F0502020204030204" pitchFamily="34" charset="0"/>
                </a:rPr>
                <a:t>- Trong cuộc sống hằng ngày, con người sử dụng năng lượng để thắp sáng, đun nấu, hoạt động vui chơi, chạy các máy móc trong sản xuất và trong các phương tiện giao thông....</a:t>
              </a:r>
              <a:endParaRPr lang="en-US" sz="3600" b="1" dirty="0">
                <a:latin typeface="Cambria" panose="020405030504060302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243D94AE-1245-F3E3-6D08-40E6C04D5FB5}"/>
              </a:ext>
            </a:extLst>
          </p:cNvPr>
          <p:cNvPicPr>
            <a:picLocks noChangeAspect="1"/>
          </p:cNvPicPr>
          <p:nvPr/>
        </p:nvPicPr>
        <p:blipFill>
          <a:blip r:embed="rId2"/>
          <a:stretch>
            <a:fillRect/>
          </a:stretch>
        </p:blipFill>
        <p:spPr>
          <a:xfrm>
            <a:off x="3407277" y="-127488"/>
            <a:ext cx="5301246" cy="2059995"/>
          </a:xfrm>
          <a:prstGeom prst="rect">
            <a:avLst/>
          </a:prstGeom>
        </p:spPr>
      </p:pic>
    </p:spTree>
    <p:extLst>
      <p:ext uri="{BB962C8B-B14F-4D97-AF65-F5344CB8AC3E}">
        <p14:creationId xmlns:p14="http://schemas.microsoft.com/office/powerpoint/2010/main" val="30847699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3CC48F06-9A7E-6068-069A-B3325C2D11FC}"/>
              </a:ext>
            </a:extLst>
          </p:cNvPr>
          <p:cNvSpPr/>
          <p:nvPr/>
        </p:nvSpPr>
        <p:spPr>
          <a:xfrm>
            <a:off x="347242" y="1082931"/>
            <a:ext cx="5629323" cy="4581269"/>
          </a:xfrm>
          <a:prstGeom prst="roundRect">
            <a:avLst>
              <a:gd name="adj" fmla="val 24204"/>
            </a:avLst>
          </a:prstGeom>
          <a:solidFill>
            <a:schemeClr val="bg1">
              <a:alpha val="83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588878" y="1120662"/>
            <a:ext cx="740414" cy="740414"/>
          </a:xfrm>
          <a:prstGeom prst="rect">
            <a:avLst/>
          </a:prstGeom>
        </p:spPr>
      </p:pic>
      <p:pic>
        <p:nvPicPr>
          <p:cNvPr id="9" name="Picture 8">
            <a:extLst>
              <a:ext uri="{FF2B5EF4-FFF2-40B4-BE49-F238E27FC236}">
                <a16:creationId xmlns:a16="http://schemas.microsoft.com/office/drawing/2014/main" id="{5F0DD14B-2948-0D0F-E65F-ABDAE2786534}"/>
              </a:ext>
            </a:extLst>
          </p:cNvPr>
          <p:cNvPicPr>
            <a:picLocks noChangeAspect="1"/>
          </p:cNvPicPr>
          <p:nvPr/>
        </p:nvPicPr>
        <p:blipFill>
          <a:blip r:embed="rId7"/>
          <a:stretch>
            <a:fillRect/>
          </a:stretch>
        </p:blipFill>
        <p:spPr>
          <a:xfrm>
            <a:off x="877124" y="1193800"/>
            <a:ext cx="8693004" cy="4314517"/>
          </a:xfrm>
          <a:prstGeom prst="rect">
            <a:avLst/>
          </a:prstGeom>
        </p:spPr>
      </p:pic>
    </p:spTree>
    <p:extLst>
      <p:ext uri="{BB962C8B-B14F-4D97-AF65-F5344CB8AC3E}">
        <p14:creationId xmlns:p14="http://schemas.microsoft.com/office/powerpoint/2010/main" val="13620763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3CC48F06-9A7E-6068-069A-B3325C2D11FC}"/>
              </a:ext>
            </a:extLst>
          </p:cNvPr>
          <p:cNvSpPr/>
          <p:nvPr/>
        </p:nvSpPr>
        <p:spPr>
          <a:xfrm>
            <a:off x="347242" y="1082931"/>
            <a:ext cx="5629323" cy="4581269"/>
          </a:xfrm>
          <a:prstGeom prst="roundRect">
            <a:avLst>
              <a:gd name="adj" fmla="val 24204"/>
            </a:avLst>
          </a:prstGeom>
          <a:solidFill>
            <a:schemeClr val="bg1">
              <a:alpha val="83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588878" y="1120662"/>
            <a:ext cx="740414" cy="740414"/>
          </a:xfrm>
          <a:prstGeom prst="rect">
            <a:avLst/>
          </a:prstGeom>
        </p:spPr>
      </p:pic>
      <p:pic>
        <p:nvPicPr>
          <p:cNvPr id="6" name="Picture 5">
            <a:extLst>
              <a:ext uri="{FF2B5EF4-FFF2-40B4-BE49-F238E27FC236}">
                <a16:creationId xmlns:a16="http://schemas.microsoft.com/office/drawing/2014/main" id="{7F588C80-F264-AB90-2B39-201A207F5DB4}"/>
              </a:ext>
            </a:extLst>
          </p:cNvPr>
          <p:cNvPicPr>
            <a:picLocks noChangeAspect="1"/>
          </p:cNvPicPr>
          <p:nvPr/>
        </p:nvPicPr>
        <p:blipFill>
          <a:blip r:embed="rId7"/>
          <a:stretch>
            <a:fillRect/>
          </a:stretch>
        </p:blipFill>
        <p:spPr>
          <a:xfrm>
            <a:off x="-1152279" y="1342249"/>
            <a:ext cx="8551164" cy="4237064"/>
          </a:xfrm>
          <a:prstGeom prst="rect">
            <a:avLst/>
          </a:prstGeom>
        </p:spPr>
      </p:pic>
    </p:spTree>
    <p:extLst>
      <p:ext uri="{BB962C8B-B14F-4D97-AF65-F5344CB8AC3E}">
        <p14:creationId xmlns:p14="http://schemas.microsoft.com/office/powerpoint/2010/main" val="14313630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BCFB9EDC-DD04-1305-2B7E-3F99C64187BD}"/>
              </a:ext>
            </a:extLst>
          </p:cNvPr>
          <p:cNvSpPr/>
          <p:nvPr/>
        </p:nvSpPr>
        <p:spPr>
          <a:xfrm>
            <a:off x="1059214" y="85019"/>
            <a:ext cx="10942286" cy="1883481"/>
          </a:xfrm>
          <a:prstGeom prst="roundRect">
            <a:avLst>
              <a:gd name="adj" fmla="val 24204"/>
            </a:avLst>
          </a:prstGeom>
          <a:solidFill>
            <a:schemeClr val="bg1">
              <a:alpha val="95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D0A4D239-C412-4292-0F49-2F1404EAD731}"/>
              </a:ext>
            </a:extLst>
          </p:cNvPr>
          <p:cNvSpPr txBox="1"/>
          <p:nvPr/>
        </p:nvSpPr>
        <p:spPr>
          <a:xfrm>
            <a:off x="1059213" y="85019"/>
            <a:ext cx="10942286" cy="1708160"/>
          </a:xfrm>
          <a:prstGeom prst="rect">
            <a:avLst/>
          </a:prstGeom>
          <a:noFill/>
        </p:spPr>
        <p:txBody>
          <a:bodyPr wrap="square">
            <a:spAutoFit/>
          </a:bodyPr>
          <a:lstStyle/>
          <a:p>
            <a:pPr algn="just"/>
            <a:r>
              <a:rPr lang="vi-VN" sz="3500" b="1" dirty="0">
                <a:solidFill>
                  <a:srgbClr val="002060"/>
                </a:solidFill>
                <a:latin typeface="Cambria" panose="02040503050406030204" pitchFamily="18" charset="0"/>
              </a:rPr>
              <a:t>Khi đạp xe nhanh trong khoảng 30 phút, em cảm thấy thế nào? Nguồn năng lượng nào làm cho xe đạp chuyển động? Năng lượng của em được lấy từ đâu?</a:t>
            </a:r>
            <a:endParaRPr lang="en-US" sz="3500" b="1" dirty="0">
              <a:solidFill>
                <a:srgbClr val="002060"/>
              </a:solidFill>
              <a:latin typeface="Cambria" panose="02040503050406030204" pitchFamily="18" charset="0"/>
            </a:endParaRPr>
          </a:p>
        </p:txBody>
      </p:sp>
      <p:sp>
        <p:nvSpPr>
          <p:cNvPr id="4" name="Oval 3">
            <a:extLst>
              <a:ext uri="{FF2B5EF4-FFF2-40B4-BE49-F238E27FC236}">
                <a16:creationId xmlns:a16="http://schemas.microsoft.com/office/drawing/2014/main" id="{18FC1A36-E369-1183-687B-2B137AB3384E}"/>
              </a:ext>
            </a:extLst>
          </p:cNvPr>
          <p:cNvSpPr/>
          <p:nvPr/>
        </p:nvSpPr>
        <p:spPr>
          <a:xfrm>
            <a:off x="351193" y="63322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1</a:t>
            </a:r>
          </a:p>
        </p:txBody>
      </p:sp>
      <p:grpSp>
        <p:nvGrpSpPr>
          <p:cNvPr id="8" name="Group 7">
            <a:extLst>
              <a:ext uri="{FF2B5EF4-FFF2-40B4-BE49-F238E27FC236}">
                <a16:creationId xmlns:a16="http://schemas.microsoft.com/office/drawing/2014/main" id="{0790D7E9-D0F5-1BBF-04C4-0A49EA6E119F}"/>
              </a:ext>
            </a:extLst>
          </p:cNvPr>
          <p:cNvGrpSpPr/>
          <p:nvPr/>
        </p:nvGrpSpPr>
        <p:grpSpPr>
          <a:xfrm>
            <a:off x="55756" y="2550846"/>
            <a:ext cx="8018004" cy="4042926"/>
            <a:chOff x="-6191645" y="-956216"/>
            <a:chExt cx="18385920" cy="2198553"/>
          </a:xfrm>
        </p:grpSpPr>
        <p:sp>
          <p:nvSpPr>
            <p:cNvPr id="9" name="Rectangle: Rounded Corners 8">
              <a:extLst>
                <a:ext uri="{FF2B5EF4-FFF2-40B4-BE49-F238E27FC236}">
                  <a16:creationId xmlns:a16="http://schemas.microsoft.com/office/drawing/2014/main" id="{27B089DD-118F-FB13-6EE6-3962AB1522B8}"/>
                </a:ext>
              </a:extLst>
            </p:cNvPr>
            <p:cNvSpPr/>
            <p:nvPr/>
          </p:nvSpPr>
          <p:spPr>
            <a:xfrm>
              <a:off x="-6191645" y="-956216"/>
              <a:ext cx="18385920" cy="219855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0A181D4B-9B85-32AF-4714-DD929B050E86}"/>
                </a:ext>
              </a:extLst>
            </p:cNvPr>
            <p:cNvSpPr txBox="1"/>
            <p:nvPr/>
          </p:nvSpPr>
          <p:spPr>
            <a:xfrm>
              <a:off x="-5680233" y="-869137"/>
              <a:ext cx="17209036" cy="1924751"/>
            </a:xfrm>
            <a:prstGeom prst="rect">
              <a:avLst/>
            </a:prstGeom>
            <a:noFill/>
          </p:spPr>
          <p:txBody>
            <a:bodyPr wrap="square" rtlCol="0">
              <a:spAutoFit/>
            </a:bodyPr>
            <a:lstStyle/>
            <a:p>
              <a:pPr algn="just"/>
              <a:r>
                <a:rPr lang="vi-VN" sz="3200" dirty="0">
                  <a:latin typeface="Cambria" panose="02040503050406030204" pitchFamily="18" charset="0"/>
                  <a:cs typeface="Calibri" panose="020F0502020204030204" pitchFamily="34" charset="0"/>
                </a:rPr>
                <a:t>Khi đạp xe nhanh trong khoảng 30 phút, em cảm thấy mệt mỏi. Nguồn năng lượng làm cho xe đạp chuyển động là năng lượng cơ học được truyền từ chân em thông qua bánh xe. Năng lượng của em được lấy từ thức ăn và nước em tiêu hóa, biến thành năng lượng cần thiết cho cơ thể vận động.</a:t>
              </a:r>
              <a:endParaRPr lang="en-US" sz="3200" dirty="0">
                <a:latin typeface="Cambria" panose="02040503050406030204" pitchFamily="18" charset="0"/>
                <a:cs typeface="Calibri" panose="020F0502020204030204" pitchFamily="34" charset="0"/>
              </a:endParaRPr>
            </a:p>
          </p:txBody>
        </p:sp>
      </p:grpSp>
      <p:pic>
        <p:nvPicPr>
          <p:cNvPr id="15" name="Picture 14" descr="A child and child riding bicycles&#10;&#10;Description automatically generated">
            <a:extLst>
              <a:ext uri="{FF2B5EF4-FFF2-40B4-BE49-F238E27FC236}">
                <a16:creationId xmlns:a16="http://schemas.microsoft.com/office/drawing/2014/main" id="{D728DA19-CB2D-2D7D-3680-7EEAE6D49D71}"/>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3456" b="95747" l="6709" r="90956">
                        <a14:foregroundMark x1="73870" y1="5583" x2="59081" y2="7000"/>
                        <a14:foregroundMark x1="44737" y1="4874" x2="31950" y2="3500"/>
                        <a14:foregroundMark x1="16970" y1="62026" x2="6709" y2="85866"/>
                        <a14:foregroundMark x1="19162" y1="56934" x2="18373" y2="58767"/>
                        <a14:foregroundMark x1="6709" y1="85866" x2="25241" y2="78556"/>
                        <a14:foregroundMark x1="25241" y1="78556" x2="17161" y2="65707"/>
                        <a14:foregroundMark x1="91030" y1="80372" x2="42254" y2="87904"/>
                        <a14:foregroundMark x1="42254" y1="87904" x2="37917" y2="89809"/>
                        <a14:foregroundMark x1="46701" y1="91537" x2="32357" y2="92246"/>
                        <a14:foregroundMark x1="85063" y1="88037" x2="73091" y2="88037"/>
                        <a14:foregroundMark x1="85841" y1="76163" x2="73870" y2="76872"/>
                        <a14:foregroundMark x1="85841" y1="95747" x2="77872" y2="95392"/>
                        <a14:backgroundMark x1="18273" y1="56668" x2="18273" y2="61675"/>
                        <a14:backgroundMark x1="16790" y1="54896" x2="17976" y2="62295"/>
                      </a14:backgroundRemoval>
                    </a14:imgEffect>
                  </a14:imgLayer>
                </a14:imgProps>
              </a:ext>
              <a:ext uri="{28A0092B-C50C-407E-A947-70E740481C1C}">
                <a14:useLocalDpi xmlns:a14="http://schemas.microsoft.com/office/drawing/2010/main" val="0"/>
              </a:ext>
            </a:extLst>
          </a:blip>
          <a:stretch>
            <a:fillRect/>
          </a:stretch>
        </p:blipFill>
        <p:spPr>
          <a:xfrm>
            <a:off x="8073760" y="3429000"/>
            <a:ext cx="3719244" cy="3164772"/>
          </a:xfrm>
          <a:prstGeom prst="rect">
            <a:avLst/>
          </a:prstGeom>
        </p:spPr>
      </p:pic>
    </p:spTree>
    <p:extLst>
      <p:ext uri="{BB962C8B-B14F-4D97-AF65-F5344CB8AC3E}">
        <p14:creationId xmlns:p14="http://schemas.microsoft.com/office/powerpoint/2010/main" val="1580094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BCFB9EDC-DD04-1305-2B7E-3F99C64187BD}"/>
              </a:ext>
            </a:extLst>
          </p:cNvPr>
          <p:cNvSpPr/>
          <p:nvPr/>
        </p:nvSpPr>
        <p:spPr>
          <a:xfrm>
            <a:off x="1059214" y="85019"/>
            <a:ext cx="10733790" cy="1883481"/>
          </a:xfrm>
          <a:prstGeom prst="roundRect">
            <a:avLst>
              <a:gd name="adj" fmla="val 24204"/>
            </a:avLst>
          </a:prstGeom>
          <a:solidFill>
            <a:schemeClr val="bg1">
              <a:alpha val="95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D0A4D239-C412-4292-0F49-2F1404EAD731}"/>
              </a:ext>
            </a:extLst>
          </p:cNvPr>
          <p:cNvSpPr txBox="1"/>
          <p:nvPr/>
        </p:nvSpPr>
        <p:spPr>
          <a:xfrm>
            <a:off x="1156753" y="109578"/>
            <a:ext cx="10565520" cy="1708160"/>
          </a:xfrm>
          <a:prstGeom prst="rect">
            <a:avLst/>
          </a:prstGeom>
          <a:noFill/>
        </p:spPr>
        <p:txBody>
          <a:bodyPr wrap="square">
            <a:spAutoFit/>
          </a:bodyPr>
          <a:lstStyle/>
          <a:p>
            <a:pPr lvl="0" algn="just"/>
            <a:r>
              <a:rPr lang="vi-VN" sz="3500" b="1" dirty="0">
                <a:solidFill>
                  <a:srgbClr val="002060"/>
                </a:solidFill>
                <a:latin typeface="Cambria" panose="02040503050406030204" pitchFamily="18" charset="0"/>
              </a:rPr>
              <a:t>Khi đạp xe xuôi theo chiều gió, em sẽ thấy mất ít sức hơn khi đạp xe ngược chiều gió. Nguồn năng lượng nào đã ảnh hưởng đến việc đạp xe của em?</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sp>
        <p:nvSpPr>
          <p:cNvPr id="4" name="Oval 3">
            <a:extLst>
              <a:ext uri="{FF2B5EF4-FFF2-40B4-BE49-F238E27FC236}">
                <a16:creationId xmlns:a16="http://schemas.microsoft.com/office/drawing/2014/main" id="{18FC1A36-E369-1183-687B-2B137AB3384E}"/>
              </a:ext>
            </a:extLst>
          </p:cNvPr>
          <p:cNvSpPr/>
          <p:nvPr/>
        </p:nvSpPr>
        <p:spPr>
          <a:xfrm>
            <a:off x="351193" y="63322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white"/>
                </a:solidFill>
                <a:latin typeface="Cambria" panose="02040503050406030204" pitchFamily="18" charset="0"/>
              </a:rPr>
              <a:t>2</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8" name="Group 7">
            <a:extLst>
              <a:ext uri="{FF2B5EF4-FFF2-40B4-BE49-F238E27FC236}">
                <a16:creationId xmlns:a16="http://schemas.microsoft.com/office/drawing/2014/main" id="{0790D7E9-D0F5-1BBF-04C4-0A49EA6E119F}"/>
              </a:ext>
            </a:extLst>
          </p:cNvPr>
          <p:cNvGrpSpPr/>
          <p:nvPr/>
        </p:nvGrpSpPr>
        <p:grpSpPr>
          <a:xfrm>
            <a:off x="55756" y="2550846"/>
            <a:ext cx="8018004" cy="4042926"/>
            <a:chOff x="-6191645" y="-956216"/>
            <a:chExt cx="18385920" cy="2198553"/>
          </a:xfrm>
        </p:grpSpPr>
        <p:sp>
          <p:nvSpPr>
            <p:cNvPr id="9" name="Rectangle: Rounded Corners 8">
              <a:extLst>
                <a:ext uri="{FF2B5EF4-FFF2-40B4-BE49-F238E27FC236}">
                  <a16:creationId xmlns:a16="http://schemas.microsoft.com/office/drawing/2014/main" id="{27B089DD-118F-FB13-6EE6-3962AB1522B8}"/>
                </a:ext>
              </a:extLst>
            </p:cNvPr>
            <p:cNvSpPr/>
            <p:nvPr/>
          </p:nvSpPr>
          <p:spPr>
            <a:xfrm>
              <a:off x="-6191645" y="-956216"/>
              <a:ext cx="18385920" cy="2198553"/>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A181D4B-9B85-32AF-4714-DD929B050E86}"/>
                </a:ext>
              </a:extLst>
            </p:cNvPr>
            <p:cNvSpPr txBox="1"/>
            <p:nvPr/>
          </p:nvSpPr>
          <p:spPr>
            <a:xfrm>
              <a:off x="-5603204" y="-766048"/>
              <a:ext cx="17209036" cy="17573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Khi đạp xe xuôi theo chiều gió, em cảm thấy mất ít sức hơn do có sự hỗ trợ từ lực đẩy của gió phía sau, giúp giảm phần cản trở và tạo ra sức đẩy. Nguồn năng lượng từ gió tạo ra lực đẩy làm giảm áp lực không khí.</a:t>
              </a: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endParaRPr>
            </a:p>
          </p:txBody>
        </p:sp>
      </p:grpSp>
      <p:pic>
        <p:nvPicPr>
          <p:cNvPr id="15" name="Picture 14" descr="A child and child riding bicycles&#10;&#10;Description automatically generated">
            <a:extLst>
              <a:ext uri="{FF2B5EF4-FFF2-40B4-BE49-F238E27FC236}">
                <a16:creationId xmlns:a16="http://schemas.microsoft.com/office/drawing/2014/main" id="{D728DA19-CB2D-2D7D-3680-7EEAE6D49D71}"/>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3456" b="95747" l="6709" r="90956">
                        <a14:foregroundMark x1="73870" y1="5583" x2="59081" y2="7000"/>
                        <a14:foregroundMark x1="44737" y1="4874" x2="31950" y2="3500"/>
                        <a14:foregroundMark x1="16970" y1="62026" x2="6709" y2="85866"/>
                        <a14:foregroundMark x1="19162" y1="56934" x2="18373" y2="58767"/>
                        <a14:foregroundMark x1="6709" y1="85866" x2="25241" y2="78556"/>
                        <a14:foregroundMark x1="25241" y1="78556" x2="17161" y2="65707"/>
                        <a14:foregroundMark x1="91030" y1="80372" x2="42254" y2="87904"/>
                        <a14:foregroundMark x1="42254" y1="87904" x2="37917" y2="89809"/>
                        <a14:foregroundMark x1="46701" y1="91537" x2="32357" y2="92246"/>
                        <a14:foregroundMark x1="85063" y1="88037" x2="73091" y2="88037"/>
                        <a14:foregroundMark x1="85841" y1="76163" x2="73870" y2="76872"/>
                        <a14:foregroundMark x1="85841" y1="95747" x2="77872" y2="95392"/>
                        <a14:backgroundMark x1="18273" y1="56668" x2="18273" y2="61675"/>
                        <a14:backgroundMark x1="16790" y1="54896" x2="17976" y2="62295"/>
                      </a14:backgroundRemoval>
                    </a14:imgEffect>
                  </a14:imgLayer>
                </a14:imgProps>
              </a:ext>
              <a:ext uri="{28A0092B-C50C-407E-A947-70E740481C1C}">
                <a14:useLocalDpi xmlns:a14="http://schemas.microsoft.com/office/drawing/2010/main" val="0"/>
              </a:ext>
            </a:extLst>
          </a:blip>
          <a:stretch>
            <a:fillRect/>
          </a:stretch>
        </p:blipFill>
        <p:spPr>
          <a:xfrm>
            <a:off x="8073760" y="3429000"/>
            <a:ext cx="3719244" cy="3164772"/>
          </a:xfrm>
          <a:prstGeom prst="rect">
            <a:avLst/>
          </a:prstGeom>
        </p:spPr>
      </p:pic>
    </p:spTree>
    <p:extLst>
      <p:ext uri="{BB962C8B-B14F-4D97-AF65-F5344CB8AC3E}">
        <p14:creationId xmlns:p14="http://schemas.microsoft.com/office/powerpoint/2010/main" val="3031942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3664C1-E21C-0F56-D294-238259A77F4A}"/>
              </a:ext>
            </a:extLst>
          </p:cNvPr>
          <p:cNvGrpSpPr/>
          <p:nvPr/>
        </p:nvGrpSpPr>
        <p:grpSpPr>
          <a:xfrm>
            <a:off x="920750" y="1342189"/>
            <a:ext cx="10350500" cy="5312807"/>
            <a:chOff x="3287603" y="2597141"/>
            <a:chExt cx="8154829" cy="4324088"/>
          </a:xfrm>
        </p:grpSpPr>
        <p:sp>
          <p:nvSpPr>
            <p:cNvPr id="17" name="矩形: 圆角 11">
              <a:extLst>
                <a:ext uri="{FF2B5EF4-FFF2-40B4-BE49-F238E27FC236}">
                  <a16:creationId xmlns:a16="http://schemas.microsoft.com/office/drawing/2014/main" id="{4F706132-9AD3-0697-5F87-9C0CF5B54A90}"/>
                </a:ext>
              </a:extLst>
            </p:cNvPr>
            <p:cNvSpPr/>
            <p:nvPr/>
          </p:nvSpPr>
          <p:spPr>
            <a:xfrm>
              <a:off x="3287603" y="2597141"/>
              <a:ext cx="8154829" cy="4060567"/>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8" name="TextBox 17">
              <a:extLst>
                <a:ext uri="{FF2B5EF4-FFF2-40B4-BE49-F238E27FC236}">
                  <a16:creationId xmlns:a16="http://schemas.microsoft.com/office/drawing/2014/main" id="{EAAED54D-BF3E-26D1-EEE5-67BDA242347B}"/>
                </a:ext>
              </a:extLst>
            </p:cNvPr>
            <p:cNvSpPr txBox="1"/>
            <p:nvPr/>
          </p:nvSpPr>
          <p:spPr>
            <a:xfrm>
              <a:off x="3442696" y="2787995"/>
              <a:ext cx="7684550" cy="4133234"/>
            </a:xfrm>
            <a:prstGeom prst="rect">
              <a:avLst/>
            </a:prstGeom>
            <a:noFill/>
          </p:spPr>
          <p:txBody>
            <a:bodyPr wrap="square" rtlCol="0">
              <a:spAutoFit/>
            </a:bodyPr>
            <a:lstStyle/>
            <a:p>
              <a:pPr algn="just"/>
              <a:r>
                <a:rPr lang="nl-NL" sz="4000" b="1" dirty="0">
                  <a:effectLst/>
                  <a:latin typeface="Cambria" panose="02040503050406030204" pitchFamily="18" charset="0"/>
                  <a:ea typeface="Cambria" panose="02040503050406030204" pitchFamily="18" charset="0"/>
                </a:rPr>
                <a:t>Ngoài những nguồn năng lượng thông dụng, con người đang hướng tới khai thác và sử dụng thêm những nguồn năng lượng có sẵn trong tự nhiên như năng lượng thủy triều, năng lượng sinh khối (năng lượng thu được từ quá trình phân hủy thực vật, gỗ rơm, rác và chất </a:t>
              </a:r>
              <a:r>
                <a:rPr lang="vi-VN" sz="4000" b="1" dirty="0">
                  <a:effectLst/>
                  <a:latin typeface="Cambria" panose="02040503050406030204" pitchFamily="18" charset="0"/>
                  <a:ea typeface="Cambria" panose="02040503050406030204" pitchFamily="18" charset="0"/>
                </a:rPr>
                <a:t>thải),...</a:t>
              </a:r>
              <a:endParaRPr lang="en-SG" sz="4000" b="1" dirty="0">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cs typeface="Calibri" panose="020F0502020204030204" pitchFamily="34" charset="0"/>
              </a:endParaRPr>
            </a:p>
          </p:txBody>
        </p:sp>
      </p:grpSp>
      <p:pic>
        <p:nvPicPr>
          <p:cNvPr id="7" name="Picture 6">
            <a:extLst>
              <a:ext uri="{FF2B5EF4-FFF2-40B4-BE49-F238E27FC236}">
                <a16:creationId xmlns:a16="http://schemas.microsoft.com/office/drawing/2014/main" id="{50A3336F-A398-5C71-C259-1BB50BF5A9FC}"/>
              </a:ext>
            </a:extLst>
          </p:cNvPr>
          <p:cNvPicPr>
            <a:picLocks noChangeAspect="1"/>
          </p:cNvPicPr>
          <p:nvPr/>
        </p:nvPicPr>
        <p:blipFill>
          <a:blip r:embed="rId2"/>
          <a:stretch>
            <a:fillRect/>
          </a:stretch>
        </p:blipFill>
        <p:spPr>
          <a:xfrm>
            <a:off x="3171541" y="-36477"/>
            <a:ext cx="5233157" cy="1578479"/>
          </a:xfrm>
          <a:prstGeom prst="rect">
            <a:avLst/>
          </a:prstGeom>
        </p:spPr>
      </p:pic>
    </p:spTree>
    <p:extLst>
      <p:ext uri="{BB962C8B-B14F-4D97-AF65-F5344CB8AC3E}">
        <p14:creationId xmlns:p14="http://schemas.microsoft.com/office/powerpoint/2010/main" val="36553288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ăng lượng điện thủy triều - nguồn năng lượng vô tận từ đại dương">
            <a:hlinkClick r:id="" action="ppaction://media"/>
            <a:extLst>
              <a:ext uri="{FF2B5EF4-FFF2-40B4-BE49-F238E27FC236}">
                <a16:creationId xmlns:a16="http://schemas.microsoft.com/office/drawing/2014/main" id="{311BD323-6444-A66F-57A0-DACA92BF911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2167" y="72291"/>
            <a:ext cx="10937762" cy="6152352"/>
          </a:xfrm>
        </p:spPr>
      </p:pic>
    </p:spTree>
    <p:extLst>
      <p:ext uri="{BB962C8B-B14F-4D97-AF65-F5344CB8AC3E}">
        <p14:creationId xmlns:p14="http://schemas.microsoft.com/office/powerpoint/2010/main" val="36767475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26013" y="278532"/>
            <a:ext cx="1523937" cy="1523937"/>
          </a:xfrm>
          <a:prstGeom prst="rect">
            <a:avLst/>
          </a:prstGeom>
        </p:spPr>
      </p:pic>
      <p:grpSp>
        <p:nvGrpSpPr>
          <p:cNvPr id="6" name="Group 5">
            <a:extLst>
              <a:ext uri="{FF2B5EF4-FFF2-40B4-BE49-F238E27FC236}">
                <a16:creationId xmlns:a16="http://schemas.microsoft.com/office/drawing/2014/main" id="{974025FF-59C2-D7D2-0AA8-BB2A8C4409AA}"/>
              </a:ext>
            </a:extLst>
          </p:cNvPr>
          <p:cNvGrpSpPr/>
          <p:nvPr/>
        </p:nvGrpSpPr>
        <p:grpSpPr>
          <a:xfrm>
            <a:off x="1649588" y="2337797"/>
            <a:ext cx="9033822" cy="2288119"/>
            <a:chOff x="1029351" y="1782856"/>
            <a:chExt cx="10453757" cy="3560699"/>
          </a:xfrm>
        </p:grpSpPr>
        <p:grpSp>
          <p:nvGrpSpPr>
            <p:cNvPr id="7" name="组合 19">
              <a:extLst>
                <a:ext uri="{FF2B5EF4-FFF2-40B4-BE49-F238E27FC236}">
                  <a16:creationId xmlns:a16="http://schemas.microsoft.com/office/drawing/2014/main" id="{FEF422B0-D377-5B08-5FB5-BEC150FF6A10}"/>
                </a:ext>
              </a:extLst>
            </p:cNvPr>
            <p:cNvGrpSpPr/>
            <p:nvPr/>
          </p:nvGrpSpPr>
          <p:grpSpPr>
            <a:xfrm>
              <a:off x="1029351" y="1868932"/>
              <a:ext cx="10453757" cy="3474623"/>
              <a:chOff x="924877" y="2255520"/>
              <a:chExt cx="10211753" cy="3468088"/>
            </a:xfrm>
          </p:grpSpPr>
          <p:sp>
            <p:nvSpPr>
              <p:cNvPr id="14" name="矩形: 圆角 9">
                <a:extLst>
                  <a:ext uri="{FF2B5EF4-FFF2-40B4-BE49-F238E27FC236}">
                    <a16:creationId xmlns:a16="http://schemas.microsoft.com/office/drawing/2014/main" id="{5B761440-D8DC-A976-2BFB-2F0A96777D1E}"/>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矩形: 圆角 11">
                <a:extLst>
                  <a:ext uri="{FF2B5EF4-FFF2-40B4-BE49-F238E27FC236}">
                    <a16:creationId xmlns:a16="http://schemas.microsoft.com/office/drawing/2014/main" id="{D61C3B90-828E-D007-EDE2-6B502D9B15C6}"/>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8" name="TextBox 7">
              <a:extLst>
                <a:ext uri="{FF2B5EF4-FFF2-40B4-BE49-F238E27FC236}">
                  <a16:creationId xmlns:a16="http://schemas.microsoft.com/office/drawing/2014/main" id="{F9E3D7A8-817A-2D68-F999-9AF5BF704ED9}"/>
                </a:ext>
              </a:extLst>
            </p:cNvPr>
            <p:cNvSpPr txBox="1"/>
            <p:nvPr/>
          </p:nvSpPr>
          <p:spPr>
            <a:xfrm>
              <a:off x="1243704" y="1782856"/>
              <a:ext cx="10093223" cy="3109298"/>
            </a:xfrm>
            <a:prstGeom prst="rect">
              <a:avLst/>
            </a:prstGeom>
            <a:noFill/>
          </p:spPr>
          <p:txBody>
            <a:bodyPr wrap="square" rtlCol="0">
              <a:spAutoFit/>
            </a:bodyPr>
            <a:lstStyle/>
            <a:p>
              <a:pPr marL="571500" indent="-571500" algn="ctr">
                <a:lnSpc>
                  <a:spcPct val="150000"/>
                </a:lnSpc>
                <a:buFontTx/>
                <a:buChar char="-"/>
              </a:pPr>
              <a:r>
                <a:rPr lang="en-US" sz="4400" b="1" dirty="0">
                  <a:latin typeface="Cambria" panose="02040503050406030204" pitchFamily="18" charset="0"/>
                  <a:cs typeface="Calibri" panose="020F0502020204030204" pitchFamily="34" charset="0"/>
                </a:rPr>
                <a:t>Chia </a:t>
              </a:r>
              <a:r>
                <a:rPr lang="en-US" sz="4400" b="1" dirty="0" err="1">
                  <a:latin typeface="Cambria" panose="02040503050406030204" pitchFamily="18" charset="0"/>
                  <a:cs typeface="Calibri" panose="020F0502020204030204" pitchFamily="34" charset="0"/>
                </a:rPr>
                <a:t>sẻ</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bài</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học</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với</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người</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thân</a:t>
              </a:r>
              <a:r>
                <a:rPr lang="en-US" sz="4400" b="1" dirty="0">
                  <a:latin typeface="Cambria" panose="02040503050406030204" pitchFamily="18" charset="0"/>
                  <a:cs typeface="Calibri" panose="020F0502020204030204" pitchFamily="34" charset="0"/>
                </a:rPr>
                <a:t>.</a:t>
              </a:r>
            </a:p>
            <a:p>
              <a:pPr marL="571500" indent="-571500" algn="ctr">
                <a:lnSpc>
                  <a:spcPct val="150000"/>
                </a:lnSpc>
                <a:buFontTx/>
                <a:buChar char="-"/>
              </a:pPr>
              <a:r>
                <a:rPr lang="en-US" sz="4400" b="1" dirty="0" err="1">
                  <a:latin typeface="Cambria" panose="02040503050406030204" pitchFamily="18" charset="0"/>
                  <a:cs typeface="Calibri" panose="020F0502020204030204" pitchFamily="34" charset="0"/>
                </a:rPr>
                <a:t>Chuẩn</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bị</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bài</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học</a:t>
              </a:r>
              <a:r>
                <a:rPr lang="en-US" sz="4400" b="1" dirty="0">
                  <a:latin typeface="Cambria" panose="02040503050406030204" pitchFamily="18" charset="0"/>
                  <a:cs typeface="Calibri" panose="020F0502020204030204" pitchFamily="34" charset="0"/>
                </a:rPr>
                <a:t> </a:t>
              </a:r>
              <a:r>
                <a:rPr lang="en-US" sz="4400" b="1" dirty="0" err="1">
                  <a:latin typeface="Cambria" panose="02040503050406030204" pitchFamily="18" charset="0"/>
                  <a:cs typeface="Calibri" panose="020F0502020204030204" pitchFamily="34" charset="0"/>
                </a:rPr>
                <a:t>mới</a:t>
              </a:r>
              <a:r>
                <a:rPr lang="en-US" sz="4400" b="1" dirty="0">
                  <a:latin typeface="Cambria" panose="02040503050406030204" pitchFamily="18" charset="0"/>
                  <a:cs typeface="Calibri" panose="020F0502020204030204" pitchFamily="34" charset="0"/>
                </a:rPr>
                <a:t>.</a:t>
              </a:r>
            </a:p>
          </p:txBody>
        </p:sp>
      </p:grpSp>
      <p:pic>
        <p:nvPicPr>
          <p:cNvPr id="16" name="图片 27">
            <a:extLst>
              <a:ext uri="{FF2B5EF4-FFF2-40B4-BE49-F238E27FC236}">
                <a16:creationId xmlns:a16="http://schemas.microsoft.com/office/drawing/2014/main" id="{91654B5D-67F7-E7BE-D9ED-C74105087A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05283" y="1001695"/>
            <a:ext cx="6294666" cy="6294666"/>
          </a:xfrm>
          <a:prstGeom prst="rect">
            <a:avLst/>
          </a:prstGeom>
        </p:spPr>
      </p:pic>
      <p:pic>
        <p:nvPicPr>
          <p:cNvPr id="17" name="Picture 16">
            <a:extLst>
              <a:ext uri="{FF2B5EF4-FFF2-40B4-BE49-F238E27FC236}">
                <a16:creationId xmlns:a16="http://schemas.microsoft.com/office/drawing/2014/main" id="{F613E5AB-745B-E7E4-584A-BE6FAF978771}"/>
              </a:ext>
            </a:extLst>
          </p:cNvPr>
          <p:cNvPicPr>
            <a:picLocks noChangeAspect="1"/>
          </p:cNvPicPr>
          <p:nvPr/>
        </p:nvPicPr>
        <p:blipFill>
          <a:blip r:embed="rId6"/>
          <a:stretch>
            <a:fillRect/>
          </a:stretch>
        </p:blipFill>
        <p:spPr>
          <a:xfrm>
            <a:off x="3160713" y="42231"/>
            <a:ext cx="6127011" cy="2267909"/>
          </a:xfrm>
          <a:prstGeom prst="rect">
            <a:avLst/>
          </a:prstGeom>
        </p:spPr>
      </p:pic>
    </p:spTree>
    <p:extLst>
      <p:ext uri="{BB962C8B-B14F-4D97-AF65-F5344CB8AC3E}">
        <p14:creationId xmlns:p14="http://schemas.microsoft.com/office/powerpoint/2010/main" val="15217367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F833C19F-0EA5-BADB-A68E-5AF511130ED5}"/>
              </a:ext>
            </a:extLst>
          </p:cNvPr>
          <p:cNvSpPr/>
          <p:nvPr/>
        </p:nvSpPr>
        <p:spPr>
          <a:xfrm>
            <a:off x="209218" y="1432639"/>
            <a:ext cx="8619217" cy="4274113"/>
          </a:xfrm>
          <a:prstGeom prst="roundRect">
            <a:avLst>
              <a:gd name="adj" fmla="val 24204"/>
            </a:avLst>
          </a:prstGeom>
          <a:solidFill>
            <a:schemeClr val="bg1">
              <a:alpha val="83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1897769" y="192556"/>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175" r="10162"/>
          <a:stretch/>
        </p:blipFill>
        <p:spPr>
          <a:xfrm>
            <a:off x="8091093" y="15545"/>
            <a:ext cx="4087523" cy="2266981"/>
          </a:xfrm>
          <a:prstGeom prst="rect">
            <a:avLst/>
          </a:prstGeom>
        </p:spPr>
      </p:pic>
      <p:pic>
        <p:nvPicPr>
          <p:cNvPr id="8" name="Picture 7">
            <a:extLst>
              <a:ext uri="{FF2B5EF4-FFF2-40B4-BE49-F238E27FC236}">
                <a16:creationId xmlns:a16="http://schemas.microsoft.com/office/drawing/2014/main" id="{72C61A84-BC9B-2822-1BDA-CEC7C600F280}"/>
              </a:ext>
            </a:extLst>
          </p:cNvPr>
          <p:cNvPicPr>
            <a:picLocks noChangeAspect="1"/>
          </p:cNvPicPr>
          <p:nvPr/>
        </p:nvPicPr>
        <p:blipFill>
          <a:blip r:embed="rId8"/>
          <a:stretch>
            <a:fillRect/>
          </a:stretch>
        </p:blipFill>
        <p:spPr>
          <a:xfrm>
            <a:off x="-859762" y="1566479"/>
            <a:ext cx="10757175" cy="4019164"/>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97797" y="3029535"/>
            <a:ext cx="4274113" cy="4274113"/>
          </a:xfrm>
          <a:prstGeom prst="rect">
            <a:avLst/>
          </a:prstGeom>
        </p:spPr>
      </p:pic>
    </p:spTree>
    <p:extLst>
      <p:ext uri="{BB962C8B-B14F-4D97-AF65-F5344CB8AC3E}">
        <p14:creationId xmlns:p14="http://schemas.microsoft.com/office/powerpoint/2010/main" val="16854249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348F68-99C8-A4D4-1FBB-4D221FE27CE9}"/>
              </a:ext>
            </a:extLst>
          </p:cNvPr>
          <p:cNvSpPr txBox="1"/>
          <p:nvPr/>
        </p:nvSpPr>
        <p:spPr>
          <a:xfrm>
            <a:off x="315600" y="1308684"/>
            <a:ext cx="11326273" cy="3785652"/>
          </a:xfrm>
          <a:prstGeom prst="rect">
            <a:avLst/>
          </a:prstGeom>
          <a:solidFill>
            <a:srgbClr val="FFF3C5"/>
          </a:solidFill>
        </p:spPr>
        <p:txBody>
          <a:bodyPr wrap="square" rtlCol="0">
            <a:spAutoFit/>
          </a:bodyPr>
          <a:lstStyle/>
          <a:p>
            <a:pPr algn="ctr"/>
            <a:r>
              <a:rPr lang="vi-VN" sz="6000" b="1" dirty="0">
                <a:latin typeface="Cambria" panose="02040503050406030204" pitchFamily="18" charset="0"/>
                <a:ea typeface="Cambria" panose="02040503050406030204" pitchFamily="18" charset="0"/>
              </a:rPr>
              <a:t>Em hãy nghe bài hát sau và trả lời câu hỏi: </a:t>
            </a:r>
            <a:r>
              <a:rPr lang="en-US" sz="6000" b="1" dirty="0" err="1">
                <a:latin typeface="Cambria" panose="02040503050406030204" pitchFamily="18" charset="0"/>
                <a:ea typeface="Cambria" panose="02040503050406030204" pitchFamily="18" charset="0"/>
              </a:rPr>
              <a:t>Nhờ</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đâu</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mà</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những</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chiếc</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thuyền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giấy</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của</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các</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bạn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nhỏ</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có</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thể</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đi</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đến</a:t>
            </a:r>
            <a:r>
              <a:rPr lang="en-US" sz="6000" b="1" dirty="0">
                <a:latin typeface="Cambria" panose="02040503050406030204" pitchFamily="18" charset="0"/>
                <a:ea typeface="Cambria" panose="02040503050406030204" pitchFamily="18" charset="0"/>
              </a:rPr>
              <a:t> bao </a:t>
            </a:r>
            <a:r>
              <a:rPr lang="en-US" sz="6000" b="1" dirty="0" err="1">
                <a:latin typeface="Cambria" panose="02040503050406030204" pitchFamily="18" charset="0"/>
                <a:ea typeface="Cambria" panose="02040503050406030204" pitchFamily="18" charset="0"/>
              </a:rPr>
              <a:t>miền</a:t>
            </a:r>
            <a:r>
              <a:rPr lang="en-US" sz="6000" b="1" dirty="0">
                <a:latin typeface="Cambria" panose="02040503050406030204" pitchFamily="18" charset="0"/>
                <a:ea typeface="Cambria" panose="02040503050406030204" pitchFamily="18" charset="0"/>
              </a:rPr>
              <a:t>?</a:t>
            </a:r>
            <a:endParaRPr lang="en-SG" sz="6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16250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hững Lá Thuyền Ước Mơ  Nhạc Thiếu Nhi Có Lời Karaoke Bé Hát  Nhạc Thiếu Nhi Sôi Động">
            <a:hlinkClick r:id="" action="ppaction://media"/>
            <a:extLst>
              <a:ext uri="{FF2B5EF4-FFF2-40B4-BE49-F238E27FC236}">
                <a16:creationId xmlns:a16="http://schemas.microsoft.com/office/drawing/2014/main" id="{72050547-2372-3A1C-20FD-923E0B4360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217" y="69309"/>
            <a:ext cx="11945566" cy="6719381"/>
          </a:xfrm>
          <a:prstGeom prst="rect">
            <a:avLst/>
          </a:prstGeom>
        </p:spPr>
      </p:pic>
    </p:spTree>
    <p:extLst>
      <p:ext uri="{BB962C8B-B14F-4D97-AF65-F5344CB8AC3E}">
        <p14:creationId xmlns:p14="http://schemas.microsoft.com/office/powerpoint/2010/main" val="40735651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26" y="350668"/>
            <a:ext cx="740414" cy="740414"/>
          </a:xfrm>
          <a:prstGeom prst="rect">
            <a:avLst/>
          </a:prstGeom>
        </p:spPr>
      </p:pic>
      <p:sp>
        <p:nvSpPr>
          <p:cNvPr id="2" name="TextBox 1">
            <a:extLst>
              <a:ext uri="{FF2B5EF4-FFF2-40B4-BE49-F238E27FC236}">
                <a16:creationId xmlns:a16="http://schemas.microsoft.com/office/drawing/2014/main" id="{C67127EE-6306-2E1C-9DE9-CE43AAD44A0C}"/>
              </a:ext>
            </a:extLst>
          </p:cNvPr>
          <p:cNvSpPr txBox="1"/>
          <p:nvPr/>
        </p:nvSpPr>
        <p:spPr>
          <a:xfrm>
            <a:off x="215239" y="1546065"/>
            <a:ext cx="4646693" cy="3170099"/>
          </a:xfrm>
          <a:prstGeom prst="rect">
            <a:avLst/>
          </a:prstGeom>
          <a:solidFill>
            <a:srgbClr val="FFF3C5"/>
          </a:solid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Nhờ</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chiếc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thuyền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giấy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nhỏ</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thể</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đến</a:t>
            </a:r>
            <a:r>
              <a:rPr lang="en-US" sz="4000" b="1" dirty="0">
                <a:latin typeface="Cambria" panose="02040503050406030204" pitchFamily="18" charset="0"/>
                <a:ea typeface="Cambria" panose="02040503050406030204" pitchFamily="18" charset="0"/>
              </a:rPr>
              <a:t> bao </a:t>
            </a:r>
            <a:r>
              <a:rPr lang="en-US" sz="4000" b="1" dirty="0" err="1">
                <a:latin typeface="Cambria" panose="02040503050406030204" pitchFamily="18" charset="0"/>
                <a:ea typeface="Cambria" panose="02040503050406030204" pitchFamily="18" charset="0"/>
              </a:rPr>
              <a:t>miền</a:t>
            </a:r>
            <a:r>
              <a:rPr lang="en-US"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4" name="圆角矩形 17">
            <a:extLst>
              <a:ext uri="{FF2B5EF4-FFF2-40B4-BE49-F238E27FC236}">
                <a16:creationId xmlns:a16="http://schemas.microsoft.com/office/drawing/2014/main" id="{7FB6B0BF-FA38-2F0E-4454-4081CBBA671B}"/>
              </a:ext>
            </a:extLst>
          </p:cNvPr>
          <p:cNvSpPr/>
          <p:nvPr/>
        </p:nvSpPr>
        <p:spPr>
          <a:xfrm>
            <a:off x="4962293" y="2062885"/>
            <a:ext cx="6861717" cy="3436404"/>
          </a:xfrm>
          <a:prstGeom prst="roundRect">
            <a:avLst>
              <a:gd name="adj" fmla="val 24204"/>
            </a:avLst>
          </a:prstGeom>
          <a:solidFill>
            <a:schemeClr val="bg1">
              <a:alpha val="95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nl-NL" sz="35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Những chiếc thuyền giấy có thể đi đến bao miền là nhờ năng lượng của nước chảy và năng lượng của gió thổi. </a:t>
            </a:r>
            <a:endParaRPr lang="en-SG" sz="35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715243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sp>
        <p:nvSpPr>
          <p:cNvPr id="2" name="圆角矩形 17">
            <a:extLst>
              <a:ext uri="{FF2B5EF4-FFF2-40B4-BE49-F238E27FC236}">
                <a16:creationId xmlns:a16="http://schemas.microsoft.com/office/drawing/2014/main" id="{39602FB3-6DF9-490D-2F99-A9A3EB66B21F}"/>
              </a:ext>
            </a:extLst>
          </p:cNvPr>
          <p:cNvSpPr/>
          <p:nvPr/>
        </p:nvSpPr>
        <p:spPr>
          <a:xfrm>
            <a:off x="682577" y="886565"/>
            <a:ext cx="5629323" cy="4581269"/>
          </a:xfrm>
          <a:prstGeom prst="roundRect">
            <a:avLst>
              <a:gd name="adj" fmla="val 24204"/>
            </a:avLst>
          </a:prstGeom>
          <a:solidFill>
            <a:schemeClr val="bg1">
              <a:alpha val="83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pic>
        <p:nvPicPr>
          <p:cNvPr id="9" name="Picture 8">
            <a:extLst>
              <a:ext uri="{FF2B5EF4-FFF2-40B4-BE49-F238E27FC236}">
                <a16:creationId xmlns:a16="http://schemas.microsoft.com/office/drawing/2014/main" id="{FB7C30FC-4EA3-E2BA-A30A-AF0AF5D65505}"/>
              </a:ext>
            </a:extLst>
          </p:cNvPr>
          <p:cNvPicPr>
            <a:picLocks noChangeAspect="1"/>
          </p:cNvPicPr>
          <p:nvPr/>
        </p:nvPicPr>
        <p:blipFill>
          <a:blip r:embed="rId7"/>
          <a:stretch>
            <a:fillRect/>
          </a:stretch>
        </p:blipFill>
        <p:spPr>
          <a:xfrm>
            <a:off x="-816141" y="1105258"/>
            <a:ext cx="8295905" cy="4096574"/>
          </a:xfrm>
          <a:prstGeom prst="rect">
            <a:avLst/>
          </a:prstGeom>
        </p:spPr>
      </p:pic>
    </p:spTree>
    <p:extLst>
      <p:ext uri="{BB962C8B-B14F-4D97-AF65-F5344CB8AC3E}">
        <p14:creationId xmlns:p14="http://schemas.microsoft.com/office/powerpoint/2010/main" val="38130904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sp>
        <p:nvSpPr>
          <p:cNvPr id="2" name="圆角矩形 17">
            <a:extLst>
              <a:ext uri="{FF2B5EF4-FFF2-40B4-BE49-F238E27FC236}">
                <a16:creationId xmlns:a16="http://schemas.microsoft.com/office/drawing/2014/main" id="{57CB6B80-F09F-75D3-BB72-AF88EDDCC11D}"/>
              </a:ext>
            </a:extLst>
          </p:cNvPr>
          <p:cNvSpPr/>
          <p:nvPr/>
        </p:nvSpPr>
        <p:spPr>
          <a:xfrm>
            <a:off x="1117600" y="1842733"/>
            <a:ext cx="9931400" cy="3436404"/>
          </a:xfrm>
          <a:prstGeom prst="roundRect">
            <a:avLst>
              <a:gd name="adj" fmla="val 24204"/>
            </a:avLst>
          </a:prstGeom>
          <a:solidFill>
            <a:schemeClr val="bg1">
              <a:alpha val="95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7" name="Picture 6">
            <a:extLst>
              <a:ext uri="{FF2B5EF4-FFF2-40B4-BE49-F238E27FC236}">
                <a16:creationId xmlns:a16="http://schemas.microsoft.com/office/drawing/2014/main" id="{75F5AE7C-28B5-DD3C-FECF-E05DD384E20B}"/>
              </a:ext>
            </a:extLst>
          </p:cNvPr>
          <p:cNvPicPr>
            <a:picLocks noChangeAspect="1"/>
          </p:cNvPicPr>
          <p:nvPr/>
        </p:nvPicPr>
        <p:blipFill>
          <a:blip r:embed="rId7"/>
          <a:stretch>
            <a:fillRect/>
          </a:stretch>
        </p:blipFill>
        <p:spPr>
          <a:xfrm>
            <a:off x="-2256817" y="2496088"/>
            <a:ext cx="16846448" cy="2421269"/>
          </a:xfrm>
          <a:prstGeom prst="rect">
            <a:avLst/>
          </a:prstGeom>
        </p:spPr>
      </p:pic>
    </p:spTree>
    <p:extLst>
      <p:ext uri="{BB962C8B-B14F-4D97-AF65-F5344CB8AC3E}">
        <p14:creationId xmlns:p14="http://schemas.microsoft.com/office/powerpoint/2010/main" val="3552724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B84F906A-6436-BB76-FA28-45BFB1BACCF0}"/>
              </a:ext>
            </a:extLst>
          </p:cNvPr>
          <p:cNvSpPr/>
          <p:nvPr/>
        </p:nvSpPr>
        <p:spPr>
          <a:xfrm>
            <a:off x="1866900" y="1028699"/>
            <a:ext cx="10128250" cy="4318001"/>
          </a:xfrm>
          <a:prstGeom prst="roundRect">
            <a:avLst>
              <a:gd name="adj" fmla="val 24204"/>
            </a:avLst>
          </a:prstGeom>
          <a:solidFill>
            <a:schemeClr val="bg1">
              <a:alpha val="95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5" name="TextBox 4">
            <a:extLst>
              <a:ext uri="{FF2B5EF4-FFF2-40B4-BE49-F238E27FC236}">
                <a16:creationId xmlns:a16="http://schemas.microsoft.com/office/drawing/2014/main" id="{016AF4E2-AC2F-0098-664A-C3710320D85E}"/>
              </a:ext>
            </a:extLst>
          </p:cNvPr>
          <p:cNvSpPr txBox="1"/>
          <p:nvPr/>
        </p:nvSpPr>
        <p:spPr>
          <a:xfrm>
            <a:off x="3556000" y="1188067"/>
            <a:ext cx="8439150" cy="3412088"/>
          </a:xfrm>
          <a:prstGeom prst="rect">
            <a:avLst/>
          </a:prstGeom>
          <a:noFill/>
        </p:spPr>
        <p:txBody>
          <a:bodyPr wrap="square">
            <a:spAutoFit/>
          </a:bodyPr>
          <a:lstStyle/>
          <a:p>
            <a:pPr algn="ctr">
              <a:lnSpc>
                <a:spcPct val="150000"/>
              </a:lnSpc>
              <a:spcAft>
                <a:spcPts val="1000"/>
              </a:spcAft>
            </a:pP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Hoạt</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động</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1: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hiểu</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sử</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dụng</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nguồn</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năng</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lượng</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cuộc</a:t>
            </a:r>
            <a:r>
              <a:rPr lang="en-US" sz="5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5000"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sống</a:t>
            </a:r>
            <a:endParaRPr lang="en-SG" sz="5000"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7" name="图片 18">
            <a:extLst>
              <a:ext uri="{FF2B5EF4-FFF2-40B4-BE49-F238E27FC236}">
                <a16:creationId xmlns:a16="http://schemas.microsoft.com/office/drawing/2014/main" id="{08FCF910-AF13-3C1B-B129-26D40A1BE7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650" y="3641732"/>
            <a:ext cx="4194450" cy="3085245"/>
          </a:xfrm>
          <a:prstGeom prst="rect">
            <a:avLst/>
          </a:prstGeom>
        </p:spPr>
      </p:pic>
    </p:spTree>
    <p:extLst>
      <p:ext uri="{BB962C8B-B14F-4D97-AF65-F5344CB8AC3E}">
        <p14:creationId xmlns:p14="http://schemas.microsoft.com/office/powerpoint/2010/main" val="13995074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7">
            <a:extLst>
              <a:ext uri="{FF2B5EF4-FFF2-40B4-BE49-F238E27FC236}">
                <a16:creationId xmlns:a16="http://schemas.microsoft.com/office/drawing/2014/main" id="{E155C423-BD2A-3B4A-8F62-59376FBD2CE9}"/>
              </a:ext>
            </a:extLst>
          </p:cNvPr>
          <p:cNvSpPr/>
          <p:nvPr/>
        </p:nvSpPr>
        <p:spPr>
          <a:xfrm>
            <a:off x="5576089" y="237808"/>
            <a:ext cx="8194639" cy="6999570"/>
          </a:xfrm>
          <a:prstGeom prst="roundRect">
            <a:avLst>
              <a:gd name="adj" fmla="val 24204"/>
            </a:avLst>
          </a:prstGeom>
          <a:solidFill>
            <a:schemeClr val="bg1">
              <a:alpha val="83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nvGrpSpPr>
          <p:cNvPr id="4" name="Group 3">
            <a:extLst>
              <a:ext uri="{FF2B5EF4-FFF2-40B4-BE49-F238E27FC236}">
                <a16:creationId xmlns:a16="http://schemas.microsoft.com/office/drawing/2014/main" id="{D68FFE4A-559C-0DB6-DC70-89BB6FF86ED2}"/>
              </a:ext>
            </a:extLst>
          </p:cNvPr>
          <p:cNvGrpSpPr/>
          <p:nvPr/>
        </p:nvGrpSpPr>
        <p:grpSpPr>
          <a:xfrm>
            <a:off x="0" y="574159"/>
            <a:ext cx="5922336" cy="5712339"/>
            <a:chOff x="57948" y="568189"/>
            <a:chExt cx="11257754" cy="2372438"/>
          </a:xfrm>
        </p:grpSpPr>
        <p:sp>
          <p:nvSpPr>
            <p:cNvPr id="3" name="Rectangle: Rounded Corners 2">
              <a:extLst>
                <a:ext uri="{FF2B5EF4-FFF2-40B4-BE49-F238E27FC236}">
                  <a16:creationId xmlns:a16="http://schemas.microsoft.com/office/drawing/2014/main" id="{BAECCA4E-1204-B4B3-B38B-74DC16B8F449}"/>
                </a:ext>
              </a:extLst>
            </p:cNvPr>
            <p:cNvSpPr/>
            <p:nvPr/>
          </p:nvSpPr>
          <p:spPr>
            <a:xfrm>
              <a:off x="57948" y="568189"/>
              <a:ext cx="11257754" cy="2372438"/>
            </a:xfrm>
            <a:prstGeom prst="roundRect">
              <a:avLst/>
            </a:prstGeom>
            <a:solidFill>
              <a:schemeClr val="bg1"/>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Box 1">
              <a:extLst>
                <a:ext uri="{FF2B5EF4-FFF2-40B4-BE49-F238E27FC236}">
                  <a16:creationId xmlns:a16="http://schemas.microsoft.com/office/drawing/2014/main" id="{2862E3BA-E9A8-5C67-FDB7-11D0AF27CA80}"/>
                </a:ext>
              </a:extLst>
            </p:cNvPr>
            <p:cNvSpPr txBox="1"/>
            <p:nvPr/>
          </p:nvSpPr>
          <p:spPr>
            <a:xfrm>
              <a:off x="516199" y="662821"/>
              <a:ext cx="10341250" cy="2141072"/>
            </a:xfrm>
            <a:prstGeom prst="rect">
              <a:avLst/>
            </a:prstGeom>
            <a:noFill/>
          </p:spPr>
          <p:txBody>
            <a:bodyPr wrap="square" rtlCol="0">
              <a:spAutoFit/>
            </a:bodyPr>
            <a:lstStyle/>
            <a:p>
              <a:pPr algn="just"/>
              <a:r>
                <a:rPr lang="vi-VN" sz="4700" b="1" dirty="0">
                  <a:latin typeface="Cambria" panose="02040503050406030204" pitchFamily="18" charset="0"/>
                  <a:cs typeface="Calibri" panose="020F0502020204030204" pitchFamily="34" charset="0"/>
                </a:rPr>
                <a:t>Quan sát hình 2, cho biết có những nguồn năng lượng nào được sử dụng và sử dụng để làm gì trong hoạt động ở mỗi hình.</a:t>
              </a:r>
              <a:endParaRPr lang="en-US" sz="4700" b="1" dirty="0">
                <a:latin typeface="Cambria" panose="02040503050406030204" pitchFamily="18" charset="0"/>
                <a:cs typeface="Calibri" panose="020F0502020204030204" pitchFamily="34" charset="0"/>
              </a:endParaRPr>
            </a:p>
          </p:txBody>
        </p:sp>
      </p:grpSp>
      <p:pic>
        <p:nvPicPr>
          <p:cNvPr id="7" name="Picture 6">
            <a:extLst>
              <a:ext uri="{FF2B5EF4-FFF2-40B4-BE49-F238E27FC236}">
                <a16:creationId xmlns:a16="http://schemas.microsoft.com/office/drawing/2014/main" id="{781D92B7-8AD5-7C1F-CA0F-4F5136E0326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096000" y="911448"/>
            <a:ext cx="6096000" cy="5946552"/>
          </a:xfrm>
          <a:prstGeom prst="rect">
            <a:avLst/>
          </a:prstGeom>
        </p:spPr>
      </p:pic>
    </p:spTree>
    <p:extLst>
      <p:ext uri="{BB962C8B-B14F-4D97-AF65-F5344CB8AC3E}">
        <p14:creationId xmlns:p14="http://schemas.microsoft.com/office/powerpoint/2010/main" val="7726370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par>
                                <p:cTn id="15" presetID="5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Scale>
                                      <p:cBhvr>
                                        <p:cTn id="1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7"/>
                                        </p:tgtEl>
                                        <p:attrNameLst>
                                          <p:attrName>ppt_x</p:attrName>
                                          <p:attrName>ppt_y</p:attrName>
                                        </p:attrNameLst>
                                      </p:cBhvr>
                                    </p:animMotion>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673</Words>
  <Application>Microsoft Office PowerPoint</Application>
  <PresentationFormat>Widescreen</PresentationFormat>
  <Paragraphs>46</Paragraphs>
  <Slides>27</Slides>
  <Notes>3</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Calibri</vt:lpstr>
      <vt:lpstr>等线</vt:lpstr>
      <vt:lpstr>Arial</vt:lpstr>
      <vt:lpstr>Cambria</vt:lpstr>
      <vt:lpstr>思源黑体 CN Bold</vt:lpstr>
      <vt:lpstr>阿里巴巴普惠体</vt:lpstr>
      <vt:lpstr>Vogue-ExtraBold</vt:lpstr>
      <vt:lpstr>SVN-Newton</vt:lpstr>
      <vt:lpstr>Calibri Light</vt:lpstr>
      <vt:lpstr>Times New Roman</vt:lpstr>
      <vt:lpstr>#9Slide07 HoneyCream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 Bui; MNT</dc:creator>
  <cp:keywords>MANGNONTEAM;MNT</cp:keywords>
  <cp:lastModifiedBy>Laptop T&amp;T</cp:lastModifiedBy>
  <cp:revision>33</cp:revision>
  <dcterms:created xsi:type="dcterms:W3CDTF">2023-06-29T12:57:11Z</dcterms:created>
  <dcterms:modified xsi:type="dcterms:W3CDTF">2024-09-08T09:46:20Z</dcterms:modified>
</cp:coreProperties>
</file>