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696" r:id="rId6"/>
    <p:sldMasterId id="2147483732" r:id="rId7"/>
  </p:sldMasterIdLst>
  <p:notesMasterIdLst>
    <p:notesMasterId r:id="rId31"/>
  </p:notesMasterIdLst>
  <p:handoutMasterIdLst>
    <p:handoutMasterId r:id="rId32"/>
  </p:handoutMasterIdLst>
  <p:sldIdLst>
    <p:sldId id="257" r:id="rId8"/>
    <p:sldId id="259" r:id="rId9"/>
    <p:sldId id="260" r:id="rId10"/>
    <p:sldId id="261" r:id="rId11"/>
    <p:sldId id="283" r:id="rId12"/>
    <p:sldId id="262" r:id="rId13"/>
    <p:sldId id="264" r:id="rId14"/>
    <p:sldId id="284" r:id="rId15"/>
    <p:sldId id="267" r:id="rId16"/>
    <p:sldId id="268" r:id="rId17"/>
    <p:sldId id="265" r:id="rId18"/>
    <p:sldId id="271" r:id="rId19"/>
    <p:sldId id="272" r:id="rId20"/>
    <p:sldId id="269" r:id="rId21"/>
    <p:sldId id="285" r:id="rId22"/>
    <p:sldId id="274" r:id="rId23"/>
    <p:sldId id="277" r:id="rId24"/>
    <p:sldId id="276" r:id="rId25"/>
    <p:sldId id="278" r:id="rId26"/>
    <p:sldId id="279" r:id="rId27"/>
    <p:sldId id="280" r:id="rId28"/>
    <p:sldId id="281" r:id="rId29"/>
    <p:sldId id="2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6C6E"/>
    <a:srgbClr val="3A9EA0"/>
    <a:srgbClr val="9FD1AE"/>
    <a:srgbClr val="78BD8E"/>
    <a:srgbClr val="9ACEAD"/>
    <a:srgbClr val="3FA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94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4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E43F3-C0CC-490E-B169-2DBF5070C1A9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E94E2-5652-468C-BD04-4E35AD0DED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865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2A71F-9073-4602-B636-C3F117F5CE66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F3557-E854-48BC-8DAE-C96B99859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9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https://www.youtube.com/watch?v=4TXnNLGzLSo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AF3557-E854-48BC-8DAE-C96B998595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14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0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79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1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45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37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2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9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3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59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9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7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98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9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6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7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6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0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6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8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08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63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3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0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71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19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3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9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5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6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67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35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15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5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77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32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3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68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02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9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42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34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5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05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82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0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3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3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4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8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8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4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7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45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9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1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1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4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55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5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hyperlink" Target="https://www.facebook.com/groups/629898828017053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0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694063"/>
            <a:ext cx="10741445" cy="5662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2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352541" y="365125"/>
            <a:ext cx="11490592" cy="61568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8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ectangle 7"/>
          <p:cNvSpPr/>
          <p:nvPr userDrawn="1"/>
        </p:nvSpPr>
        <p:spPr>
          <a:xfrm>
            <a:off x="694063" y="1144588"/>
            <a:ext cx="10741445" cy="4737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2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09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77966-F403-4CE3-A4B9-690E6782792E}" type="datetimeFigureOut">
              <a:rPr lang="en-GB" smtClean="0"/>
              <a:t>08/09/2024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ED3AB-E340-40D7-8774-478269B4F63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Rounded Rectangle 7"/>
          <p:cNvSpPr/>
          <p:nvPr userDrawn="1"/>
        </p:nvSpPr>
        <p:spPr>
          <a:xfrm>
            <a:off x="725277" y="1600199"/>
            <a:ext cx="10741445" cy="365760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28351"/>
          <a:stretch/>
        </p:blipFill>
        <p:spPr>
          <a:xfrm>
            <a:off x="1517748" y="8032193"/>
            <a:ext cx="1804572" cy="1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55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1"/>
            <a:ext cx="1175613" cy="11756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954" y="150368"/>
            <a:ext cx="3072650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58454" y="4514598"/>
            <a:ext cx="426147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3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7929" t="29134" r="61718"/>
          <a:stretch/>
        </p:blipFill>
        <p:spPr>
          <a:xfrm>
            <a:off x="851691" y="883235"/>
            <a:ext cx="3471574" cy="281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7423" t="28792" r="32468"/>
          <a:stretch/>
        </p:blipFill>
        <p:spPr>
          <a:xfrm>
            <a:off x="4323264" y="883235"/>
            <a:ext cx="3498713" cy="2877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66881" t="29639" r="2892" b="1"/>
          <a:stretch/>
        </p:blipFill>
        <p:spPr>
          <a:xfrm>
            <a:off x="7821977" y="969482"/>
            <a:ext cx="3448278" cy="2791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rau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vườn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70934" y="3855902"/>
            <a:ext cx="3203372" cy="2200277"/>
            <a:chOff x="1410159" y="2672298"/>
            <a:chExt cx="4296578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chở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22851"/>
            <a:ext cx="3203372" cy="2246769"/>
            <a:chOff x="1410159" y="2639247"/>
            <a:chExt cx="4296578" cy="2246769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33832" y="2639247"/>
              <a:ext cx="427290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triển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trâu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99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985792" y="3855902"/>
            <a:ext cx="3203372" cy="2200277"/>
            <a:chOff x="1410159" y="2672298"/>
            <a:chExt cx="4296578" cy="2200277"/>
          </a:xfrm>
        </p:grpSpPr>
        <p:sp>
          <p:nvSpPr>
            <p:cNvPr id="25" name="Rounded Rectangle 24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33832" y="2802940"/>
              <a:ext cx="42729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-pin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0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30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3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55034" y="3855902"/>
            <a:ext cx="3485142" cy="2200277"/>
            <a:chOff x="1254706" y="2672298"/>
            <a:chExt cx="4674507" cy="2200277"/>
          </a:xfrm>
        </p:grpSpPr>
        <p:sp>
          <p:nvSpPr>
            <p:cNvPr id="29" name="Rounded Rectangle 28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54706" y="2716190"/>
              <a:ext cx="467450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nồi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nấu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cơm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6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6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6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956076" y="3855902"/>
            <a:ext cx="3235692" cy="2200277"/>
            <a:chOff x="1410159" y="2672298"/>
            <a:chExt cx="4339928" cy="2200277"/>
          </a:xfrm>
        </p:grpSpPr>
        <p:sp>
          <p:nvSpPr>
            <p:cNvPr id="32" name="Rounded Rectangle 31"/>
            <p:cNvSpPr/>
            <p:nvPr/>
          </p:nvSpPr>
          <p:spPr>
            <a:xfrm>
              <a:off x="1410159" y="2672298"/>
              <a:ext cx="4296578" cy="220027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477182" y="3070132"/>
              <a:ext cx="427290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chảy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quay.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603" r="65048"/>
          <a:stretch/>
        </p:blipFill>
        <p:spPr>
          <a:xfrm>
            <a:off x="772279" y="850643"/>
            <a:ext cx="3547974" cy="27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4096" t="-782" r="32449" b="-861"/>
          <a:stretch/>
        </p:blipFill>
        <p:spPr>
          <a:xfrm>
            <a:off x="4379079" y="862503"/>
            <a:ext cx="3402271" cy="275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/>
          <a:srcRect l="67406"/>
          <a:stretch/>
        </p:blipFill>
        <p:spPr>
          <a:xfrm>
            <a:off x="7840176" y="903383"/>
            <a:ext cx="3319272" cy="27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174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92005"/>
            <a:ext cx="2844051" cy="3672000"/>
            <a:chOff x="615245" y="1564762"/>
            <a:chExt cx="2970368" cy="3766117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66117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66117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27071" y="2143532"/>
            <a:ext cx="75542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 móc cần năng lượng để hoạt động.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người, động vật và thực vật đều cần năng lượng để sống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40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 </a:t>
            </a:r>
            <a:r>
              <a:rPr lang="vi-VN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40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4000" dirty="0">
              <a:solidFill>
                <a:srgbClr val="286C6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6" y="1142355"/>
            <a:ext cx="4048095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4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2011" y="913855"/>
            <a:ext cx="8681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363538" algn="l"/>
              </a:tabLst>
            </a:pPr>
            <a:r>
              <a:rPr lang="en-GB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ựa vào </a:t>
            </a:r>
            <a:r>
              <a:rPr lang="vi-VN" sz="32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 thức đã biết và tìm hiểu thông tin về các nguồn năng lượng, thảo luận nhóm 6 để hoàn thành phiếu học </a:t>
            </a:r>
            <a:r>
              <a:rPr lang="vi-VN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200" dirty="0" smtClean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rgbClr val="286C6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816" y="0"/>
            <a:ext cx="2586233" cy="305071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72019" y="2699131"/>
            <a:ext cx="9077899" cy="3437297"/>
            <a:chOff x="1972019" y="2699131"/>
            <a:chExt cx="9077899" cy="3437297"/>
          </a:xfrm>
        </p:grpSpPr>
        <p:sp>
          <p:nvSpPr>
            <p:cNvPr id="26" name="Rounded Rectangle 25"/>
            <p:cNvSpPr/>
            <p:nvPr/>
          </p:nvSpPr>
          <p:spPr>
            <a:xfrm>
              <a:off x="1972019" y="2699131"/>
              <a:ext cx="9077899" cy="343729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72019" y="2790276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:……………………………</a:t>
              </a:r>
              <a:endParaRPr lang="en-GB" sz="24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77220" y="3221508"/>
              <a:ext cx="25211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24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PHIẾU HỌC TẬP</a:t>
              </a:r>
              <a:endParaRPr lang="en-GB" sz="2400" b="1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72019" y="3652740"/>
              <a:ext cx="868131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4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24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4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2911" y="4226351"/>
              <a:ext cx="8696114" cy="1671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29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60" y="738828"/>
            <a:ext cx="1128467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26" y="1653456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87181" y="2666906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321946" y="3084722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887" y="1452937"/>
            <a:ext cx="1024216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M studio - Câu chuyện năng lượng 20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955" y="359834"/>
            <a:ext cx="11503378" cy="62215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80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993976" y="1355075"/>
            <a:ext cx="3467856" cy="4428780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4786609" y="1888816"/>
            <a:ext cx="6098055" cy="3163813"/>
            <a:chOff x="1262408" y="2578441"/>
            <a:chExt cx="4304356" cy="2085389"/>
          </a:xfrm>
        </p:grpSpPr>
        <p:sp>
          <p:nvSpPr>
            <p:cNvPr id="4" name="Rounded Rectangle 3"/>
            <p:cNvSpPr/>
            <p:nvPr/>
          </p:nvSpPr>
          <p:spPr>
            <a:xfrm>
              <a:off x="1262408" y="2578441"/>
              <a:ext cx="4304356" cy="20853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8108" y="2860383"/>
              <a:ext cx="4032011" cy="15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video?</a:t>
              </a:r>
              <a:endParaRPr lang="en-GB" sz="4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026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8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786609" y="1888816"/>
            <a:ext cx="6098055" cy="3163813"/>
            <a:chOff x="1262408" y="2578441"/>
            <a:chExt cx="4304356" cy="2085389"/>
          </a:xfrm>
        </p:grpSpPr>
        <p:sp>
          <p:nvSpPr>
            <p:cNvPr id="4" name="Rounded Rectangle 3"/>
            <p:cNvSpPr/>
            <p:nvPr/>
          </p:nvSpPr>
          <p:spPr>
            <a:xfrm>
              <a:off x="1262408" y="2578441"/>
              <a:ext cx="4304356" cy="20853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18108" y="2860383"/>
              <a:ext cx="4032011" cy="15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tabLst>
                  <a:tab pos="363538" algn="l"/>
                </a:tabLst>
              </a:pP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xảy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GB" sz="4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4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5"/>
          <p:cNvSpPr/>
          <p:nvPr/>
        </p:nvSpPr>
        <p:spPr>
          <a:xfrm>
            <a:off x="1265204" y="1586430"/>
            <a:ext cx="3025646" cy="4076238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63234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96" y="1225385"/>
            <a:ext cx="11150550" cy="46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971942" y="2369452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/>
          <p:cNvGrpSpPr/>
          <p:nvPr/>
        </p:nvGrpSpPr>
        <p:grpSpPr>
          <a:xfrm>
            <a:off x="3888954" y="2357607"/>
            <a:ext cx="7182998" cy="3690652"/>
            <a:chOff x="3888954" y="2357607"/>
            <a:chExt cx="7182998" cy="3690652"/>
          </a:xfrm>
        </p:grpSpPr>
        <p:sp>
          <p:nvSpPr>
            <p:cNvPr id="17" name="Rounded Rectangle 16"/>
            <p:cNvSpPr/>
            <p:nvPr/>
          </p:nvSpPr>
          <p:spPr>
            <a:xfrm>
              <a:off x="3888954" y="2357609"/>
              <a:ext cx="7182998" cy="369065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45716" y="2357607"/>
              <a:ext cx="29745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GB" sz="32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3200" b="1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GB" sz="3200" b="1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28863" y="2906211"/>
              <a:ext cx="6733768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363538" algn="l"/>
                </a:tabLst>
              </a:pPr>
              <a:r>
                <a:rPr lang="en-GB" sz="2800" dirty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GV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thúc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lệnh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dừng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dirty="0" err="1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2800" dirty="0" smtClean="0">
                  <a:solidFill>
                    <a:srgbClr val="286C6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GV.</a:t>
              </a:r>
              <a:endParaRPr lang="en-GB" sz="2800" dirty="0">
                <a:solidFill>
                  <a:srgbClr val="286C6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949" y="575843"/>
            <a:ext cx="11187130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4"/>
          <p:cNvSpPr/>
          <p:nvPr/>
        </p:nvSpPr>
        <p:spPr>
          <a:xfrm>
            <a:off x="3043113" y="2369451"/>
            <a:ext cx="2867816" cy="3678807"/>
          </a:xfrm>
          <a:custGeom>
            <a:avLst/>
            <a:gdLst/>
            <a:ahLst/>
            <a:cxnLst/>
            <a:rect l="l" t="t" r="r" b="b"/>
            <a:pathLst>
              <a:path w="3332988" h="4114800">
                <a:moveTo>
                  <a:pt x="0" y="0"/>
                </a:moveTo>
                <a:lnTo>
                  <a:pt x="3332988" y="0"/>
                </a:lnTo>
                <a:lnTo>
                  <a:pt x="33329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5"/>
          <p:cNvSpPr/>
          <p:nvPr/>
        </p:nvSpPr>
        <p:spPr>
          <a:xfrm>
            <a:off x="6277878" y="2787267"/>
            <a:ext cx="2554043" cy="3260991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3798" y="894091"/>
            <a:ext cx="1000440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EEF5FF">
                <a:alpha val="100000"/>
              </a:srgbClr>
            </a:gs>
            <a:gs pos="100000">
              <a:srgbClr val="D3FFD5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68" y="-158044"/>
            <a:ext cx="10809145" cy="736460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1773127" y="-1167666"/>
            <a:ext cx="3034679" cy="557424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98614" y="-804861"/>
            <a:ext cx="3398455" cy="5793572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546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515237" y="5478094"/>
            <a:ext cx="5812974" cy="944608"/>
          </a:xfrm>
          <a:custGeom>
            <a:avLst/>
            <a:gdLst/>
            <a:ahLst/>
            <a:cxnLst/>
            <a:rect l="l" t="t" r="r" b="b"/>
            <a:pathLst>
              <a:path w="8719461" h="1416912">
                <a:moveTo>
                  <a:pt x="0" y="0"/>
                </a:moveTo>
                <a:lnTo>
                  <a:pt x="8719461" y="0"/>
                </a:lnTo>
                <a:lnTo>
                  <a:pt x="8719461" y="1416913"/>
                </a:lnTo>
                <a:lnTo>
                  <a:pt x="0" y="1416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5" y="1"/>
            <a:ext cx="1175613" cy="117561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3469006" y="4009763"/>
            <a:ext cx="5699622" cy="4219881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11"/>
          <p:cNvSpPr/>
          <p:nvPr/>
        </p:nvSpPr>
        <p:spPr>
          <a:xfrm>
            <a:off x="-838079" y="1086695"/>
            <a:ext cx="3596196" cy="2245390"/>
          </a:xfrm>
          <a:custGeom>
            <a:avLst/>
            <a:gdLst/>
            <a:ahLst/>
            <a:cxnLst/>
            <a:rect l="l" t="t" r="r" b="b"/>
            <a:pathLst>
              <a:path w="10545547" h="8410074">
                <a:moveTo>
                  <a:pt x="0" y="0"/>
                </a:moveTo>
                <a:lnTo>
                  <a:pt x="10545547" y="0"/>
                </a:lnTo>
                <a:lnTo>
                  <a:pt x="10545547" y="8410074"/>
                </a:lnTo>
                <a:lnTo>
                  <a:pt x="0" y="84100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806961" y="4563596"/>
            <a:ext cx="2059900" cy="2300528"/>
          </a:xfrm>
          <a:custGeom>
            <a:avLst/>
            <a:gdLst/>
            <a:ahLst/>
            <a:cxnLst/>
            <a:rect l="l" t="t" r="r" b="b"/>
            <a:pathLst>
              <a:path w="3749134" h="4349974">
                <a:moveTo>
                  <a:pt x="0" y="0"/>
                </a:moveTo>
                <a:lnTo>
                  <a:pt x="3749134" y="0"/>
                </a:lnTo>
                <a:lnTo>
                  <a:pt x="3749134" y="4349974"/>
                </a:lnTo>
                <a:lnTo>
                  <a:pt x="0" y="434997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1954" y="150368"/>
            <a:ext cx="3072650" cy="118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6554" y="663176"/>
            <a:ext cx="11626080" cy="4255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58454" y="4514598"/>
            <a:ext cx="426147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63" y="1624427"/>
            <a:ext cx="12247926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4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15245" y="1573994"/>
            <a:ext cx="2489199" cy="3708000"/>
            <a:chOff x="615245" y="1564762"/>
            <a:chExt cx="2970368" cy="3745629"/>
          </a:xfrm>
        </p:grpSpPr>
        <p:sp>
          <p:nvSpPr>
            <p:cNvPr id="8" name="Rounded Rectangle 7"/>
            <p:cNvSpPr/>
            <p:nvPr/>
          </p:nvSpPr>
          <p:spPr>
            <a:xfrm>
              <a:off x="615245" y="1564762"/>
              <a:ext cx="2421466" cy="3745629"/>
            </a:xfrm>
            <a:prstGeom prst="roundRect">
              <a:avLst>
                <a:gd name="adj" fmla="val 27886"/>
              </a:avLst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26692" y="1564762"/>
              <a:ext cx="1358921" cy="3745629"/>
            </a:xfrm>
            <a:prstGeom prst="rect">
              <a:avLst/>
            </a:prstGeom>
            <a:solidFill>
              <a:srgbClr val="3A9EA0"/>
            </a:solidFill>
            <a:ln>
              <a:solidFill>
                <a:srgbClr val="3A9E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05" y="0"/>
            <a:ext cx="12985605" cy="76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7328" y="2119891"/>
            <a:ext cx="10169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đẩy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thắp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ngọn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tỏa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Con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86" y="1237877"/>
            <a:ext cx="62977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7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863" y="466746"/>
            <a:ext cx="108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3538" algn="just"/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móc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,… ở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117231" y="1564395"/>
            <a:ext cx="8557454" cy="4516916"/>
            <a:chOff x="3205365" y="1806766"/>
            <a:chExt cx="8557454" cy="451691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7929" t="29134" r="61718"/>
            <a:stretch/>
          </p:blipFill>
          <p:spPr>
            <a:xfrm>
              <a:off x="3205365" y="1817783"/>
              <a:ext cx="2809845" cy="2281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7423" t="28792" r="32468"/>
            <a:stretch/>
          </p:blipFill>
          <p:spPr>
            <a:xfrm>
              <a:off x="6103345" y="1806766"/>
              <a:ext cx="2787267" cy="22922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66881" t="29639" r="2892" b="1"/>
            <a:stretch/>
          </p:blipFill>
          <p:spPr>
            <a:xfrm>
              <a:off x="8876399" y="1806766"/>
              <a:ext cx="2886420" cy="23362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603" r="65048"/>
            <a:stretch/>
          </p:blipFill>
          <p:spPr>
            <a:xfrm>
              <a:off x="3205365" y="4032881"/>
              <a:ext cx="2952586" cy="22896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34096" t="-782" r="32449" b="-861"/>
            <a:stretch/>
          </p:blipFill>
          <p:spPr>
            <a:xfrm>
              <a:off x="6092328" y="4032173"/>
              <a:ext cx="2831334" cy="2291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67406"/>
            <a:stretch/>
          </p:blipFill>
          <p:spPr>
            <a:xfrm>
              <a:off x="8876399" y="4046763"/>
              <a:ext cx="2762263" cy="22574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ctangle 14"/>
          <p:cNvSpPr/>
          <p:nvPr/>
        </p:nvSpPr>
        <p:spPr>
          <a:xfrm>
            <a:off x="6538095" y="6006544"/>
            <a:ext cx="11737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i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i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1600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81" y="2487449"/>
            <a:ext cx="2833888" cy="37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43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269</Words>
  <Application>Microsoft Office PowerPoint</Application>
  <PresentationFormat>Widescreen</PresentationFormat>
  <Paragraphs>20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1_Office Theme</vt:lpstr>
      <vt:lpstr>Custom Design</vt:lpstr>
      <vt:lpstr>1_Custom Design</vt:lpstr>
      <vt:lpstr>3_Custom Design</vt:lpstr>
      <vt:lpstr>4_Custom Design</vt:lpstr>
      <vt:lpstr>2_Custom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26</cp:revision>
  <dcterms:created xsi:type="dcterms:W3CDTF">2024-08-29T14:28:43Z</dcterms:created>
  <dcterms:modified xsi:type="dcterms:W3CDTF">2024-09-08T09:35:58Z</dcterms:modified>
</cp:coreProperties>
</file>