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83" r:id="rId3"/>
    <p:sldId id="261" r:id="rId4"/>
    <p:sldId id="257" r:id="rId5"/>
    <p:sldId id="282" r:id="rId6"/>
    <p:sldId id="276" r:id="rId7"/>
    <p:sldId id="262" r:id="rId8"/>
    <p:sldId id="263" r:id="rId9"/>
    <p:sldId id="264" r:id="rId10"/>
    <p:sldId id="277" r:id="rId11"/>
    <p:sldId id="278" r:id="rId12"/>
    <p:sldId id="279" r:id="rId13"/>
    <p:sldId id="265" r:id="rId14"/>
    <p:sldId id="280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CE6"/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2" autoAdjust="0"/>
    <p:restoredTop sz="80136" autoAdjust="0"/>
  </p:normalViewPr>
  <p:slideViewPr>
    <p:cSldViewPr snapToGrid="0">
      <p:cViewPr varScale="1">
        <p:scale>
          <a:sx n="59" d="100"/>
          <a:sy n="59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34DC6-C47A-4538-AE1B-77433F538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A0574-D422-41C8-8A37-20BF0E81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CLIP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ĐỒNG NGHĨA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A0574-D422-41C8-8A37-20BF0E8107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6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A0574-D422-41C8-8A37-20BF0E8107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/>
              <a:t>Ca </a:t>
            </a:r>
            <a:r>
              <a:rPr lang="en-US" dirty="0" err="1"/>
              <a:t>dao</a:t>
            </a:r>
            <a:r>
              <a:rPr lang="en-US" dirty="0"/>
              <a:t>: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…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….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cứng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,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yên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… (</a:t>
            </a:r>
            <a:r>
              <a:rPr lang="en-US" dirty="0" err="1"/>
              <a:t>yên</a:t>
            </a:r>
            <a:r>
              <a:rPr lang="en-US" dirty="0"/>
              <a:t>, </a:t>
            </a:r>
            <a:r>
              <a:rPr lang="en-US" dirty="0" err="1"/>
              <a:t>lặng</a:t>
            </a:r>
            <a:r>
              <a:rPr lang="en-US" dirty="0"/>
              <a:t>)</a:t>
            </a:r>
          </a:p>
          <a:p>
            <a:r>
              <a:rPr lang="en-US" dirty="0"/>
              <a:t>TN: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,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A0574-D422-41C8-8A37-20BF0E8107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0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nho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(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), </a:t>
            </a:r>
            <a:r>
              <a:rPr lang="en-US" dirty="0" err="1"/>
              <a:t>mênh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 (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) , </a:t>
            </a:r>
            <a:r>
              <a:rPr lang="en-US" dirty="0" err="1"/>
              <a:t>trông</a:t>
            </a:r>
            <a:r>
              <a:rPr lang="en-US" dirty="0"/>
              <a:t> (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), …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nho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dc </a:t>
            </a:r>
            <a:r>
              <a:rPr lang="en-US" dirty="0" err="1"/>
              <a:t>không</a:t>
            </a:r>
            <a:r>
              <a:rPr lang="en-US" dirty="0"/>
              <a:t>? (ko </a:t>
            </a:r>
            <a:r>
              <a:rPr lang="en-US" dirty="0" err="1"/>
              <a:t>thay</a:t>
            </a:r>
            <a:r>
              <a:rPr lang="en-US" dirty="0"/>
              <a:t> dc)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ko dc? (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ko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–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nho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…) </a:t>
            </a:r>
          </a:p>
          <a:p>
            <a:pPr marL="171450" indent="-171450">
              <a:buFontTx/>
              <a:buChar char="-"/>
            </a:pPr>
            <a:r>
              <a:rPr lang="en-US" dirty="0"/>
              <a:t>MR: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(VD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ngát</a:t>
            </a:r>
            <a:r>
              <a:rPr lang="en-US" dirty="0"/>
              <a:t> –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Nêu</a:t>
            </a:r>
            <a:r>
              <a:rPr lang="en-US" dirty="0"/>
              <a:t> ý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mênh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? (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dirty="0" err="1"/>
              <a:t>tỏa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A0574-D422-41C8-8A37-20BF0E8107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0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,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cằn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nói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về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đất trồng cằn cỗi, ít màu, vì không được chăm sóc, tưới bón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? (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A0574-D422-41C8-8A37-20BF0E8107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,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) </a:t>
            </a:r>
          </a:p>
          <a:p>
            <a:r>
              <a:rPr lang="en-US" dirty="0"/>
              <a:t>Liên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A0574-D422-41C8-8A37-20BF0E8107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5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4CC4D-E094-008F-FC81-9E6FEB994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50" y="8836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56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D0B21C-DAD3-8BBA-22D8-9DA57B77C0D5}"/>
              </a:ext>
            </a:extLst>
          </p:cNvPr>
          <p:cNvSpPr/>
          <p:nvPr/>
        </p:nvSpPr>
        <p:spPr>
          <a:xfrm>
            <a:off x="1409701" y="2562225"/>
            <a:ext cx="3571874" cy="1619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 nghĩa với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trông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</p:cNvCxnSpPr>
          <p:nvPr/>
        </p:nvCxnSpPr>
        <p:spPr>
          <a:xfrm flipV="1">
            <a:off x="4981575" y="1762125"/>
            <a:ext cx="1028700" cy="16097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895ED-6272-683E-6CE3-DCA1EC0672C9}"/>
              </a:ext>
            </a:extLst>
          </p:cNvPr>
          <p:cNvSpPr txBox="1"/>
          <p:nvPr/>
        </p:nvSpPr>
        <p:spPr>
          <a:xfrm>
            <a:off x="6057900" y="1171575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81575" y="3371850"/>
            <a:ext cx="1143000" cy="381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C640EB-AF3E-F21E-13E4-FBC48FB3D297}"/>
              </a:ext>
            </a:extLst>
          </p:cNvPr>
          <p:cNvSpPr txBox="1"/>
          <p:nvPr/>
        </p:nvSpPr>
        <p:spPr>
          <a:xfrm>
            <a:off x="6172200" y="2819400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1FBD3-D6A4-F756-F048-AC68E23B9A9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81575" y="3371850"/>
            <a:ext cx="1200150" cy="13620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BF78AB-5648-B7FE-AC14-8F5C20DBD107}"/>
              </a:ext>
            </a:extLst>
          </p:cNvPr>
          <p:cNvSpPr txBox="1"/>
          <p:nvPr/>
        </p:nvSpPr>
        <p:spPr>
          <a:xfrm>
            <a:off x="6229350" y="4143375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911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D0B21C-DAD3-8BBA-22D8-9DA57B77C0D5}"/>
              </a:ext>
            </a:extLst>
          </p:cNvPr>
          <p:cNvSpPr/>
          <p:nvPr/>
        </p:nvSpPr>
        <p:spPr>
          <a:xfrm>
            <a:off x="1409701" y="2562225"/>
            <a:ext cx="3571874" cy="1619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 nghĩa với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mênh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</p:cNvCxnSpPr>
          <p:nvPr/>
        </p:nvCxnSpPr>
        <p:spPr>
          <a:xfrm flipV="1">
            <a:off x="4981575" y="1762125"/>
            <a:ext cx="1028700" cy="16097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895ED-6272-683E-6CE3-DCA1EC0672C9}"/>
              </a:ext>
            </a:extLst>
          </p:cNvPr>
          <p:cNvSpPr txBox="1"/>
          <p:nvPr/>
        </p:nvSpPr>
        <p:spPr>
          <a:xfrm>
            <a:off x="6057900" y="1171575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81575" y="3371850"/>
            <a:ext cx="1143000" cy="381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C640EB-AF3E-F21E-13E4-FBC48FB3D297}"/>
              </a:ext>
            </a:extLst>
          </p:cNvPr>
          <p:cNvSpPr txBox="1"/>
          <p:nvPr/>
        </p:nvSpPr>
        <p:spPr>
          <a:xfrm>
            <a:off x="6172200" y="2819400"/>
            <a:ext cx="2466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kumimoji="0" lang="en-US" sz="44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ngát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1FBD3-D6A4-F756-F048-AC68E23B9A9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81575" y="3371850"/>
            <a:ext cx="1200150" cy="13620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BF78AB-5648-B7FE-AC14-8F5C20DBD107}"/>
              </a:ext>
            </a:extLst>
          </p:cNvPr>
          <p:cNvSpPr txBox="1"/>
          <p:nvPr/>
        </p:nvSpPr>
        <p:spPr>
          <a:xfrm>
            <a:off x="6229350" y="4143375"/>
            <a:ext cx="356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thênh</a:t>
            </a:r>
            <a:r>
              <a:rPr kumimoji="0" lang="en-US" sz="44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0427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77C70-66D5-1500-5018-72644011882F}"/>
              </a:ext>
            </a:extLst>
          </p:cNvPr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từ thích hợp trong ngoặc đơn để hoàn thành đoạn văn.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8F94A-D5C5-1B93-6F7B-CAD3B7F566D4}"/>
              </a:ext>
            </a:extLst>
          </p:cNvPr>
          <p:cNvSpPr/>
          <p:nvPr/>
        </p:nvSpPr>
        <p:spPr>
          <a:xfrm>
            <a:off x="828676" y="1628776"/>
            <a:ext cx="7477124" cy="4486274"/>
          </a:xfrm>
          <a:prstGeom prst="roundRect">
            <a:avLst/>
          </a:prstGeom>
          <a:solidFill>
            <a:srgbClr val="C8FC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mùa xuân xôn xao, phơi phới. Những hạt mưa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mọn, bé con, bé nhỏ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mềm mại, rơi như nhảy nhót. Hạt nọ tiếp hạt kia 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 mặt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đất đã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 cằn, khô khan, khô khốc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 dậy, âu yếm đón lấy những giọt mưa ấm áp,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sáng, trong lành, trong xanh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Mặt đất lại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 mềm, dịu nhẹ, dịu ngọt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lại cần mẫn tiếp nhựa sống cho cây cỏ. Mưa mùa xuân đã mang lại cho cây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lực, sức vóc, sức sống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tràn đầy. Và cây trả nghĩa cho mưa bằng cả mùa hoa thơm trái ngọt.</a:t>
            </a:r>
          </a:p>
          <a:p>
            <a:pPr algn="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Nguyễn Thị Thu Trang)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BEE88-11D1-9E86-3E62-EA2E23193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62" y="1604962"/>
            <a:ext cx="2695575" cy="45434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3062DB-A99F-B61A-A648-72BAADD872E5}"/>
              </a:ext>
            </a:extLst>
          </p:cNvPr>
          <p:cNvCxnSpPr>
            <a:cxnSpLocks/>
          </p:cNvCxnSpPr>
          <p:nvPr/>
        </p:nvCxnSpPr>
        <p:spPr>
          <a:xfrm>
            <a:off x="4419600" y="2590800"/>
            <a:ext cx="876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757A1C-EC1B-364A-87BF-BF33DAF94CDB}"/>
              </a:ext>
            </a:extLst>
          </p:cNvPr>
          <p:cNvCxnSpPr>
            <a:cxnSpLocks/>
          </p:cNvCxnSpPr>
          <p:nvPr/>
        </p:nvCxnSpPr>
        <p:spPr>
          <a:xfrm>
            <a:off x="3276600" y="3305175"/>
            <a:ext cx="1047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>
            <a:off x="3724275" y="4038600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8F153-0D11-3DFC-461D-C72CEC97A90C}"/>
              </a:ext>
            </a:extLst>
          </p:cNvPr>
          <p:cNvCxnSpPr>
            <a:cxnSpLocks/>
          </p:cNvCxnSpPr>
          <p:nvPr/>
        </p:nvCxnSpPr>
        <p:spPr>
          <a:xfrm>
            <a:off x="2047875" y="4400550"/>
            <a:ext cx="1114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82114F-1CF1-9234-F938-9F08B91EE8EE}"/>
              </a:ext>
            </a:extLst>
          </p:cNvPr>
          <p:cNvCxnSpPr>
            <a:cxnSpLocks/>
          </p:cNvCxnSpPr>
          <p:nvPr/>
        </p:nvCxnSpPr>
        <p:spPr>
          <a:xfrm>
            <a:off x="4676775" y="5124450"/>
            <a:ext cx="10763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8943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FCCEC-DFE1-15B8-F001-CDACE496D457}"/>
              </a:ext>
            </a:extLst>
          </p:cNvPr>
          <p:cNvSpPr txBox="1"/>
          <p:nvPr/>
        </p:nvSpPr>
        <p:spPr>
          <a:xfrm>
            <a:off x="1059900" y="2064959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(4 –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E2328-B88F-0544-F72D-BBDB65A72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9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818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một gia đình nhỏ - một hạnh phúc to">
            <a:hlinkClick r:id="" action="ppaction://media"/>
            <a:extLst>
              <a:ext uri="{FF2B5EF4-FFF2-40B4-BE49-F238E27FC236}">
                <a16:creationId xmlns:a16="http://schemas.microsoft.com/office/drawing/2014/main" id="{2776E668-0DE0-27B3-F640-8F9B92614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6461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9D5DE9B-E896-49CE-4A46-0A46C80CB54D}"/>
              </a:ext>
            </a:extLst>
          </p:cNvPr>
          <p:cNvGrpSpPr/>
          <p:nvPr/>
        </p:nvGrpSpPr>
        <p:grpSpPr>
          <a:xfrm>
            <a:off x="2639634" y="942975"/>
            <a:ext cx="8583141" cy="1538131"/>
            <a:chOff x="1122333" y="3266422"/>
            <a:chExt cx="5670339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C4B705E-674C-8D3A-EC1F-5CC7E78AD86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4AEAE-107B-4573-2A4F-50F4AAF10340}"/>
                </a:ext>
              </a:extLst>
            </p:cNvPr>
            <p:cNvSpPr txBox="1"/>
            <p:nvPr/>
          </p:nvSpPr>
          <p:spPr>
            <a:xfrm>
              <a:off x="1806356" y="3408918"/>
              <a:ext cx="4986316" cy="27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nghĩa</a:t>
              </a:r>
              <a:r>
                <a:rPr lang="en-US" sz="3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BA3309-0EA5-D1B0-7D83-F7DCC7324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2676525"/>
            <a:ext cx="2935396" cy="372104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9E399-C1A1-2AD0-F49D-C18827B74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0228" y="1079681"/>
            <a:ext cx="5279594" cy="1688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F76940-DA2F-1A28-DB13-3C685DF4A3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1141" y="2359085"/>
            <a:ext cx="7785267" cy="153022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04" y="-32084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54" y="4561705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DC3CC-21B3-8563-201B-F8A0C6EE8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8490" y="196033"/>
            <a:ext cx="7107144" cy="1268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E3C7A-EF84-5C9D-3F37-C67C5C247833}"/>
              </a:ext>
            </a:extLst>
          </p:cNvPr>
          <p:cNvSpPr txBox="1"/>
          <p:nvPr/>
        </p:nvSpPr>
        <p:spPr>
          <a:xfrm>
            <a:off x="658131" y="1705617"/>
            <a:ext cx="1085167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UTM American Sans" panose="02040603050506020204" pitchFamily="18"/>
              </a:rPr>
              <a:t>- Củng cố lại kiến thức về  từ đồng nghĩa; biết sử dụng các từ đồng nghĩa trong những tình huống cụ thể.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UTM American Sans" panose="02040603050506020204" pitchFamily="18"/>
              </a:rPr>
              <a:t>- Biết cách viết mở bài và kết bài cho bài văn tả phong cảnh.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UTM American Sans" panose="02040603050506020204" pitchFamily="18"/>
              </a:rPr>
              <a:t>- Vận dụng được: viết mở bài và kết bài cho bài văn tả phong cảnh.</a:t>
            </a:r>
            <a:endParaRPr lang="en-VN" sz="3600" dirty="0">
              <a:solidFill>
                <a:schemeClr val="tx1">
                  <a:lumMod val="95000"/>
                  <a:lumOff val="5000"/>
                </a:schemeClr>
              </a:solidFill>
              <a:latin typeface="UTM American Sans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445493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19C77F-4C83-B0CC-9154-F661CE104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67" y="112100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90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3" y="248190"/>
            <a:ext cx="10260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từ thích hợp thay cho bông hoa trong mỗi thành ngữ dưới đây: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2CD5C-216F-D087-C6ED-08B3EB01B063}"/>
              </a:ext>
            </a:extLst>
          </p:cNvPr>
          <p:cNvSpPr txBox="1"/>
          <p:nvPr/>
        </p:nvSpPr>
        <p:spPr>
          <a:xfrm>
            <a:off x="874413" y="1229265"/>
            <a:ext cx="10260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E418B-0DD7-54A5-FA1B-95FC208E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25" y="1838324"/>
            <a:ext cx="7183622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302A52-4F5C-351E-F86C-0B83F60C204F}"/>
              </a:ext>
            </a:extLst>
          </p:cNvPr>
          <p:cNvSpPr txBox="1"/>
          <p:nvPr/>
        </p:nvSpPr>
        <p:spPr>
          <a:xfrm>
            <a:off x="514350" y="3238500"/>
            <a:ext cx="102393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Ngày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lành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Năm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bảy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Sóng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yên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lặng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ước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Đao </a:t>
            </a:r>
            <a:r>
              <a:rPr lang="en-US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búa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Đi đến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nơi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đến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950DD-A49E-EDA9-2989-8D10E4589D7E}"/>
              </a:ext>
            </a:extLst>
          </p:cNvPr>
          <p:cNvGrpSpPr/>
          <p:nvPr/>
        </p:nvGrpSpPr>
        <p:grpSpPr>
          <a:xfrm>
            <a:off x="1803999" y="3323162"/>
            <a:ext cx="622182" cy="561482"/>
            <a:chOff x="-558201" y="4281177"/>
            <a:chExt cx="622182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AF3903-70B2-B409-F870-AFDDE6DC74C2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7AA15-53DA-99C9-F5C5-314E4114C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36705C-9AC2-DC3A-6CB5-7E4868C65133}"/>
              </a:ext>
            </a:extLst>
          </p:cNvPr>
          <p:cNvGrpSpPr/>
          <p:nvPr/>
        </p:nvGrpSpPr>
        <p:grpSpPr>
          <a:xfrm>
            <a:off x="1632549" y="4056587"/>
            <a:ext cx="622182" cy="561482"/>
            <a:chOff x="-558201" y="4281177"/>
            <a:chExt cx="622182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24FAB3A-2064-DC39-7996-6357C6357421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B132B5-D7E9-D04E-2F1F-80723B28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C1E586-6C6B-EB92-15E6-83C4F60FDE4A}"/>
              </a:ext>
            </a:extLst>
          </p:cNvPr>
          <p:cNvGrpSpPr/>
          <p:nvPr/>
        </p:nvGrpSpPr>
        <p:grpSpPr>
          <a:xfrm>
            <a:off x="2790824" y="4647137"/>
            <a:ext cx="616431" cy="561482"/>
            <a:chOff x="-558201" y="4281177"/>
            <a:chExt cx="622182" cy="56148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0D00FCE-F514-C995-B9EC-D4B804FCE633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569A370-FCB1-CBC2-5651-944831030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126AFE-0F6B-813C-FF62-CEF874F8D28D}"/>
              </a:ext>
            </a:extLst>
          </p:cNvPr>
          <p:cNvGrpSpPr/>
          <p:nvPr/>
        </p:nvGrpSpPr>
        <p:grpSpPr>
          <a:xfrm>
            <a:off x="9315449" y="3313637"/>
            <a:ext cx="790576" cy="561482"/>
            <a:chOff x="-558201" y="4281177"/>
            <a:chExt cx="622182" cy="56148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FA9A9A8-D2F9-6EF6-464C-6D86D7EF5BFD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4371FC-63C9-86F8-ADF5-5198A9F9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F46FBF-FC1C-8259-37E1-A2CC5AC1BA99}"/>
              </a:ext>
            </a:extLst>
          </p:cNvPr>
          <p:cNvGrpSpPr/>
          <p:nvPr/>
        </p:nvGrpSpPr>
        <p:grpSpPr>
          <a:xfrm>
            <a:off x="8772524" y="4008962"/>
            <a:ext cx="616431" cy="561482"/>
            <a:chOff x="-558201" y="4281177"/>
            <a:chExt cx="622182" cy="56148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DE667AE-B92E-C67F-A344-D9F3B159F030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B56776-6745-8B95-307C-839D71730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35E9A-97E0-CD86-B83D-8D29FEC5A688}"/>
              </a:ext>
            </a:extLst>
          </p:cNvPr>
          <p:cNvGrpSpPr/>
          <p:nvPr/>
        </p:nvGrpSpPr>
        <p:grpSpPr>
          <a:xfrm>
            <a:off x="8229599" y="4656662"/>
            <a:ext cx="616431" cy="561482"/>
            <a:chOff x="-558201" y="4281177"/>
            <a:chExt cx="622182" cy="5614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654922B-5A63-9E83-AA54-F7E02E745D4E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2702548-55CD-1F37-C966-B924F844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77C70-66D5-1500-5018-72644011882F}"/>
              </a:ext>
            </a:extLst>
          </p:cNvPr>
          <p:cNvSpPr txBox="1"/>
          <p:nvPr/>
        </p:nvSpPr>
        <p:spPr>
          <a:xfrm>
            <a:off x="783173" y="732532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đồng nghĩa với mỗi từ in đậm trong đoạn thơ dưới đây: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8F94A-D5C5-1B93-6F7B-CAD3B7F566D4}"/>
              </a:ext>
            </a:extLst>
          </p:cNvPr>
          <p:cNvSpPr/>
          <p:nvPr/>
        </p:nvSpPr>
        <p:spPr>
          <a:xfrm>
            <a:off x="1619250" y="2435392"/>
            <a:ext cx="8334375" cy="2943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sân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nhỏ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xây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chiều em đứng nơi này em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trời xanh biếc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cò chớp trắng trên sông Kinh Thầy …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(Trần Đăng Khoa)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D0B21C-DAD3-8BBA-22D8-9DA57B77C0D5}"/>
              </a:ext>
            </a:extLst>
          </p:cNvPr>
          <p:cNvSpPr/>
          <p:nvPr/>
        </p:nvSpPr>
        <p:spPr>
          <a:xfrm>
            <a:off x="1409701" y="2562225"/>
            <a:ext cx="3571874" cy="1619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nghĩa với 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nhỏ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</p:cNvCxnSpPr>
          <p:nvPr/>
        </p:nvCxnSpPr>
        <p:spPr>
          <a:xfrm flipV="1">
            <a:off x="4981575" y="1762125"/>
            <a:ext cx="1028700" cy="16097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895ED-6272-683E-6CE3-DCA1EC0672C9}"/>
              </a:ext>
            </a:extLst>
          </p:cNvPr>
          <p:cNvSpPr txBox="1"/>
          <p:nvPr/>
        </p:nvSpPr>
        <p:spPr>
          <a:xfrm>
            <a:off x="6057900" y="1171575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 bé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81575" y="3371850"/>
            <a:ext cx="1143000" cy="381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C640EB-AF3E-F21E-13E4-FBC48FB3D297}"/>
              </a:ext>
            </a:extLst>
          </p:cNvPr>
          <p:cNvSpPr txBox="1"/>
          <p:nvPr/>
        </p:nvSpPr>
        <p:spPr>
          <a:xfrm>
            <a:off x="6172200" y="2819400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nhỏ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1FBD3-D6A4-F756-F048-AC68E23B9A9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81575" y="3371850"/>
            <a:ext cx="1200150" cy="13620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BF78AB-5648-B7FE-AC14-8F5C20DBD107}"/>
              </a:ext>
            </a:extLst>
          </p:cNvPr>
          <p:cNvSpPr txBox="1"/>
          <p:nvPr/>
        </p:nvSpPr>
        <p:spPr>
          <a:xfrm>
            <a:off x="6229350" y="4143375"/>
            <a:ext cx="187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 </a:t>
            </a:r>
            <a:r>
              <a:rPr lang="en-US" sz="4400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620</Words>
  <Application>Microsoft Office PowerPoint</Application>
  <PresentationFormat>Widescreen</PresentationFormat>
  <Paragraphs>50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UTM American Sans</vt:lpstr>
      <vt:lpstr>字魂107号-萌趣欢乐体</vt:lpstr>
      <vt:lpstr>字魂37号-波纹乖乖体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MinhThangPC.VN</cp:lastModifiedBy>
  <cp:revision>73</cp:revision>
  <dcterms:created xsi:type="dcterms:W3CDTF">2023-07-22T16:47:00Z</dcterms:created>
  <dcterms:modified xsi:type="dcterms:W3CDTF">2024-10-15T03:44:43Z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FED60CFFD7F244BA8966EE8F8DAA4546_13</vt:lpwstr>
  </property>
  <property fmtid="{D5CDD505-2E9C-101B-9397-08002B2CF9AE}" pid="3" name="KSOProductBuildVer">
    <vt:lpwstr>1033-12.2.0.13201</vt:lpwstr>
  </property>
</Properties>
</file>