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4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83" r:id="rId19"/>
    <p:sldId id="292" r:id="rId20"/>
    <p:sldId id="293" r:id="rId21"/>
    <p:sldId id="284" r:id="rId22"/>
    <p:sldId id="29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401" autoAdjust="0"/>
  </p:normalViewPr>
  <p:slideViewPr>
    <p:cSldViewPr snapToGrid="0">
      <p:cViewPr varScale="1">
        <p:scale>
          <a:sx n="69" d="100"/>
          <a:sy n="69" d="100"/>
        </p:scale>
        <p:origin x="12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07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6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  <p:pic>
        <p:nvPicPr>
          <p:cNvPr id="5" name="Toán - Tuần 6 - Làm tròn số thập phân đến số tự nhiên gần nhất">
            <a:hlinkClick r:id="" action="ppaction://media"/>
            <a:extLst>
              <a:ext uri="{FF2B5EF4-FFF2-40B4-BE49-F238E27FC236}">
                <a16:creationId xmlns:a16="http://schemas.microsoft.com/office/drawing/2014/main" id="{91330517-3B59-F792-E83A-30C78E8D99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3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009899" y="2499100"/>
            <a:ext cx="55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967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0263" y="1374551"/>
            <a:ext cx="10500851" cy="10623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23804" y="1515688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493019" y="1244621"/>
            <a:ext cx="11355680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605227" y="1597400"/>
            <a:ext cx="1093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442762" y="121597"/>
            <a:ext cx="11482939" cy="12630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671582" y="396810"/>
            <a:ext cx="1084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0263" y="1181415"/>
            <a:ext cx="10500851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52494" y="1365483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60,78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580</Words>
  <Application>Microsoft Office PowerPoint</Application>
  <PresentationFormat>Widescreen</PresentationFormat>
  <Paragraphs>107</Paragraphs>
  <Slides>21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#9Slide05 ButterScotch</vt:lpstr>
      <vt:lpstr>#9Slide07 Bangers</vt:lpstr>
      <vt:lpstr>Arial</vt:lpstr>
      <vt:lpstr>Calibri</vt:lpstr>
      <vt:lpstr>Calibri Light</vt:lpstr>
      <vt:lpstr>Cambria</vt:lpstr>
      <vt:lpstr>Times New Roman</vt:lpstr>
      <vt:lpstr>UTM Showcard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tú nguyễn</cp:lastModifiedBy>
  <cp:revision>47</cp:revision>
  <dcterms:created xsi:type="dcterms:W3CDTF">2024-07-19T05:20:07Z</dcterms:created>
  <dcterms:modified xsi:type="dcterms:W3CDTF">2025-09-20T16:02:18Z</dcterms:modified>
</cp:coreProperties>
</file>