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32" r:id="rId9"/>
    <p:sldId id="444" r:id="rId10"/>
    <p:sldId id="443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E94E1B"/>
    <a:srgbClr val="3E8DB8"/>
    <a:srgbClr val="F0C77F"/>
    <a:srgbClr val="EC7837"/>
    <a:srgbClr val="116C60"/>
    <a:srgbClr val="6396AC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4354" autoAdjust="0"/>
  </p:normalViewPr>
  <p:slideViewPr>
    <p:cSldViewPr snapToGrid="0">
      <p:cViewPr varScale="1">
        <p:scale>
          <a:sx n="54" d="100"/>
          <a:sy n="54" d="100"/>
        </p:scale>
        <p:origin x="113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 (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94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1411" y="1119298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Times New Roman" panose="02020603050405020304" pitchFamily="18" charset="0"/>
                  <a:ea typeface="字魂156号-萌趣苏打饼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Times New Roman" panose="02020603050405020304" pitchFamily="18" charset="0"/>
                <a:ea typeface="字魂156号-萌趣苏打饼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22489" cy="923330"/>
            <a:chOff x="1209408" y="1005676"/>
            <a:chExt cx="7822489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201908"/>
              <a:ext cx="6903724" cy="666651"/>
              <a:chOff x="2092241" y="975537"/>
              <a:chExt cx="6903724" cy="6666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171202" y="975537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53016" y="72040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06065" y="3850640"/>
            <a:ext cx="1042670" cy="5486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78840" y="5445302"/>
            <a:ext cx="472612" cy="5084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984379" y="598653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7AE4E4-3FE2-28AC-45AF-E028CABF89F6}"/>
              </a:ext>
            </a:extLst>
          </p:cNvPr>
          <p:cNvSpPr txBox="1"/>
          <p:nvPr/>
        </p:nvSpPr>
        <p:spPr>
          <a:xfrm>
            <a:off x="984379" y="800306"/>
            <a:ext cx="686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914400" y="34442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405348" y="4367848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073727" cy="2219742"/>
            <a:chOff x="4609180" y="762241"/>
            <a:chExt cx="10073727" cy="22197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441286" y="899183"/>
              <a:ext cx="9241621" cy="2082800"/>
              <a:chOff x="2051346" y="1113122"/>
              <a:chExt cx="9241621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051346" y="1113122"/>
                <a:ext cx="9077775" cy="2082800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179391" y="1185026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38201"/>
            <a:ext cx="4923179" cy="2770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98552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4536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Ta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5,3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414</Words>
  <Application>Microsoft Office PowerPoint</Application>
  <PresentationFormat>Widescreen</PresentationFormat>
  <Paragraphs>73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Cambria</vt:lpstr>
      <vt:lpstr>SVN-Cookies</vt:lpstr>
      <vt:lpstr>Times New Roman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Administrator</cp:lastModifiedBy>
  <cp:revision>57</cp:revision>
  <dcterms:created xsi:type="dcterms:W3CDTF">2022-05-26T07:07:17Z</dcterms:created>
  <dcterms:modified xsi:type="dcterms:W3CDTF">2025-09-27T07:15:35Z</dcterms:modified>
</cp:coreProperties>
</file>