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7" r:id="rId4"/>
    <p:sldId id="281" r:id="rId5"/>
    <p:sldId id="269" r:id="rId6"/>
    <p:sldId id="258" r:id="rId7"/>
    <p:sldId id="271" r:id="rId8"/>
    <p:sldId id="270" r:id="rId9"/>
    <p:sldId id="272" r:id="rId10"/>
    <p:sldId id="260" r:id="rId11"/>
    <p:sldId id="273" r:id="rId12"/>
    <p:sldId id="275" r:id="rId13"/>
    <p:sldId id="276" r:id="rId14"/>
    <p:sldId id="280" r:id="rId15"/>
    <p:sldId id="262" r:id="rId16"/>
    <p:sldId id="277" r:id="rId17"/>
    <p:sldId id="279" r:id="rId18"/>
    <p:sldId id="264" r:id="rId19"/>
    <p:sldId id="282" r:id="rId20"/>
  </p:sldIdLst>
  <p:sldSz cx="18288000" cy="10287000"/>
  <p:notesSz cx="6858000" cy="9144000"/>
  <p:embeddedFontLst>
    <p:embeddedFont>
      <p:font typeface="Calibri" panose="020F0502020204030204" pitchFamily="34" charset="0"/>
      <p:regular r:id="rId21"/>
      <p:bold r:id="rId22"/>
      <p:italic r:id="rId23"/>
      <p:boldItalic r:id="rId24"/>
    </p:embeddedFont>
    <p:embeddedFont>
      <p:font typeface="Source Sans Pro" panose="020B0604020202020204" charset="0"/>
      <p:regular r:id="rId25"/>
      <p:bold r:id="rId26"/>
      <p:italic r:id="rId27"/>
      <p:boldItalic r:id="rId28"/>
    </p:embeddedFont>
    <p:embeddedFont>
      <p:font typeface="SVN-Reliant" panose="02040603050506020204" pitchFamily="18" charset="0"/>
      <p:regular r:id="rId29"/>
    </p:embeddedFont>
    <p:embeddedFont>
      <p:font typeface="SVN-Newton" panose="02040603050506020204" pitchFamily="18" charset="0"/>
      <p:regular r:id="rId30"/>
    </p:embeddedFont>
    <p:embeddedFont>
      <p:font typeface="Cambria" panose="02040503050406030204" pitchFamily="18" charset="0"/>
      <p:regular r:id="rId31"/>
      <p:bold r:id="rId32"/>
      <p:italic r:id="rId33"/>
      <p:boldItalic r:id="rId34"/>
    </p:embeddedFont>
    <p:embeddedFont>
      <p:font typeface="SVN-Ready" panose="02040603050506020204" pitchFamily="18"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6473" autoAdjust="0"/>
  </p:normalViewPr>
  <p:slideViewPr>
    <p:cSldViewPr>
      <p:cViewPr varScale="1">
        <p:scale>
          <a:sx n="56" d="100"/>
          <a:sy n="56" d="100"/>
        </p:scale>
        <p:origin x="1186" y="-9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tableStyles" Target="tableStyles.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6474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45666FD6-6B2E-2065-95FF-7BA8C3D07E2C}"/>
              </a:ext>
            </a:extLst>
          </p:cNvPr>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AC2EA2B1-15D0-D399-2E5F-0DE97A15639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640015" y="-266700"/>
            <a:ext cx="2487663" cy="2552700"/>
          </a:xfrm>
          <a:prstGeom prst="rect">
            <a:avLst/>
          </a:prstGeom>
        </p:spPr>
      </p:pic>
      <p:pic>
        <p:nvPicPr>
          <p:cNvPr id="9" name="Picture 8">
            <a:extLst>
              <a:ext uri="{FF2B5EF4-FFF2-40B4-BE49-F238E27FC236}">
                <a16:creationId xmlns:a16="http://schemas.microsoft.com/office/drawing/2014/main" id="{1A684A69-937D-C635-0E82-DF6068513C8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
        <p:nvSpPr>
          <p:cNvPr id="10" name="TextBox 3">
            <a:extLst>
              <a:ext uri="{FF2B5EF4-FFF2-40B4-BE49-F238E27FC236}">
                <a16:creationId xmlns:a16="http://schemas.microsoft.com/office/drawing/2014/main" id="{9B17A477-4C81-5602-1D1D-123ED16BA164}"/>
              </a:ext>
            </a:extLst>
          </p:cNvPr>
          <p:cNvSpPr txBox="1"/>
          <p:nvPr userDrawn="1"/>
        </p:nvSpPr>
        <p:spPr>
          <a:xfrm>
            <a:off x="-7505394" y="2286000"/>
            <a:ext cx="10218420" cy="5539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tx1">
                    <a:lumMod val="65000"/>
                    <a:lumOff val="35000"/>
                  </a:schemeClr>
                </a:solidFill>
                <a:effectLst/>
                <a:uLnTx/>
                <a:uFillTx/>
                <a:latin typeface="SVN-Ready" panose="02040603050506020204" pitchFamily="18" charset="0"/>
                <a:ea typeface="+mn-ea"/>
                <a:cs typeface="Times New Roman" panose="02020603050405020304" pitchFamily="18" charset="0"/>
              </a:rPr>
              <a:t>By: Hồng Linh</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07DAF728-7D94-E33E-7F87-8FAE4669A949}"/>
              </a:ext>
            </a:extLst>
          </p:cNvPr>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4"/>
          <a:srcRect l="14705" t="12418" r="5088" b="14774"/>
          <a:stretch/>
        </p:blipFill>
        <p:spPr>
          <a:xfrm>
            <a:off x="17585" y="0"/>
            <a:ext cx="18288000" cy="10287000"/>
          </a:xfrm>
          <a:prstGeom prst="rect">
            <a:avLst/>
          </a:prstGeom>
        </p:spPr>
      </p:pic>
      <p:pic>
        <p:nvPicPr>
          <p:cNvPr id="35" name="Picture 3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40015" y="-266700"/>
            <a:ext cx="2487663" cy="2552700"/>
          </a:xfrm>
          <a:prstGeom prst="rect">
            <a:avLst/>
          </a:prstGeom>
        </p:spPr>
      </p:pic>
      <p:pic>
        <p:nvPicPr>
          <p:cNvPr id="36" name="Picture 3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
        <p:nvSpPr>
          <p:cNvPr id="12" name="TextBox 3">
            <a:extLst>
              <a:ext uri="{FF2B5EF4-FFF2-40B4-BE49-F238E27FC236}">
                <a16:creationId xmlns:a16="http://schemas.microsoft.com/office/drawing/2014/main" id="{07DAF728-7D94-E33E-7F87-8FAE4669A949}"/>
              </a:ext>
            </a:extLst>
          </p:cNvPr>
          <p:cNvSpPr txBox="1"/>
          <p:nvPr userDrawn="1"/>
        </p:nvSpPr>
        <p:spPr>
          <a:xfrm>
            <a:off x="-7505394" y="2286000"/>
            <a:ext cx="10218420" cy="5539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tx1">
                    <a:lumMod val="65000"/>
                    <a:lumOff val="35000"/>
                  </a:schemeClr>
                </a:solidFill>
                <a:effectLst/>
                <a:uLnTx/>
                <a:uFillTx/>
                <a:latin typeface="SVN-Ready" panose="02040603050506020204" pitchFamily="18" charset="0"/>
                <a:ea typeface="+mn-ea"/>
                <a:cs typeface="Times New Roman" panose="02020603050405020304" pitchFamily="18" charset="0"/>
              </a:rPr>
              <a:t>By: Hồng Linh</a:t>
            </a:r>
          </a:p>
        </p:txBody>
      </p:sp>
    </p:spTree>
    <p:extLst>
      <p:ext uri="{BB962C8B-B14F-4D97-AF65-F5344CB8AC3E}">
        <p14:creationId xmlns:p14="http://schemas.microsoft.com/office/powerpoint/2010/main" val="4065075205"/>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4.svg"/><Relationship Id="rId7" Type="http://schemas.openxmlformats.org/officeDocument/2006/relationships/image" Target="../media/image6.png"/><Relationship Id="rId12" Type="http://schemas.openxmlformats.org/officeDocument/2006/relationships/image" Target="../media/image13.svg"/><Relationship Id="rId17"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12.gif"/><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9.pn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11.sv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2.gif"/><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jpeg"/><Relationship Id="rId7" Type="http://schemas.openxmlformats.org/officeDocument/2006/relationships/image" Target="../media/image7.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5.svg"/><Relationship Id="rId18" Type="http://schemas.openxmlformats.org/officeDocument/2006/relationships/image" Target="../media/image42.png"/><Relationship Id="rId3" Type="http://schemas.openxmlformats.org/officeDocument/2006/relationships/image" Target="../media/image4.sv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52.svg"/><Relationship Id="rId2" Type="http://schemas.openxmlformats.org/officeDocument/2006/relationships/image" Target="../media/image37.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48.svg"/><Relationship Id="rId5" Type="http://schemas.openxmlformats.org/officeDocument/2006/relationships/image" Target="../media/image46.svg"/><Relationship Id="rId15" Type="http://schemas.openxmlformats.org/officeDocument/2006/relationships/image" Target="../media/image50.svg"/><Relationship Id="rId10"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18.png"/><Relationship Id="rId14"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2.gif"/><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2.gif"/><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9.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0" y="6383960"/>
            <a:ext cx="18288000" cy="3339440"/>
          </a:xfrm>
          <a:custGeom>
            <a:avLst/>
            <a:gdLst/>
            <a:ahLst/>
            <a:cxnLst/>
            <a:rect l="l" t="t" r="r" b="b"/>
            <a:pathLst>
              <a:path w="20407688" h="3339440">
                <a:moveTo>
                  <a:pt x="0" y="0"/>
                </a:moveTo>
                <a:lnTo>
                  <a:pt x="20407688" y="0"/>
                </a:lnTo>
                <a:lnTo>
                  <a:pt x="20407688" y="3339440"/>
                </a:lnTo>
                <a:lnTo>
                  <a:pt x="0" y="33394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8199149"/>
            <a:ext cx="18681248" cy="2087851"/>
          </a:xfrm>
          <a:custGeom>
            <a:avLst/>
            <a:gdLst/>
            <a:ahLst/>
            <a:cxnLst/>
            <a:rect l="l" t="t" r="r" b="b"/>
            <a:pathLst>
              <a:path w="19074496" h="5579290">
                <a:moveTo>
                  <a:pt x="0" y="0"/>
                </a:moveTo>
                <a:lnTo>
                  <a:pt x="19074496" y="0"/>
                </a:lnTo>
                <a:lnTo>
                  <a:pt x="19074496" y="5579290"/>
                </a:lnTo>
                <a:lnTo>
                  <a:pt x="0" y="5579290"/>
                </a:lnTo>
                <a:lnTo>
                  <a:pt x="0" y="0"/>
                </a:lnTo>
                <a:close/>
              </a:path>
            </a:pathLst>
          </a:custGeom>
          <a:blipFill>
            <a:blip r:embed="rId4"/>
            <a:stretch>
              <a:fillRect b="-175090"/>
            </a:stretch>
          </a:blipFill>
        </p:spPr>
      </p:sp>
      <p:sp>
        <p:nvSpPr>
          <p:cNvPr id="4" name="Freeform 4"/>
          <p:cNvSpPr/>
          <p:nvPr/>
        </p:nvSpPr>
        <p:spPr>
          <a:xfrm flipH="1">
            <a:off x="-802552" y="1131401"/>
            <a:ext cx="3624850" cy="1555390"/>
          </a:xfrm>
          <a:custGeom>
            <a:avLst/>
            <a:gdLst/>
            <a:ahLst/>
            <a:cxnLst/>
            <a:rect l="l" t="t" r="r" b="b"/>
            <a:pathLst>
              <a:path w="3624850" h="1555390">
                <a:moveTo>
                  <a:pt x="3624850" y="0"/>
                </a:moveTo>
                <a:lnTo>
                  <a:pt x="0" y="0"/>
                </a:lnTo>
                <a:lnTo>
                  <a:pt x="0" y="1555391"/>
                </a:lnTo>
                <a:lnTo>
                  <a:pt x="3624850" y="1555391"/>
                </a:lnTo>
                <a:lnTo>
                  <a:pt x="362485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228976" y="511994"/>
            <a:ext cx="1838108" cy="1838108"/>
          </a:xfrm>
          <a:custGeom>
            <a:avLst/>
            <a:gdLst/>
            <a:ahLst/>
            <a:cxnLst/>
            <a:rect l="l" t="t" r="r" b="b"/>
            <a:pathLst>
              <a:path w="1838108" h="1838108">
                <a:moveTo>
                  <a:pt x="0" y="0"/>
                </a:moveTo>
                <a:lnTo>
                  <a:pt x="1838108" y="0"/>
                </a:lnTo>
                <a:lnTo>
                  <a:pt x="1838108" y="1838107"/>
                </a:lnTo>
                <a:lnTo>
                  <a:pt x="0" y="1838107"/>
                </a:lnTo>
                <a:lnTo>
                  <a:pt x="0" y="0"/>
                </a:lnTo>
                <a:close/>
              </a:path>
            </a:pathLst>
          </a:custGeom>
          <a:blipFill>
            <a:blip r:embed="rId7"/>
            <a:stretch>
              <a:fillRect/>
            </a:stretch>
          </a:blipFill>
        </p:spPr>
      </p:sp>
      <p:sp>
        <p:nvSpPr>
          <p:cNvPr id="6" name="Freeform 6"/>
          <p:cNvSpPr/>
          <p:nvPr/>
        </p:nvSpPr>
        <p:spPr>
          <a:xfrm>
            <a:off x="11719616" y="8851683"/>
            <a:ext cx="1569750" cy="1250567"/>
          </a:xfrm>
          <a:custGeom>
            <a:avLst/>
            <a:gdLst/>
            <a:ahLst/>
            <a:cxnLst/>
            <a:rect l="l" t="t" r="r" b="b"/>
            <a:pathLst>
              <a:path w="1569750" h="1250567">
                <a:moveTo>
                  <a:pt x="0" y="0"/>
                </a:moveTo>
                <a:lnTo>
                  <a:pt x="1569750" y="0"/>
                </a:lnTo>
                <a:lnTo>
                  <a:pt x="1569750" y="1250568"/>
                </a:lnTo>
                <a:lnTo>
                  <a:pt x="0" y="1250568"/>
                </a:lnTo>
                <a:lnTo>
                  <a:pt x="0" y="0"/>
                </a:lnTo>
                <a:close/>
              </a:path>
            </a:pathLst>
          </a:custGeom>
          <a:blipFill>
            <a:blip r:embed="rId8"/>
            <a:stretch>
              <a:fillRect/>
            </a:stretch>
          </a:blipFill>
        </p:spPr>
      </p:sp>
      <p:sp>
        <p:nvSpPr>
          <p:cNvPr id="7" name="Freeform 7"/>
          <p:cNvSpPr/>
          <p:nvPr/>
        </p:nvSpPr>
        <p:spPr>
          <a:xfrm>
            <a:off x="-802552" y="3319120"/>
            <a:ext cx="4643359" cy="5939180"/>
          </a:xfrm>
          <a:custGeom>
            <a:avLst/>
            <a:gdLst/>
            <a:ahLst/>
            <a:cxnLst/>
            <a:rect l="l" t="t" r="r" b="b"/>
            <a:pathLst>
              <a:path w="4643359" h="5939180">
                <a:moveTo>
                  <a:pt x="0" y="0"/>
                </a:moveTo>
                <a:lnTo>
                  <a:pt x="4643359" y="0"/>
                </a:lnTo>
                <a:lnTo>
                  <a:pt x="4643359" y="5939180"/>
                </a:lnTo>
                <a:lnTo>
                  <a:pt x="0" y="593918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538465" y="7927186"/>
            <a:ext cx="1805572" cy="2262106"/>
          </a:xfrm>
          <a:custGeom>
            <a:avLst/>
            <a:gdLst/>
            <a:ahLst/>
            <a:cxnLst/>
            <a:rect l="l" t="t" r="r" b="b"/>
            <a:pathLst>
              <a:path w="1805572" h="2262106">
                <a:moveTo>
                  <a:pt x="0" y="0"/>
                </a:moveTo>
                <a:lnTo>
                  <a:pt x="1805571" y="0"/>
                </a:lnTo>
                <a:lnTo>
                  <a:pt x="1805571" y="2262106"/>
                </a:lnTo>
                <a:lnTo>
                  <a:pt x="0" y="226210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Freeform 10"/>
          <p:cNvSpPr/>
          <p:nvPr/>
        </p:nvSpPr>
        <p:spPr>
          <a:xfrm flipH="1">
            <a:off x="12737011" y="109727"/>
            <a:ext cx="1126094" cy="1021674"/>
          </a:xfrm>
          <a:custGeom>
            <a:avLst/>
            <a:gdLst/>
            <a:ahLst/>
            <a:cxnLst/>
            <a:rect l="l" t="t" r="r" b="b"/>
            <a:pathLst>
              <a:path w="1126094" h="1021674">
                <a:moveTo>
                  <a:pt x="1126094" y="0"/>
                </a:moveTo>
                <a:lnTo>
                  <a:pt x="0" y="0"/>
                </a:lnTo>
                <a:lnTo>
                  <a:pt x="0" y="1021674"/>
                </a:lnTo>
                <a:lnTo>
                  <a:pt x="1126094" y="1021674"/>
                </a:lnTo>
                <a:lnTo>
                  <a:pt x="1126094"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Freeform 11"/>
          <p:cNvSpPr/>
          <p:nvPr/>
        </p:nvSpPr>
        <p:spPr>
          <a:xfrm>
            <a:off x="15430500" y="346680"/>
            <a:ext cx="3657600" cy="1569443"/>
          </a:xfrm>
          <a:custGeom>
            <a:avLst/>
            <a:gdLst/>
            <a:ahLst/>
            <a:cxnLst/>
            <a:rect l="l" t="t" r="r" b="b"/>
            <a:pathLst>
              <a:path w="3657600" h="1569443">
                <a:moveTo>
                  <a:pt x="0" y="0"/>
                </a:moveTo>
                <a:lnTo>
                  <a:pt x="3657600" y="0"/>
                </a:lnTo>
                <a:lnTo>
                  <a:pt x="3657600" y="1569443"/>
                </a:lnTo>
                <a:lnTo>
                  <a:pt x="0" y="156944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16" name="Picture 15">
            <a:extLst>
              <a:ext uri="{FF2B5EF4-FFF2-40B4-BE49-F238E27FC236}">
                <a16:creationId xmlns:a16="http://schemas.microsoft.com/office/drawing/2014/main" id="{C4ACC016-A910-BB2A-CE20-769945D4DAF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30500" y="247039"/>
            <a:ext cx="2678485" cy="2678485"/>
          </a:xfrm>
          <a:prstGeom prst="rect">
            <a:avLst/>
          </a:prstGeom>
        </p:spPr>
      </p:pic>
      <p:pic>
        <p:nvPicPr>
          <p:cNvPr id="19" name="Picture 8">
            <a:extLst>
              <a:ext uri="{FF2B5EF4-FFF2-40B4-BE49-F238E27FC236}">
                <a16:creationId xmlns:a16="http://schemas.microsoft.com/office/drawing/2014/main" id="{A0750806-3867-24A7-5BF7-DF675ADCBAC2}"/>
              </a:ext>
            </a:extLst>
          </p:cNvPr>
          <p:cNvPicPr>
            <a:picLocks noChangeAspect="1"/>
          </p:cNvPicPr>
          <p:nvPr/>
        </p:nvPicPr>
        <p:blipFill>
          <a:blip r:embed="rId16"/>
          <a:srcRect/>
          <a:stretch>
            <a:fillRect/>
          </a:stretch>
        </p:blipFill>
        <p:spPr>
          <a:xfrm>
            <a:off x="11516804" y="4578911"/>
            <a:ext cx="4313839" cy="3192241"/>
          </a:xfrm>
          <a:prstGeom prst="rect">
            <a:avLst/>
          </a:prstGeom>
        </p:spPr>
      </p:pic>
      <p:pic>
        <p:nvPicPr>
          <p:cNvPr id="21" name="Picture 20">
            <a:extLst>
              <a:ext uri="{FF2B5EF4-FFF2-40B4-BE49-F238E27FC236}">
                <a16:creationId xmlns:a16="http://schemas.microsoft.com/office/drawing/2014/main" id="{8F3E9A8C-27EA-1404-43A3-C1B5FEEF2148}"/>
              </a:ext>
            </a:extLst>
          </p:cNvPr>
          <p:cNvPicPr>
            <a:picLocks noChangeAspect="1"/>
          </p:cNvPicPr>
          <p:nvPr/>
        </p:nvPicPr>
        <p:blipFill>
          <a:blip r:embed="rId17"/>
          <a:stretch>
            <a:fillRect/>
          </a:stretch>
        </p:blipFill>
        <p:spPr>
          <a:xfrm>
            <a:off x="-13018833" y="71331"/>
            <a:ext cx="14704288"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75E-6 -4.32099E-6 L 0.14644 0.01096 " pathEditMode="relative" rAng="0" ptsTypes="AA">
                                      <p:cBhvr>
                                        <p:cTn id="6" dur="2000" fill="hold"/>
                                        <p:tgtEl>
                                          <p:spTgt spid="19"/>
                                        </p:tgtEl>
                                        <p:attrNameLst>
                                          <p:attrName>ppt_x</p:attrName>
                                          <p:attrName>ppt_y</p:attrName>
                                        </p:attrNameLst>
                                      </p:cBhvr>
                                      <p:rCtr x="7318" y="540"/>
                                    </p:animMotion>
                                  </p:childTnLst>
                                </p:cTn>
                              </p:par>
                              <p:par>
                                <p:cTn id="7" presetID="63" presetClass="path" presetSubtype="0" accel="50000" decel="50000" fill="hold" nodeType="withEffect">
                                  <p:stCondLst>
                                    <p:cond delay="0"/>
                                  </p:stCondLst>
                                  <p:childTnLst>
                                    <p:animMotion origin="layout" path="M -9.72222E-7 -4.44444E-6 L 0.72231 0.01945 " pathEditMode="relative" rAng="0" ptsTypes="AA">
                                      <p:cBhvr>
                                        <p:cTn id="8" dur="2000" fill="hold"/>
                                        <p:tgtEl>
                                          <p:spTgt spid="21"/>
                                        </p:tgtEl>
                                        <p:attrNameLst>
                                          <p:attrName>ppt_x</p:attrName>
                                          <p:attrName>ppt_y</p:attrName>
                                        </p:attrNameLst>
                                      </p:cBhvr>
                                      <p:rCtr x="36111"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A334"/>
        </a:solidFill>
        <a:effectLst/>
      </p:bgPr>
    </p:bg>
    <p:spTree>
      <p:nvGrpSpPr>
        <p:cNvPr id="1" name=""/>
        <p:cNvGrpSpPr/>
        <p:nvPr/>
      </p:nvGrpSpPr>
      <p:grpSpPr>
        <a:xfrm>
          <a:off x="0" y="0"/>
          <a:ext cx="0" cy="0"/>
          <a:chOff x="0" y="0"/>
          <a:chExt cx="0" cy="0"/>
        </a:xfrm>
      </p:grpSpPr>
      <p:sp>
        <p:nvSpPr>
          <p:cNvPr id="2" name="Freeform 2"/>
          <p:cNvSpPr/>
          <p:nvPr/>
        </p:nvSpPr>
        <p:spPr>
          <a:xfrm>
            <a:off x="0" y="5176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3" name="Group 3"/>
          <p:cNvGrpSpPr/>
          <p:nvPr/>
        </p:nvGrpSpPr>
        <p:grpSpPr>
          <a:xfrm>
            <a:off x="687220" y="398210"/>
            <a:ext cx="16661651" cy="9460539"/>
            <a:chOff x="0" y="0"/>
            <a:chExt cx="3796818" cy="2155846"/>
          </a:xfrm>
        </p:grpSpPr>
        <p:sp>
          <p:nvSpPr>
            <p:cNvPr id="4" name="Freeform 4"/>
            <p:cNvSpPr/>
            <p:nvPr/>
          </p:nvSpPr>
          <p:spPr>
            <a:xfrm>
              <a:off x="0" y="0"/>
              <a:ext cx="3796818" cy="2155846"/>
            </a:xfrm>
            <a:custGeom>
              <a:avLst/>
              <a:gdLst/>
              <a:ahLst/>
              <a:cxnLst/>
              <a:rect l="l" t="t" r="r" b="b"/>
              <a:pathLst>
                <a:path w="3796818" h="2155846">
                  <a:moveTo>
                    <a:pt x="9758" y="0"/>
                  </a:moveTo>
                  <a:lnTo>
                    <a:pt x="3787060" y="0"/>
                  </a:lnTo>
                  <a:cubicBezTo>
                    <a:pt x="3789649" y="0"/>
                    <a:pt x="3792130" y="1028"/>
                    <a:pt x="3793960" y="2858"/>
                  </a:cubicBezTo>
                  <a:cubicBezTo>
                    <a:pt x="3795790" y="4688"/>
                    <a:pt x="3796818" y="7170"/>
                    <a:pt x="3796818" y="9758"/>
                  </a:cubicBezTo>
                  <a:lnTo>
                    <a:pt x="3796818" y="2146088"/>
                  </a:lnTo>
                  <a:cubicBezTo>
                    <a:pt x="3796818" y="2148676"/>
                    <a:pt x="3795790" y="2151158"/>
                    <a:pt x="3793960" y="2152988"/>
                  </a:cubicBezTo>
                  <a:cubicBezTo>
                    <a:pt x="3792130" y="2154818"/>
                    <a:pt x="3789649" y="2155846"/>
                    <a:pt x="3787060" y="2155846"/>
                  </a:cubicBezTo>
                  <a:lnTo>
                    <a:pt x="9758" y="2155846"/>
                  </a:lnTo>
                  <a:cubicBezTo>
                    <a:pt x="7170" y="2155846"/>
                    <a:pt x="4688" y="2154818"/>
                    <a:pt x="2858" y="2152988"/>
                  </a:cubicBezTo>
                  <a:cubicBezTo>
                    <a:pt x="1028" y="2151158"/>
                    <a:pt x="0" y="2148676"/>
                    <a:pt x="0" y="2146088"/>
                  </a:cubicBezTo>
                  <a:lnTo>
                    <a:pt x="0" y="9758"/>
                  </a:lnTo>
                  <a:cubicBezTo>
                    <a:pt x="0" y="7170"/>
                    <a:pt x="1028" y="4688"/>
                    <a:pt x="2858" y="2858"/>
                  </a:cubicBezTo>
                  <a:cubicBezTo>
                    <a:pt x="4688" y="1028"/>
                    <a:pt x="7170" y="0"/>
                    <a:pt x="9758" y="0"/>
                  </a:cubicBezTo>
                  <a:close/>
                </a:path>
              </a:pathLst>
            </a:custGeom>
            <a:solidFill>
              <a:srgbClr val="FFFFFF"/>
            </a:solidFill>
          </p:spPr>
        </p:sp>
        <p:sp>
          <p:nvSpPr>
            <p:cNvPr id="5" name="TextBox 5"/>
            <p:cNvSpPr txBox="1"/>
            <p:nvPr/>
          </p:nvSpPr>
          <p:spPr>
            <a:xfrm>
              <a:off x="0" y="-38100"/>
              <a:ext cx="3796818" cy="2193946"/>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1563124" flipH="1">
            <a:off x="14235988" y="7542576"/>
            <a:ext cx="6046625" cy="4043680"/>
          </a:xfrm>
          <a:custGeom>
            <a:avLst/>
            <a:gdLst/>
            <a:ahLst/>
            <a:cxnLst/>
            <a:rect l="l" t="t" r="r" b="b"/>
            <a:pathLst>
              <a:path w="6046625" h="4043680">
                <a:moveTo>
                  <a:pt x="6046624" y="0"/>
                </a:moveTo>
                <a:lnTo>
                  <a:pt x="0" y="0"/>
                </a:lnTo>
                <a:lnTo>
                  <a:pt x="0" y="4043680"/>
                </a:lnTo>
                <a:lnTo>
                  <a:pt x="6046624" y="4043680"/>
                </a:lnTo>
                <a:lnTo>
                  <a:pt x="6046624" y="0"/>
                </a:lnTo>
                <a:close/>
              </a:path>
            </a:pathLst>
          </a:custGeom>
          <a:blipFill>
            <a:blip r:embed="rId4"/>
            <a:stretch>
              <a:fillRect/>
            </a:stretch>
          </a:blipFill>
        </p:spPr>
      </p:sp>
      <p:sp>
        <p:nvSpPr>
          <p:cNvPr id="8" name="Freeform 8"/>
          <p:cNvSpPr/>
          <p:nvPr/>
        </p:nvSpPr>
        <p:spPr>
          <a:xfrm>
            <a:off x="14761098" y="6243722"/>
            <a:ext cx="3407941" cy="3612096"/>
          </a:xfrm>
          <a:custGeom>
            <a:avLst/>
            <a:gdLst/>
            <a:ahLst/>
            <a:cxnLst/>
            <a:rect l="l" t="t" r="r" b="b"/>
            <a:pathLst>
              <a:path w="4325501" h="4195736">
                <a:moveTo>
                  <a:pt x="0" y="0"/>
                </a:moveTo>
                <a:lnTo>
                  <a:pt x="4325501" y="0"/>
                </a:lnTo>
                <a:lnTo>
                  <a:pt x="4325501" y="4195736"/>
                </a:lnTo>
                <a:lnTo>
                  <a:pt x="0" y="4195736"/>
                </a:lnTo>
                <a:lnTo>
                  <a:pt x="0" y="0"/>
                </a:lnTo>
                <a:close/>
              </a:path>
            </a:pathLst>
          </a:custGeom>
          <a:blipFill>
            <a:blip r:embed="rId5"/>
            <a:stretch>
              <a:fillRect/>
            </a:stretch>
          </a:blipFill>
        </p:spPr>
      </p:sp>
      <p:sp>
        <p:nvSpPr>
          <p:cNvPr id="9" name="TextBox 9"/>
          <p:cNvSpPr txBox="1"/>
          <p:nvPr/>
        </p:nvSpPr>
        <p:spPr>
          <a:xfrm>
            <a:off x="1171064" y="741464"/>
            <a:ext cx="15693962" cy="5539978"/>
          </a:xfrm>
          <a:prstGeom prst="rect">
            <a:avLst/>
          </a:prstGeom>
        </p:spPr>
        <p:txBody>
          <a:bodyPr lIns="0" tIns="0" rIns="0" bIns="0" rtlCol="0" anchor="t">
            <a:spAutoFit/>
          </a:bodyPr>
          <a:lstStyle/>
          <a:p>
            <a:pPr algn="just"/>
            <a:r>
              <a:rPr lang="en-US" sz="4000" dirty="0">
                <a:latin typeface="Cambria" panose="02040503050406030204" pitchFamily="18" charset="0"/>
                <a:ea typeface="Cambria" panose="02040503050406030204" pitchFamily="18" charset="0"/>
                <a:cs typeface="Source Sans Pro"/>
                <a:sym typeface="Source Sans Pro"/>
              </a:rPr>
              <a:t>       </a:t>
            </a:r>
            <a:r>
              <a:rPr lang="en-US" sz="4000" b="1" dirty="0">
                <a:latin typeface="Cambria" panose="02040503050406030204" pitchFamily="18" charset="0"/>
                <a:ea typeface="Cambria" panose="02040503050406030204" pitchFamily="18" charset="0"/>
                <a:cs typeface="Source Sans Pro"/>
                <a:sym typeface="Source Sans Pro"/>
              </a:rPr>
              <a:t>b.</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Biển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luôn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thay</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đổi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màu</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tuỳ</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theo</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sắc</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mây</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trời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Trời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xanh</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thẳm</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biển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cũng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thẳm</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xanh</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như</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dâng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cao</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lên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chắc</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nịch</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Trời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rải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mây</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trắng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nhạt</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biển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mơ</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màng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dịu</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hơi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sương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Trời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âm</a:t>
            </a:r>
            <a:r>
              <a:rPr lang="en-US" sz="4000" dirty="0">
                <a:latin typeface="Cambria" panose="02040503050406030204" pitchFamily="18" charset="0"/>
                <a:ea typeface="Cambria" panose="02040503050406030204" pitchFamily="18" charset="0"/>
                <a:cs typeface="Source Sans Pro"/>
                <a:sym typeface="Source Sans Pro"/>
              </a:rPr>
              <a:t> u </a:t>
            </a:r>
            <a:r>
              <a:rPr lang="en-US" sz="4000" dirty="0" err="1">
                <a:latin typeface="Cambria" panose="02040503050406030204" pitchFamily="18" charset="0"/>
                <a:ea typeface="Cambria" panose="02040503050406030204" pitchFamily="18" charset="0"/>
                <a:cs typeface="Source Sans Pro"/>
                <a:sym typeface="Source Sans Pro"/>
              </a:rPr>
              <a:t>mây</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mưa</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biển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xám</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xịt</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nặng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nề</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Trời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ầm</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ầm</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dông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gió</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biển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đục</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ngầu</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giận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dữ</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Như</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một</a:t>
            </a:r>
            <a:r>
              <a:rPr lang="en-US" sz="4000" dirty="0">
                <a:latin typeface="Cambria" panose="02040503050406030204" pitchFamily="18" charset="0"/>
                <a:ea typeface="Cambria" panose="02040503050406030204" pitchFamily="18" charset="0"/>
                <a:cs typeface="Source Sans Pro"/>
                <a:sym typeface="Source Sans Pro"/>
              </a:rPr>
              <a:t> con </a:t>
            </a:r>
            <a:r>
              <a:rPr lang="en-US" sz="4000" dirty="0" err="1">
                <a:latin typeface="Cambria" panose="02040503050406030204" pitchFamily="18" charset="0"/>
                <a:ea typeface="Cambria" panose="02040503050406030204" pitchFamily="18" charset="0"/>
                <a:cs typeface="Source Sans Pro"/>
                <a:sym typeface="Source Sans Pro"/>
              </a:rPr>
              <a:t>người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biết</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buồn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vui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biển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lúc</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tẻ</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nhạt</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lạnh</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lùng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lúc</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sôi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nổi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hả</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hê</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lúc</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đăm</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chiêu</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gắt</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gỏng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Biển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nhiều</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khi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rất</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đẹp</a:t>
            </a:r>
            <a:r>
              <a:rPr lang="en-US" sz="4000" dirty="0">
                <a:latin typeface="Cambria" panose="02040503050406030204" pitchFamily="18" charset="0"/>
                <a:ea typeface="Cambria" panose="02040503050406030204" pitchFamily="18" charset="0"/>
                <a:cs typeface="Source Sans Pro"/>
                <a:sym typeface="Source Sans Pro"/>
              </a:rPr>
              <a:t>, ai </a:t>
            </a:r>
            <a:r>
              <a:rPr lang="en-US" sz="4000" dirty="0" err="1">
                <a:latin typeface="Cambria" panose="02040503050406030204" pitchFamily="18" charset="0"/>
                <a:ea typeface="Cambria" panose="02040503050406030204" pitchFamily="18" charset="0"/>
                <a:cs typeface="Source Sans Pro"/>
                <a:sym typeface="Source Sans Pro"/>
              </a:rPr>
              <a:t>cũng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thấy</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như</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thế</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Nhưng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có</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một</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điều</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ít</a:t>
            </a:r>
            <a:r>
              <a:rPr lang="en-US" sz="4000" dirty="0">
                <a:latin typeface="Cambria" panose="02040503050406030204" pitchFamily="18" charset="0"/>
                <a:ea typeface="Cambria" panose="02040503050406030204" pitchFamily="18" charset="0"/>
                <a:cs typeface="Source Sans Pro"/>
                <a:sym typeface="Source Sans Pro"/>
              </a:rPr>
              <a:t> ai </a:t>
            </a:r>
            <a:r>
              <a:rPr lang="en-US" sz="4000" dirty="0" err="1">
                <a:latin typeface="Cambria" panose="02040503050406030204" pitchFamily="18" charset="0"/>
                <a:ea typeface="Cambria" panose="02040503050406030204" pitchFamily="18" charset="0"/>
                <a:cs typeface="Source Sans Pro"/>
                <a:sym typeface="Source Sans Pro"/>
              </a:rPr>
              <a:t>chú</a:t>
            </a:r>
            <a:r>
              <a:rPr lang="en-US" sz="4000" dirty="0">
                <a:latin typeface="Cambria" panose="02040503050406030204" pitchFamily="18" charset="0"/>
                <a:ea typeface="Cambria" panose="02040503050406030204" pitchFamily="18" charset="0"/>
                <a:cs typeface="Source Sans Pro"/>
                <a:sym typeface="Source Sans Pro"/>
              </a:rPr>
              <a:t> ý </a:t>
            </a:r>
            <a:r>
              <a:rPr lang="en-US" sz="4000" dirty="0" err="1">
                <a:latin typeface="Cambria" panose="02040503050406030204" pitchFamily="18" charset="0"/>
                <a:ea typeface="Cambria" panose="02040503050406030204" pitchFamily="18" charset="0"/>
                <a:cs typeface="Source Sans Pro"/>
                <a:sym typeface="Source Sans Pro"/>
              </a:rPr>
              <a:t>là</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vẻ</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đẹp</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của</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biển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vẻ</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đẹp</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kì</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diệu</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muôn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màu</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muôn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sắc</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ấy</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phần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rất</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lớn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là</a:t>
            </a:r>
            <a:r>
              <a:rPr lang="en-US" sz="4000" dirty="0">
                <a:latin typeface="Cambria" panose="02040503050406030204" pitchFamily="18" charset="0"/>
                <a:ea typeface="Cambria" panose="02040503050406030204" pitchFamily="18" charset="0"/>
                <a:cs typeface="Source Sans Pro"/>
                <a:sym typeface="Source Sans Pro"/>
              </a:rPr>
              <a:t> do </a:t>
            </a:r>
            <a:r>
              <a:rPr lang="en-US" sz="4000" dirty="0" err="1">
                <a:latin typeface="Cambria" panose="02040503050406030204" pitchFamily="18" charset="0"/>
                <a:ea typeface="Cambria" panose="02040503050406030204" pitchFamily="18" charset="0"/>
                <a:cs typeface="Source Sans Pro"/>
                <a:sym typeface="Source Sans Pro"/>
              </a:rPr>
              <a:t>mây</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trời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và</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ánh</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sáng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tạo</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nên</a:t>
            </a:r>
            <a:r>
              <a:rPr lang="en-US" sz="4000" dirty="0">
                <a:latin typeface="Cambria" panose="02040503050406030204" pitchFamily="18" charset="0"/>
                <a:ea typeface="Cambria" panose="02040503050406030204" pitchFamily="18" charset="0"/>
                <a:cs typeface="Source Sans Pro"/>
                <a:sym typeface="Source Sans Pro"/>
              </a:rPr>
              <a:t>.</a:t>
            </a:r>
          </a:p>
          <a:p>
            <a:pPr algn="ctr"/>
            <a:r>
              <a:rPr lang="en-US" sz="4000" i="1" dirty="0">
                <a:solidFill>
                  <a:srgbClr val="585858"/>
                </a:solidFill>
                <a:latin typeface="Cambria" panose="02040503050406030204" pitchFamily="18" charset="0"/>
                <a:ea typeface="Cambria" panose="02040503050406030204" pitchFamily="18" charset="0"/>
                <a:cs typeface="Source Sans Pro"/>
                <a:sym typeface="Source Sans Pro"/>
              </a:rPr>
              <a:t>                                                                           (Theo Vũ Tú Nam)</a:t>
            </a:r>
          </a:p>
        </p:txBody>
      </p:sp>
      <p:sp>
        <p:nvSpPr>
          <p:cNvPr id="10" name="TextBox 10"/>
          <p:cNvSpPr txBox="1"/>
          <p:nvPr/>
        </p:nvSpPr>
        <p:spPr>
          <a:xfrm>
            <a:off x="1153479" y="6582961"/>
            <a:ext cx="10124121" cy="1512000"/>
          </a:xfrm>
          <a:prstGeom prst="rect">
            <a:avLst/>
          </a:prstGeom>
          <a:solidFill>
            <a:schemeClr val="accent6">
              <a:lumMod val="20000"/>
              <a:lumOff val="80000"/>
            </a:schemeClr>
          </a:solidFill>
          <a:ln w="57150">
            <a:solidFill>
              <a:schemeClr val="tx1"/>
            </a:solidFill>
            <a:prstDash val="dashDot"/>
          </a:ln>
        </p:spPr>
        <p:txBody>
          <a:bodyPr wrap="square" lIns="0" tIns="0" rIns="0" bIns="0" rtlCol="0" anchor="t">
            <a:spAutoFit/>
          </a:bodyPr>
          <a:lstStyle/>
          <a:p>
            <a:pPr>
              <a:lnSpc>
                <a:spcPct val="150000"/>
              </a:lnSpc>
            </a:pPr>
            <a:r>
              <a:rPr lang="en-US" sz="6000" b="1" dirty="0">
                <a:solidFill>
                  <a:srgbClr val="C00000"/>
                </a:solidFill>
                <a:latin typeface="SVN-Reliant" panose="02040603050506020204" pitchFamily="18" charset="0"/>
                <a:ea typeface="Cambria" panose="02040503050406030204" pitchFamily="18" charset="0"/>
                <a:cs typeface="Source Sans Pro"/>
                <a:sym typeface="Source Sans Pro"/>
              </a:rPr>
              <a:t>	</a:t>
            </a:r>
            <a:r>
              <a:rPr lang="en-US" sz="6000" b="1" dirty="0" err="1">
                <a:solidFill>
                  <a:srgbClr val="C00000"/>
                </a:solidFill>
                <a:latin typeface="SVN-Reliant" panose="02040603050506020204" pitchFamily="18" charset="0"/>
                <a:ea typeface="Cambria" panose="02040503050406030204" pitchFamily="18" charset="0"/>
                <a:cs typeface="Source Sans Pro"/>
                <a:sym typeface="Source Sans Pro"/>
              </a:rPr>
              <a:t>Tìm</a:t>
            </a:r>
            <a:r>
              <a:rPr lang="en-US" sz="6000" b="1" dirty="0">
                <a:solidFill>
                  <a:srgbClr val="C00000"/>
                </a:solidFill>
                <a:latin typeface="SVN-Reliant" panose="02040603050506020204" pitchFamily="18" charset="0"/>
                <a:ea typeface="Cambria" panose="02040503050406030204" pitchFamily="18" charset="0"/>
                <a:cs typeface="Source Sans Pro"/>
                <a:sym typeface="Source Sans Pro"/>
              </a:rPr>
              <a:t> </a:t>
            </a:r>
            <a:r>
              <a:rPr lang="en-US" sz="6000" b="1" dirty="0" err="1">
                <a:solidFill>
                  <a:srgbClr val="C00000"/>
                </a:solidFill>
                <a:latin typeface="SVN-Reliant" panose="02040603050506020204" pitchFamily="18" charset="0"/>
                <a:ea typeface="Cambria" panose="02040503050406030204" pitchFamily="18" charset="0"/>
                <a:cs typeface="Source Sans Pro"/>
                <a:sym typeface="Source Sans Pro"/>
              </a:rPr>
              <a:t>câu</a:t>
            </a:r>
            <a:r>
              <a:rPr lang="en-US" sz="6000" b="1" dirty="0">
                <a:solidFill>
                  <a:srgbClr val="C00000"/>
                </a:solidFill>
                <a:latin typeface="SVN-Reliant" panose="02040603050506020204" pitchFamily="18" charset="0"/>
                <a:ea typeface="Cambria" panose="02040503050406030204" pitchFamily="18" charset="0"/>
                <a:cs typeface="Source Sans Pro"/>
                <a:sym typeface="Source Sans Pro"/>
              </a:rPr>
              <a:t> </a:t>
            </a:r>
            <a:r>
              <a:rPr lang="en-US" sz="6000" b="1" dirty="0" err="1">
                <a:solidFill>
                  <a:srgbClr val="C00000"/>
                </a:solidFill>
                <a:latin typeface="SVN-Reliant" panose="02040603050506020204" pitchFamily="18" charset="0"/>
                <a:ea typeface="Cambria" panose="02040503050406030204" pitchFamily="18" charset="0"/>
                <a:cs typeface="Source Sans Pro"/>
                <a:sym typeface="Source Sans Pro"/>
              </a:rPr>
              <a:t>chủ</a:t>
            </a:r>
            <a:r>
              <a:rPr lang="en-US" sz="6000" b="1" dirty="0">
                <a:solidFill>
                  <a:srgbClr val="C00000"/>
                </a:solidFill>
                <a:latin typeface="SVN-Reliant" panose="02040603050506020204" pitchFamily="18" charset="0"/>
                <a:ea typeface="Cambria" panose="02040503050406030204" pitchFamily="18" charset="0"/>
                <a:cs typeface="Source Sans Pro"/>
                <a:sym typeface="Source Sans Pro"/>
              </a:rPr>
              <a:t> </a:t>
            </a:r>
            <a:r>
              <a:rPr lang="en-US" sz="6000" b="1" dirty="0" err="1">
                <a:solidFill>
                  <a:srgbClr val="C00000"/>
                </a:solidFill>
                <a:latin typeface="SVN-Reliant" panose="02040603050506020204" pitchFamily="18" charset="0"/>
                <a:ea typeface="Cambria" panose="02040503050406030204" pitchFamily="18" charset="0"/>
                <a:cs typeface="Source Sans Pro"/>
                <a:sym typeface="Source Sans Pro"/>
              </a:rPr>
              <a:t>đề</a:t>
            </a:r>
            <a:r>
              <a:rPr lang="en-US" sz="6000" b="1" dirty="0">
                <a:solidFill>
                  <a:srgbClr val="C00000"/>
                </a:solidFill>
                <a:latin typeface="SVN-Reliant" panose="02040603050506020204" pitchFamily="18" charset="0"/>
                <a:ea typeface="Cambria" panose="02040503050406030204" pitchFamily="18" charset="0"/>
                <a:cs typeface="Source Sans Pro"/>
                <a:sym typeface="Source Sans Pro"/>
              </a:rPr>
              <a:t> </a:t>
            </a:r>
            <a:r>
              <a:rPr lang="en-US" sz="6000" b="1" dirty="0" err="1">
                <a:solidFill>
                  <a:srgbClr val="C00000"/>
                </a:solidFill>
                <a:latin typeface="SVN-Reliant" panose="02040603050506020204" pitchFamily="18" charset="0"/>
                <a:ea typeface="Cambria" panose="02040503050406030204" pitchFamily="18" charset="0"/>
                <a:cs typeface="Source Sans Pro"/>
                <a:sym typeface="Source Sans Pro"/>
              </a:rPr>
              <a:t>của</a:t>
            </a:r>
            <a:r>
              <a:rPr lang="en-US" sz="6000" b="1" dirty="0">
                <a:solidFill>
                  <a:srgbClr val="C00000"/>
                </a:solidFill>
                <a:latin typeface="SVN-Reliant" panose="02040603050506020204" pitchFamily="18" charset="0"/>
                <a:ea typeface="Cambria" panose="02040503050406030204" pitchFamily="18" charset="0"/>
                <a:cs typeface="Source Sans Pro"/>
                <a:sym typeface="Source Sans Pro"/>
              </a:rPr>
              <a:t> </a:t>
            </a:r>
            <a:r>
              <a:rPr lang="en-US" sz="6000" b="1" dirty="0" err="1">
                <a:solidFill>
                  <a:srgbClr val="C00000"/>
                </a:solidFill>
                <a:latin typeface="SVN-Reliant" panose="02040603050506020204" pitchFamily="18" charset="0"/>
                <a:ea typeface="Cambria" panose="02040503050406030204" pitchFamily="18" charset="0"/>
                <a:cs typeface="Source Sans Pro"/>
                <a:sym typeface="Source Sans Pro"/>
              </a:rPr>
              <a:t>đoạn</a:t>
            </a:r>
            <a:r>
              <a:rPr lang="en-US" sz="6000" b="1" dirty="0">
                <a:solidFill>
                  <a:srgbClr val="C00000"/>
                </a:solidFill>
                <a:latin typeface="SVN-Reliant" panose="02040603050506020204" pitchFamily="18" charset="0"/>
                <a:ea typeface="Cambria" panose="02040503050406030204" pitchFamily="18" charset="0"/>
                <a:cs typeface="Source Sans Pro"/>
                <a:sym typeface="Source Sans Pro"/>
              </a:rPr>
              <a:t> </a:t>
            </a:r>
            <a:r>
              <a:rPr lang="en-US" sz="6000" b="1" dirty="0" err="1">
                <a:solidFill>
                  <a:srgbClr val="C00000"/>
                </a:solidFill>
                <a:latin typeface="SVN-Reliant" panose="02040603050506020204" pitchFamily="18" charset="0"/>
                <a:ea typeface="Cambria" panose="02040503050406030204" pitchFamily="18" charset="0"/>
                <a:cs typeface="Source Sans Pro"/>
                <a:sym typeface="Source Sans Pro"/>
              </a:rPr>
              <a:t>văn</a:t>
            </a:r>
            <a:r>
              <a:rPr lang="en-US" sz="6000" b="1" dirty="0">
                <a:solidFill>
                  <a:srgbClr val="C00000"/>
                </a:solidFill>
                <a:latin typeface="SVN-Reliant" panose="02040603050506020204" pitchFamily="18" charset="0"/>
                <a:ea typeface="Cambria" panose="02040503050406030204" pitchFamily="18" charset="0"/>
                <a:cs typeface="Source Sans Pro"/>
                <a:sym typeface="Source Sans Pro"/>
              </a:rPr>
              <a:t>.</a:t>
            </a:r>
          </a:p>
        </p:txBody>
      </p:sp>
      <p:cxnSp>
        <p:nvCxnSpPr>
          <p:cNvPr id="11" name="Straight Connector 10">
            <a:extLst>
              <a:ext uri="{FF2B5EF4-FFF2-40B4-BE49-F238E27FC236}">
                <a16:creationId xmlns:a16="http://schemas.microsoft.com/office/drawing/2014/main" id="{90D51446-B188-E22D-B5B6-A085146774FB}"/>
              </a:ext>
            </a:extLst>
          </p:cNvPr>
          <p:cNvCxnSpPr/>
          <p:nvPr/>
        </p:nvCxnSpPr>
        <p:spPr>
          <a:xfrm>
            <a:off x="2514600" y="1333500"/>
            <a:ext cx="960120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34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A334"/>
        </a:solidFill>
        <a:effectLst/>
      </p:bgPr>
    </p:bg>
    <p:spTree>
      <p:nvGrpSpPr>
        <p:cNvPr id="1" name=""/>
        <p:cNvGrpSpPr/>
        <p:nvPr/>
      </p:nvGrpSpPr>
      <p:grpSpPr>
        <a:xfrm>
          <a:off x="0" y="0"/>
          <a:ext cx="0" cy="0"/>
          <a:chOff x="0" y="0"/>
          <a:chExt cx="0" cy="0"/>
        </a:xfrm>
      </p:grpSpPr>
      <p:sp>
        <p:nvSpPr>
          <p:cNvPr id="2" name="Freeform 2"/>
          <p:cNvSpPr/>
          <p:nvPr/>
        </p:nvSpPr>
        <p:spPr>
          <a:xfrm>
            <a:off x="0" y="5176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687220" y="398210"/>
            <a:ext cx="16661651" cy="9460539"/>
            <a:chOff x="0" y="0"/>
            <a:chExt cx="3796818" cy="2155846"/>
          </a:xfrm>
        </p:grpSpPr>
        <p:sp>
          <p:nvSpPr>
            <p:cNvPr id="4" name="Freeform 4"/>
            <p:cNvSpPr/>
            <p:nvPr/>
          </p:nvSpPr>
          <p:spPr>
            <a:xfrm>
              <a:off x="0" y="0"/>
              <a:ext cx="3796818" cy="2155846"/>
            </a:xfrm>
            <a:custGeom>
              <a:avLst/>
              <a:gdLst/>
              <a:ahLst/>
              <a:cxnLst/>
              <a:rect l="l" t="t" r="r" b="b"/>
              <a:pathLst>
                <a:path w="3796818" h="2155846">
                  <a:moveTo>
                    <a:pt x="9758" y="0"/>
                  </a:moveTo>
                  <a:lnTo>
                    <a:pt x="3787060" y="0"/>
                  </a:lnTo>
                  <a:cubicBezTo>
                    <a:pt x="3789649" y="0"/>
                    <a:pt x="3792130" y="1028"/>
                    <a:pt x="3793960" y="2858"/>
                  </a:cubicBezTo>
                  <a:cubicBezTo>
                    <a:pt x="3795790" y="4688"/>
                    <a:pt x="3796818" y="7170"/>
                    <a:pt x="3796818" y="9758"/>
                  </a:cubicBezTo>
                  <a:lnTo>
                    <a:pt x="3796818" y="2146088"/>
                  </a:lnTo>
                  <a:cubicBezTo>
                    <a:pt x="3796818" y="2148676"/>
                    <a:pt x="3795790" y="2151158"/>
                    <a:pt x="3793960" y="2152988"/>
                  </a:cubicBezTo>
                  <a:cubicBezTo>
                    <a:pt x="3792130" y="2154818"/>
                    <a:pt x="3789649" y="2155846"/>
                    <a:pt x="3787060" y="2155846"/>
                  </a:cubicBezTo>
                  <a:lnTo>
                    <a:pt x="9758" y="2155846"/>
                  </a:lnTo>
                  <a:cubicBezTo>
                    <a:pt x="7170" y="2155846"/>
                    <a:pt x="4688" y="2154818"/>
                    <a:pt x="2858" y="2152988"/>
                  </a:cubicBezTo>
                  <a:cubicBezTo>
                    <a:pt x="1028" y="2151158"/>
                    <a:pt x="0" y="2148676"/>
                    <a:pt x="0" y="2146088"/>
                  </a:cubicBezTo>
                  <a:lnTo>
                    <a:pt x="0" y="9758"/>
                  </a:lnTo>
                  <a:cubicBezTo>
                    <a:pt x="0" y="7170"/>
                    <a:pt x="1028" y="4688"/>
                    <a:pt x="2858" y="2858"/>
                  </a:cubicBezTo>
                  <a:cubicBezTo>
                    <a:pt x="4688" y="1028"/>
                    <a:pt x="7170" y="0"/>
                    <a:pt x="9758" y="0"/>
                  </a:cubicBezTo>
                  <a:close/>
                </a:path>
              </a:pathLst>
            </a:custGeom>
            <a:solidFill>
              <a:srgbClr val="FFFFFF"/>
            </a:solidFill>
          </p:spPr>
        </p:sp>
        <p:sp>
          <p:nvSpPr>
            <p:cNvPr id="5" name="TextBox 5"/>
            <p:cNvSpPr txBox="1"/>
            <p:nvPr/>
          </p:nvSpPr>
          <p:spPr>
            <a:xfrm>
              <a:off x="0" y="-38100"/>
              <a:ext cx="3796818" cy="2193946"/>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1563124" flipH="1">
            <a:off x="14235988" y="7542576"/>
            <a:ext cx="6046625" cy="4043680"/>
          </a:xfrm>
          <a:custGeom>
            <a:avLst/>
            <a:gdLst/>
            <a:ahLst/>
            <a:cxnLst/>
            <a:rect l="l" t="t" r="r" b="b"/>
            <a:pathLst>
              <a:path w="6046625" h="4043680">
                <a:moveTo>
                  <a:pt x="6046624" y="0"/>
                </a:moveTo>
                <a:lnTo>
                  <a:pt x="0" y="0"/>
                </a:lnTo>
                <a:lnTo>
                  <a:pt x="0" y="4043680"/>
                </a:lnTo>
                <a:lnTo>
                  <a:pt x="6046624" y="4043680"/>
                </a:lnTo>
                <a:lnTo>
                  <a:pt x="6046624" y="0"/>
                </a:lnTo>
                <a:close/>
              </a:path>
            </a:pathLst>
          </a:custGeom>
          <a:blipFill>
            <a:blip r:embed="rId3"/>
            <a:stretch>
              <a:fillRect/>
            </a:stretch>
          </a:blipFill>
        </p:spPr>
      </p:sp>
      <p:sp>
        <p:nvSpPr>
          <p:cNvPr id="8" name="Freeform 8"/>
          <p:cNvSpPr/>
          <p:nvPr/>
        </p:nvSpPr>
        <p:spPr>
          <a:xfrm>
            <a:off x="14761098" y="6243722"/>
            <a:ext cx="3407941" cy="3612096"/>
          </a:xfrm>
          <a:custGeom>
            <a:avLst/>
            <a:gdLst/>
            <a:ahLst/>
            <a:cxnLst/>
            <a:rect l="l" t="t" r="r" b="b"/>
            <a:pathLst>
              <a:path w="4325501" h="4195736">
                <a:moveTo>
                  <a:pt x="0" y="0"/>
                </a:moveTo>
                <a:lnTo>
                  <a:pt x="4325501" y="0"/>
                </a:lnTo>
                <a:lnTo>
                  <a:pt x="4325501" y="4195736"/>
                </a:lnTo>
                <a:lnTo>
                  <a:pt x="0" y="4195736"/>
                </a:lnTo>
                <a:lnTo>
                  <a:pt x="0" y="0"/>
                </a:lnTo>
                <a:close/>
              </a:path>
            </a:pathLst>
          </a:custGeom>
          <a:blipFill>
            <a:blip r:embed="rId4"/>
            <a:stretch>
              <a:fillRect/>
            </a:stretch>
          </a:blipFill>
        </p:spPr>
      </p:sp>
      <p:sp>
        <p:nvSpPr>
          <p:cNvPr id="9" name="TextBox 9"/>
          <p:cNvSpPr txBox="1"/>
          <p:nvPr/>
        </p:nvSpPr>
        <p:spPr>
          <a:xfrm>
            <a:off x="1171064" y="741464"/>
            <a:ext cx="15693962" cy="5539978"/>
          </a:xfrm>
          <a:prstGeom prst="rect">
            <a:avLst/>
          </a:prstGeom>
        </p:spPr>
        <p:txBody>
          <a:bodyPr lIns="0" tIns="0" rIns="0" bIns="0" rtlCol="0" anchor="t">
            <a:spAutoFit/>
          </a:bodyPr>
          <a:lstStyle/>
          <a:p>
            <a:pPr algn="just"/>
            <a:r>
              <a:rPr lang="en-US" sz="4000" dirty="0">
                <a:latin typeface="Cambria" panose="02040503050406030204" pitchFamily="18" charset="0"/>
                <a:ea typeface="Cambria" panose="02040503050406030204" pitchFamily="18" charset="0"/>
                <a:cs typeface="Source Sans Pro"/>
                <a:sym typeface="Source Sans Pro"/>
              </a:rPr>
              <a:t>       </a:t>
            </a:r>
            <a:r>
              <a:rPr lang="en-US" sz="4000" b="1" dirty="0">
                <a:latin typeface="Cambria" panose="02040503050406030204" pitchFamily="18" charset="0"/>
                <a:ea typeface="Cambria" panose="02040503050406030204" pitchFamily="18" charset="0"/>
                <a:cs typeface="Source Sans Pro"/>
                <a:sym typeface="Source Sans Pro"/>
              </a:rPr>
              <a:t>b.</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Biển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luôn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thay</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đổi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màu</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tuỳ</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theo</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sắc</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mây</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trời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Trời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xanh</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thẳm</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biển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cũng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thẳm</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xanh</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như</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dâng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cao</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lên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chắc</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nịch</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Trời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rải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mây</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trắng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nhạt</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biển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mơ</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màng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dịu</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hơi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sương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Trời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âm</a:t>
            </a:r>
            <a:r>
              <a:rPr lang="en-US" sz="4000" dirty="0">
                <a:latin typeface="Cambria" panose="02040503050406030204" pitchFamily="18" charset="0"/>
                <a:ea typeface="Cambria" panose="02040503050406030204" pitchFamily="18" charset="0"/>
                <a:cs typeface="Source Sans Pro"/>
                <a:sym typeface="Source Sans Pro"/>
              </a:rPr>
              <a:t> u </a:t>
            </a:r>
            <a:r>
              <a:rPr lang="en-US" sz="4000" dirty="0" err="1">
                <a:latin typeface="Cambria" panose="02040503050406030204" pitchFamily="18" charset="0"/>
                <a:ea typeface="Cambria" panose="02040503050406030204" pitchFamily="18" charset="0"/>
                <a:cs typeface="Source Sans Pro"/>
                <a:sym typeface="Source Sans Pro"/>
              </a:rPr>
              <a:t>mây</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mưa</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biển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xám</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xịt</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nặng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nề</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Trời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ầm</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ầm</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dông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gió</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biển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đục</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ngầu</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giận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dữ</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Như</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một</a:t>
            </a:r>
            <a:r>
              <a:rPr lang="en-US" sz="4000" dirty="0">
                <a:latin typeface="Cambria" panose="02040503050406030204" pitchFamily="18" charset="0"/>
                <a:ea typeface="Cambria" panose="02040503050406030204" pitchFamily="18" charset="0"/>
                <a:cs typeface="Source Sans Pro"/>
                <a:sym typeface="Source Sans Pro"/>
              </a:rPr>
              <a:t> con </a:t>
            </a:r>
            <a:r>
              <a:rPr lang="en-US" sz="4000" dirty="0" err="1">
                <a:latin typeface="Cambria" panose="02040503050406030204" pitchFamily="18" charset="0"/>
                <a:ea typeface="Cambria" panose="02040503050406030204" pitchFamily="18" charset="0"/>
                <a:cs typeface="Source Sans Pro"/>
                <a:sym typeface="Source Sans Pro"/>
              </a:rPr>
              <a:t>người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biết</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buồn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vui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biển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lúc</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tẻ</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nhạt</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lạnh</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lùng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lúc</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sôi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nổi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hả</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hê</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lúc</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đăm</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chiêu</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gắt</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gỏng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Biển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nhiều</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khi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rất</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đẹp</a:t>
            </a:r>
            <a:r>
              <a:rPr lang="en-US" sz="4000" dirty="0">
                <a:latin typeface="Cambria" panose="02040503050406030204" pitchFamily="18" charset="0"/>
                <a:ea typeface="Cambria" panose="02040503050406030204" pitchFamily="18" charset="0"/>
                <a:cs typeface="Source Sans Pro"/>
                <a:sym typeface="Source Sans Pro"/>
              </a:rPr>
              <a:t>, ai </a:t>
            </a:r>
            <a:r>
              <a:rPr lang="en-US" sz="4000" dirty="0" err="1">
                <a:latin typeface="Cambria" panose="02040503050406030204" pitchFamily="18" charset="0"/>
                <a:ea typeface="Cambria" panose="02040503050406030204" pitchFamily="18" charset="0"/>
                <a:cs typeface="Source Sans Pro"/>
                <a:sym typeface="Source Sans Pro"/>
              </a:rPr>
              <a:t>cũng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thấy</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như</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thế</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Nhưng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có</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một</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điều</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ít</a:t>
            </a:r>
            <a:r>
              <a:rPr lang="en-US" sz="4000" dirty="0">
                <a:latin typeface="Cambria" panose="02040503050406030204" pitchFamily="18" charset="0"/>
                <a:ea typeface="Cambria" panose="02040503050406030204" pitchFamily="18" charset="0"/>
                <a:cs typeface="Source Sans Pro"/>
                <a:sym typeface="Source Sans Pro"/>
              </a:rPr>
              <a:t> ai </a:t>
            </a:r>
            <a:r>
              <a:rPr lang="en-US" sz="4000" dirty="0" err="1">
                <a:latin typeface="Cambria" panose="02040503050406030204" pitchFamily="18" charset="0"/>
                <a:ea typeface="Cambria" panose="02040503050406030204" pitchFamily="18" charset="0"/>
                <a:cs typeface="Source Sans Pro"/>
                <a:sym typeface="Source Sans Pro"/>
              </a:rPr>
              <a:t>chú</a:t>
            </a:r>
            <a:r>
              <a:rPr lang="en-US" sz="4000" dirty="0">
                <a:latin typeface="Cambria" panose="02040503050406030204" pitchFamily="18" charset="0"/>
                <a:ea typeface="Cambria" panose="02040503050406030204" pitchFamily="18" charset="0"/>
                <a:cs typeface="Source Sans Pro"/>
                <a:sym typeface="Source Sans Pro"/>
              </a:rPr>
              <a:t> ý </a:t>
            </a:r>
            <a:r>
              <a:rPr lang="en-US" sz="4000" dirty="0" err="1">
                <a:latin typeface="Cambria" panose="02040503050406030204" pitchFamily="18" charset="0"/>
                <a:ea typeface="Cambria" panose="02040503050406030204" pitchFamily="18" charset="0"/>
                <a:cs typeface="Source Sans Pro"/>
                <a:sym typeface="Source Sans Pro"/>
              </a:rPr>
              <a:t>là</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vẻ</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đẹp</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của</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biển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vẻ</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đẹp</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kì</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diệu</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muôn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màu</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muôn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sắc</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ấy</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phần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rất</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lớn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là</a:t>
            </a:r>
            <a:r>
              <a:rPr lang="en-US" sz="4000" dirty="0">
                <a:latin typeface="Cambria" panose="02040503050406030204" pitchFamily="18" charset="0"/>
                <a:ea typeface="Cambria" panose="02040503050406030204" pitchFamily="18" charset="0"/>
                <a:cs typeface="Source Sans Pro"/>
                <a:sym typeface="Source Sans Pro"/>
              </a:rPr>
              <a:t> do </a:t>
            </a:r>
            <a:r>
              <a:rPr lang="en-US" sz="4000" dirty="0" err="1">
                <a:latin typeface="Cambria" panose="02040503050406030204" pitchFamily="18" charset="0"/>
                <a:ea typeface="Cambria" panose="02040503050406030204" pitchFamily="18" charset="0"/>
                <a:cs typeface="Source Sans Pro"/>
                <a:sym typeface="Source Sans Pro"/>
              </a:rPr>
              <a:t>mây</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trời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và</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ánh</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sáng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tạo</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nên</a:t>
            </a:r>
            <a:r>
              <a:rPr lang="en-US" sz="4000" dirty="0">
                <a:latin typeface="Cambria" panose="02040503050406030204" pitchFamily="18" charset="0"/>
                <a:ea typeface="Cambria" panose="02040503050406030204" pitchFamily="18" charset="0"/>
                <a:cs typeface="Source Sans Pro"/>
                <a:sym typeface="Source Sans Pro"/>
              </a:rPr>
              <a:t>.</a:t>
            </a:r>
          </a:p>
          <a:p>
            <a:pPr algn="ctr"/>
            <a:r>
              <a:rPr lang="en-US" sz="4000" i="1" dirty="0">
                <a:solidFill>
                  <a:srgbClr val="585858"/>
                </a:solidFill>
                <a:latin typeface="Cambria" panose="02040503050406030204" pitchFamily="18" charset="0"/>
                <a:ea typeface="Cambria" panose="02040503050406030204" pitchFamily="18" charset="0"/>
                <a:cs typeface="Source Sans Pro"/>
                <a:sym typeface="Source Sans Pro"/>
              </a:rPr>
              <a:t>                                                                           (Theo Vũ Tú Nam)</a:t>
            </a:r>
          </a:p>
        </p:txBody>
      </p:sp>
      <p:grpSp>
        <p:nvGrpSpPr>
          <p:cNvPr id="6" name="Group 5">
            <a:extLst>
              <a:ext uri="{FF2B5EF4-FFF2-40B4-BE49-F238E27FC236}">
                <a16:creationId xmlns:a16="http://schemas.microsoft.com/office/drawing/2014/main" id="{DC8EC2DA-E9AA-6DE0-C249-6220C8661EC2}"/>
              </a:ext>
            </a:extLst>
          </p:cNvPr>
          <p:cNvGrpSpPr/>
          <p:nvPr/>
        </p:nvGrpSpPr>
        <p:grpSpPr>
          <a:xfrm>
            <a:off x="1206285" y="6588497"/>
            <a:ext cx="12849022" cy="2546430"/>
            <a:chOff x="687220" y="5264070"/>
            <a:chExt cx="12849022" cy="2546430"/>
          </a:xfrm>
          <a:solidFill>
            <a:schemeClr val="accent5">
              <a:lumMod val="20000"/>
              <a:lumOff val="80000"/>
            </a:schemeClr>
          </a:solidFill>
        </p:grpSpPr>
        <p:sp>
          <p:nvSpPr>
            <p:cNvPr id="14" name="Rectangle 13">
              <a:extLst>
                <a:ext uri="{FF2B5EF4-FFF2-40B4-BE49-F238E27FC236}">
                  <a16:creationId xmlns:a16="http://schemas.microsoft.com/office/drawing/2014/main" id="{0B6D398B-7979-7715-C41B-1E067D9579F4}"/>
                </a:ext>
              </a:extLst>
            </p:cNvPr>
            <p:cNvSpPr/>
            <p:nvPr/>
          </p:nvSpPr>
          <p:spPr>
            <a:xfrm>
              <a:off x="687220" y="5264070"/>
              <a:ext cx="12849022" cy="2546430"/>
            </a:xfrm>
            <a:prstGeom prst="rect">
              <a:avLst/>
            </a:prstGeom>
            <a:grp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0"/>
            <p:cNvSpPr txBox="1"/>
            <p:nvPr/>
          </p:nvSpPr>
          <p:spPr>
            <a:xfrm>
              <a:off x="1298094" y="5523556"/>
              <a:ext cx="11417980" cy="1846659"/>
            </a:xfrm>
            <a:prstGeom prst="rect">
              <a:avLst/>
            </a:prstGeom>
            <a:grpFill/>
            <a:ln w="38100">
              <a:noFill/>
            </a:ln>
          </p:spPr>
          <p:txBody>
            <a:bodyPr wrap="square" lIns="0" tIns="0" rIns="0" bIns="0" rtlCol="0" anchor="t">
              <a:spAutoFit/>
            </a:bodyPr>
            <a:lstStyle/>
            <a:p>
              <a:pPr marL="571500" indent="-571500" algn="just">
                <a:buFont typeface="Wingdings" panose="05000000000000000000" pitchFamily="2" charset="2"/>
                <a:buChar char="§"/>
              </a:pPr>
              <a:r>
                <a:rPr lang="en-US" sz="6000" b="1" dirty="0">
                  <a:latin typeface="SVN-Reliant" panose="02040603050506020204" pitchFamily="18" charset="0"/>
                  <a:ea typeface="Cambria" panose="02040503050406030204" pitchFamily="18" charset="0"/>
                  <a:cs typeface="Lato"/>
                  <a:sym typeface="Lato"/>
                </a:rPr>
                <a:t>Theo </a:t>
              </a:r>
              <a:r>
                <a:rPr lang="en-US" sz="6000" b="1" dirty="0" err="1">
                  <a:latin typeface="SVN-Reliant" panose="02040603050506020204" pitchFamily="18" charset="0"/>
                  <a:ea typeface="Cambria" panose="02040503050406030204" pitchFamily="18" charset="0"/>
                  <a:cs typeface="Lato"/>
                  <a:sym typeface="Lato"/>
                </a:rPr>
                <a:t>em</a:t>
              </a:r>
              <a:r>
                <a:rPr lang="en-US" sz="6000" b="1" dirty="0">
                  <a:latin typeface="SVN-Reliant" panose="02040603050506020204" pitchFamily="18" charset="0"/>
                  <a:ea typeface="Cambria" panose="02040503050406030204" pitchFamily="18" charset="0"/>
                  <a:cs typeface="Lato"/>
                  <a:sym typeface="Lato"/>
                </a:rPr>
                <a:t>, </a:t>
              </a:r>
              <a:r>
                <a:rPr lang="en-US" sz="6000" b="1" dirty="0" err="1">
                  <a:latin typeface="SVN-Reliant" panose="02040603050506020204" pitchFamily="18" charset="0"/>
                  <a:ea typeface="Cambria" panose="02040503050406030204" pitchFamily="18" charset="0"/>
                  <a:cs typeface="Lato"/>
                  <a:sym typeface="Lato"/>
                </a:rPr>
                <a:t>tác</a:t>
              </a:r>
              <a:r>
                <a:rPr lang="en-US" sz="6000" b="1" dirty="0">
                  <a:latin typeface="SVN-Reliant" panose="02040603050506020204" pitchFamily="18" charset="0"/>
                  <a:ea typeface="Cambria" panose="02040503050406030204" pitchFamily="18" charset="0"/>
                  <a:cs typeface="Lato"/>
                  <a:sym typeface="Lato"/>
                </a:rPr>
                <a:t> </a:t>
              </a:r>
              <a:r>
                <a:rPr lang="en-US" sz="6000" b="1" dirty="0" err="1">
                  <a:latin typeface="SVN-Reliant" panose="02040603050506020204" pitchFamily="18" charset="0"/>
                  <a:ea typeface="Cambria" panose="02040503050406030204" pitchFamily="18" charset="0"/>
                  <a:cs typeface="Lato"/>
                  <a:sym typeface="Lato"/>
                </a:rPr>
                <a:t>giả</a:t>
              </a:r>
              <a:r>
                <a:rPr lang="en-US" sz="6000" b="1" dirty="0">
                  <a:latin typeface="SVN-Reliant" panose="02040603050506020204" pitchFamily="18" charset="0"/>
                  <a:ea typeface="Cambria" panose="02040503050406030204" pitchFamily="18" charset="0"/>
                  <a:cs typeface="Lato"/>
                  <a:sym typeface="Lato"/>
                </a:rPr>
                <a:t> </a:t>
              </a:r>
              <a:r>
                <a:rPr lang="en-US" sz="6000" b="1" dirty="0" err="1">
                  <a:latin typeface="SVN-Reliant" panose="02040603050506020204" pitchFamily="18" charset="0"/>
                  <a:ea typeface="Cambria" panose="02040503050406030204" pitchFamily="18" charset="0"/>
                  <a:cs typeface="Lato"/>
                  <a:sym typeface="Lato"/>
                </a:rPr>
                <a:t>đã</a:t>
              </a:r>
              <a:r>
                <a:rPr lang="en-US" sz="6000" b="1" dirty="0">
                  <a:latin typeface="SVN-Reliant" panose="02040603050506020204" pitchFamily="18" charset="0"/>
                  <a:ea typeface="Cambria" panose="02040503050406030204" pitchFamily="18" charset="0"/>
                  <a:cs typeface="Lato"/>
                  <a:sym typeface="Lato"/>
                </a:rPr>
                <a:t> </a:t>
              </a:r>
              <a:r>
                <a:rPr lang="en-US" sz="6000" b="1" dirty="0" err="1">
                  <a:latin typeface="SVN-Reliant" panose="02040603050506020204" pitchFamily="18" charset="0"/>
                  <a:ea typeface="Cambria" panose="02040503050406030204" pitchFamily="18" charset="0"/>
                  <a:cs typeface="Lato"/>
                  <a:sym typeface="Lato"/>
                </a:rPr>
                <a:t>quan</a:t>
              </a:r>
              <a:r>
                <a:rPr lang="en-US" sz="6000" b="1" dirty="0">
                  <a:latin typeface="SVN-Reliant" panose="02040603050506020204" pitchFamily="18" charset="0"/>
                  <a:ea typeface="Cambria" panose="02040503050406030204" pitchFamily="18" charset="0"/>
                  <a:cs typeface="Lato"/>
                  <a:sym typeface="Lato"/>
                </a:rPr>
                <a:t> </a:t>
              </a:r>
              <a:r>
                <a:rPr lang="en-US" sz="6000" b="1" dirty="0" err="1">
                  <a:latin typeface="SVN-Reliant" panose="02040603050506020204" pitchFamily="18" charset="0"/>
                  <a:ea typeface="Cambria" panose="02040503050406030204" pitchFamily="18" charset="0"/>
                  <a:cs typeface="Lato"/>
                  <a:sym typeface="Lato"/>
                </a:rPr>
                <a:t>sát</a:t>
              </a:r>
              <a:r>
                <a:rPr lang="en-US" sz="6000" b="1" dirty="0">
                  <a:latin typeface="SVN-Reliant" panose="02040603050506020204" pitchFamily="18" charset="0"/>
                  <a:ea typeface="Cambria" panose="02040503050406030204" pitchFamily="18" charset="0"/>
                  <a:cs typeface="Lato"/>
                  <a:sym typeface="Lato"/>
                </a:rPr>
                <a:t> </a:t>
              </a:r>
              <a:r>
                <a:rPr lang="en-US" sz="6000" b="1" dirty="0" err="1">
                  <a:latin typeface="SVN-Reliant" panose="02040603050506020204" pitchFamily="18" charset="0"/>
                  <a:ea typeface="Cambria" panose="02040503050406030204" pitchFamily="18" charset="0"/>
                  <a:cs typeface="Lato"/>
                  <a:sym typeface="Lato"/>
                </a:rPr>
                <a:t>biển</a:t>
              </a:r>
              <a:r>
                <a:rPr lang="en-US" sz="6000" b="1" dirty="0">
                  <a:latin typeface="SVN-Reliant" panose="02040603050506020204" pitchFamily="18" charset="0"/>
                  <a:ea typeface="Cambria" panose="02040503050406030204" pitchFamily="18" charset="0"/>
                  <a:cs typeface="Lato"/>
                  <a:sym typeface="Lato"/>
                </a:rPr>
                <a:t>, </a:t>
              </a:r>
              <a:r>
                <a:rPr lang="en-US" sz="6000" b="1" dirty="0" err="1">
                  <a:latin typeface="SVN-Reliant" panose="02040603050506020204" pitchFamily="18" charset="0"/>
                  <a:ea typeface="Cambria" panose="02040503050406030204" pitchFamily="18" charset="0"/>
                  <a:cs typeface="Lato"/>
                  <a:sym typeface="Lato"/>
                </a:rPr>
                <a:t>trời</a:t>
              </a:r>
              <a:r>
                <a:rPr lang="en-US" sz="6000" b="1" dirty="0">
                  <a:latin typeface="SVN-Reliant" panose="02040603050506020204" pitchFamily="18" charset="0"/>
                  <a:ea typeface="Cambria" panose="02040503050406030204" pitchFamily="18" charset="0"/>
                  <a:cs typeface="Lato"/>
                  <a:sym typeface="Lato"/>
                </a:rPr>
                <a:t> </a:t>
              </a:r>
              <a:r>
                <a:rPr lang="en-US" sz="6000" b="1" dirty="0" err="1">
                  <a:latin typeface="SVN-Reliant" panose="02040603050506020204" pitchFamily="18" charset="0"/>
                  <a:ea typeface="Cambria" panose="02040503050406030204" pitchFamily="18" charset="0"/>
                  <a:cs typeface="Lato"/>
                  <a:sym typeface="Lato"/>
                </a:rPr>
                <a:t>vào</a:t>
              </a:r>
              <a:r>
                <a:rPr lang="en-US" sz="6000" b="1" dirty="0">
                  <a:latin typeface="SVN-Reliant" panose="02040603050506020204" pitchFamily="18" charset="0"/>
                  <a:ea typeface="Cambria" panose="02040503050406030204" pitchFamily="18" charset="0"/>
                  <a:cs typeface="Lato"/>
                  <a:sym typeface="Lato"/>
                </a:rPr>
                <a:t> </a:t>
              </a:r>
              <a:r>
                <a:rPr lang="en-US" sz="6000" b="1" dirty="0" err="1">
                  <a:latin typeface="SVN-Reliant" panose="02040603050506020204" pitchFamily="18" charset="0"/>
                  <a:ea typeface="Cambria" panose="02040503050406030204" pitchFamily="18" charset="0"/>
                  <a:cs typeface="Lato"/>
                  <a:sym typeface="Lato"/>
                </a:rPr>
                <a:t>những</a:t>
              </a:r>
              <a:r>
                <a:rPr lang="en-US" sz="6000" b="1" dirty="0">
                  <a:latin typeface="SVN-Reliant" panose="02040603050506020204" pitchFamily="18" charset="0"/>
                  <a:ea typeface="Cambria" panose="02040503050406030204" pitchFamily="18" charset="0"/>
                  <a:cs typeface="Lato"/>
                  <a:sym typeface="Lato"/>
                </a:rPr>
                <a:t> </a:t>
              </a:r>
              <a:r>
                <a:rPr lang="en-US" sz="6000" b="1" dirty="0" err="1">
                  <a:latin typeface="SVN-Reliant" panose="02040603050506020204" pitchFamily="18" charset="0"/>
                  <a:ea typeface="Cambria" panose="02040503050406030204" pitchFamily="18" charset="0"/>
                  <a:cs typeface="Lato"/>
                  <a:sym typeface="Lato"/>
                </a:rPr>
                <a:t>thời</a:t>
              </a:r>
              <a:r>
                <a:rPr lang="en-US" sz="6000" b="1" dirty="0">
                  <a:latin typeface="SVN-Reliant" panose="02040603050506020204" pitchFamily="18" charset="0"/>
                  <a:ea typeface="Cambria" panose="02040503050406030204" pitchFamily="18" charset="0"/>
                  <a:cs typeface="Lato"/>
                  <a:sym typeface="Lato"/>
                </a:rPr>
                <a:t> </a:t>
              </a:r>
              <a:r>
                <a:rPr lang="en-US" sz="6000" b="1" dirty="0" err="1">
                  <a:latin typeface="SVN-Reliant" panose="02040603050506020204" pitchFamily="18" charset="0"/>
                  <a:ea typeface="Cambria" panose="02040503050406030204" pitchFamily="18" charset="0"/>
                  <a:cs typeface="Lato"/>
                  <a:sym typeface="Lato"/>
                </a:rPr>
                <a:t>điểm</a:t>
              </a:r>
              <a:r>
                <a:rPr lang="en-US" sz="6000" b="1" dirty="0">
                  <a:latin typeface="SVN-Reliant" panose="02040603050506020204" pitchFamily="18" charset="0"/>
                  <a:ea typeface="Cambria" panose="02040503050406030204" pitchFamily="18" charset="0"/>
                  <a:cs typeface="Lato"/>
                  <a:sym typeface="Lato"/>
                </a:rPr>
                <a:t> </a:t>
              </a:r>
              <a:r>
                <a:rPr lang="en-US" sz="6000" b="1" dirty="0" err="1">
                  <a:latin typeface="SVN-Reliant" panose="02040603050506020204" pitchFamily="18" charset="0"/>
                  <a:ea typeface="Cambria" panose="02040503050406030204" pitchFamily="18" charset="0"/>
                  <a:cs typeface="Lato"/>
                  <a:sym typeface="Lato"/>
                </a:rPr>
                <a:t>nào</a:t>
              </a:r>
              <a:r>
                <a:rPr lang="en-US" sz="6000" b="1" dirty="0">
                  <a:latin typeface="SVN-Reliant" panose="02040603050506020204" pitchFamily="18" charset="0"/>
                  <a:ea typeface="Cambria" panose="02040503050406030204" pitchFamily="18" charset="0"/>
                  <a:cs typeface="Lato"/>
                  <a:sym typeface="Lato"/>
                </a:rPr>
                <a:t>?</a:t>
              </a:r>
            </a:p>
          </p:txBody>
        </p:sp>
      </p:grpSp>
      <p:cxnSp>
        <p:nvCxnSpPr>
          <p:cNvPr id="17" name="Straight Connector 16">
            <a:extLst>
              <a:ext uri="{FF2B5EF4-FFF2-40B4-BE49-F238E27FC236}">
                <a16:creationId xmlns:a16="http://schemas.microsoft.com/office/drawing/2014/main" id="{5CBBD610-B8F6-3DF5-600B-7870A0320B15}"/>
              </a:ext>
            </a:extLst>
          </p:cNvPr>
          <p:cNvCxnSpPr/>
          <p:nvPr/>
        </p:nvCxnSpPr>
        <p:spPr>
          <a:xfrm>
            <a:off x="12477800" y="1333500"/>
            <a:ext cx="315501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99AB6BE-7296-44F3-7201-A13619B07AAA}"/>
              </a:ext>
            </a:extLst>
          </p:cNvPr>
          <p:cNvCxnSpPr/>
          <p:nvPr/>
        </p:nvCxnSpPr>
        <p:spPr>
          <a:xfrm>
            <a:off x="11657632" y="2019300"/>
            <a:ext cx="5220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4D4928-09F7-4CBB-FA48-5DBCB2B3C03E}"/>
              </a:ext>
            </a:extLst>
          </p:cNvPr>
          <p:cNvCxnSpPr/>
          <p:nvPr/>
        </p:nvCxnSpPr>
        <p:spPr>
          <a:xfrm>
            <a:off x="7696200" y="2552700"/>
            <a:ext cx="4392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E86C4A5-32C6-CC7F-CDA7-B005782C6909}"/>
              </a:ext>
            </a:extLst>
          </p:cNvPr>
          <p:cNvCxnSpPr/>
          <p:nvPr/>
        </p:nvCxnSpPr>
        <p:spPr>
          <a:xfrm>
            <a:off x="1206285" y="3162300"/>
            <a:ext cx="4572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86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A334"/>
        </a:solidFill>
        <a:effectLst/>
      </p:bgPr>
    </p:bg>
    <p:spTree>
      <p:nvGrpSpPr>
        <p:cNvPr id="1" name=""/>
        <p:cNvGrpSpPr/>
        <p:nvPr/>
      </p:nvGrpSpPr>
      <p:grpSpPr>
        <a:xfrm>
          <a:off x="0" y="0"/>
          <a:ext cx="0" cy="0"/>
          <a:chOff x="0" y="0"/>
          <a:chExt cx="0" cy="0"/>
        </a:xfrm>
      </p:grpSpPr>
      <p:sp>
        <p:nvSpPr>
          <p:cNvPr id="2" name="Freeform 2"/>
          <p:cNvSpPr/>
          <p:nvPr/>
        </p:nvSpPr>
        <p:spPr>
          <a:xfrm>
            <a:off x="0" y="5176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687220" y="398210"/>
            <a:ext cx="16661651" cy="9605469"/>
            <a:chOff x="0" y="0"/>
            <a:chExt cx="3796818" cy="2155846"/>
          </a:xfrm>
        </p:grpSpPr>
        <p:sp>
          <p:nvSpPr>
            <p:cNvPr id="4" name="Freeform 4"/>
            <p:cNvSpPr/>
            <p:nvPr/>
          </p:nvSpPr>
          <p:spPr>
            <a:xfrm>
              <a:off x="0" y="0"/>
              <a:ext cx="3796818" cy="2155846"/>
            </a:xfrm>
            <a:custGeom>
              <a:avLst/>
              <a:gdLst/>
              <a:ahLst/>
              <a:cxnLst/>
              <a:rect l="l" t="t" r="r" b="b"/>
              <a:pathLst>
                <a:path w="3796818" h="2155846">
                  <a:moveTo>
                    <a:pt x="9758" y="0"/>
                  </a:moveTo>
                  <a:lnTo>
                    <a:pt x="3787060" y="0"/>
                  </a:lnTo>
                  <a:cubicBezTo>
                    <a:pt x="3789649" y="0"/>
                    <a:pt x="3792130" y="1028"/>
                    <a:pt x="3793960" y="2858"/>
                  </a:cubicBezTo>
                  <a:cubicBezTo>
                    <a:pt x="3795790" y="4688"/>
                    <a:pt x="3796818" y="7170"/>
                    <a:pt x="3796818" y="9758"/>
                  </a:cubicBezTo>
                  <a:lnTo>
                    <a:pt x="3796818" y="2146088"/>
                  </a:lnTo>
                  <a:cubicBezTo>
                    <a:pt x="3796818" y="2148676"/>
                    <a:pt x="3795790" y="2151158"/>
                    <a:pt x="3793960" y="2152988"/>
                  </a:cubicBezTo>
                  <a:cubicBezTo>
                    <a:pt x="3792130" y="2154818"/>
                    <a:pt x="3789649" y="2155846"/>
                    <a:pt x="3787060" y="2155846"/>
                  </a:cubicBezTo>
                  <a:lnTo>
                    <a:pt x="9758" y="2155846"/>
                  </a:lnTo>
                  <a:cubicBezTo>
                    <a:pt x="7170" y="2155846"/>
                    <a:pt x="4688" y="2154818"/>
                    <a:pt x="2858" y="2152988"/>
                  </a:cubicBezTo>
                  <a:cubicBezTo>
                    <a:pt x="1028" y="2151158"/>
                    <a:pt x="0" y="2148676"/>
                    <a:pt x="0" y="2146088"/>
                  </a:cubicBezTo>
                  <a:lnTo>
                    <a:pt x="0" y="9758"/>
                  </a:lnTo>
                  <a:cubicBezTo>
                    <a:pt x="0" y="7170"/>
                    <a:pt x="1028" y="4688"/>
                    <a:pt x="2858" y="2858"/>
                  </a:cubicBezTo>
                  <a:cubicBezTo>
                    <a:pt x="4688" y="1028"/>
                    <a:pt x="7170" y="0"/>
                    <a:pt x="9758" y="0"/>
                  </a:cubicBezTo>
                  <a:close/>
                </a:path>
              </a:pathLst>
            </a:custGeom>
            <a:solidFill>
              <a:srgbClr val="FFFFFF"/>
            </a:solidFill>
          </p:spPr>
        </p:sp>
        <p:sp>
          <p:nvSpPr>
            <p:cNvPr id="5" name="TextBox 5"/>
            <p:cNvSpPr txBox="1"/>
            <p:nvPr/>
          </p:nvSpPr>
          <p:spPr>
            <a:xfrm>
              <a:off x="0" y="-38100"/>
              <a:ext cx="3796818" cy="2193946"/>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1563124" flipH="1">
            <a:off x="14235988" y="7542576"/>
            <a:ext cx="6046625" cy="4043680"/>
          </a:xfrm>
          <a:custGeom>
            <a:avLst/>
            <a:gdLst/>
            <a:ahLst/>
            <a:cxnLst/>
            <a:rect l="l" t="t" r="r" b="b"/>
            <a:pathLst>
              <a:path w="6046625" h="4043680">
                <a:moveTo>
                  <a:pt x="6046624" y="0"/>
                </a:moveTo>
                <a:lnTo>
                  <a:pt x="0" y="0"/>
                </a:lnTo>
                <a:lnTo>
                  <a:pt x="0" y="4043680"/>
                </a:lnTo>
                <a:lnTo>
                  <a:pt x="6046624" y="4043680"/>
                </a:lnTo>
                <a:lnTo>
                  <a:pt x="6046624" y="0"/>
                </a:lnTo>
                <a:close/>
              </a:path>
            </a:pathLst>
          </a:custGeom>
          <a:blipFill>
            <a:blip r:embed="rId3"/>
            <a:stretch>
              <a:fillRect/>
            </a:stretch>
          </a:blipFill>
        </p:spPr>
      </p:sp>
      <p:sp>
        <p:nvSpPr>
          <p:cNvPr id="8" name="Freeform 8"/>
          <p:cNvSpPr/>
          <p:nvPr/>
        </p:nvSpPr>
        <p:spPr>
          <a:xfrm>
            <a:off x="14761098" y="6243722"/>
            <a:ext cx="3407941" cy="3612096"/>
          </a:xfrm>
          <a:custGeom>
            <a:avLst/>
            <a:gdLst/>
            <a:ahLst/>
            <a:cxnLst/>
            <a:rect l="l" t="t" r="r" b="b"/>
            <a:pathLst>
              <a:path w="4325501" h="4195736">
                <a:moveTo>
                  <a:pt x="0" y="0"/>
                </a:moveTo>
                <a:lnTo>
                  <a:pt x="4325501" y="0"/>
                </a:lnTo>
                <a:lnTo>
                  <a:pt x="4325501" y="4195736"/>
                </a:lnTo>
                <a:lnTo>
                  <a:pt x="0" y="4195736"/>
                </a:lnTo>
                <a:lnTo>
                  <a:pt x="0" y="0"/>
                </a:lnTo>
                <a:close/>
              </a:path>
            </a:pathLst>
          </a:custGeom>
          <a:blipFill>
            <a:blip r:embed="rId4"/>
            <a:stretch>
              <a:fillRect/>
            </a:stretch>
          </a:blipFill>
        </p:spPr>
      </p:sp>
      <p:grpSp>
        <p:nvGrpSpPr>
          <p:cNvPr id="6" name="Group 5">
            <a:extLst>
              <a:ext uri="{FF2B5EF4-FFF2-40B4-BE49-F238E27FC236}">
                <a16:creationId xmlns:a16="http://schemas.microsoft.com/office/drawing/2014/main" id="{DC8EC2DA-E9AA-6DE0-C249-6220C8661EC2}"/>
              </a:ext>
            </a:extLst>
          </p:cNvPr>
          <p:cNvGrpSpPr/>
          <p:nvPr/>
        </p:nvGrpSpPr>
        <p:grpSpPr>
          <a:xfrm>
            <a:off x="1271688" y="6461085"/>
            <a:ext cx="13739711" cy="2546430"/>
            <a:chOff x="752623" y="5136658"/>
            <a:chExt cx="13739711" cy="2546430"/>
          </a:xfrm>
          <a:solidFill>
            <a:schemeClr val="accent5">
              <a:lumMod val="20000"/>
              <a:lumOff val="80000"/>
            </a:schemeClr>
          </a:solidFill>
        </p:grpSpPr>
        <p:sp>
          <p:nvSpPr>
            <p:cNvPr id="14" name="Rectangle 13">
              <a:extLst>
                <a:ext uri="{FF2B5EF4-FFF2-40B4-BE49-F238E27FC236}">
                  <a16:creationId xmlns:a16="http://schemas.microsoft.com/office/drawing/2014/main" id="{0B6D398B-7979-7715-C41B-1E067D9579F4}"/>
                </a:ext>
              </a:extLst>
            </p:cNvPr>
            <p:cNvSpPr/>
            <p:nvPr/>
          </p:nvSpPr>
          <p:spPr>
            <a:xfrm>
              <a:off x="752623" y="5136658"/>
              <a:ext cx="13739711" cy="2546430"/>
            </a:xfrm>
            <a:prstGeom prst="rect">
              <a:avLst/>
            </a:prstGeom>
            <a:grp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0"/>
            <p:cNvSpPr txBox="1"/>
            <p:nvPr/>
          </p:nvSpPr>
          <p:spPr>
            <a:xfrm>
              <a:off x="1298093" y="5523556"/>
              <a:ext cx="12508441" cy="1846659"/>
            </a:xfrm>
            <a:prstGeom prst="rect">
              <a:avLst/>
            </a:prstGeom>
            <a:grpFill/>
            <a:ln w="38100">
              <a:noFill/>
            </a:ln>
          </p:spPr>
          <p:txBody>
            <a:bodyPr wrap="square" lIns="0" tIns="0" rIns="0" bIns="0" rtlCol="0" anchor="t">
              <a:spAutoFit/>
            </a:bodyPr>
            <a:lstStyle/>
            <a:p>
              <a:pPr marL="571500" indent="-571500" algn="just">
                <a:buFont typeface="Wingdings" panose="05000000000000000000" pitchFamily="2" charset="2"/>
                <a:buChar char="§"/>
              </a:pPr>
              <a:r>
                <a:rPr lang="en-US" sz="6000" b="1" dirty="0" err="1">
                  <a:latin typeface="SVN-Reliant" panose="02040603050506020204" pitchFamily="18" charset="0"/>
                  <a:ea typeface="Cambria" panose="02040503050406030204" pitchFamily="18" charset="0"/>
                  <a:cs typeface="Lato"/>
                  <a:sym typeface="Lato"/>
                </a:rPr>
                <a:t>Tìm</a:t>
              </a:r>
              <a:r>
                <a:rPr lang="en-US" sz="6000" b="1" dirty="0">
                  <a:latin typeface="SVN-Reliant" panose="02040603050506020204" pitchFamily="18" charset="0"/>
                  <a:ea typeface="Cambria" panose="02040503050406030204" pitchFamily="18" charset="0"/>
                  <a:cs typeface="Lato"/>
                  <a:sym typeface="Lato"/>
                </a:rPr>
                <a:t> </a:t>
              </a:r>
              <a:r>
                <a:rPr lang="en-US" sz="6000" b="1" dirty="0" err="1">
                  <a:latin typeface="SVN-Reliant" panose="02040603050506020204" pitchFamily="18" charset="0"/>
                  <a:ea typeface="Cambria" panose="02040503050406030204" pitchFamily="18" charset="0"/>
                  <a:cs typeface="Lato"/>
                  <a:sym typeface="Lato"/>
                </a:rPr>
                <a:t>và</a:t>
              </a:r>
              <a:r>
                <a:rPr lang="en-US" sz="6000" b="1" dirty="0">
                  <a:latin typeface="SVN-Reliant" panose="02040603050506020204" pitchFamily="18" charset="0"/>
                  <a:ea typeface="Cambria" panose="02040503050406030204" pitchFamily="18" charset="0"/>
                  <a:cs typeface="Lato"/>
                  <a:sym typeface="Lato"/>
                </a:rPr>
                <a:t> </a:t>
              </a:r>
              <a:r>
                <a:rPr lang="en-US" sz="6000" b="1" dirty="0" err="1">
                  <a:latin typeface="SVN-Reliant" panose="02040603050506020204" pitchFamily="18" charset="0"/>
                  <a:ea typeface="Cambria" panose="02040503050406030204" pitchFamily="18" charset="0"/>
                  <a:cs typeface="Lato"/>
                  <a:sym typeface="Lato"/>
                </a:rPr>
                <a:t>nêu</a:t>
              </a:r>
              <a:r>
                <a:rPr lang="en-US" sz="6000" b="1" dirty="0">
                  <a:latin typeface="SVN-Reliant" panose="02040603050506020204" pitchFamily="18" charset="0"/>
                  <a:ea typeface="Cambria" panose="02040503050406030204" pitchFamily="18" charset="0"/>
                  <a:cs typeface="Lato"/>
                  <a:sym typeface="Lato"/>
                </a:rPr>
                <a:t> </a:t>
              </a:r>
              <a:r>
                <a:rPr lang="en-US" sz="6000" b="1" dirty="0" err="1">
                  <a:latin typeface="SVN-Reliant" panose="02040603050506020204" pitchFamily="18" charset="0"/>
                  <a:ea typeface="Cambria" panose="02040503050406030204" pitchFamily="18" charset="0"/>
                  <a:cs typeface="Lato"/>
                  <a:sym typeface="Lato"/>
                </a:rPr>
                <a:t>tác</a:t>
              </a:r>
              <a:r>
                <a:rPr lang="en-US" sz="6000" b="1" dirty="0">
                  <a:latin typeface="SVN-Reliant" panose="02040603050506020204" pitchFamily="18" charset="0"/>
                  <a:ea typeface="Cambria" panose="02040503050406030204" pitchFamily="18" charset="0"/>
                  <a:cs typeface="Lato"/>
                  <a:sym typeface="Lato"/>
                </a:rPr>
                <a:t> </a:t>
              </a:r>
              <a:r>
                <a:rPr lang="en-US" sz="6000" b="1" dirty="0" err="1">
                  <a:latin typeface="SVN-Reliant" panose="02040603050506020204" pitchFamily="18" charset="0"/>
                  <a:ea typeface="Cambria" panose="02040503050406030204" pitchFamily="18" charset="0"/>
                  <a:cs typeface="Lato"/>
                  <a:sym typeface="Lato"/>
                </a:rPr>
                <a:t>dụng</a:t>
              </a:r>
              <a:r>
                <a:rPr lang="en-US" sz="6000" b="1" dirty="0">
                  <a:latin typeface="SVN-Reliant" panose="02040603050506020204" pitchFamily="18" charset="0"/>
                  <a:ea typeface="Cambria" panose="02040503050406030204" pitchFamily="18" charset="0"/>
                  <a:cs typeface="Lato"/>
                  <a:sym typeface="Lato"/>
                </a:rPr>
                <a:t> </a:t>
              </a:r>
              <a:r>
                <a:rPr lang="en-US" sz="6000" b="1" dirty="0" err="1">
                  <a:latin typeface="SVN-Reliant" panose="02040603050506020204" pitchFamily="18" charset="0"/>
                  <a:ea typeface="Cambria" panose="02040503050406030204" pitchFamily="18" charset="0"/>
                  <a:cs typeface="Lato"/>
                  <a:sym typeface="Lato"/>
                </a:rPr>
                <a:t>của</a:t>
              </a:r>
              <a:r>
                <a:rPr lang="en-US" sz="6000" b="1" dirty="0">
                  <a:latin typeface="SVN-Reliant" panose="02040603050506020204" pitchFamily="18" charset="0"/>
                  <a:ea typeface="Cambria" panose="02040503050406030204" pitchFamily="18" charset="0"/>
                  <a:cs typeface="Lato"/>
                  <a:sym typeface="Lato"/>
                </a:rPr>
                <a:t> </a:t>
              </a:r>
              <a:r>
                <a:rPr lang="en-US" sz="6000" b="1" dirty="0" err="1">
                  <a:latin typeface="SVN-Reliant" panose="02040603050506020204" pitchFamily="18" charset="0"/>
                  <a:ea typeface="Cambria" panose="02040503050406030204" pitchFamily="18" charset="0"/>
                  <a:cs typeface="Lato"/>
                  <a:sym typeface="Lato"/>
                </a:rPr>
                <a:t>hình</a:t>
              </a:r>
              <a:r>
                <a:rPr lang="en-US" sz="6000" b="1" dirty="0">
                  <a:latin typeface="SVN-Reliant" panose="02040603050506020204" pitchFamily="18" charset="0"/>
                  <a:ea typeface="Cambria" panose="02040503050406030204" pitchFamily="18" charset="0"/>
                  <a:cs typeface="Lato"/>
                  <a:sym typeface="Lato"/>
                </a:rPr>
                <a:t> </a:t>
              </a:r>
              <a:r>
                <a:rPr lang="en-US" sz="6000" b="1" dirty="0" err="1">
                  <a:latin typeface="SVN-Reliant" panose="02040603050506020204" pitchFamily="18" charset="0"/>
                  <a:ea typeface="Cambria" panose="02040503050406030204" pitchFamily="18" charset="0"/>
                  <a:cs typeface="Lato"/>
                  <a:sym typeface="Lato"/>
                </a:rPr>
                <a:t>ảnh</a:t>
              </a:r>
              <a:r>
                <a:rPr lang="en-US" sz="6000" b="1" dirty="0">
                  <a:latin typeface="SVN-Reliant" panose="02040603050506020204" pitchFamily="18" charset="0"/>
                  <a:ea typeface="Cambria" panose="02040503050406030204" pitchFamily="18" charset="0"/>
                  <a:cs typeface="Lato"/>
                  <a:sym typeface="Lato"/>
                </a:rPr>
                <a:t> so </a:t>
              </a:r>
              <a:r>
                <a:rPr lang="en-US" sz="6000" b="1" dirty="0" err="1">
                  <a:latin typeface="SVN-Reliant" panose="02040603050506020204" pitchFamily="18" charset="0"/>
                  <a:ea typeface="Cambria" panose="02040503050406030204" pitchFamily="18" charset="0"/>
                  <a:cs typeface="Lato"/>
                  <a:sym typeface="Lato"/>
                </a:rPr>
                <a:t>sánh</a:t>
              </a:r>
              <a:r>
                <a:rPr lang="en-US" sz="6000" b="1" dirty="0">
                  <a:latin typeface="SVN-Reliant" panose="02040603050506020204" pitchFamily="18" charset="0"/>
                  <a:ea typeface="Cambria" panose="02040503050406030204" pitchFamily="18" charset="0"/>
                  <a:cs typeface="Lato"/>
                  <a:sym typeface="Lato"/>
                </a:rPr>
                <a:t> </a:t>
              </a:r>
              <a:r>
                <a:rPr lang="en-US" sz="6000" b="1" dirty="0" err="1">
                  <a:latin typeface="SVN-Reliant" panose="02040603050506020204" pitchFamily="18" charset="0"/>
                  <a:ea typeface="Cambria" panose="02040503050406030204" pitchFamily="18" charset="0"/>
                  <a:cs typeface="Lato"/>
                  <a:sym typeface="Lato"/>
                </a:rPr>
                <a:t>và</a:t>
              </a:r>
              <a:r>
                <a:rPr lang="en-US" sz="6000" b="1" dirty="0">
                  <a:latin typeface="SVN-Reliant" panose="02040603050506020204" pitchFamily="18" charset="0"/>
                  <a:ea typeface="Cambria" panose="02040503050406030204" pitchFamily="18" charset="0"/>
                  <a:cs typeface="Lato"/>
                  <a:sym typeface="Lato"/>
                </a:rPr>
                <a:t> </a:t>
              </a:r>
              <a:r>
                <a:rPr lang="en-US" sz="6000" b="1" dirty="0" err="1">
                  <a:latin typeface="SVN-Reliant" panose="02040603050506020204" pitchFamily="18" charset="0"/>
                  <a:ea typeface="Cambria" panose="02040503050406030204" pitchFamily="18" charset="0"/>
                  <a:cs typeface="Lato"/>
                  <a:sym typeface="Lato"/>
                </a:rPr>
                <a:t>nhân</a:t>
              </a:r>
              <a:r>
                <a:rPr lang="en-US" sz="6000" b="1" dirty="0">
                  <a:latin typeface="SVN-Reliant" panose="02040603050506020204" pitchFamily="18" charset="0"/>
                  <a:ea typeface="Cambria" panose="02040503050406030204" pitchFamily="18" charset="0"/>
                  <a:cs typeface="Lato"/>
                  <a:sym typeface="Lato"/>
                </a:rPr>
                <a:t> </a:t>
              </a:r>
              <a:r>
                <a:rPr lang="en-US" sz="6000" b="1" dirty="0" err="1">
                  <a:latin typeface="SVN-Reliant" panose="02040603050506020204" pitchFamily="18" charset="0"/>
                  <a:ea typeface="Cambria" panose="02040503050406030204" pitchFamily="18" charset="0"/>
                  <a:cs typeface="Lato"/>
                  <a:sym typeface="Lato"/>
                </a:rPr>
                <a:t>hoá</a:t>
              </a:r>
              <a:r>
                <a:rPr lang="en-US" sz="6000" b="1" dirty="0">
                  <a:latin typeface="SVN-Reliant" panose="02040603050506020204" pitchFamily="18" charset="0"/>
                  <a:ea typeface="Cambria" panose="02040503050406030204" pitchFamily="18" charset="0"/>
                  <a:cs typeface="Lato"/>
                  <a:sym typeface="Lato"/>
                </a:rPr>
                <a:t> </a:t>
              </a:r>
              <a:r>
                <a:rPr lang="en-US" sz="6000" b="1" dirty="0" err="1">
                  <a:latin typeface="SVN-Reliant" panose="02040603050506020204" pitchFamily="18" charset="0"/>
                  <a:ea typeface="Cambria" panose="02040503050406030204" pitchFamily="18" charset="0"/>
                  <a:cs typeface="Lato"/>
                  <a:sym typeface="Lato"/>
                </a:rPr>
                <a:t>trong</a:t>
              </a:r>
              <a:r>
                <a:rPr lang="en-US" sz="6000" b="1" dirty="0">
                  <a:latin typeface="SVN-Reliant" panose="02040603050506020204" pitchFamily="18" charset="0"/>
                  <a:ea typeface="Cambria" panose="02040503050406030204" pitchFamily="18" charset="0"/>
                  <a:cs typeface="Lato"/>
                  <a:sym typeface="Lato"/>
                </a:rPr>
                <a:t> </a:t>
              </a:r>
              <a:r>
                <a:rPr lang="en-US" sz="6000" b="1" dirty="0" err="1">
                  <a:latin typeface="SVN-Reliant" panose="02040603050506020204" pitchFamily="18" charset="0"/>
                  <a:ea typeface="Cambria" panose="02040503050406030204" pitchFamily="18" charset="0"/>
                  <a:cs typeface="Lato"/>
                  <a:sym typeface="Lato"/>
                </a:rPr>
                <a:t>đoạn</a:t>
              </a:r>
              <a:r>
                <a:rPr lang="en-US" sz="6000" b="1" dirty="0">
                  <a:latin typeface="SVN-Reliant" panose="02040603050506020204" pitchFamily="18" charset="0"/>
                  <a:ea typeface="Cambria" panose="02040503050406030204" pitchFamily="18" charset="0"/>
                  <a:cs typeface="Lato"/>
                  <a:sym typeface="Lato"/>
                </a:rPr>
                <a:t> </a:t>
              </a:r>
              <a:r>
                <a:rPr lang="en-US" sz="6000" b="1" dirty="0" err="1">
                  <a:latin typeface="SVN-Reliant" panose="02040603050506020204" pitchFamily="18" charset="0"/>
                  <a:ea typeface="Cambria" panose="02040503050406030204" pitchFamily="18" charset="0"/>
                  <a:cs typeface="Lato"/>
                  <a:sym typeface="Lato"/>
                </a:rPr>
                <a:t>văn</a:t>
              </a:r>
              <a:r>
                <a:rPr lang="en-US" sz="6000" b="1" dirty="0">
                  <a:latin typeface="SVN-Reliant" panose="02040603050506020204" pitchFamily="18" charset="0"/>
                  <a:ea typeface="Cambria" panose="02040503050406030204" pitchFamily="18" charset="0"/>
                  <a:cs typeface="Lato"/>
                  <a:sym typeface="Lato"/>
                </a:rPr>
                <a:t>.</a:t>
              </a:r>
            </a:p>
          </p:txBody>
        </p:sp>
      </p:grpSp>
      <p:sp>
        <p:nvSpPr>
          <p:cNvPr id="12" name="Rectangle 11">
            <a:extLst>
              <a:ext uri="{FF2B5EF4-FFF2-40B4-BE49-F238E27FC236}">
                <a16:creationId xmlns:a16="http://schemas.microsoft.com/office/drawing/2014/main" id="{6C0102A2-6462-BCEC-1E39-35ADDDD71E02}"/>
              </a:ext>
            </a:extLst>
          </p:cNvPr>
          <p:cNvSpPr/>
          <p:nvPr/>
        </p:nvSpPr>
        <p:spPr>
          <a:xfrm>
            <a:off x="12344400" y="741464"/>
            <a:ext cx="4520626" cy="53802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DDCB0DF-9EEB-0D49-9EC4-A6489B3D671B}"/>
              </a:ext>
            </a:extLst>
          </p:cNvPr>
          <p:cNvSpPr/>
          <p:nvPr/>
        </p:nvSpPr>
        <p:spPr>
          <a:xfrm>
            <a:off x="1171064" y="1405079"/>
            <a:ext cx="10106536" cy="53802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F12001F-8A0B-C5AA-593F-DEC0DD4B82D7}"/>
              </a:ext>
            </a:extLst>
          </p:cNvPr>
          <p:cNvSpPr/>
          <p:nvPr/>
        </p:nvSpPr>
        <p:spPr>
          <a:xfrm>
            <a:off x="11611468" y="2624279"/>
            <a:ext cx="5253558" cy="53802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E424AB-25FC-3168-874E-55BE77D9EE04}"/>
              </a:ext>
            </a:extLst>
          </p:cNvPr>
          <p:cNvSpPr/>
          <p:nvPr/>
        </p:nvSpPr>
        <p:spPr>
          <a:xfrm>
            <a:off x="1165202" y="3162300"/>
            <a:ext cx="15693962" cy="62848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E6F9A3-82EE-FEAD-9A7E-BED01C97B7F9}"/>
              </a:ext>
            </a:extLst>
          </p:cNvPr>
          <p:cNvSpPr/>
          <p:nvPr/>
        </p:nvSpPr>
        <p:spPr>
          <a:xfrm>
            <a:off x="1165202" y="3771900"/>
            <a:ext cx="1273198" cy="62848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9"/>
          <p:cNvSpPr txBox="1"/>
          <p:nvPr/>
        </p:nvSpPr>
        <p:spPr>
          <a:xfrm>
            <a:off x="1171064" y="741464"/>
            <a:ext cx="15693962" cy="5539978"/>
          </a:xfrm>
          <a:prstGeom prst="rect">
            <a:avLst/>
          </a:prstGeom>
        </p:spPr>
        <p:txBody>
          <a:bodyPr lIns="0" tIns="0" rIns="0" bIns="0" rtlCol="0" anchor="t">
            <a:spAutoFit/>
          </a:bodyPr>
          <a:lstStyle/>
          <a:p>
            <a:pPr algn="just"/>
            <a:r>
              <a:rPr lang="en-US" sz="4000" dirty="0">
                <a:latin typeface="Cambria" panose="02040503050406030204" pitchFamily="18" charset="0"/>
                <a:ea typeface="Cambria" panose="02040503050406030204" pitchFamily="18" charset="0"/>
                <a:cs typeface="Source Sans Pro"/>
                <a:sym typeface="Source Sans Pro"/>
              </a:rPr>
              <a:t>       </a:t>
            </a:r>
            <a:r>
              <a:rPr lang="en-US" sz="4000" b="1" dirty="0">
                <a:latin typeface="Cambria" panose="02040503050406030204" pitchFamily="18" charset="0"/>
                <a:ea typeface="Cambria" panose="02040503050406030204" pitchFamily="18" charset="0"/>
                <a:cs typeface="Source Sans Pro"/>
                <a:sym typeface="Source Sans Pro"/>
              </a:rPr>
              <a:t>b.</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Biển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luôn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thay</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đổi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màu</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tuỳ</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theo</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sắc</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mây</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trời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Trời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xanh</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thẳm</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biển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cũng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thẳm</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xanh</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như</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dâng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cao</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lên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chắc</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nịch</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Trời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rải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mây</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trắng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nhạt</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biển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mơ</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màng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dịu</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hơi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sương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Trời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âm</a:t>
            </a:r>
            <a:r>
              <a:rPr lang="en-US" sz="4000" dirty="0">
                <a:latin typeface="Cambria" panose="02040503050406030204" pitchFamily="18" charset="0"/>
                <a:ea typeface="Cambria" panose="02040503050406030204" pitchFamily="18" charset="0"/>
                <a:cs typeface="Source Sans Pro"/>
                <a:sym typeface="Source Sans Pro"/>
              </a:rPr>
              <a:t> u </a:t>
            </a:r>
            <a:r>
              <a:rPr lang="en-US" sz="4000" dirty="0" err="1">
                <a:latin typeface="Cambria" panose="02040503050406030204" pitchFamily="18" charset="0"/>
                <a:ea typeface="Cambria" panose="02040503050406030204" pitchFamily="18" charset="0"/>
                <a:cs typeface="Source Sans Pro"/>
                <a:sym typeface="Source Sans Pro"/>
              </a:rPr>
              <a:t>mây</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mưa</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biển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xám</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xịt</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nặng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nề</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Trời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ầm</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ầm</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dông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gió</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biển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đục</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ngầu</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giận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dữ</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Như</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một</a:t>
            </a:r>
            <a:r>
              <a:rPr lang="en-US" sz="4000" dirty="0">
                <a:latin typeface="Cambria" panose="02040503050406030204" pitchFamily="18" charset="0"/>
                <a:ea typeface="Cambria" panose="02040503050406030204" pitchFamily="18" charset="0"/>
                <a:cs typeface="Source Sans Pro"/>
                <a:sym typeface="Source Sans Pro"/>
              </a:rPr>
              <a:t> con </a:t>
            </a:r>
            <a:r>
              <a:rPr lang="en-US" sz="4000" dirty="0" err="1">
                <a:latin typeface="Cambria" panose="02040503050406030204" pitchFamily="18" charset="0"/>
                <a:ea typeface="Cambria" panose="02040503050406030204" pitchFamily="18" charset="0"/>
                <a:cs typeface="Source Sans Pro"/>
                <a:sym typeface="Source Sans Pro"/>
              </a:rPr>
              <a:t>người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biết</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buồn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vui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biển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lúc</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tẻ</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nhạt</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lạnh</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lùng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lúc</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sôi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nổi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hả</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hê</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lúc</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đăm</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chiêu</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gắt</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gỏng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Biển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nhiều</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khi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rất</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đẹp</a:t>
            </a:r>
            <a:r>
              <a:rPr lang="en-US" sz="4000" dirty="0">
                <a:latin typeface="Cambria" panose="02040503050406030204" pitchFamily="18" charset="0"/>
                <a:ea typeface="Cambria" panose="02040503050406030204" pitchFamily="18" charset="0"/>
                <a:cs typeface="Source Sans Pro"/>
                <a:sym typeface="Source Sans Pro"/>
              </a:rPr>
              <a:t>, ai </a:t>
            </a:r>
            <a:r>
              <a:rPr lang="en-US" sz="4000" dirty="0" err="1">
                <a:latin typeface="Cambria" panose="02040503050406030204" pitchFamily="18" charset="0"/>
                <a:ea typeface="Cambria" panose="02040503050406030204" pitchFamily="18" charset="0"/>
                <a:cs typeface="Source Sans Pro"/>
                <a:sym typeface="Source Sans Pro"/>
              </a:rPr>
              <a:t>cũng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thấy</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như</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thế</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Nhưng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có</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một</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điều</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ít</a:t>
            </a:r>
            <a:r>
              <a:rPr lang="en-US" sz="4000" dirty="0">
                <a:latin typeface="Cambria" panose="02040503050406030204" pitchFamily="18" charset="0"/>
                <a:ea typeface="Cambria" panose="02040503050406030204" pitchFamily="18" charset="0"/>
                <a:cs typeface="Source Sans Pro"/>
                <a:sym typeface="Source Sans Pro"/>
              </a:rPr>
              <a:t> ai </a:t>
            </a:r>
            <a:r>
              <a:rPr lang="en-US" sz="4000" dirty="0" err="1">
                <a:latin typeface="Cambria" panose="02040503050406030204" pitchFamily="18" charset="0"/>
                <a:ea typeface="Cambria" panose="02040503050406030204" pitchFamily="18" charset="0"/>
                <a:cs typeface="Source Sans Pro"/>
                <a:sym typeface="Source Sans Pro"/>
              </a:rPr>
              <a:t>chú</a:t>
            </a:r>
            <a:r>
              <a:rPr lang="en-US" sz="4000" dirty="0">
                <a:latin typeface="Cambria" panose="02040503050406030204" pitchFamily="18" charset="0"/>
                <a:ea typeface="Cambria" panose="02040503050406030204" pitchFamily="18" charset="0"/>
                <a:cs typeface="Source Sans Pro"/>
                <a:sym typeface="Source Sans Pro"/>
              </a:rPr>
              <a:t> ý </a:t>
            </a:r>
            <a:r>
              <a:rPr lang="en-US" sz="4000" dirty="0" err="1">
                <a:latin typeface="Cambria" panose="02040503050406030204" pitchFamily="18" charset="0"/>
                <a:ea typeface="Cambria" panose="02040503050406030204" pitchFamily="18" charset="0"/>
                <a:cs typeface="Source Sans Pro"/>
                <a:sym typeface="Source Sans Pro"/>
              </a:rPr>
              <a:t>là</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vẻ</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đẹp</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của</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biển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vẻ</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đẹp</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kì</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diệu</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muôn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màu</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muôn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sắc</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ấy</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phần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rất</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lớn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là</a:t>
            </a:r>
            <a:r>
              <a:rPr lang="en-US" sz="4000" dirty="0">
                <a:latin typeface="Cambria" panose="02040503050406030204" pitchFamily="18" charset="0"/>
                <a:ea typeface="Cambria" panose="02040503050406030204" pitchFamily="18" charset="0"/>
                <a:cs typeface="Source Sans Pro"/>
                <a:sym typeface="Source Sans Pro"/>
              </a:rPr>
              <a:t> do </a:t>
            </a:r>
            <a:r>
              <a:rPr lang="en-US" sz="4000" dirty="0" err="1">
                <a:latin typeface="Cambria" panose="02040503050406030204" pitchFamily="18" charset="0"/>
                <a:ea typeface="Cambria" panose="02040503050406030204" pitchFamily="18" charset="0"/>
                <a:cs typeface="Source Sans Pro"/>
                <a:sym typeface="Source Sans Pro"/>
              </a:rPr>
              <a:t>mây</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trời</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và</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ánh</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sáng</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tạo</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nên</a:t>
            </a:r>
            <a:r>
              <a:rPr lang="en-US" sz="4000" dirty="0">
                <a:latin typeface="Cambria" panose="02040503050406030204" pitchFamily="18" charset="0"/>
                <a:ea typeface="Cambria" panose="02040503050406030204" pitchFamily="18" charset="0"/>
                <a:cs typeface="Source Sans Pro"/>
                <a:sym typeface="Source Sans Pro"/>
              </a:rPr>
              <a:t>.</a:t>
            </a:r>
          </a:p>
          <a:p>
            <a:pPr algn="ctr"/>
            <a:r>
              <a:rPr lang="en-US" sz="4000" i="1" dirty="0">
                <a:solidFill>
                  <a:srgbClr val="585858"/>
                </a:solidFill>
                <a:latin typeface="Cambria" panose="02040503050406030204" pitchFamily="18" charset="0"/>
                <a:ea typeface="Cambria" panose="02040503050406030204" pitchFamily="18" charset="0"/>
                <a:cs typeface="Source Sans Pro"/>
                <a:sym typeface="Source Sans Pro"/>
              </a:rPr>
              <a:t>                                                                           (Theo Vũ Tú Nam)</a:t>
            </a:r>
          </a:p>
        </p:txBody>
      </p:sp>
      <p:sp>
        <p:nvSpPr>
          <p:cNvPr id="22" name="TextBox 21">
            <a:extLst>
              <a:ext uri="{FF2B5EF4-FFF2-40B4-BE49-F238E27FC236}">
                <a16:creationId xmlns:a16="http://schemas.microsoft.com/office/drawing/2014/main" id="{73DB77B0-FE36-1ABC-4D62-FDDE37AC4D68}"/>
              </a:ext>
            </a:extLst>
          </p:cNvPr>
          <p:cNvSpPr txBox="1"/>
          <p:nvPr/>
        </p:nvSpPr>
        <p:spPr>
          <a:xfrm>
            <a:off x="1177904" y="5658113"/>
            <a:ext cx="2507418" cy="707886"/>
          </a:xfrm>
          <a:prstGeom prst="rect">
            <a:avLst/>
          </a:prstGeom>
          <a:noFill/>
        </p:spPr>
        <p:txBody>
          <a:bodyPr wrap="none" rtlCol="0">
            <a:spAutoFit/>
          </a:bodyPr>
          <a:lstStyle/>
          <a:p>
            <a:pPr marL="685800" indent="-685800">
              <a:buFont typeface="Wingdings" panose="05000000000000000000" pitchFamily="2" charset="2"/>
              <a:buChar char="§"/>
            </a:pPr>
            <a:r>
              <a:rPr lang="en-US" sz="4000" i="1" dirty="0">
                <a:solidFill>
                  <a:srgbClr val="C00000"/>
                </a:solidFill>
                <a:latin typeface="Cambria" panose="02040503050406030204" pitchFamily="18" charset="0"/>
                <a:ea typeface="Cambria" panose="02040503050406030204" pitchFamily="18" charset="0"/>
              </a:rPr>
              <a:t>So </a:t>
            </a:r>
            <a:r>
              <a:rPr lang="en-US" sz="4000" i="1" dirty="0" err="1">
                <a:solidFill>
                  <a:srgbClr val="C00000"/>
                </a:solidFill>
                <a:latin typeface="Cambria" panose="02040503050406030204" pitchFamily="18" charset="0"/>
                <a:ea typeface="Cambria" panose="02040503050406030204" pitchFamily="18" charset="0"/>
              </a:rPr>
              <a:t>sánh</a:t>
            </a:r>
            <a:endParaRPr lang="en-US" sz="4000" i="1" dirty="0">
              <a:solidFill>
                <a:srgbClr val="C0000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670CEA90-9782-4303-48F4-2E1EACA63BAC}"/>
              </a:ext>
            </a:extLst>
          </p:cNvPr>
          <p:cNvSpPr txBox="1"/>
          <p:nvPr/>
        </p:nvSpPr>
        <p:spPr>
          <a:xfrm>
            <a:off x="4837493" y="5700745"/>
            <a:ext cx="4725974" cy="707886"/>
          </a:xfrm>
          <a:prstGeom prst="rect">
            <a:avLst/>
          </a:prstGeom>
          <a:noFill/>
        </p:spPr>
        <p:txBody>
          <a:bodyPr wrap="none" rtlCol="0">
            <a:spAutoFit/>
          </a:bodyPr>
          <a:lstStyle/>
          <a:p>
            <a:pPr marL="685800" indent="-685800">
              <a:buFont typeface="Wingdings" panose="05000000000000000000" pitchFamily="2" charset="2"/>
              <a:buChar char="§"/>
            </a:pPr>
            <a:r>
              <a:rPr lang="en-US" sz="4000" i="1" dirty="0">
                <a:solidFill>
                  <a:srgbClr val="C00000"/>
                </a:solidFill>
                <a:latin typeface="Cambria" panose="02040503050406030204" pitchFamily="18" charset="0"/>
                <a:ea typeface="Cambria" panose="02040503050406030204" pitchFamily="18" charset="0"/>
              </a:rPr>
              <a:t>So </a:t>
            </a:r>
            <a:r>
              <a:rPr lang="en-US" sz="4000" i="1" dirty="0" err="1">
                <a:solidFill>
                  <a:srgbClr val="C00000"/>
                </a:solidFill>
                <a:latin typeface="Cambria" panose="02040503050406030204" pitchFamily="18" charset="0"/>
                <a:ea typeface="Cambria" panose="02040503050406030204" pitchFamily="18" charset="0"/>
              </a:rPr>
              <a:t>sánh</a:t>
            </a:r>
            <a:r>
              <a:rPr lang="en-US" sz="4000" i="1" dirty="0">
                <a:solidFill>
                  <a:srgbClr val="C00000"/>
                </a:solidFill>
                <a:latin typeface="Cambria" panose="02040503050406030204" pitchFamily="18" charset="0"/>
                <a:ea typeface="Cambria" panose="02040503050406030204" pitchFamily="18" charset="0"/>
              </a:rPr>
              <a:t>, </a:t>
            </a:r>
            <a:r>
              <a:rPr lang="en-US" sz="4000" i="1" dirty="0" err="1">
                <a:solidFill>
                  <a:srgbClr val="C00000"/>
                </a:solidFill>
                <a:latin typeface="Cambria" panose="02040503050406030204" pitchFamily="18" charset="0"/>
                <a:ea typeface="Cambria" panose="02040503050406030204" pitchFamily="18" charset="0"/>
              </a:rPr>
              <a:t>nhân</a:t>
            </a:r>
            <a:r>
              <a:rPr lang="en-US" sz="4000" i="1" dirty="0">
                <a:solidFill>
                  <a:srgbClr val="C00000"/>
                </a:solidFill>
                <a:latin typeface="Cambria" panose="02040503050406030204" pitchFamily="18" charset="0"/>
                <a:ea typeface="Cambria" panose="02040503050406030204" pitchFamily="18" charset="0"/>
              </a:rPr>
              <a:t> </a:t>
            </a:r>
            <a:r>
              <a:rPr lang="en-US" sz="4000" i="1" dirty="0" err="1">
                <a:solidFill>
                  <a:srgbClr val="C00000"/>
                </a:solidFill>
                <a:latin typeface="Cambria" panose="02040503050406030204" pitchFamily="18" charset="0"/>
                <a:ea typeface="Cambria" panose="02040503050406030204" pitchFamily="18" charset="0"/>
              </a:rPr>
              <a:t>hóa</a:t>
            </a:r>
            <a:endParaRPr lang="en-US" sz="4000" i="1" dirty="0">
              <a:solidFill>
                <a:srgbClr val="C0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527AA0A1-B2EF-05D8-898F-4A1A703E11A2}"/>
              </a:ext>
            </a:extLst>
          </p:cNvPr>
          <p:cNvSpPr txBox="1"/>
          <p:nvPr/>
        </p:nvSpPr>
        <p:spPr>
          <a:xfrm>
            <a:off x="1161492" y="6346480"/>
            <a:ext cx="14840508" cy="1938992"/>
          </a:xfrm>
          <a:prstGeom prst="rect">
            <a:avLst/>
          </a:prstGeom>
          <a:noFill/>
        </p:spPr>
        <p:txBody>
          <a:bodyPr wrap="square" rtlCol="0">
            <a:spAutoFit/>
          </a:bodyPr>
          <a:lstStyle/>
          <a:p>
            <a:pPr marL="685800" indent="-685800" algn="just">
              <a:buFont typeface="Wingdings" panose="05000000000000000000" pitchFamily="2" charset="2"/>
              <a:buChar char="§"/>
            </a:pPr>
            <a:r>
              <a:rPr lang="en-US" sz="4000" i="1" dirty="0" err="1">
                <a:solidFill>
                  <a:srgbClr val="C00000"/>
                </a:solidFill>
                <a:latin typeface="Cambria" panose="02040503050406030204" pitchFamily="18" charset="0"/>
                <a:ea typeface="Cambria" panose="02040503050406030204" pitchFamily="18" charset="0"/>
              </a:rPr>
              <a:t>Tác</a:t>
            </a:r>
            <a:r>
              <a:rPr lang="en-US" sz="4000" i="1" dirty="0">
                <a:solidFill>
                  <a:srgbClr val="C00000"/>
                </a:solidFill>
                <a:latin typeface="Cambria" panose="02040503050406030204" pitchFamily="18" charset="0"/>
                <a:ea typeface="Cambria" panose="02040503050406030204" pitchFamily="18" charset="0"/>
              </a:rPr>
              <a:t> </a:t>
            </a:r>
            <a:r>
              <a:rPr lang="en-US" sz="4000" i="1" dirty="0" err="1">
                <a:solidFill>
                  <a:srgbClr val="C00000"/>
                </a:solidFill>
                <a:latin typeface="Cambria" panose="02040503050406030204" pitchFamily="18" charset="0"/>
                <a:ea typeface="Cambria" panose="02040503050406030204" pitchFamily="18" charset="0"/>
              </a:rPr>
              <a:t>dụng</a:t>
            </a:r>
            <a:r>
              <a:rPr lang="en-US" sz="4000" i="1" dirty="0">
                <a:solidFill>
                  <a:srgbClr val="C00000"/>
                </a:solidFill>
                <a:latin typeface="Cambria" panose="02040503050406030204" pitchFamily="18" charset="0"/>
                <a:ea typeface="Cambria" panose="02040503050406030204" pitchFamily="18" charset="0"/>
              </a:rPr>
              <a:t>: </a:t>
            </a:r>
          </a:p>
          <a:p>
            <a:pPr algn="just"/>
            <a:r>
              <a:rPr lang="en-US" sz="4000" dirty="0">
                <a:latin typeface="Cambria" panose="02040503050406030204" pitchFamily="18" charset="0"/>
                <a:ea typeface="Cambria" panose="02040503050406030204" pitchFamily="18" charset="0"/>
              </a:rPr>
              <a:t>+ G</a:t>
            </a:r>
            <a:r>
              <a:rPr lang="vi-VN" sz="4000" dirty="0">
                <a:solidFill>
                  <a:srgbClr val="000000"/>
                </a:solidFill>
                <a:latin typeface="Cambria" panose="02040503050406030204" pitchFamily="18" charset="0"/>
                <a:ea typeface="Cambria" panose="02040503050406030204" pitchFamily="18" charset="0"/>
              </a:rPr>
              <a:t>iúp ta liên tưởng và dễ hình dung về khung cảnh biển, trời với hình ảnh quen thuộc, đã biết (vế còn lại của so sánh).</a:t>
            </a:r>
            <a:endParaRPr lang="en-US" sz="4000" i="1" dirty="0">
              <a:solidFill>
                <a:srgbClr val="C00000"/>
              </a:solidFill>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5CD71E4B-BA04-2E58-F9D0-0B68F49BC0D3}"/>
              </a:ext>
            </a:extLst>
          </p:cNvPr>
          <p:cNvSpPr txBox="1"/>
          <p:nvPr/>
        </p:nvSpPr>
        <p:spPr>
          <a:xfrm>
            <a:off x="1201350" y="8064687"/>
            <a:ext cx="12524933" cy="1938992"/>
          </a:xfrm>
          <a:prstGeom prst="rect">
            <a:avLst/>
          </a:prstGeom>
          <a:noFill/>
        </p:spPr>
        <p:txBody>
          <a:bodyPr wrap="square">
            <a:spAutoFit/>
          </a:bodyPr>
          <a:lstStyle/>
          <a:p>
            <a:pPr algn="just"/>
            <a:r>
              <a:rPr lang="en-US" sz="4000" b="0" i="0" dirty="0">
                <a:solidFill>
                  <a:srgbClr val="000000"/>
                </a:solidFill>
                <a:effectLst/>
                <a:latin typeface="Cambria" panose="02040503050406030204" pitchFamily="18" charset="0"/>
                <a:ea typeface="Cambria" panose="02040503050406030204" pitchFamily="18" charset="0"/>
              </a:rPr>
              <a:t>+ G</a:t>
            </a:r>
            <a:r>
              <a:rPr lang="vi-VN" sz="4000" b="0" i="0" dirty="0">
                <a:solidFill>
                  <a:srgbClr val="000000"/>
                </a:solidFill>
                <a:effectLst/>
                <a:latin typeface="Cambria" panose="02040503050406030204" pitchFamily="18" charset="0"/>
                <a:ea typeface="Cambria" panose="02040503050406030204" pitchFamily="18" charset="0"/>
              </a:rPr>
              <a:t>iúp ta thấy biển như gần gũi, giống với con người, tả hình ảnh của biển và trời mây như nét tính cách của con người một cách đặc sắc, biểu cảm.</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8445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randombar(horizontal)">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down)">
                                      <p:cBhvr>
                                        <p:cTn id="5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21" grpId="0" animBg="1"/>
      <p:bldP spid="22" grpId="0"/>
      <p:bldP spid="23" grpId="0"/>
      <p:bldP spid="24"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6FD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7A6DF6-CBB1-2CEA-E0E5-9F9A2990C05E}"/>
              </a:ext>
            </a:extLst>
          </p:cNvPr>
          <p:cNvPicPr>
            <a:picLocks noChangeAspect="1"/>
          </p:cNvPicPr>
          <p:nvPr/>
        </p:nvPicPr>
        <p:blipFill>
          <a:blip r:embed="rId2"/>
          <a:stretch>
            <a:fillRect/>
          </a:stretch>
        </p:blipFill>
        <p:spPr>
          <a:xfrm>
            <a:off x="0" y="-61881"/>
            <a:ext cx="18288000" cy="10348881"/>
          </a:xfrm>
          <a:prstGeom prst="rect">
            <a:avLst/>
          </a:prstGeom>
        </p:spPr>
      </p:pic>
      <p:sp>
        <p:nvSpPr>
          <p:cNvPr id="4" name="Freeform 4"/>
          <p:cNvSpPr/>
          <p:nvPr/>
        </p:nvSpPr>
        <p:spPr>
          <a:xfrm>
            <a:off x="13601700" y="832907"/>
            <a:ext cx="3657600" cy="1569443"/>
          </a:xfrm>
          <a:custGeom>
            <a:avLst/>
            <a:gdLst/>
            <a:ahLst/>
            <a:cxnLst/>
            <a:rect l="l" t="t" r="r" b="b"/>
            <a:pathLst>
              <a:path w="3657600" h="1569443">
                <a:moveTo>
                  <a:pt x="0" y="0"/>
                </a:moveTo>
                <a:lnTo>
                  <a:pt x="3657600" y="0"/>
                </a:lnTo>
                <a:lnTo>
                  <a:pt x="3657600" y="1569443"/>
                </a:lnTo>
                <a:lnTo>
                  <a:pt x="0" y="156944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flipH="1">
            <a:off x="1028700" y="681076"/>
            <a:ext cx="2954254" cy="1267643"/>
          </a:xfrm>
          <a:custGeom>
            <a:avLst/>
            <a:gdLst/>
            <a:ahLst/>
            <a:cxnLst/>
            <a:rect l="l" t="t" r="r" b="b"/>
            <a:pathLst>
              <a:path w="2954254" h="1267643">
                <a:moveTo>
                  <a:pt x="2954254" y="0"/>
                </a:moveTo>
                <a:lnTo>
                  <a:pt x="0" y="0"/>
                </a:lnTo>
                <a:lnTo>
                  <a:pt x="0" y="1267643"/>
                </a:lnTo>
                <a:lnTo>
                  <a:pt x="2954254" y="1267643"/>
                </a:lnTo>
                <a:lnTo>
                  <a:pt x="2954254"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8" name="Picture 8"/>
          <p:cNvPicPr>
            <a:picLocks noChangeAspect="1"/>
          </p:cNvPicPr>
          <p:nvPr/>
        </p:nvPicPr>
        <p:blipFill>
          <a:blip r:embed="rId5"/>
          <a:srcRect/>
          <a:stretch>
            <a:fillRect/>
          </a:stretch>
        </p:blipFill>
        <p:spPr>
          <a:xfrm>
            <a:off x="12058433" y="4048473"/>
            <a:ext cx="6229567" cy="4609880"/>
          </a:xfrm>
          <a:prstGeom prst="rect">
            <a:avLst/>
          </a:prstGeom>
        </p:spPr>
      </p:pic>
      <p:pic>
        <p:nvPicPr>
          <p:cNvPr id="2" name="Picture 1">
            <a:extLst>
              <a:ext uri="{FF2B5EF4-FFF2-40B4-BE49-F238E27FC236}">
                <a16:creationId xmlns:a16="http://schemas.microsoft.com/office/drawing/2014/main" id="{050912D1-6838-040A-A118-81EF1DC0FF88}"/>
              </a:ext>
            </a:extLst>
          </p:cNvPr>
          <p:cNvPicPr>
            <a:picLocks noChangeAspect="1"/>
          </p:cNvPicPr>
          <p:nvPr/>
        </p:nvPicPr>
        <p:blipFill>
          <a:blip r:embed="rId6"/>
          <a:stretch>
            <a:fillRect/>
          </a:stretch>
        </p:blipFill>
        <p:spPr>
          <a:xfrm>
            <a:off x="-381000" y="637192"/>
            <a:ext cx="18288000" cy="5480667"/>
          </a:xfrm>
          <a:prstGeom prst="rect">
            <a:avLst/>
          </a:prstGeom>
        </p:spPr>
      </p:pic>
    </p:spTree>
    <p:extLst>
      <p:ext uri="{BB962C8B-B14F-4D97-AF65-F5344CB8AC3E}">
        <p14:creationId xmlns:p14="http://schemas.microsoft.com/office/powerpoint/2010/main" val="213436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998501" h="12665668">
                <a:moveTo>
                  <a:pt x="0" y="0"/>
                </a:moveTo>
                <a:lnTo>
                  <a:pt x="18998502" y="0"/>
                </a:lnTo>
                <a:lnTo>
                  <a:pt x="18998502" y="12665667"/>
                </a:lnTo>
                <a:lnTo>
                  <a:pt x="0" y="12665667"/>
                </a:lnTo>
                <a:lnTo>
                  <a:pt x="0" y="0"/>
                </a:lnTo>
                <a:close/>
              </a:path>
            </a:pathLst>
          </a:custGeom>
          <a:blipFill>
            <a:blip r:embed="rId2"/>
            <a:stretch>
              <a:fillRect l="-248" t="-15761" r="-3637" b="-7363"/>
            </a:stretch>
          </a:blipFill>
        </p:spPr>
      </p:sp>
      <p:grpSp>
        <p:nvGrpSpPr>
          <p:cNvPr id="3" name="Group 3"/>
          <p:cNvGrpSpPr/>
          <p:nvPr/>
        </p:nvGrpSpPr>
        <p:grpSpPr>
          <a:xfrm>
            <a:off x="1032193" y="420233"/>
            <a:ext cx="16227107" cy="9051338"/>
            <a:chOff x="0" y="0"/>
            <a:chExt cx="3697796" cy="2062598"/>
          </a:xfrm>
        </p:grpSpPr>
        <p:sp>
          <p:nvSpPr>
            <p:cNvPr id="4" name="Freeform 4"/>
            <p:cNvSpPr/>
            <p:nvPr/>
          </p:nvSpPr>
          <p:spPr>
            <a:xfrm>
              <a:off x="0" y="0"/>
              <a:ext cx="3697796" cy="2062598"/>
            </a:xfrm>
            <a:custGeom>
              <a:avLst/>
              <a:gdLst/>
              <a:ahLst/>
              <a:cxnLst/>
              <a:rect l="l" t="t" r="r" b="b"/>
              <a:pathLst>
                <a:path w="3697796" h="2062598">
                  <a:moveTo>
                    <a:pt x="10019" y="0"/>
                  </a:moveTo>
                  <a:lnTo>
                    <a:pt x="3687776" y="0"/>
                  </a:lnTo>
                  <a:cubicBezTo>
                    <a:pt x="3693310" y="0"/>
                    <a:pt x="3697796" y="4486"/>
                    <a:pt x="3697796" y="10019"/>
                  </a:cubicBezTo>
                  <a:lnTo>
                    <a:pt x="3697796" y="2052579"/>
                  </a:lnTo>
                  <a:cubicBezTo>
                    <a:pt x="3697796" y="2055236"/>
                    <a:pt x="3696740" y="2057784"/>
                    <a:pt x="3694861" y="2059663"/>
                  </a:cubicBezTo>
                  <a:cubicBezTo>
                    <a:pt x="3692982" y="2061542"/>
                    <a:pt x="3690434" y="2062598"/>
                    <a:pt x="3687776" y="2062598"/>
                  </a:cubicBezTo>
                  <a:lnTo>
                    <a:pt x="10019" y="2062598"/>
                  </a:lnTo>
                  <a:cubicBezTo>
                    <a:pt x="4486" y="2062598"/>
                    <a:pt x="0" y="2058112"/>
                    <a:pt x="0" y="2052579"/>
                  </a:cubicBezTo>
                  <a:lnTo>
                    <a:pt x="0" y="10019"/>
                  </a:lnTo>
                  <a:cubicBezTo>
                    <a:pt x="0" y="7362"/>
                    <a:pt x="1056" y="4813"/>
                    <a:pt x="2935" y="2935"/>
                  </a:cubicBezTo>
                  <a:cubicBezTo>
                    <a:pt x="4813" y="1056"/>
                    <a:pt x="7362" y="0"/>
                    <a:pt x="10019" y="0"/>
                  </a:cubicBezTo>
                  <a:close/>
                </a:path>
              </a:pathLst>
            </a:custGeom>
            <a:solidFill>
              <a:srgbClr val="FFFFFF"/>
            </a:solidFill>
          </p:spPr>
        </p:sp>
        <p:sp>
          <p:nvSpPr>
            <p:cNvPr id="5" name="TextBox 5"/>
            <p:cNvSpPr txBox="1"/>
            <p:nvPr/>
          </p:nvSpPr>
          <p:spPr>
            <a:xfrm>
              <a:off x="0" y="-38100"/>
              <a:ext cx="3697796" cy="210069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21159753">
            <a:off x="10207619" y="5472959"/>
            <a:ext cx="3293533" cy="3299713"/>
            <a:chOff x="0" y="0"/>
            <a:chExt cx="812800" cy="812800"/>
          </a:xfrm>
        </p:grpSpPr>
        <p:sp>
          <p:nvSpPr>
            <p:cNvPr id="7" name="Freeform 7"/>
            <p:cNvSpPr/>
            <p:nvPr/>
          </p:nvSpPr>
          <p:spPr>
            <a:xfrm>
              <a:off x="0" y="0"/>
              <a:ext cx="812800" cy="812800"/>
            </a:xfrm>
            <a:custGeom>
              <a:avLst/>
              <a:gdLst/>
              <a:ahLst/>
              <a:cxnLst/>
              <a:rect l="l" t="t" r="r" b="b"/>
              <a:pathLst>
                <a:path w="812800" h="812800">
                  <a:moveTo>
                    <a:pt x="33890" y="0"/>
                  </a:moveTo>
                  <a:lnTo>
                    <a:pt x="778910" y="0"/>
                  </a:lnTo>
                  <a:cubicBezTo>
                    <a:pt x="797627" y="0"/>
                    <a:pt x="812800" y="15173"/>
                    <a:pt x="812800" y="33890"/>
                  </a:cubicBezTo>
                  <a:lnTo>
                    <a:pt x="812800" y="778910"/>
                  </a:lnTo>
                  <a:cubicBezTo>
                    <a:pt x="812800" y="797627"/>
                    <a:pt x="797627" y="812800"/>
                    <a:pt x="778910" y="812800"/>
                  </a:cubicBezTo>
                  <a:lnTo>
                    <a:pt x="33890" y="812800"/>
                  </a:lnTo>
                  <a:cubicBezTo>
                    <a:pt x="15173" y="812800"/>
                    <a:pt x="0" y="797627"/>
                    <a:pt x="0" y="778910"/>
                  </a:cubicBezTo>
                  <a:lnTo>
                    <a:pt x="0" y="33890"/>
                  </a:lnTo>
                  <a:cubicBezTo>
                    <a:pt x="0" y="15173"/>
                    <a:pt x="15173" y="0"/>
                    <a:pt x="33890" y="0"/>
                  </a:cubicBezTo>
                  <a:close/>
                </a:path>
              </a:pathLst>
            </a:custGeom>
            <a:blipFill>
              <a:blip r:embed="rId3"/>
              <a:stretch>
                <a:fillRect l="-25046" r="-25046"/>
              </a:stretch>
            </a:blipFill>
            <a:ln w="76200" cap="sq">
              <a:solidFill>
                <a:srgbClr val="FFFFFF"/>
              </a:solidFill>
              <a:prstDash val="solid"/>
              <a:miter/>
            </a:ln>
          </p:spPr>
        </p:sp>
      </p:grpSp>
      <p:grpSp>
        <p:nvGrpSpPr>
          <p:cNvPr id="8" name="Group 8"/>
          <p:cNvGrpSpPr/>
          <p:nvPr/>
        </p:nvGrpSpPr>
        <p:grpSpPr>
          <a:xfrm rot="21159753">
            <a:off x="13543194" y="2099015"/>
            <a:ext cx="2969767" cy="2969767"/>
            <a:chOff x="0" y="0"/>
            <a:chExt cx="812800" cy="812800"/>
          </a:xfrm>
        </p:grpSpPr>
        <p:sp>
          <p:nvSpPr>
            <p:cNvPr id="9" name="Freeform 9"/>
            <p:cNvSpPr/>
            <p:nvPr/>
          </p:nvSpPr>
          <p:spPr>
            <a:xfrm>
              <a:off x="0" y="0"/>
              <a:ext cx="812800" cy="812800"/>
            </a:xfrm>
            <a:custGeom>
              <a:avLst/>
              <a:gdLst/>
              <a:ahLst/>
              <a:cxnLst/>
              <a:rect l="l" t="t" r="r" b="b"/>
              <a:pathLst>
                <a:path w="812800" h="812800">
                  <a:moveTo>
                    <a:pt x="33890" y="0"/>
                  </a:moveTo>
                  <a:lnTo>
                    <a:pt x="778910" y="0"/>
                  </a:lnTo>
                  <a:cubicBezTo>
                    <a:pt x="797627" y="0"/>
                    <a:pt x="812800" y="15173"/>
                    <a:pt x="812800" y="33890"/>
                  </a:cubicBezTo>
                  <a:lnTo>
                    <a:pt x="812800" y="778910"/>
                  </a:lnTo>
                  <a:cubicBezTo>
                    <a:pt x="812800" y="797627"/>
                    <a:pt x="797627" y="812800"/>
                    <a:pt x="778910" y="812800"/>
                  </a:cubicBezTo>
                  <a:lnTo>
                    <a:pt x="33890" y="812800"/>
                  </a:lnTo>
                  <a:cubicBezTo>
                    <a:pt x="15173" y="812800"/>
                    <a:pt x="0" y="797627"/>
                    <a:pt x="0" y="778910"/>
                  </a:cubicBezTo>
                  <a:lnTo>
                    <a:pt x="0" y="33890"/>
                  </a:lnTo>
                  <a:cubicBezTo>
                    <a:pt x="0" y="15173"/>
                    <a:pt x="15173" y="0"/>
                    <a:pt x="33890" y="0"/>
                  </a:cubicBezTo>
                  <a:close/>
                </a:path>
              </a:pathLst>
            </a:custGeom>
            <a:blipFill>
              <a:blip r:embed="rId4"/>
              <a:stretch>
                <a:fillRect l="-25046" r="-25046"/>
              </a:stretch>
            </a:blipFill>
            <a:ln w="76200" cap="sq">
              <a:solidFill>
                <a:srgbClr val="FFFFFF"/>
              </a:solidFill>
              <a:prstDash val="solid"/>
              <a:miter/>
            </a:ln>
          </p:spPr>
        </p:sp>
      </p:grpSp>
      <p:grpSp>
        <p:nvGrpSpPr>
          <p:cNvPr id="12" name="Group 12"/>
          <p:cNvGrpSpPr/>
          <p:nvPr/>
        </p:nvGrpSpPr>
        <p:grpSpPr>
          <a:xfrm rot="21159753">
            <a:off x="13730410" y="5200638"/>
            <a:ext cx="3169545" cy="3077793"/>
            <a:chOff x="0" y="0"/>
            <a:chExt cx="812800" cy="812800"/>
          </a:xfrm>
        </p:grpSpPr>
        <p:sp>
          <p:nvSpPr>
            <p:cNvPr id="13" name="Freeform 13"/>
            <p:cNvSpPr/>
            <p:nvPr/>
          </p:nvSpPr>
          <p:spPr>
            <a:xfrm>
              <a:off x="0" y="0"/>
              <a:ext cx="812800" cy="812800"/>
            </a:xfrm>
            <a:custGeom>
              <a:avLst/>
              <a:gdLst/>
              <a:ahLst/>
              <a:cxnLst/>
              <a:rect l="l" t="t" r="r" b="b"/>
              <a:pathLst>
                <a:path w="812800" h="812800">
                  <a:moveTo>
                    <a:pt x="33890" y="0"/>
                  </a:moveTo>
                  <a:lnTo>
                    <a:pt x="778910" y="0"/>
                  </a:lnTo>
                  <a:cubicBezTo>
                    <a:pt x="797627" y="0"/>
                    <a:pt x="812800" y="15173"/>
                    <a:pt x="812800" y="33890"/>
                  </a:cubicBezTo>
                  <a:lnTo>
                    <a:pt x="812800" y="778910"/>
                  </a:lnTo>
                  <a:cubicBezTo>
                    <a:pt x="812800" y="797627"/>
                    <a:pt x="797627" y="812800"/>
                    <a:pt x="778910" y="812800"/>
                  </a:cubicBezTo>
                  <a:lnTo>
                    <a:pt x="33890" y="812800"/>
                  </a:lnTo>
                  <a:cubicBezTo>
                    <a:pt x="15173" y="812800"/>
                    <a:pt x="0" y="797627"/>
                    <a:pt x="0" y="778910"/>
                  </a:cubicBezTo>
                  <a:lnTo>
                    <a:pt x="0" y="33890"/>
                  </a:lnTo>
                  <a:cubicBezTo>
                    <a:pt x="0" y="15173"/>
                    <a:pt x="15173" y="0"/>
                    <a:pt x="33890" y="0"/>
                  </a:cubicBezTo>
                  <a:close/>
                </a:path>
              </a:pathLst>
            </a:custGeom>
            <a:blipFill>
              <a:blip r:embed="rId5"/>
              <a:stretch>
                <a:fillRect t="-12500" b="-12500"/>
              </a:stretch>
            </a:blipFill>
            <a:ln w="76200" cap="sq">
              <a:solidFill>
                <a:srgbClr val="FFFFFF"/>
              </a:solidFill>
              <a:prstDash val="solid"/>
              <a:miter/>
            </a:ln>
          </p:spPr>
        </p:sp>
      </p:grpSp>
      <p:sp>
        <p:nvSpPr>
          <p:cNvPr id="14" name="Freeform 14"/>
          <p:cNvSpPr/>
          <p:nvPr/>
        </p:nvSpPr>
        <p:spPr>
          <a:xfrm flipH="1">
            <a:off x="-800100" y="243979"/>
            <a:ext cx="3189852" cy="1368737"/>
          </a:xfrm>
          <a:custGeom>
            <a:avLst/>
            <a:gdLst/>
            <a:ahLst/>
            <a:cxnLst/>
            <a:rect l="l" t="t" r="r" b="b"/>
            <a:pathLst>
              <a:path w="3189852" h="1368737">
                <a:moveTo>
                  <a:pt x="3189852" y="0"/>
                </a:moveTo>
                <a:lnTo>
                  <a:pt x="0" y="0"/>
                </a:lnTo>
                <a:lnTo>
                  <a:pt x="0" y="1368736"/>
                </a:lnTo>
                <a:lnTo>
                  <a:pt x="3189852" y="1368736"/>
                </a:lnTo>
                <a:lnTo>
                  <a:pt x="3189852"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TextBox 15"/>
          <p:cNvSpPr txBox="1"/>
          <p:nvPr/>
        </p:nvSpPr>
        <p:spPr>
          <a:xfrm>
            <a:off x="1331273" y="2400316"/>
            <a:ext cx="8034978" cy="4985980"/>
          </a:xfrm>
          <a:prstGeom prst="rect">
            <a:avLst/>
          </a:prstGeom>
        </p:spPr>
        <p:txBody>
          <a:bodyPr wrap="square" lIns="0" tIns="0" rIns="0" bIns="0" rtlCol="0" anchor="t">
            <a:spAutoFit/>
          </a:bodyPr>
          <a:lstStyle/>
          <a:p>
            <a:pPr algn="just"/>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Dựa</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vào</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kết</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quả</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quan</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sát</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phong</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cảnh</a:t>
            </a:r>
            <a:r>
              <a:rPr lang="en-US" sz="5400" i="1" dirty="0">
                <a:latin typeface="Cambria" panose="02040503050406030204" pitchFamily="18" charset="0"/>
                <a:ea typeface="Cambria" panose="02040503050406030204" pitchFamily="18" charset="0"/>
                <a:cs typeface="PT Sans"/>
                <a:sym typeface="PT Sans"/>
              </a:rPr>
              <a:t> ở </a:t>
            </a:r>
            <a:r>
              <a:rPr lang="en-US" sz="5400" i="1" dirty="0" err="1">
                <a:latin typeface="Cambria" panose="02040503050406030204" pitchFamily="18" charset="0"/>
                <a:ea typeface="Cambria" panose="02040503050406030204" pitchFamily="18" charset="0"/>
                <a:cs typeface="PT Sans"/>
                <a:sym typeface="PT Sans"/>
              </a:rPr>
              <a:t>Bài</a:t>
            </a:r>
            <a:r>
              <a:rPr lang="en-US" sz="5400" i="1" dirty="0">
                <a:latin typeface="Cambria" panose="02040503050406030204" pitchFamily="18" charset="0"/>
                <a:ea typeface="Cambria" panose="02040503050406030204" pitchFamily="18" charset="0"/>
                <a:cs typeface="PT Sans"/>
                <a:sym typeface="PT Sans"/>
              </a:rPr>
              <a:t> 12 </a:t>
            </a:r>
            <a:r>
              <a:rPr lang="en-US" sz="5400" i="1" dirty="0" err="1">
                <a:latin typeface="Cambria" panose="02040503050406030204" pitchFamily="18" charset="0"/>
                <a:ea typeface="Cambria" panose="02040503050406030204" pitchFamily="18" charset="0"/>
                <a:cs typeface="PT Sans"/>
                <a:sym typeface="PT Sans"/>
              </a:rPr>
              <a:t>và</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dàn</a:t>
            </a:r>
            <a:r>
              <a:rPr lang="en-US" sz="5400" i="1" dirty="0">
                <a:latin typeface="Cambria" panose="02040503050406030204" pitchFamily="18" charset="0"/>
                <a:ea typeface="Cambria" panose="02040503050406030204" pitchFamily="18" charset="0"/>
                <a:cs typeface="PT Sans"/>
                <a:sym typeface="PT Sans"/>
              </a:rPr>
              <a:t> ý </a:t>
            </a:r>
            <a:r>
              <a:rPr lang="en-US" sz="5400" i="1" dirty="0" err="1">
                <a:latin typeface="Cambria" panose="02040503050406030204" pitchFamily="18" charset="0"/>
                <a:ea typeface="Cambria" panose="02040503050406030204" pitchFamily="18" charset="0"/>
                <a:cs typeface="PT Sans"/>
                <a:sym typeface="PT Sans"/>
              </a:rPr>
              <a:t>đã</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lập</a:t>
            </a:r>
            <a:r>
              <a:rPr lang="en-US" sz="5400" i="1" dirty="0">
                <a:latin typeface="Cambria" panose="02040503050406030204" pitchFamily="18" charset="0"/>
                <a:ea typeface="Cambria" panose="02040503050406030204" pitchFamily="18" charset="0"/>
                <a:cs typeface="PT Sans"/>
                <a:sym typeface="PT Sans"/>
              </a:rPr>
              <a:t> ở </a:t>
            </a:r>
            <a:r>
              <a:rPr lang="en-US" sz="5400" i="1" dirty="0" err="1">
                <a:latin typeface="Cambria" panose="02040503050406030204" pitchFamily="18" charset="0"/>
                <a:ea typeface="Cambria" panose="02040503050406030204" pitchFamily="18" charset="0"/>
                <a:cs typeface="PT Sans"/>
                <a:sym typeface="PT Sans"/>
              </a:rPr>
              <a:t>Bài</a:t>
            </a:r>
            <a:r>
              <a:rPr lang="en-US" sz="5400" i="1" dirty="0">
                <a:latin typeface="Cambria" panose="02040503050406030204" pitchFamily="18" charset="0"/>
                <a:ea typeface="Cambria" panose="02040503050406030204" pitchFamily="18" charset="0"/>
                <a:cs typeface="PT Sans"/>
                <a:sym typeface="PT Sans"/>
              </a:rPr>
              <a:t> 13, </a:t>
            </a:r>
            <a:r>
              <a:rPr lang="en-US" sz="5400" i="1" dirty="0" err="1">
                <a:latin typeface="Cambria" panose="02040503050406030204" pitchFamily="18" charset="0"/>
                <a:ea typeface="Cambria" panose="02040503050406030204" pitchFamily="18" charset="0"/>
                <a:cs typeface="PT Sans"/>
                <a:sym typeface="PT Sans"/>
              </a:rPr>
              <a:t>viết</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đoạn</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văn</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tả</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một</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đặc</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điểm</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nổi</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bật</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của</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cảnh</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ao</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hồ</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sông</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suối</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hoặc</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biển</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đảo</a:t>
            </a:r>
            <a:r>
              <a:rPr lang="en-US" sz="5400" i="1" dirty="0">
                <a:latin typeface="Cambria" panose="02040503050406030204" pitchFamily="18" charset="0"/>
                <a:ea typeface="Cambria" panose="02040503050406030204" pitchFamily="18" charset="0"/>
                <a:cs typeface="PT Sans"/>
                <a:sym typeface="PT Sans"/>
              </a:rPr>
              <a:t>.</a:t>
            </a:r>
          </a:p>
        </p:txBody>
      </p:sp>
      <p:pic>
        <p:nvPicPr>
          <p:cNvPr id="17" name="Picture 16">
            <a:extLst>
              <a:ext uri="{FF2B5EF4-FFF2-40B4-BE49-F238E27FC236}">
                <a16:creationId xmlns:a16="http://schemas.microsoft.com/office/drawing/2014/main" id="{653B1541-C32E-FB6E-7E56-1E196B519295}"/>
              </a:ext>
            </a:extLst>
          </p:cNvPr>
          <p:cNvPicPr>
            <a:picLocks noChangeAspect="1"/>
          </p:cNvPicPr>
          <p:nvPr/>
        </p:nvPicPr>
        <p:blipFill>
          <a:blip r:embed="rId8"/>
          <a:stretch>
            <a:fillRect/>
          </a:stretch>
        </p:blipFill>
        <p:spPr>
          <a:xfrm>
            <a:off x="2769476" y="299920"/>
            <a:ext cx="12587525" cy="1801153"/>
          </a:xfrm>
          <a:prstGeom prst="rect">
            <a:avLst/>
          </a:prstGeom>
        </p:spPr>
      </p:pic>
      <p:pic>
        <p:nvPicPr>
          <p:cNvPr id="1026" name="Picture 2" descr="Những ao hồ nổi tiếng tại Hà Nội nhìn từ trên cao | NoithatMagazine.vn">
            <a:extLst>
              <a:ext uri="{FF2B5EF4-FFF2-40B4-BE49-F238E27FC236}">
                <a16:creationId xmlns:a16="http://schemas.microsoft.com/office/drawing/2014/main" id="{EEDD3D00-6D70-8DBD-E48E-0779903969B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366" t="7019" r="10425" b="15410"/>
          <a:stretch/>
        </p:blipFill>
        <p:spPr bwMode="auto">
          <a:xfrm rot="21206933">
            <a:off x="10197901" y="2263546"/>
            <a:ext cx="2941471" cy="3017926"/>
          </a:xfrm>
          <a:prstGeom prst="roundRect">
            <a:avLst>
              <a:gd name="adj" fmla="val 1906"/>
            </a:avLst>
          </a:prstGeom>
          <a:solidFill>
            <a:srgbClr val="FFFFFF">
              <a:shade val="85000"/>
            </a:srgbClr>
          </a:solidFill>
          <a:ln>
            <a:noFill/>
          </a:ln>
          <a:effectLs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randombar(horizontal)">
                                      <p:cBhvr>
                                        <p:cTn id="18" dur="500"/>
                                        <p:tgtEl>
                                          <p:spTgt spid="1026"/>
                                        </p:tgtEl>
                                      </p:cBhvr>
                                    </p:animEffect>
                                  </p:childTnLst>
                                </p:cTn>
                              </p:par>
                              <p:par>
                                <p:cTn id="19" presetID="14" presetClass="entr" presetSubtype="1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998501" h="12665668">
                <a:moveTo>
                  <a:pt x="0" y="0"/>
                </a:moveTo>
                <a:lnTo>
                  <a:pt x="18998502" y="0"/>
                </a:lnTo>
                <a:lnTo>
                  <a:pt x="18998502" y="12665667"/>
                </a:lnTo>
                <a:lnTo>
                  <a:pt x="0" y="12665667"/>
                </a:lnTo>
                <a:lnTo>
                  <a:pt x="0" y="0"/>
                </a:lnTo>
                <a:close/>
              </a:path>
            </a:pathLst>
          </a:custGeom>
          <a:blipFill>
            <a:blip r:embed="rId2"/>
            <a:stretch>
              <a:fillRect l="-248" t="-15761" r="-3637" b="-7363"/>
            </a:stretch>
          </a:blipFill>
        </p:spPr>
      </p:sp>
      <p:grpSp>
        <p:nvGrpSpPr>
          <p:cNvPr id="3" name="Group 3"/>
          <p:cNvGrpSpPr/>
          <p:nvPr/>
        </p:nvGrpSpPr>
        <p:grpSpPr>
          <a:xfrm>
            <a:off x="1032193" y="420232"/>
            <a:ext cx="16227107" cy="9566847"/>
            <a:chOff x="0" y="0"/>
            <a:chExt cx="3697796" cy="2062598"/>
          </a:xfrm>
        </p:grpSpPr>
        <p:sp>
          <p:nvSpPr>
            <p:cNvPr id="4" name="Freeform 4"/>
            <p:cNvSpPr/>
            <p:nvPr/>
          </p:nvSpPr>
          <p:spPr>
            <a:xfrm>
              <a:off x="0" y="0"/>
              <a:ext cx="3697796" cy="2062598"/>
            </a:xfrm>
            <a:custGeom>
              <a:avLst/>
              <a:gdLst/>
              <a:ahLst/>
              <a:cxnLst/>
              <a:rect l="l" t="t" r="r" b="b"/>
              <a:pathLst>
                <a:path w="3697796" h="2062598">
                  <a:moveTo>
                    <a:pt x="10019" y="0"/>
                  </a:moveTo>
                  <a:lnTo>
                    <a:pt x="3687776" y="0"/>
                  </a:lnTo>
                  <a:cubicBezTo>
                    <a:pt x="3693310" y="0"/>
                    <a:pt x="3697796" y="4486"/>
                    <a:pt x="3697796" y="10019"/>
                  </a:cubicBezTo>
                  <a:lnTo>
                    <a:pt x="3697796" y="2052579"/>
                  </a:lnTo>
                  <a:cubicBezTo>
                    <a:pt x="3697796" y="2055236"/>
                    <a:pt x="3696740" y="2057784"/>
                    <a:pt x="3694861" y="2059663"/>
                  </a:cubicBezTo>
                  <a:cubicBezTo>
                    <a:pt x="3692982" y="2061542"/>
                    <a:pt x="3690434" y="2062598"/>
                    <a:pt x="3687776" y="2062598"/>
                  </a:cubicBezTo>
                  <a:lnTo>
                    <a:pt x="10019" y="2062598"/>
                  </a:lnTo>
                  <a:cubicBezTo>
                    <a:pt x="4486" y="2062598"/>
                    <a:pt x="0" y="2058112"/>
                    <a:pt x="0" y="2052579"/>
                  </a:cubicBezTo>
                  <a:lnTo>
                    <a:pt x="0" y="10019"/>
                  </a:lnTo>
                  <a:cubicBezTo>
                    <a:pt x="0" y="7362"/>
                    <a:pt x="1056" y="4813"/>
                    <a:pt x="2935" y="2935"/>
                  </a:cubicBezTo>
                  <a:cubicBezTo>
                    <a:pt x="4813" y="1056"/>
                    <a:pt x="7362" y="0"/>
                    <a:pt x="10019" y="0"/>
                  </a:cubicBezTo>
                  <a:close/>
                </a:path>
              </a:pathLst>
            </a:custGeom>
            <a:solidFill>
              <a:srgbClr val="FFFFFF"/>
            </a:solidFill>
          </p:spPr>
        </p:sp>
        <p:sp>
          <p:nvSpPr>
            <p:cNvPr id="5" name="TextBox 5"/>
            <p:cNvSpPr txBox="1"/>
            <p:nvPr/>
          </p:nvSpPr>
          <p:spPr>
            <a:xfrm>
              <a:off x="0" y="-38100"/>
              <a:ext cx="3697796" cy="2100698"/>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flipH="1">
            <a:off x="-800100" y="243979"/>
            <a:ext cx="3189852" cy="1368737"/>
          </a:xfrm>
          <a:custGeom>
            <a:avLst/>
            <a:gdLst/>
            <a:ahLst/>
            <a:cxnLst/>
            <a:rect l="l" t="t" r="r" b="b"/>
            <a:pathLst>
              <a:path w="3189852" h="1368737">
                <a:moveTo>
                  <a:pt x="3189852" y="0"/>
                </a:moveTo>
                <a:lnTo>
                  <a:pt x="0" y="0"/>
                </a:lnTo>
                <a:lnTo>
                  <a:pt x="0" y="1368736"/>
                </a:lnTo>
                <a:lnTo>
                  <a:pt x="3189852" y="1368736"/>
                </a:lnTo>
                <a:lnTo>
                  <a:pt x="3189852"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5" name="TextBox 15"/>
          <p:cNvSpPr txBox="1"/>
          <p:nvPr/>
        </p:nvSpPr>
        <p:spPr>
          <a:xfrm>
            <a:off x="1267879" y="1589693"/>
            <a:ext cx="15752242" cy="8002191"/>
          </a:xfrm>
          <a:prstGeom prst="rect">
            <a:avLst/>
          </a:prstGeom>
        </p:spPr>
        <p:txBody>
          <a:bodyPr wrap="square" lIns="0" tIns="0" rIns="0" bIns="0" rtlCol="0" anchor="t">
            <a:spAutoFit/>
          </a:bodyPr>
          <a:lstStyle/>
          <a:p>
            <a:pPr algn="just"/>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Vào sáng sớm hay lúc chiều hoàng hôn, quần đảo Trường Sa đều được soi chiếu chói lọi bởi ánh Mặt Trời chiếu lên mặt biển. Những đợt sóng lăn tăn, những gợn, những đợt lấp la lấp lánh ánh Mặt Trời như kim cương rơi vào lòng biển rồi vỡ tan. Gió trên biển cũng thật khắc nghiệt, những đợt gió cả ngày cứ liên tục thổi vào các đảo, gió không ngừng như những đợt sóng vỗ bờ. Nhất là vào ngày mưa bão, gió thường rất to và đem theo mưa nhiều. Có khi gió quật đổ cây, tốc mái nhà. Do vậy, các chiến sĩ và người dân trên các đảo phải gia cố, nẹp và đổ rào quanh gốc cây. Có lẽ rễ cây cũng hiểu chuyện, lo lắng mà đâm rễ thật sâu vào lòng đất trên đảo. Thời tiết trên đảo chuyển mình rõ nhất có lẽ là hai mùa trong năm: mùa mưa và mùa khô. Tương tự như mùa mưa và mùa khô trên đất liền, ở đảo mùa khô cũng ít mưa, mùa mưa thì mưa rất nhiều, mưa như trút nước. Nơi đây thật sự rất khắc nghiệt.</a:t>
            </a:r>
            <a:endParaRPr lang="en-US" sz="4000" i="1" dirty="0">
              <a:latin typeface="Cambria" panose="02040503050406030204" pitchFamily="18" charset="0"/>
              <a:ea typeface="Cambria" panose="02040503050406030204" pitchFamily="18" charset="0"/>
              <a:cs typeface="PT Sans"/>
              <a:sym typeface="PT Sans"/>
            </a:endParaRPr>
          </a:p>
        </p:txBody>
      </p:sp>
      <p:pic>
        <p:nvPicPr>
          <p:cNvPr id="17" name="Picture 16">
            <a:extLst>
              <a:ext uri="{FF2B5EF4-FFF2-40B4-BE49-F238E27FC236}">
                <a16:creationId xmlns:a16="http://schemas.microsoft.com/office/drawing/2014/main" id="{653B1541-C32E-FB6E-7E56-1E196B519295}"/>
              </a:ext>
            </a:extLst>
          </p:cNvPr>
          <p:cNvPicPr>
            <a:picLocks noChangeAspect="1"/>
          </p:cNvPicPr>
          <p:nvPr/>
        </p:nvPicPr>
        <p:blipFill>
          <a:blip r:embed="rId5"/>
          <a:stretch>
            <a:fillRect/>
          </a:stretch>
        </p:blipFill>
        <p:spPr>
          <a:xfrm>
            <a:off x="2769476" y="299920"/>
            <a:ext cx="12587525" cy="1801153"/>
          </a:xfrm>
          <a:prstGeom prst="rect">
            <a:avLst/>
          </a:prstGeom>
        </p:spPr>
      </p:pic>
    </p:spTree>
    <p:extLst>
      <p:ext uri="{BB962C8B-B14F-4D97-AF65-F5344CB8AC3E}">
        <p14:creationId xmlns:p14="http://schemas.microsoft.com/office/powerpoint/2010/main" val="285807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998501" h="12665668">
                <a:moveTo>
                  <a:pt x="0" y="0"/>
                </a:moveTo>
                <a:lnTo>
                  <a:pt x="18998502" y="0"/>
                </a:lnTo>
                <a:lnTo>
                  <a:pt x="18998502" y="12665667"/>
                </a:lnTo>
                <a:lnTo>
                  <a:pt x="0" y="12665667"/>
                </a:lnTo>
                <a:lnTo>
                  <a:pt x="0" y="0"/>
                </a:lnTo>
                <a:close/>
              </a:path>
            </a:pathLst>
          </a:custGeom>
          <a:blipFill>
            <a:blip r:embed="rId2"/>
            <a:stretch>
              <a:fillRect l="-248" t="-15761" r="-3637" b="-7363"/>
            </a:stretch>
          </a:blipFill>
        </p:spPr>
      </p:sp>
      <p:grpSp>
        <p:nvGrpSpPr>
          <p:cNvPr id="3" name="Group 3"/>
          <p:cNvGrpSpPr/>
          <p:nvPr/>
        </p:nvGrpSpPr>
        <p:grpSpPr>
          <a:xfrm>
            <a:off x="1032193" y="420233"/>
            <a:ext cx="16227107" cy="9051338"/>
            <a:chOff x="0" y="0"/>
            <a:chExt cx="3697796" cy="2062598"/>
          </a:xfrm>
        </p:grpSpPr>
        <p:sp>
          <p:nvSpPr>
            <p:cNvPr id="4" name="Freeform 4"/>
            <p:cNvSpPr/>
            <p:nvPr/>
          </p:nvSpPr>
          <p:spPr>
            <a:xfrm>
              <a:off x="0" y="0"/>
              <a:ext cx="3697796" cy="2062598"/>
            </a:xfrm>
            <a:custGeom>
              <a:avLst/>
              <a:gdLst/>
              <a:ahLst/>
              <a:cxnLst/>
              <a:rect l="l" t="t" r="r" b="b"/>
              <a:pathLst>
                <a:path w="3697796" h="2062598">
                  <a:moveTo>
                    <a:pt x="10019" y="0"/>
                  </a:moveTo>
                  <a:lnTo>
                    <a:pt x="3687776" y="0"/>
                  </a:lnTo>
                  <a:cubicBezTo>
                    <a:pt x="3693310" y="0"/>
                    <a:pt x="3697796" y="4486"/>
                    <a:pt x="3697796" y="10019"/>
                  </a:cubicBezTo>
                  <a:lnTo>
                    <a:pt x="3697796" y="2052579"/>
                  </a:lnTo>
                  <a:cubicBezTo>
                    <a:pt x="3697796" y="2055236"/>
                    <a:pt x="3696740" y="2057784"/>
                    <a:pt x="3694861" y="2059663"/>
                  </a:cubicBezTo>
                  <a:cubicBezTo>
                    <a:pt x="3692982" y="2061542"/>
                    <a:pt x="3690434" y="2062598"/>
                    <a:pt x="3687776" y="2062598"/>
                  </a:cubicBezTo>
                  <a:lnTo>
                    <a:pt x="10019" y="2062598"/>
                  </a:lnTo>
                  <a:cubicBezTo>
                    <a:pt x="4486" y="2062598"/>
                    <a:pt x="0" y="2058112"/>
                    <a:pt x="0" y="2052579"/>
                  </a:cubicBezTo>
                  <a:lnTo>
                    <a:pt x="0" y="10019"/>
                  </a:lnTo>
                  <a:cubicBezTo>
                    <a:pt x="0" y="7362"/>
                    <a:pt x="1056" y="4813"/>
                    <a:pt x="2935" y="2935"/>
                  </a:cubicBezTo>
                  <a:cubicBezTo>
                    <a:pt x="4813" y="1056"/>
                    <a:pt x="7362" y="0"/>
                    <a:pt x="10019" y="0"/>
                  </a:cubicBezTo>
                  <a:close/>
                </a:path>
              </a:pathLst>
            </a:custGeom>
            <a:solidFill>
              <a:srgbClr val="FFFFFF"/>
            </a:solidFill>
          </p:spPr>
        </p:sp>
        <p:sp>
          <p:nvSpPr>
            <p:cNvPr id="5" name="TextBox 5"/>
            <p:cNvSpPr txBox="1"/>
            <p:nvPr/>
          </p:nvSpPr>
          <p:spPr>
            <a:xfrm>
              <a:off x="0" y="-38100"/>
              <a:ext cx="3697796" cy="2100698"/>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flipH="1">
            <a:off x="-800100" y="243979"/>
            <a:ext cx="3189852" cy="1368737"/>
          </a:xfrm>
          <a:custGeom>
            <a:avLst/>
            <a:gdLst/>
            <a:ahLst/>
            <a:cxnLst/>
            <a:rect l="l" t="t" r="r" b="b"/>
            <a:pathLst>
              <a:path w="3189852" h="1368737">
                <a:moveTo>
                  <a:pt x="3189852" y="0"/>
                </a:moveTo>
                <a:lnTo>
                  <a:pt x="0" y="0"/>
                </a:lnTo>
                <a:lnTo>
                  <a:pt x="0" y="1368736"/>
                </a:lnTo>
                <a:lnTo>
                  <a:pt x="3189852" y="1368736"/>
                </a:lnTo>
                <a:lnTo>
                  <a:pt x="3189852"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5" name="TextBox 15"/>
          <p:cNvSpPr txBox="1"/>
          <p:nvPr/>
        </p:nvSpPr>
        <p:spPr>
          <a:xfrm>
            <a:off x="1353971" y="2136509"/>
            <a:ext cx="10300503" cy="6647974"/>
          </a:xfrm>
          <a:prstGeom prst="rect">
            <a:avLst/>
          </a:prstGeom>
        </p:spPr>
        <p:txBody>
          <a:bodyPr wrap="square" lIns="0" tIns="0" rIns="0" bIns="0" rtlCol="0" anchor="t">
            <a:spAutoFit/>
          </a:bodyPr>
          <a:lstStyle/>
          <a:p>
            <a:pPr algn="just"/>
            <a:r>
              <a:rPr lang="en-US" sz="5400" b="1" i="1" dirty="0" err="1">
                <a:latin typeface="Cambria" panose="02040503050406030204" pitchFamily="18" charset="0"/>
                <a:ea typeface="Cambria" panose="02040503050406030204" pitchFamily="18" charset="0"/>
                <a:cs typeface="PT Sans"/>
                <a:sym typeface="PT Sans"/>
              </a:rPr>
              <a:t>Thực</a:t>
            </a:r>
            <a:r>
              <a:rPr lang="en-US" sz="5400" b="1" i="1" dirty="0">
                <a:latin typeface="Cambria" panose="02040503050406030204" pitchFamily="18" charset="0"/>
                <a:ea typeface="Cambria" panose="02040503050406030204" pitchFamily="18" charset="0"/>
                <a:cs typeface="PT Sans"/>
                <a:sym typeface="PT Sans"/>
              </a:rPr>
              <a:t> </a:t>
            </a:r>
            <a:r>
              <a:rPr lang="en-US" sz="5400" b="1" i="1" dirty="0" err="1">
                <a:latin typeface="Cambria" panose="02040503050406030204" pitchFamily="18" charset="0"/>
                <a:ea typeface="Cambria" panose="02040503050406030204" pitchFamily="18" charset="0"/>
                <a:cs typeface="PT Sans"/>
                <a:sym typeface="PT Sans"/>
              </a:rPr>
              <a:t>hành</a:t>
            </a:r>
            <a:r>
              <a:rPr lang="en-US" sz="5400" b="1" i="1" dirty="0">
                <a:latin typeface="Cambria" panose="02040503050406030204" pitchFamily="18" charset="0"/>
                <a:ea typeface="Cambria" panose="02040503050406030204" pitchFamily="18" charset="0"/>
                <a:cs typeface="PT Sans"/>
                <a:sym typeface="PT Sans"/>
              </a:rPr>
              <a:t> </a:t>
            </a:r>
            <a:r>
              <a:rPr lang="en-US" sz="5400" b="1" i="1" dirty="0" err="1">
                <a:latin typeface="Cambria" panose="02040503050406030204" pitchFamily="18" charset="0"/>
                <a:ea typeface="Cambria" panose="02040503050406030204" pitchFamily="18" charset="0"/>
                <a:cs typeface="PT Sans"/>
                <a:sym typeface="PT Sans"/>
              </a:rPr>
              <a:t>viết</a:t>
            </a:r>
            <a:r>
              <a:rPr lang="en-US" sz="5400" b="1" i="1" dirty="0">
                <a:latin typeface="Cambria" panose="02040503050406030204" pitchFamily="18" charset="0"/>
                <a:ea typeface="Cambria" panose="02040503050406030204" pitchFamily="18" charset="0"/>
                <a:cs typeface="PT Sans"/>
                <a:sym typeface="PT Sans"/>
              </a:rPr>
              <a:t> </a:t>
            </a:r>
            <a:r>
              <a:rPr lang="en-US" sz="5400" b="1" i="1" dirty="0" err="1">
                <a:latin typeface="Cambria" panose="02040503050406030204" pitchFamily="18" charset="0"/>
                <a:ea typeface="Cambria" panose="02040503050406030204" pitchFamily="18" charset="0"/>
                <a:cs typeface="PT Sans"/>
                <a:sym typeface="PT Sans"/>
              </a:rPr>
              <a:t>đoạn</a:t>
            </a:r>
            <a:r>
              <a:rPr lang="en-US" sz="5400" b="1" i="1" dirty="0">
                <a:latin typeface="Cambria" panose="02040503050406030204" pitchFamily="18" charset="0"/>
                <a:ea typeface="Cambria" panose="02040503050406030204" pitchFamily="18" charset="0"/>
                <a:cs typeface="PT Sans"/>
                <a:sym typeface="PT Sans"/>
              </a:rPr>
              <a:t> </a:t>
            </a:r>
            <a:r>
              <a:rPr lang="en-US" sz="5400" b="1" i="1" dirty="0" err="1">
                <a:latin typeface="Cambria" panose="02040503050406030204" pitchFamily="18" charset="0"/>
                <a:ea typeface="Cambria" panose="02040503050406030204" pitchFamily="18" charset="0"/>
                <a:cs typeface="PT Sans"/>
                <a:sym typeface="PT Sans"/>
              </a:rPr>
              <a:t>văn</a:t>
            </a:r>
            <a:r>
              <a:rPr lang="en-US" sz="5400" b="1" i="1" dirty="0">
                <a:latin typeface="Cambria" panose="02040503050406030204" pitchFamily="18" charset="0"/>
                <a:ea typeface="Cambria" panose="02040503050406030204" pitchFamily="18" charset="0"/>
                <a:cs typeface="PT Sans"/>
                <a:sym typeface="PT Sans"/>
              </a:rPr>
              <a:t> </a:t>
            </a:r>
            <a:r>
              <a:rPr lang="en-US" sz="5400" b="1" i="1" dirty="0" err="1">
                <a:latin typeface="Cambria" panose="02040503050406030204" pitchFamily="18" charset="0"/>
                <a:ea typeface="Cambria" panose="02040503050406030204" pitchFamily="18" charset="0"/>
                <a:cs typeface="PT Sans"/>
                <a:sym typeface="PT Sans"/>
              </a:rPr>
              <a:t>vào</a:t>
            </a:r>
            <a:r>
              <a:rPr lang="en-US" sz="5400" b="1" i="1" dirty="0">
                <a:latin typeface="Cambria" panose="02040503050406030204" pitchFamily="18" charset="0"/>
                <a:ea typeface="Cambria" panose="02040503050406030204" pitchFamily="18" charset="0"/>
                <a:cs typeface="PT Sans"/>
                <a:sym typeface="PT Sans"/>
              </a:rPr>
              <a:t> </a:t>
            </a:r>
            <a:r>
              <a:rPr lang="en-US" sz="5400" b="1" i="1" dirty="0" err="1">
                <a:latin typeface="Cambria" panose="02040503050406030204" pitchFamily="18" charset="0"/>
                <a:ea typeface="Cambria" panose="02040503050406030204" pitchFamily="18" charset="0"/>
                <a:cs typeface="PT Sans"/>
                <a:sym typeface="PT Sans"/>
              </a:rPr>
              <a:t>vở</a:t>
            </a:r>
            <a:r>
              <a:rPr lang="en-US" sz="5400" b="1" i="1" dirty="0">
                <a:latin typeface="Cambria" panose="02040503050406030204" pitchFamily="18" charset="0"/>
                <a:ea typeface="Cambria" panose="02040503050406030204" pitchFamily="18" charset="0"/>
                <a:cs typeface="PT Sans"/>
                <a:sym typeface="PT Sans"/>
              </a:rPr>
              <a:t>. </a:t>
            </a:r>
            <a:r>
              <a:rPr lang="en-US" sz="5400" b="1" i="1" dirty="0" err="1">
                <a:latin typeface="Cambria" panose="02040503050406030204" pitchFamily="18" charset="0"/>
                <a:ea typeface="Cambria" panose="02040503050406030204" pitchFamily="18" charset="0"/>
                <a:cs typeface="PT Sans"/>
                <a:sym typeface="PT Sans"/>
              </a:rPr>
              <a:t>Yêu</a:t>
            </a:r>
            <a:r>
              <a:rPr lang="en-US" sz="5400" b="1" i="1" dirty="0">
                <a:latin typeface="Cambria" panose="02040503050406030204" pitchFamily="18" charset="0"/>
                <a:ea typeface="Cambria" panose="02040503050406030204" pitchFamily="18" charset="0"/>
                <a:cs typeface="PT Sans"/>
                <a:sym typeface="PT Sans"/>
              </a:rPr>
              <a:t> </a:t>
            </a:r>
            <a:r>
              <a:rPr lang="en-US" sz="5400" b="1" i="1" dirty="0" err="1">
                <a:latin typeface="Cambria" panose="02040503050406030204" pitchFamily="18" charset="0"/>
                <a:ea typeface="Cambria" panose="02040503050406030204" pitchFamily="18" charset="0"/>
                <a:cs typeface="PT Sans"/>
                <a:sym typeface="PT Sans"/>
              </a:rPr>
              <a:t>cầu</a:t>
            </a:r>
            <a:r>
              <a:rPr lang="en-US" sz="5400" b="1" i="1" dirty="0">
                <a:latin typeface="Cambria" panose="02040503050406030204" pitchFamily="18" charset="0"/>
                <a:ea typeface="Cambria" panose="02040503050406030204" pitchFamily="18" charset="0"/>
                <a:cs typeface="PT Sans"/>
                <a:sym typeface="PT Sans"/>
              </a:rPr>
              <a:t>:</a:t>
            </a:r>
          </a:p>
          <a:p>
            <a:pPr algn="just"/>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Viết</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đúng</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nội</a:t>
            </a:r>
            <a:r>
              <a:rPr lang="en-US" sz="5400" i="1" dirty="0">
                <a:latin typeface="Cambria" panose="02040503050406030204" pitchFamily="18" charset="0"/>
                <a:ea typeface="Cambria" panose="02040503050406030204" pitchFamily="18" charset="0"/>
                <a:cs typeface="PT Sans"/>
                <a:sym typeface="PT Sans"/>
              </a:rPr>
              <a:t> dung </a:t>
            </a:r>
            <a:r>
              <a:rPr lang="en-US" sz="5400" i="1" dirty="0" err="1">
                <a:latin typeface="Cambria" panose="02040503050406030204" pitchFamily="18" charset="0"/>
                <a:ea typeface="Cambria" panose="02040503050406030204" pitchFamily="18" charset="0"/>
                <a:cs typeface="PT Sans"/>
                <a:sym typeface="PT Sans"/>
              </a:rPr>
              <a:t>đề</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bài</a:t>
            </a:r>
            <a:r>
              <a:rPr lang="en-US" sz="5400" i="1" dirty="0">
                <a:latin typeface="Cambria" panose="02040503050406030204" pitchFamily="18" charset="0"/>
                <a:ea typeface="Cambria" panose="02040503050406030204" pitchFamily="18" charset="0"/>
                <a:cs typeface="PT Sans"/>
                <a:sym typeface="PT Sans"/>
              </a:rPr>
              <a:t>;</a:t>
            </a:r>
          </a:p>
          <a:p>
            <a:pPr algn="just"/>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Viết</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đúng</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chính</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tả</a:t>
            </a:r>
            <a:r>
              <a:rPr lang="en-US" sz="5400" i="1" dirty="0">
                <a:latin typeface="Cambria" panose="02040503050406030204" pitchFamily="18" charset="0"/>
                <a:ea typeface="Cambria" panose="02040503050406030204" pitchFamily="18" charset="0"/>
                <a:cs typeface="PT Sans"/>
                <a:sym typeface="PT Sans"/>
              </a:rPr>
              <a:t>;</a:t>
            </a:r>
          </a:p>
          <a:p>
            <a:pPr algn="just"/>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Trình</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bày</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đúng</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yêu</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cầu</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của</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đoạn</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văn</a:t>
            </a:r>
            <a:r>
              <a:rPr lang="en-US" sz="5400" i="1" dirty="0">
                <a:latin typeface="Cambria" panose="02040503050406030204" pitchFamily="18" charset="0"/>
                <a:ea typeface="Cambria" panose="02040503050406030204" pitchFamily="18" charset="0"/>
                <a:cs typeface="PT Sans"/>
                <a:sym typeface="PT Sans"/>
              </a:rPr>
              <a:t>;</a:t>
            </a:r>
          </a:p>
          <a:p>
            <a:pPr algn="just"/>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Cần</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lồng</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ghép</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biện</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pháp</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tu</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từ</a:t>
            </a:r>
            <a:r>
              <a:rPr lang="en-US" sz="5400" i="1" dirty="0">
                <a:latin typeface="Cambria" panose="02040503050406030204" pitchFamily="18" charset="0"/>
                <a:ea typeface="Cambria" panose="02040503050406030204" pitchFamily="18" charset="0"/>
                <a:cs typeface="PT Sans"/>
                <a:sym typeface="PT Sans"/>
              </a:rPr>
              <a:t> so </a:t>
            </a:r>
            <a:r>
              <a:rPr lang="en-US" sz="5400" i="1" dirty="0" err="1">
                <a:latin typeface="Cambria" panose="02040503050406030204" pitchFamily="18" charset="0"/>
                <a:ea typeface="Cambria" panose="02040503050406030204" pitchFamily="18" charset="0"/>
                <a:cs typeface="PT Sans"/>
                <a:sym typeface="PT Sans"/>
              </a:rPr>
              <a:t>sánh</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và</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nhân</a:t>
            </a:r>
            <a:r>
              <a:rPr lang="en-US" sz="5400" i="1" dirty="0">
                <a:latin typeface="Cambria" panose="02040503050406030204" pitchFamily="18" charset="0"/>
                <a:ea typeface="Cambria" panose="02040503050406030204" pitchFamily="18" charset="0"/>
                <a:cs typeface="PT Sans"/>
                <a:sym typeface="PT Sans"/>
              </a:rPr>
              <a:t> </a:t>
            </a:r>
            <a:r>
              <a:rPr lang="en-US" sz="5400" i="1" dirty="0" err="1">
                <a:latin typeface="Cambria" panose="02040503050406030204" pitchFamily="18" charset="0"/>
                <a:ea typeface="Cambria" panose="02040503050406030204" pitchFamily="18" charset="0"/>
                <a:cs typeface="PT Sans"/>
                <a:sym typeface="PT Sans"/>
              </a:rPr>
              <a:t>hóa</a:t>
            </a:r>
            <a:r>
              <a:rPr lang="en-US" sz="5400" i="1" dirty="0">
                <a:latin typeface="Cambria" panose="02040503050406030204" pitchFamily="18" charset="0"/>
                <a:ea typeface="Cambria" panose="02040503050406030204" pitchFamily="18" charset="0"/>
                <a:cs typeface="PT Sans"/>
                <a:sym typeface="PT Sans"/>
              </a:rPr>
              <a:t>.</a:t>
            </a:r>
          </a:p>
        </p:txBody>
      </p:sp>
      <p:pic>
        <p:nvPicPr>
          <p:cNvPr id="17" name="Picture 16">
            <a:extLst>
              <a:ext uri="{FF2B5EF4-FFF2-40B4-BE49-F238E27FC236}">
                <a16:creationId xmlns:a16="http://schemas.microsoft.com/office/drawing/2014/main" id="{653B1541-C32E-FB6E-7E56-1E196B519295}"/>
              </a:ext>
            </a:extLst>
          </p:cNvPr>
          <p:cNvPicPr>
            <a:picLocks noChangeAspect="1"/>
          </p:cNvPicPr>
          <p:nvPr/>
        </p:nvPicPr>
        <p:blipFill>
          <a:blip r:embed="rId5"/>
          <a:stretch>
            <a:fillRect/>
          </a:stretch>
        </p:blipFill>
        <p:spPr>
          <a:xfrm>
            <a:off x="2769476" y="299920"/>
            <a:ext cx="12587525" cy="1801153"/>
          </a:xfrm>
          <a:prstGeom prst="rect">
            <a:avLst/>
          </a:prstGeom>
        </p:spPr>
      </p:pic>
      <p:pic>
        <p:nvPicPr>
          <p:cNvPr id="11" name="Picture 10">
            <a:extLst>
              <a:ext uri="{FF2B5EF4-FFF2-40B4-BE49-F238E27FC236}">
                <a16:creationId xmlns:a16="http://schemas.microsoft.com/office/drawing/2014/main" id="{54F28340-908C-112E-48BA-D33E85EDDE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42851" y="1931634"/>
            <a:ext cx="4633276" cy="6423731"/>
          </a:xfrm>
          <a:prstGeom prst="rect">
            <a:avLst/>
          </a:prstGeom>
        </p:spPr>
      </p:pic>
      <p:pic>
        <p:nvPicPr>
          <p:cNvPr id="18" name="Picture 17">
            <a:extLst>
              <a:ext uri="{FF2B5EF4-FFF2-40B4-BE49-F238E27FC236}">
                <a16:creationId xmlns:a16="http://schemas.microsoft.com/office/drawing/2014/main" id="{6A475533-720E-BD27-7802-9A291711FAFE}"/>
              </a:ext>
            </a:extLst>
          </p:cNvPr>
          <p:cNvPicPr>
            <a:picLocks noChangeAspect="1"/>
          </p:cNvPicPr>
          <p:nvPr/>
        </p:nvPicPr>
        <p:blipFill>
          <a:blip r:embed="rId7"/>
          <a:stretch>
            <a:fillRect/>
          </a:stretch>
        </p:blipFill>
        <p:spPr>
          <a:xfrm>
            <a:off x="11090672" y="8070175"/>
            <a:ext cx="5980694" cy="1457070"/>
          </a:xfrm>
          <a:prstGeom prst="rect">
            <a:avLst/>
          </a:prstGeom>
        </p:spPr>
      </p:pic>
    </p:spTree>
    <p:extLst>
      <p:ext uri="{BB962C8B-B14F-4D97-AF65-F5344CB8AC3E}">
        <p14:creationId xmlns:p14="http://schemas.microsoft.com/office/powerpoint/2010/main" val="19944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441405" y="5937065"/>
            <a:ext cx="18729405" cy="4349935"/>
          </a:xfrm>
          <a:custGeom>
            <a:avLst/>
            <a:gdLst/>
            <a:ahLst/>
            <a:cxnLst/>
            <a:rect l="l" t="t" r="r" b="b"/>
            <a:pathLst>
              <a:path w="26582934" h="4349935">
                <a:moveTo>
                  <a:pt x="0" y="0"/>
                </a:moveTo>
                <a:lnTo>
                  <a:pt x="26582933" y="0"/>
                </a:lnTo>
                <a:lnTo>
                  <a:pt x="26582933" y="4349935"/>
                </a:lnTo>
                <a:lnTo>
                  <a:pt x="0" y="4349935"/>
                </a:lnTo>
                <a:lnTo>
                  <a:pt x="0" y="0"/>
                </a:lnTo>
                <a:close/>
              </a:path>
            </a:pathLst>
          </a:custGeom>
          <a:blipFill>
            <a:blip r:embed="rId2">
              <a:extLst>
                <a:ext uri="{96DAC541-7B7A-43D3-8B79-37D633B846F1}">
                  <asvg:svgBlip xmlns:asvg="http://schemas.microsoft.com/office/drawing/2016/SVG/main" xmlns="" r:embed="rId3"/>
                </a:ext>
              </a:extLst>
            </a:blip>
            <a:stretch>
              <a:fillRect l="-31929" r="-10003"/>
            </a:stretch>
          </a:blipFill>
        </p:spPr>
      </p:sp>
      <p:sp>
        <p:nvSpPr>
          <p:cNvPr id="3" name="Freeform 3"/>
          <p:cNvSpPr/>
          <p:nvPr/>
        </p:nvSpPr>
        <p:spPr>
          <a:xfrm flipH="1">
            <a:off x="-2566422" y="2030816"/>
            <a:ext cx="6000127" cy="8229600"/>
          </a:xfrm>
          <a:custGeom>
            <a:avLst/>
            <a:gdLst/>
            <a:ahLst/>
            <a:cxnLst/>
            <a:rect l="l" t="t" r="r" b="b"/>
            <a:pathLst>
              <a:path w="6000127" h="8229600">
                <a:moveTo>
                  <a:pt x="6000127" y="0"/>
                </a:moveTo>
                <a:lnTo>
                  <a:pt x="0" y="0"/>
                </a:lnTo>
                <a:lnTo>
                  <a:pt x="0" y="8229600"/>
                </a:lnTo>
                <a:lnTo>
                  <a:pt x="6000127" y="8229600"/>
                </a:lnTo>
                <a:lnTo>
                  <a:pt x="6000127"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800000" flipV="1">
            <a:off x="-441405" y="8017409"/>
            <a:ext cx="19259197" cy="2243007"/>
          </a:xfrm>
          <a:custGeom>
            <a:avLst/>
            <a:gdLst/>
            <a:ahLst/>
            <a:cxnLst/>
            <a:rect l="l" t="t" r="r" b="b"/>
            <a:pathLst>
              <a:path w="19259197" h="5633315">
                <a:moveTo>
                  <a:pt x="0" y="5633315"/>
                </a:moveTo>
                <a:lnTo>
                  <a:pt x="19259198" y="5633315"/>
                </a:lnTo>
                <a:lnTo>
                  <a:pt x="19259198" y="0"/>
                </a:lnTo>
                <a:lnTo>
                  <a:pt x="0" y="0"/>
                </a:lnTo>
                <a:lnTo>
                  <a:pt x="0" y="5633315"/>
                </a:lnTo>
                <a:close/>
              </a:path>
            </a:pathLst>
          </a:custGeom>
          <a:blipFill>
            <a:blip r:embed="rId6"/>
            <a:stretch>
              <a:fillRect b="-151150"/>
            </a:stretch>
          </a:blipFill>
        </p:spPr>
      </p:sp>
      <p:sp>
        <p:nvSpPr>
          <p:cNvPr id="13" name="Freeform 13"/>
          <p:cNvSpPr/>
          <p:nvPr/>
        </p:nvSpPr>
        <p:spPr>
          <a:xfrm flipH="1">
            <a:off x="16275864" y="175296"/>
            <a:ext cx="3156584" cy="1354462"/>
          </a:xfrm>
          <a:custGeom>
            <a:avLst/>
            <a:gdLst/>
            <a:ahLst/>
            <a:cxnLst/>
            <a:rect l="l" t="t" r="r" b="b"/>
            <a:pathLst>
              <a:path w="3156584" h="1354462">
                <a:moveTo>
                  <a:pt x="3156584" y="0"/>
                </a:moveTo>
                <a:lnTo>
                  <a:pt x="0" y="0"/>
                </a:lnTo>
                <a:lnTo>
                  <a:pt x="0" y="1354462"/>
                </a:lnTo>
                <a:lnTo>
                  <a:pt x="3156584" y="1354462"/>
                </a:lnTo>
                <a:lnTo>
                  <a:pt x="3156584"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Freeform 14"/>
          <p:cNvSpPr/>
          <p:nvPr/>
        </p:nvSpPr>
        <p:spPr>
          <a:xfrm>
            <a:off x="14854093" y="1822265"/>
            <a:ext cx="6000127" cy="8229600"/>
          </a:xfrm>
          <a:custGeom>
            <a:avLst/>
            <a:gdLst/>
            <a:ahLst/>
            <a:cxnLst/>
            <a:rect l="l" t="t" r="r" b="b"/>
            <a:pathLst>
              <a:path w="6000127" h="8229600">
                <a:moveTo>
                  <a:pt x="0" y="0"/>
                </a:moveTo>
                <a:lnTo>
                  <a:pt x="6000126" y="0"/>
                </a:lnTo>
                <a:lnTo>
                  <a:pt x="6000126" y="8229600"/>
                </a:lnTo>
                <a:lnTo>
                  <a:pt x="0" y="82296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a:off x="13391714" y="5600711"/>
            <a:ext cx="1775587" cy="1721287"/>
          </a:xfrm>
          <a:custGeom>
            <a:avLst/>
            <a:gdLst/>
            <a:ahLst/>
            <a:cxnLst/>
            <a:rect l="l" t="t" r="r" b="b"/>
            <a:pathLst>
              <a:path w="1775587" h="1721287">
                <a:moveTo>
                  <a:pt x="0" y="0"/>
                </a:moveTo>
                <a:lnTo>
                  <a:pt x="1775587" y="0"/>
                </a:lnTo>
                <a:lnTo>
                  <a:pt x="1775587" y="1721287"/>
                </a:lnTo>
                <a:lnTo>
                  <a:pt x="0" y="1721287"/>
                </a:lnTo>
                <a:lnTo>
                  <a:pt x="0" y="0"/>
                </a:lnTo>
                <a:close/>
              </a:path>
            </a:pathLst>
          </a:custGeom>
          <a:blipFill>
            <a:blip r:embed="rId9"/>
            <a:stretch>
              <a:fillRect/>
            </a:stretch>
          </a:blipFill>
        </p:spPr>
      </p:sp>
      <p:sp>
        <p:nvSpPr>
          <p:cNvPr id="21" name="Freeform 21"/>
          <p:cNvSpPr/>
          <p:nvPr/>
        </p:nvSpPr>
        <p:spPr>
          <a:xfrm>
            <a:off x="10528648" y="7126193"/>
            <a:ext cx="3786239" cy="3187325"/>
          </a:xfrm>
          <a:custGeom>
            <a:avLst/>
            <a:gdLst/>
            <a:ahLst/>
            <a:cxnLst/>
            <a:rect l="l" t="t" r="r" b="b"/>
            <a:pathLst>
              <a:path w="3786239" h="3187325">
                <a:moveTo>
                  <a:pt x="0" y="0"/>
                </a:moveTo>
                <a:lnTo>
                  <a:pt x="3786239" y="0"/>
                </a:lnTo>
                <a:lnTo>
                  <a:pt x="3786239" y="3187324"/>
                </a:lnTo>
                <a:lnTo>
                  <a:pt x="0" y="31873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2" name="Freeform 22"/>
          <p:cNvSpPr/>
          <p:nvPr/>
        </p:nvSpPr>
        <p:spPr>
          <a:xfrm flipH="1">
            <a:off x="13391714" y="717519"/>
            <a:ext cx="2025792" cy="1837946"/>
          </a:xfrm>
          <a:custGeom>
            <a:avLst/>
            <a:gdLst/>
            <a:ahLst/>
            <a:cxnLst/>
            <a:rect l="l" t="t" r="r" b="b"/>
            <a:pathLst>
              <a:path w="2025792" h="1837946">
                <a:moveTo>
                  <a:pt x="2025792" y="0"/>
                </a:moveTo>
                <a:lnTo>
                  <a:pt x="0" y="0"/>
                </a:lnTo>
                <a:lnTo>
                  <a:pt x="0" y="1837946"/>
                </a:lnTo>
                <a:lnTo>
                  <a:pt x="2025792" y="1837946"/>
                </a:lnTo>
                <a:lnTo>
                  <a:pt x="2025792"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3" name="Freeform 23"/>
          <p:cNvSpPr/>
          <p:nvPr/>
        </p:nvSpPr>
        <p:spPr>
          <a:xfrm>
            <a:off x="2865440" y="717519"/>
            <a:ext cx="2025792" cy="1837946"/>
          </a:xfrm>
          <a:custGeom>
            <a:avLst/>
            <a:gdLst/>
            <a:ahLst/>
            <a:cxnLst/>
            <a:rect l="l" t="t" r="r" b="b"/>
            <a:pathLst>
              <a:path w="2025792" h="1837946">
                <a:moveTo>
                  <a:pt x="0" y="0"/>
                </a:moveTo>
                <a:lnTo>
                  <a:pt x="2025792" y="0"/>
                </a:lnTo>
                <a:lnTo>
                  <a:pt x="2025792" y="1837946"/>
                </a:lnTo>
                <a:lnTo>
                  <a:pt x="0" y="183794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4" name="Freeform 24"/>
          <p:cNvSpPr/>
          <p:nvPr/>
        </p:nvSpPr>
        <p:spPr>
          <a:xfrm flipH="1">
            <a:off x="-1144651" y="351469"/>
            <a:ext cx="3156584" cy="1354462"/>
          </a:xfrm>
          <a:custGeom>
            <a:avLst/>
            <a:gdLst/>
            <a:ahLst/>
            <a:cxnLst/>
            <a:rect l="l" t="t" r="r" b="b"/>
            <a:pathLst>
              <a:path w="3156584" h="1354462">
                <a:moveTo>
                  <a:pt x="3156585" y="0"/>
                </a:moveTo>
                <a:lnTo>
                  <a:pt x="0" y="0"/>
                </a:lnTo>
                <a:lnTo>
                  <a:pt x="0" y="1354462"/>
                </a:lnTo>
                <a:lnTo>
                  <a:pt x="3156585" y="1354462"/>
                </a:lnTo>
                <a:lnTo>
                  <a:pt x="3156585"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7" name="Freeform 27"/>
          <p:cNvSpPr/>
          <p:nvPr/>
        </p:nvSpPr>
        <p:spPr>
          <a:xfrm>
            <a:off x="-9409" y="4589413"/>
            <a:ext cx="4944837" cy="6393488"/>
          </a:xfrm>
          <a:custGeom>
            <a:avLst/>
            <a:gdLst/>
            <a:ahLst/>
            <a:cxnLst/>
            <a:rect l="l" t="t" r="r" b="b"/>
            <a:pathLst>
              <a:path w="4944837" h="6393488">
                <a:moveTo>
                  <a:pt x="0" y="0"/>
                </a:moveTo>
                <a:lnTo>
                  <a:pt x="4944836" y="0"/>
                </a:lnTo>
                <a:lnTo>
                  <a:pt x="4944836" y="6393488"/>
                </a:lnTo>
                <a:lnTo>
                  <a:pt x="0" y="639348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8" name="Freeform 28"/>
          <p:cNvSpPr/>
          <p:nvPr/>
        </p:nvSpPr>
        <p:spPr>
          <a:xfrm rot="2821597">
            <a:off x="6773468" y="8924086"/>
            <a:ext cx="1865305" cy="2264719"/>
          </a:xfrm>
          <a:custGeom>
            <a:avLst/>
            <a:gdLst/>
            <a:ahLst/>
            <a:cxnLst/>
            <a:rect l="l" t="t" r="r" b="b"/>
            <a:pathLst>
              <a:path w="1865305" h="2264719">
                <a:moveTo>
                  <a:pt x="0" y="0"/>
                </a:moveTo>
                <a:lnTo>
                  <a:pt x="1865305" y="0"/>
                </a:lnTo>
                <a:lnTo>
                  <a:pt x="1865305" y="2264718"/>
                </a:lnTo>
                <a:lnTo>
                  <a:pt x="0" y="226471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pic>
        <p:nvPicPr>
          <p:cNvPr id="29" name="Picture 28">
            <a:extLst>
              <a:ext uri="{FF2B5EF4-FFF2-40B4-BE49-F238E27FC236}">
                <a16:creationId xmlns:a16="http://schemas.microsoft.com/office/drawing/2014/main" id="{5BE76715-4259-EBC6-4D60-BA822AC42547}"/>
              </a:ext>
            </a:extLst>
          </p:cNvPr>
          <p:cNvPicPr>
            <a:picLocks noChangeAspect="1"/>
          </p:cNvPicPr>
          <p:nvPr/>
        </p:nvPicPr>
        <p:blipFill>
          <a:blip r:embed="rId18"/>
          <a:stretch>
            <a:fillRect/>
          </a:stretch>
        </p:blipFill>
        <p:spPr>
          <a:xfrm>
            <a:off x="5240156" y="693866"/>
            <a:ext cx="8504657" cy="61270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103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FD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7A6DF6-CBB1-2CEA-E0E5-9F9A2990C05E}"/>
              </a:ext>
            </a:extLst>
          </p:cNvPr>
          <p:cNvPicPr>
            <a:picLocks noChangeAspect="1"/>
          </p:cNvPicPr>
          <p:nvPr/>
        </p:nvPicPr>
        <p:blipFill>
          <a:blip r:embed="rId2"/>
          <a:stretch>
            <a:fillRect/>
          </a:stretch>
        </p:blipFill>
        <p:spPr>
          <a:xfrm>
            <a:off x="0" y="-61881"/>
            <a:ext cx="18288000" cy="10348881"/>
          </a:xfrm>
          <a:prstGeom prst="rect">
            <a:avLst/>
          </a:prstGeom>
        </p:spPr>
      </p:pic>
      <p:sp>
        <p:nvSpPr>
          <p:cNvPr id="4" name="Freeform 4"/>
          <p:cNvSpPr/>
          <p:nvPr/>
        </p:nvSpPr>
        <p:spPr>
          <a:xfrm>
            <a:off x="13601700" y="832907"/>
            <a:ext cx="3657600" cy="1569443"/>
          </a:xfrm>
          <a:custGeom>
            <a:avLst/>
            <a:gdLst/>
            <a:ahLst/>
            <a:cxnLst/>
            <a:rect l="l" t="t" r="r" b="b"/>
            <a:pathLst>
              <a:path w="3657600" h="1569443">
                <a:moveTo>
                  <a:pt x="0" y="0"/>
                </a:moveTo>
                <a:lnTo>
                  <a:pt x="3657600" y="0"/>
                </a:lnTo>
                <a:lnTo>
                  <a:pt x="3657600" y="1569443"/>
                </a:lnTo>
                <a:lnTo>
                  <a:pt x="0" y="156944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flipH="1">
            <a:off x="1028700" y="681076"/>
            <a:ext cx="2954254" cy="1267643"/>
          </a:xfrm>
          <a:custGeom>
            <a:avLst/>
            <a:gdLst/>
            <a:ahLst/>
            <a:cxnLst/>
            <a:rect l="l" t="t" r="r" b="b"/>
            <a:pathLst>
              <a:path w="2954254" h="1267643">
                <a:moveTo>
                  <a:pt x="2954254" y="0"/>
                </a:moveTo>
                <a:lnTo>
                  <a:pt x="0" y="0"/>
                </a:lnTo>
                <a:lnTo>
                  <a:pt x="0" y="1267643"/>
                </a:lnTo>
                <a:lnTo>
                  <a:pt x="2954254" y="1267643"/>
                </a:lnTo>
                <a:lnTo>
                  <a:pt x="2954254"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8" name="Picture 8"/>
          <p:cNvPicPr>
            <a:picLocks noChangeAspect="1"/>
          </p:cNvPicPr>
          <p:nvPr/>
        </p:nvPicPr>
        <p:blipFill>
          <a:blip r:embed="rId5"/>
          <a:srcRect/>
          <a:stretch>
            <a:fillRect/>
          </a:stretch>
        </p:blipFill>
        <p:spPr>
          <a:xfrm>
            <a:off x="12058433" y="4048473"/>
            <a:ext cx="6229567" cy="4609880"/>
          </a:xfrm>
          <a:prstGeom prst="rect">
            <a:avLst/>
          </a:prstGeom>
        </p:spPr>
      </p:pic>
      <p:pic>
        <p:nvPicPr>
          <p:cNvPr id="10" name="Picture 9">
            <a:extLst>
              <a:ext uri="{FF2B5EF4-FFF2-40B4-BE49-F238E27FC236}">
                <a16:creationId xmlns:a16="http://schemas.microsoft.com/office/drawing/2014/main" id="{5415E9AC-0EFE-FCA9-AC06-5752B333DB69}"/>
              </a:ext>
            </a:extLst>
          </p:cNvPr>
          <p:cNvPicPr>
            <a:picLocks noChangeAspect="1"/>
          </p:cNvPicPr>
          <p:nvPr/>
        </p:nvPicPr>
        <p:blipFill>
          <a:blip r:embed="rId6"/>
          <a:stretch>
            <a:fillRect/>
          </a:stretch>
        </p:blipFill>
        <p:spPr>
          <a:xfrm>
            <a:off x="-381000" y="832907"/>
            <a:ext cx="18288000" cy="57501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A334"/>
        </a:solidFill>
        <a:effectLst/>
      </p:bgPr>
    </p:bg>
    <p:spTree>
      <p:nvGrpSpPr>
        <p:cNvPr id="1" name=""/>
        <p:cNvGrpSpPr/>
        <p:nvPr/>
      </p:nvGrpSpPr>
      <p:grpSpPr>
        <a:xfrm>
          <a:off x="0" y="0"/>
          <a:ext cx="0" cy="0"/>
          <a:chOff x="0" y="0"/>
          <a:chExt cx="0" cy="0"/>
        </a:xfrm>
      </p:grpSpPr>
      <p:sp>
        <p:nvSpPr>
          <p:cNvPr id="2" name="Freeform 2"/>
          <p:cNvSpPr/>
          <p:nvPr/>
        </p:nvSpPr>
        <p:spPr>
          <a:xfrm>
            <a:off x="0" y="5176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687220" y="398210"/>
            <a:ext cx="16661651" cy="9460539"/>
            <a:chOff x="0" y="0"/>
            <a:chExt cx="3796818" cy="2155846"/>
          </a:xfrm>
        </p:grpSpPr>
        <p:sp>
          <p:nvSpPr>
            <p:cNvPr id="4" name="Freeform 4"/>
            <p:cNvSpPr/>
            <p:nvPr/>
          </p:nvSpPr>
          <p:spPr>
            <a:xfrm>
              <a:off x="0" y="0"/>
              <a:ext cx="3796818" cy="2155846"/>
            </a:xfrm>
            <a:custGeom>
              <a:avLst/>
              <a:gdLst/>
              <a:ahLst/>
              <a:cxnLst/>
              <a:rect l="l" t="t" r="r" b="b"/>
              <a:pathLst>
                <a:path w="3796818" h="2155846">
                  <a:moveTo>
                    <a:pt x="9758" y="0"/>
                  </a:moveTo>
                  <a:lnTo>
                    <a:pt x="3787060" y="0"/>
                  </a:lnTo>
                  <a:cubicBezTo>
                    <a:pt x="3789649" y="0"/>
                    <a:pt x="3792130" y="1028"/>
                    <a:pt x="3793960" y="2858"/>
                  </a:cubicBezTo>
                  <a:cubicBezTo>
                    <a:pt x="3795790" y="4688"/>
                    <a:pt x="3796818" y="7170"/>
                    <a:pt x="3796818" y="9758"/>
                  </a:cubicBezTo>
                  <a:lnTo>
                    <a:pt x="3796818" y="2146088"/>
                  </a:lnTo>
                  <a:cubicBezTo>
                    <a:pt x="3796818" y="2148676"/>
                    <a:pt x="3795790" y="2151158"/>
                    <a:pt x="3793960" y="2152988"/>
                  </a:cubicBezTo>
                  <a:cubicBezTo>
                    <a:pt x="3792130" y="2154818"/>
                    <a:pt x="3789649" y="2155846"/>
                    <a:pt x="3787060" y="2155846"/>
                  </a:cubicBezTo>
                  <a:lnTo>
                    <a:pt x="9758" y="2155846"/>
                  </a:lnTo>
                  <a:cubicBezTo>
                    <a:pt x="7170" y="2155846"/>
                    <a:pt x="4688" y="2154818"/>
                    <a:pt x="2858" y="2152988"/>
                  </a:cubicBezTo>
                  <a:cubicBezTo>
                    <a:pt x="1028" y="2151158"/>
                    <a:pt x="0" y="2148676"/>
                    <a:pt x="0" y="2146088"/>
                  </a:cubicBezTo>
                  <a:lnTo>
                    <a:pt x="0" y="9758"/>
                  </a:lnTo>
                  <a:cubicBezTo>
                    <a:pt x="0" y="7170"/>
                    <a:pt x="1028" y="4688"/>
                    <a:pt x="2858" y="2858"/>
                  </a:cubicBezTo>
                  <a:cubicBezTo>
                    <a:pt x="4688" y="1028"/>
                    <a:pt x="7170" y="0"/>
                    <a:pt x="9758" y="0"/>
                  </a:cubicBezTo>
                  <a:close/>
                </a:path>
              </a:pathLst>
            </a:custGeom>
            <a:solidFill>
              <a:srgbClr val="FFFFFF"/>
            </a:solidFill>
          </p:spPr>
        </p:sp>
        <p:sp>
          <p:nvSpPr>
            <p:cNvPr id="5" name="TextBox 5"/>
            <p:cNvSpPr txBox="1"/>
            <p:nvPr/>
          </p:nvSpPr>
          <p:spPr>
            <a:xfrm>
              <a:off x="0" y="-38100"/>
              <a:ext cx="3796818" cy="2193946"/>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1563124" flipH="1">
            <a:off x="14235988" y="7542576"/>
            <a:ext cx="6046625" cy="4043680"/>
          </a:xfrm>
          <a:custGeom>
            <a:avLst/>
            <a:gdLst/>
            <a:ahLst/>
            <a:cxnLst/>
            <a:rect l="l" t="t" r="r" b="b"/>
            <a:pathLst>
              <a:path w="6046625" h="4043680">
                <a:moveTo>
                  <a:pt x="6046624" y="0"/>
                </a:moveTo>
                <a:lnTo>
                  <a:pt x="0" y="0"/>
                </a:lnTo>
                <a:lnTo>
                  <a:pt x="0" y="4043680"/>
                </a:lnTo>
                <a:lnTo>
                  <a:pt x="6046624" y="4043680"/>
                </a:lnTo>
                <a:lnTo>
                  <a:pt x="6046624" y="0"/>
                </a:lnTo>
                <a:close/>
              </a:path>
            </a:pathLst>
          </a:custGeom>
          <a:blipFill>
            <a:blip r:embed="rId3"/>
            <a:stretch>
              <a:fillRect/>
            </a:stretch>
          </a:blipFill>
        </p:spPr>
      </p:sp>
      <p:sp>
        <p:nvSpPr>
          <p:cNvPr id="8" name="Freeform 8"/>
          <p:cNvSpPr/>
          <p:nvPr/>
        </p:nvSpPr>
        <p:spPr>
          <a:xfrm>
            <a:off x="14761098" y="6243722"/>
            <a:ext cx="3407941" cy="3612096"/>
          </a:xfrm>
          <a:custGeom>
            <a:avLst/>
            <a:gdLst/>
            <a:ahLst/>
            <a:cxnLst/>
            <a:rect l="l" t="t" r="r" b="b"/>
            <a:pathLst>
              <a:path w="4325501" h="4195736">
                <a:moveTo>
                  <a:pt x="0" y="0"/>
                </a:moveTo>
                <a:lnTo>
                  <a:pt x="4325501" y="0"/>
                </a:lnTo>
                <a:lnTo>
                  <a:pt x="4325501" y="4195736"/>
                </a:lnTo>
                <a:lnTo>
                  <a:pt x="0" y="4195736"/>
                </a:lnTo>
                <a:lnTo>
                  <a:pt x="0" y="0"/>
                </a:lnTo>
                <a:close/>
              </a:path>
            </a:pathLst>
          </a:custGeom>
          <a:blipFill>
            <a:blip r:embed="rId4"/>
            <a:stretch>
              <a:fillRect/>
            </a:stretch>
          </a:blipFill>
        </p:spPr>
      </p:sp>
      <p:grpSp>
        <p:nvGrpSpPr>
          <p:cNvPr id="6" name="Group 5">
            <a:extLst>
              <a:ext uri="{FF2B5EF4-FFF2-40B4-BE49-F238E27FC236}">
                <a16:creationId xmlns:a16="http://schemas.microsoft.com/office/drawing/2014/main" id="{DC8EC2DA-E9AA-6DE0-C249-6220C8661EC2}"/>
              </a:ext>
            </a:extLst>
          </p:cNvPr>
          <p:cNvGrpSpPr/>
          <p:nvPr/>
        </p:nvGrpSpPr>
        <p:grpSpPr>
          <a:xfrm>
            <a:off x="2719489" y="862776"/>
            <a:ext cx="12849022" cy="2546430"/>
            <a:chOff x="687220" y="5264070"/>
            <a:chExt cx="12849022" cy="2546430"/>
          </a:xfrm>
          <a:solidFill>
            <a:schemeClr val="accent6">
              <a:lumMod val="60000"/>
              <a:lumOff val="40000"/>
            </a:schemeClr>
          </a:solidFill>
        </p:grpSpPr>
        <p:sp>
          <p:nvSpPr>
            <p:cNvPr id="14" name="Rectangle 13">
              <a:extLst>
                <a:ext uri="{FF2B5EF4-FFF2-40B4-BE49-F238E27FC236}">
                  <a16:creationId xmlns:a16="http://schemas.microsoft.com/office/drawing/2014/main" id="{0B6D398B-7979-7715-C41B-1E067D9579F4}"/>
                </a:ext>
              </a:extLst>
            </p:cNvPr>
            <p:cNvSpPr/>
            <p:nvPr/>
          </p:nvSpPr>
          <p:spPr>
            <a:xfrm>
              <a:off x="687220" y="5264070"/>
              <a:ext cx="12849022" cy="2546430"/>
            </a:xfrm>
            <a:prstGeom prst="rect">
              <a:avLst/>
            </a:prstGeom>
            <a:grp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SVN-Reliant" panose="02040603050506020204" pitchFamily="18" charset="0"/>
              </a:endParaRPr>
            </a:p>
          </p:txBody>
        </p:sp>
        <p:sp>
          <p:nvSpPr>
            <p:cNvPr id="10" name="TextBox 10"/>
            <p:cNvSpPr txBox="1"/>
            <p:nvPr/>
          </p:nvSpPr>
          <p:spPr>
            <a:xfrm>
              <a:off x="1298094" y="5523556"/>
              <a:ext cx="11417980" cy="2031325"/>
            </a:xfrm>
            <a:prstGeom prst="rect">
              <a:avLst/>
            </a:prstGeom>
            <a:grpFill/>
            <a:ln w="38100">
              <a:noFill/>
            </a:ln>
          </p:spPr>
          <p:txBody>
            <a:bodyPr wrap="square" lIns="0" tIns="0" rIns="0" bIns="0" rtlCol="0" anchor="t">
              <a:spAutoFit/>
            </a:bodyPr>
            <a:lstStyle/>
            <a:p>
              <a:pPr algn="ctr"/>
              <a:r>
                <a:rPr lang="en-US" sz="6600" b="1" dirty="0" err="1">
                  <a:latin typeface="SVN-Reliant" panose="02040603050506020204" pitchFamily="18" charset="0"/>
                  <a:ea typeface="Calibri" panose="020F0502020204030204" pitchFamily="34" charset="0"/>
                </a:rPr>
                <a:t>Bài</a:t>
              </a:r>
              <a:r>
                <a:rPr lang="en-US" sz="6600" b="1" dirty="0">
                  <a:latin typeface="SVN-Reliant" panose="02040603050506020204" pitchFamily="18" charset="0"/>
                  <a:ea typeface="Calibri" panose="020F0502020204030204" pitchFamily="34" charset="0"/>
                </a:rPr>
                <a:t> </a:t>
              </a:r>
              <a:r>
                <a:rPr lang="en-US" sz="6600" b="1" dirty="0" err="1">
                  <a:latin typeface="SVN-Reliant" panose="02040603050506020204" pitchFamily="18" charset="0"/>
                  <a:ea typeface="Calibri" panose="020F0502020204030204" pitchFamily="34" charset="0"/>
                </a:rPr>
                <a:t>văn</a:t>
              </a:r>
              <a:r>
                <a:rPr lang="en-US" sz="6600" b="1" dirty="0">
                  <a:latin typeface="SVN-Reliant" panose="02040603050506020204" pitchFamily="18" charset="0"/>
                  <a:ea typeface="Calibri" panose="020F0502020204030204" pitchFamily="34" charset="0"/>
                </a:rPr>
                <a:t> </a:t>
              </a:r>
              <a:r>
                <a:rPr lang="en-US" sz="6600" b="1" dirty="0" err="1">
                  <a:latin typeface="SVN-Reliant" panose="02040603050506020204" pitchFamily="18" charset="0"/>
                  <a:ea typeface="Calibri" panose="020F0502020204030204" pitchFamily="34" charset="0"/>
                </a:rPr>
                <a:t>miêu</a:t>
              </a:r>
              <a:r>
                <a:rPr lang="en-US" sz="6600" b="1" dirty="0">
                  <a:latin typeface="SVN-Reliant" panose="02040603050506020204" pitchFamily="18" charset="0"/>
                  <a:ea typeface="Calibri" panose="020F0502020204030204" pitchFamily="34" charset="0"/>
                </a:rPr>
                <a:t> </a:t>
              </a:r>
              <a:r>
                <a:rPr lang="en-US" sz="6600" b="1" dirty="0" err="1">
                  <a:latin typeface="SVN-Reliant" panose="02040603050506020204" pitchFamily="18" charset="0"/>
                  <a:ea typeface="Calibri" panose="020F0502020204030204" pitchFamily="34" charset="0"/>
                </a:rPr>
                <a:t>tả</a:t>
              </a:r>
              <a:r>
                <a:rPr lang="en-US" sz="6600" b="1" dirty="0">
                  <a:latin typeface="SVN-Reliant" panose="02040603050506020204" pitchFamily="18" charset="0"/>
                  <a:ea typeface="Calibri" panose="020F0502020204030204" pitchFamily="34" charset="0"/>
                </a:rPr>
                <a:t> </a:t>
              </a:r>
              <a:r>
                <a:rPr lang="en-US" sz="6600" b="1" dirty="0" err="1">
                  <a:latin typeface="SVN-Reliant" panose="02040603050506020204" pitchFamily="18" charset="0"/>
                  <a:ea typeface="Calibri" panose="020F0502020204030204" pitchFamily="34" charset="0"/>
                </a:rPr>
                <a:t>gồm</a:t>
              </a:r>
              <a:r>
                <a:rPr lang="en-US" sz="6600" b="1" dirty="0">
                  <a:latin typeface="SVN-Reliant" panose="02040603050506020204" pitchFamily="18" charset="0"/>
                  <a:ea typeface="Calibri" panose="020F0502020204030204" pitchFamily="34" charset="0"/>
                </a:rPr>
                <a:t> </a:t>
              </a:r>
              <a:r>
                <a:rPr lang="en-US" sz="6600" b="1" dirty="0" err="1">
                  <a:latin typeface="SVN-Reliant" panose="02040603050506020204" pitchFamily="18" charset="0"/>
                  <a:ea typeface="Calibri" panose="020F0502020204030204" pitchFamily="34" charset="0"/>
                </a:rPr>
                <a:t>mấy</a:t>
              </a:r>
              <a:r>
                <a:rPr lang="en-US" sz="6600" b="1" dirty="0">
                  <a:latin typeface="SVN-Reliant" panose="02040603050506020204" pitchFamily="18" charset="0"/>
                  <a:ea typeface="Calibri" panose="020F0502020204030204" pitchFamily="34" charset="0"/>
                </a:rPr>
                <a:t> </a:t>
              </a:r>
              <a:r>
                <a:rPr lang="en-US" sz="6600" b="1" dirty="0" err="1">
                  <a:latin typeface="SVN-Reliant" panose="02040603050506020204" pitchFamily="18" charset="0"/>
                  <a:ea typeface="Calibri" panose="020F0502020204030204" pitchFamily="34" charset="0"/>
                </a:rPr>
                <a:t>phần</a:t>
              </a:r>
              <a:r>
                <a:rPr lang="en-US" sz="6600" b="1" dirty="0">
                  <a:latin typeface="SVN-Reliant" panose="02040603050506020204" pitchFamily="18" charset="0"/>
                  <a:ea typeface="Calibri" panose="020F0502020204030204" pitchFamily="34" charset="0"/>
                </a:rPr>
                <a:t>? </a:t>
              </a:r>
            </a:p>
            <a:p>
              <a:pPr algn="ctr"/>
              <a:r>
                <a:rPr lang="en-US" sz="6600" b="1" dirty="0" err="1">
                  <a:latin typeface="SVN-Reliant" panose="02040603050506020204" pitchFamily="18" charset="0"/>
                  <a:ea typeface="Calibri" panose="020F0502020204030204" pitchFamily="34" charset="0"/>
                </a:rPr>
                <a:t>Nêu</a:t>
              </a:r>
              <a:r>
                <a:rPr lang="en-US" sz="6600" b="1" dirty="0">
                  <a:latin typeface="SVN-Reliant" panose="02040603050506020204" pitchFamily="18" charset="0"/>
                  <a:ea typeface="Calibri" panose="020F0502020204030204" pitchFamily="34" charset="0"/>
                </a:rPr>
                <a:t> </a:t>
              </a:r>
              <a:r>
                <a:rPr lang="en-US" sz="6600" b="1" dirty="0" err="1">
                  <a:latin typeface="SVN-Reliant" panose="02040603050506020204" pitchFamily="18" charset="0"/>
                  <a:ea typeface="Calibri" panose="020F0502020204030204" pitchFamily="34" charset="0"/>
                </a:rPr>
                <a:t>nội</a:t>
              </a:r>
              <a:r>
                <a:rPr lang="en-US" sz="6600" b="1" dirty="0">
                  <a:latin typeface="SVN-Reliant" panose="02040603050506020204" pitchFamily="18" charset="0"/>
                  <a:ea typeface="Calibri" panose="020F0502020204030204" pitchFamily="34" charset="0"/>
                </a:rPr>
                <a:t> dung </a:t>
              </a:r>
              <a:r>
                <a:rPr lang="en-US" sz="6600" b="1" dirty="0" err="1">
                  <a:latin typeface="SVN-Reliant" panose="02040603050506020204" pitchFamily="18" charset="0"/>
                  <a:ea typeface="Calibri" panose="020F0502020204030204" pitchFamily="34" charset="0"/>
                </a:rPr>
                <a:t>từng</a:t>
              </a:r>
              <a:r>
                <a:rPr lang="en-US" sz="6600" b="1" dirty="0">
                  <a:latin typeface="SVN-Reliant" panose="02040603050506020204" pitchFamily="18" charset="0"/>
                  <a:ea typeface="Calibri" panose="020F0502020204030204" pitchFamily="34" charset="0"/>
                </a:rPr>
                <a:t> </a:t>
              </a:r>
              <a:r>
                <a:rPr lang="en-US" sz="6600" b="1" dirty="0" err="1">
                  <a:latin typeface="SVN-Reliant" panose="02040603050506020204" pitchFamily="18" charset="0"/>
                  <a:ea typeface="Calibri" panose="020F0502020204030204" pitchFamily="34" charset="0"/>
                </a:rPr>
                <a:t>phần</a:t>
              </a:r>
              <a:endParaRPr lang="en-US" sz="6600" dirty="0">
                <a:effectLst/>
                <a:latin typeface="SVN-Reliant" panose="02040603050506020204" pitchFamily="18" charset="0"/>
                <a:ea typeface="Calibri" panose="020F0502020204030204" pitchFamily="34" charset="0"/>
              </a:endParaRPr>
            </a:p>
          </p:txBody>
        </p:sp>
      </p:grpSp>
      <p:sp>
        <p:nvSpPr>
          <p:cNvPr id="11" name="TextBox 10">
            <a:extLst>
              <a:ext uri="{FF2B5EF4-FFF2-40B4-BE49-F238E27FC236}">
                <a16:creationId xmlns:a16="http://schemas.microsoft.com/office/drawing/2014/main" id="{E1E6DA2C-88BD-3199-9617-DF7FF9BAC5A9}"/>
              </a:ext>
            </a:extLst>
          </p:cNvPr>
          <p:cNvSpPr txBox="1"/>
          <p:nvPr/>
        </p:nvSpPr>
        <p:spPr>
          <a:xfrm>
            <a:off x="1600200" y="3855111"/>
            <a:ext cx="13487400" cy="5115246"/>
          </a:xfrm>
          <a:prstGeom prst="rect">
            <a:avLst/>
          </a:prstGeom>
          <a:noFill/>
        </p:spPr>
        <p:txBody>
          <a:bodyPr wrap="square">
            <a:spAutoFit/>
          </a:bodyPr>
          <a:lstStyle/>
          <a:p>
            <a:pPr algn="just">
              <a:lnSpc>
                <a:spcPct val="120000"/>
              </a:lnSpc>
            </a:pPr>
            <a:r>
              <a:rPr lang="en-US" sz="4800" dirty="0" err="1">
                <a:effectLst/>
                <a:latin typeface="Cambria" panose="02040503050406030204" pitchFamily="18" charset="0"/>
                <a:ea typeface="Cambria" panose="02040503050406030204" pitchFamily="18" charset="0"/>
              </a:rPr>
              <a:t>Bài</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văn</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miêu</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tả</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phong</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cảnh</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gồm</a:t>
            </a:r>
            <a:r>
              <a:rPr lang="en-US" sz="4800" b="1" dirty="0">
                <a:effectLst/>
                <a:latin typeface="Cambria" panose="02040503050406030204" pitchFamily="18" charset="0"/>
                <a:ea typeface="Cambria" panose="02040503050406030204" pitchFamily="18" charset="0"/>
              </a:rPr>
              <a:t> 3 </a:t>
            </a:r>
            <a:r>
              <a:rPr lang="en-US" sz="4800" b="1" dirty="0" err="1">
                <a:effectLst/>
                <a:latin typeface="Cambria" panose="02040503050406030204" pitchFamily="18" charset="0"/>
                <a:ea typeface="Cambria" panose="02040503050406030204" pitchFamily="18" charset="0"/>
              </a:rPr>
              <a:t>phần</a:t>
            </a:r>
            <a:r>
              <a:rPr lang="en-US" sz="4800" dirty="0">
                <a:effectLst/>
                <a:latin typeface="Cambria" panose="02040503050406030204" pitchFamily="18" charset="0"/>
                <a:ea typeface="Cambria" panose="02040503050406030204" pitchFamily="18" charset="0"/>
              </a:rPr>
              <a:t>:</a:t>
            </a:r>
          </a:p>
          <a:p>
            <a:pPr algn="just">
              <a:lnSpc>
                <a:spcPct val="120000"/>
              </a:lnSpc>
            </a:pP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Mở</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bài</a:t>
            </a:r>
            <a:r>
              <a:rPr lang="en-US" sz="4800" b="1"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Giới</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thiệu</a:t>
            </a:r>
            <a:r>
              <a:rPr lang="en-US" sz="4800" dirty="0">
                <a:effectLst/>
                <a:latin typeface="Cambria" panose="02040503050406030204" pitchFamily="18" charset="0"/>
                <a:ea typeface="Cambria" panose="02040503050406030204" pitchFamily="18" charset="0"/>
              </a:rPr>
              <a:t> bao </a:t>
            </a:r>
            <a:r>
              <a:rPr lang="en-US" sz="4800" dirty="0" err="1">
                <a:effectLst/>
                <a:latin typeface="Cambria" panose="02040503050406030204" pitchFamily="18" charset="0"/>
                <a:ea typeface="Cambria" panose="02040503050406030204" pitchFamily="18" charset="0"/>
              </a:rPr>
              <a:t>quát</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phong</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cảnh</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cần</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tả</a:t>
            </a:r>
            <a:r>
              <a:rPr lang="en-US" sz="4800" dirty="0">
                <a:effectLst/>
                <a:latin typeface="Cambria" panose="02040503050406030204" pitchFamily="18" charset="0"/>
                <a:ea typeface="Cambria" panose="02040503050406030204" pitchFamily="18" charset="0"/>
              </a:rPr>
              <a:t>.</a:t>
            </a:r>
          </a:p>
          <a:p>
            <a:pPr algn="just">
              <a:lnSpc>
                <a:spcPct val="120000"/>
              </a:lnSpc>
            </a:pP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Thân</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bài</a:t>
            </a:r>
            <a:r>
              <a:rPr lang="en-US" sz="4800" b="1"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Tả</a:t>
            </a:r>
            <a:r>
              <a:rPr lang="en-US" sz="4800" dirty="0">
                <a:effectLst/>
                <a:latin typeface="Cambria" panose="02040503050406030204" pitchFamily="18" charset="0"/>
                <a:ea typeface="Cambria" panose="02040503050406030204" pitchFamily="18" charset="0"/>
              </a:rPr>
              <a:t> chi </a:t>
            </a:r>
            <a:r>
              <a:rPr lang="en-US" sz="4800" dirty="0" err="1">
                <a:effectLst/>
                <a:latin typeface="Cambria" panose="02040503050406030204" pitchFamily="18" charset="0"/>
                <a:ea typeface="Cambria" panose="02040503050406030204" pitchFamily="18" charset="0"/>
              </a:rPr>
              <a:t>tiết</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cảnh</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vật</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theo</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trình</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không</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gian</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thời</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gian</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hợp</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lí</a:t>
            </a:r>
            <a:r>
              <a:rPr lang="en-US" sz="4800" dirty="0">
                <a:effectLst/>
                <a:latin typeface="Cambria" panose="02040503050406030204" pitchFamily="18" charset="0"/>
                <a:ea typeface="Cambria" panose="02040503050406030204" pitchFamily="18" charset="0"/>
              </a:rPr>
              <a:t>.</a:t>
            </a:r>
          </a:p>
          <a:p>
            <a:pPr algn="just"/>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Kết</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bài</a:t>
            </a:r>
            <a:r>
              <a:rPr lang="en-US" sz="4800" b="1"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Nêu</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suy</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nghĩ</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cảm</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xúc</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về</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phong</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cảnh</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cảnh</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vật</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đã</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miêu</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tả</a:t>
            </a:r>
            <a:r>
              <a:rPr lang="en-US" sz="4800" dirty="0">
                <a:effectLst/>
                <a:latin typeface="Cambria" panose="02040503050406030204" pitchFamily="18" charset="0"/>
                <a:ea typeface="Cambria" panose="02040503050406030204" pitchFamily="18" charset="0"/>
              </a:rPr>
              <a:t>.</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01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fade">
                                      <p:cBhvr>
                                        <p:cTn id="2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FD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7A6DF6-CBB1-2CEA-E0E5-9F9A2990C05E}"/>
              </a:ext>
            </a:extLst>
          </p:cNvPr>
          <p:cNvPicPr>
            <a:picLocks noChangeAspect="1"/>
          </p:cNvPicPr>
          <p:nvPr/>
        </p:nvPicPr>
        <p:blipFill>
          <a:blip r:embed="rId2"/>
          <a:stretch>
            <a:fillRect/>
          </a:stretch>
        </p:blipFill>
        <p:spPr>
          <a:xfrm>
            <a:off x="0" y="-61881"/>
            <a:ext cx="18288000" cy="10348881"/>
          </a:xfrm>
          <a:prstGeom prst="rect">
            <a:avLst/>
          </a:prstGeom>
        </p:spPr>
      </p:pic>
      <p:sp>
        <p:nvSpPr>
          <p:cNvPr id="4" name="Freeform 4"/>
          <p:cNvSpPr/>
          <p:nvPr/>
        </p:nvSpPr>
        <p:spPr>
          <a:xfrm>
            <a:off x="13601700" y="832907"/>
            <a:ext cx="3657600" cy="1569443"/>
          </a:xfrm>
          <a:custGeom>
            <a:avLst/>
            <a:gdLst/>
            <a:ahLst/>
            <a:cxnLst/>
            <a:rect l="l" t="t" r="r" b="b"/>
            <a:pathLst>
              <a:path w="3657600" h="1569443">
                <a:moveTo>
                  <a:pt x="0" y="0"/>
                </a:moveTo>
                <a:lnTo>
                  <a:pt x="3657600" y="0"/>
                </a:lnTo>
                <a:lnTo>
                  <a:pt x="3657600" y="1569443"/>
                </a:lnTo>
                <a:lnTo>
                  <a:pt x="0" y="156944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flipH="1">
            <a:off x="1028700" y="681076"/>
            <a:ext cx="2954254" cy="1267643"/>
          </a:xfrm>
          <a:custGeom>
            <a:avLst/>
            <a:gdLst/>
            <a:ahLst/>
            <a:cxnLst/>
            <a:rect l="l" t="t" r="r" b="b"/>
            <a:pathLst>
              <a:path w="2954254" h="1267643">
                <a:moveTo>
                  <a:pt x="2954254" y="0"/>
                </a:moveTo>
                <a:lnTo>
                  <a:pt x="0" y="0"/>
                </a:lnTo>
                <a:lnTo>
                  <a:pt x="0" y="1267643"/>
                </a:lnTo>
                <a:lnTo>
                  <a:pt x="2954254" y="1267643"/>
                </a:lnTo>
                <a:lnTo>
                  <a:pt x="2954254"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8" name="Picture 8"/>
          <p:cNvPicPr>
            <a:picLocks noChangeAspect="1"/>
          </p:cNvPicPr>
          <p:nvPr/>
        </p:nvPicPr>
        <p:blipFill>
          <a:blip r:embed="rId5"/>
          <a:srcRect/>
          <a:stretch>
            <a:fillRect/>
          </a:stretch>
        </p:blipFill>
        <p:spPr>
          <a:xfrm>
            <a:off x="12058433" y="4048473"/>
            <a:ext cx="6229567" cy="4609880"/>
          </a:xfrm>
          <a:prstGeom prst="rect">
            <a:avLst/>
          </a:prstGeom>
        </p:spPr>
      </p:pic>
      <p:pic>
        <p:nvPicPr>
          <p:cNvPr id="2" name="Picture 1">
            <a:extLst>
              <a:ext uri="{FF2B5EF4-FFF2-40B4-BE49-F238E27FC236}">
                <a16:creationId xmlns:a16="http://schemas.microsoft.com/office/drawing/2014/main" id="{F1EEE815-F078-9AE8-B4FC-16D6B378E3A6}"/>
              </a:ext>
            </a:extLst>
          </p:cNvPr>
          <p:cNvPicPr>
            <a:picLocks noChangeAspect="1"/>
          </p:cNvPicPr>
          <p:nvPr/>
        </p:nvPicPr>
        <p:blipFill>
          <a:blip r:embed="rId6"/>
          <a:stretch>
            <a:fillRect/>
          </a:stretch>
        </p:blipFill>
        <p:spPr>
          <a:xfrm>
            <a:off x="0" y="1154810"/>
            <a:ext cx="18288000" cy="5618257"/>
          </a:xfrm>
          <a:prstGeom prst="rect">
            <a:avLst/>
          </a:prstGeom>
        </p:spPr>
      </p:pic>
    </p:spTree>
    <p:extLst>
      <p:ext uri="{BB962C8B-B14F-4D97-AF65-F5344CB8AC3E}">
        <p14:creationId xmlns:p14="http://schemas.microsoft.com/office/powerpoint/2010/main" val="101873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A334"/>
        </a:solidFill>
        <a:effectLst/>
      </p:bgPr>
    </p:bg>
    <p:spTree>
      <p:nvGrpSpPr>
        <p:cNvPr id="1" name=""/>
        <p:cNvGrpSpPr/>
        <p:nvPr/>
      </p:nvGrpSpPr>
      <p:grpSpPr>
        <a:xfrm>
          <a:off x="0" y="0"/>
          <a:ext cx="0" cy="0"/>
          <a:chOff x="0" y="0"/>
          <a:chExt cx="0" cy="0"/>
        </a:xfrm>
      </p:grpSpPr>
      <p:sp>
        <p:nvSpPr>
          <p:cNvPr id="2" name="Freeform 2"/>
          <p:cNvSpPr/>
          <p:nvPr/>
        </p:nvSpPr>
        <p:spPr>
          <a:xfrm>
            <a:off x="-1" y="0"/>
            <a:ext cx="18551815" cy="10677127"/>
          </a:xfrm>
          <a:custGeom>
            <a:avLst/>
            <a:gdLst/>
            <a:ahLst/>
            <a:cxnLst/>
            <a:rect l="l" t="t" r="r" b="b"/>
            <a:pathLst>
              <a:path w="19067538" h="12703747">
                <a:moveTo>
                  <a:pt x="0" y="0"/>
                </a:moveTo>
                <a:lnTo>
                  <a:pt x="19067537" y="0"/>
                </a:lnTo>
                <a:lnTo>
                  <a:pt x="19067537" y="12703747"/>
                </a:lnTo>
                <a:lnTo>
                  <a:pt x="0" y="12703747"/>
                </a:lnTo>
                <a:lnTo>
                  <a:pt x="0" y="0"/>
                </a:lnTo>
                <a:close/>
              </a:path>
            </a:pathLst>
          </a:custGeom>
          <a:blipFill>
            <a:blip r:embed="rId2"/>
            <a:stretch>
              <a:fillRect/>
            </a:stretch>
          </a:blipFill>
        </p:spPr>
      </p:sp>
      <p:grpSp>
        <p:nvGrpSpPr>
          <p:cNvPr id="3" name="Group 3"/>
          <p:cNvGrpSpPr/>
          <p:nvPr/>
        </p:nvGrpSpPr>
        <p:grpSpPr>
          <a:xfrm>
            <a:off x="687220" y="398210"/>
            <a:ext cx="16661651" cy="9460539"/>
            <a:chOff x="0" y="0"/>
            <a:chExt cx="3796818" cy="2155846"/>
          </a:xfrm>
        </p:grpSpPr>
        <p:sp>
          <p:nvSpPr>
            <p:cNvPr id="4" name="Freeform 4"/>
            <p:cNvSpPr/>
            <p:nvPr/>
          </p:nvSpPr>
          <p:spPr>
            <a:xfrm>
              <a:off x="0" y="0"/>
              <a:ext cx="3796818" cy="2155846"/>
            </a:xfrm>
            <a:custGeom>
              <a:avLst/>
              <a:gdLst/>
              <a:ahLst/>
              <a:cxnLst/>
              <a:rect l="l" t="t" r="r" b="b"/>
              <a:pathLst>
                <a:path w="3796818" h="2155846">
                  <a:moveTo>
                    <a:pt x="9758" y="0"/>
                  </a:moveTo>
                  <a:lnTo>
                    <a:pt x="3787060" y="0"/>
                  </a:lnTo>
                  <a:cubicBezTo>
                    <a:pt x="3789649" y="0"/>
                    <a:pt x="3792130" y="1028"/>
                    <a:pt x="3793960" y="2858"/>
                  </a:cubicBezTo>
                  <a:cubicBezTo>
                    <a:pt x="3795790" y="4688"/>
                    <a:pt x="3796818" y="7170"/>
                    <a:pt x="3796818" y="9758"/>
                  </a:cubicBezTo>
                  <a:lnTo>
                    <a:pt x="3796818" y="2146088"/>
                  </a:lnTo>
                  <a:cubicBezTo>
                    <a:pt x="3796818" y="2148676"/>
                    <a:pt x="3795790" y="2151158"/>
                    <a:pt x="3793960" y="2152988"/>
                  </a:cubicBezTo>
                  <a:cubicBezTo>
                    <a:pt x="3792130" y="2154818"/>
                    <a:pt x="3789649" y="2155846"/>
                    <a:pt x="3787060" y="2155846"/>
                  </a:cubicBezTo>
                  <a:lnTo>
                    <a:pt x="9758" y="2155846"/>
                  </a:lnTo>
                  <a:cubicBezTo>
                    <a:pt x="7170" y="2155846"/>
                    <a:pt x="4688" y="2154818"/>
                    <a:pt x="2858" y="2152988"/>
                  </a:cubicBezTo>
                  <a:cubicBezTo>
                    <a:pt x="1028" y="2151158"/>
                    <a:pt x="0" y="2148676"/>
                    <a:pt x="0" y="2146088"/>
                  </a:cubicBezTo>
                  <a:lnTo>
                    <a:pt x="0" y="9758"/>
                  </a:lnTo>
                  <a:cubicBezTo>
                    <a:pt x="0" y="7170"/>
                    <a:pt x="1028" y="4688"/>
                    <a:pt x="2858" y="2858"/>
                  </a:cubicBezTo>
                  <a:cubicBezTo>
                    <a:pt x="4688" y="1028"/>
                    <a:pt x="7170" y="0"/>
                    <a:pt x="9758" y="0"/>
                  </a:cubicBezTo>
                  <a:close/>
                </a:path>
              </a:pathLst>
            </a:custGeom>
            <a:solidFill>
              <a:srgbClr val="FFFFFF"/>
            </a:solidFill>
          </p:spPr>
        </p:sp>
        <p:sp>
          <p:nvSpPr>
            <p:cNvPr id="5" name="TextBox 5"/>
            <p:cNvSpPr txBox="1"/>
            <p:nvPr/>
          </p:nvSpPr>
          <p:spPr>
            <a:xfrm>
              <a:off x="0" y="-38100"/>
              <a:ext cx="3796818" cy="2193946"/>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4741702" y="188980"/>
            <a:ext cx="3470545" cy="1191168"/>
            <a:chOff x="0" y="0"/>
            <a:chExt cx="4627393" cy="1588224"/>
          </a:xfrm>
        </p:grpSpPr>
        <p:grpSp>
          <p:nvGrpSpPr>
            <p:cNvPr id="7" name="Group 7"/>
            <p:cNvGrpSpPr/>
            <p:nvPr/>
          </p:nvGrpSpPr>
          <p:grpSpPr>
            <a:xfrm>
              <a:off x="0" y="0"/>
              <a:ext cx="4627393" cy="1588224"/>
              <a:chOff x="0" y="0"/>
              <a:chExt cx="790860" cy="271441"/>
            </a:xfrm>
          </p:grpSpPr>
          <p:sp>
            <p:nvSpPr>
              <p:cNvPr id="8" name="Freeform 8"/>
              <p:cNvSpPr/>
              <p:nvPr/>
            </p:nvSpPr>
            <p:spPr>
              <a:xfrm>
                <a:off x="0" y="0"/>
                <a:ext cx="790860" cy="271441"/>
              </a:xfrm>
              <a:custGeom>
                <a:avLst/>
                <a:gdLst/>
                <a:ahLst/>
                <a:cxnLst/>
                <a:rect l="l" t="t" r="r" b="b"/>
                <a:pathLst>
                  <a:path w="790860" h="271441">
                    <a:moveTo>
                      <a:pt x="46846" y="0"/>
                    </a:moveTo>
                    <a:lnTo>
                      <a:pt x="744014" y="0"/>
                    </a:lnTo>
                    <a:cubicBezTo>
                      <a:pt x="769886" y="0"/>
                      <a:pt x="790860" y="20974"/>
                      <a:pt x="790860" y="46846"/>
                    </a:cubicBezTo>
                    <a:lnTo>
                      <a:pt x="790860" y="224595"/>
                    </a:lnTo>
                    <a:cubicBezTo>
                      <a:pt x="790860" y="250467"/>
                      <a:pt x="769886" y="271441"/>
                      <a:pt x="744014" y="271441"/>
                    </a:cubicBezTo>
                    <a:lnTo>
                      <a:pt x="46846" y="271441"/>
                    </a:lnTo>
                    <a:cubicBezTo>
                      <a:pt x="20974" y="271441"/>
                      <a:pt x="0" y="250467"/>
                      <a:pt x="0" y="224595"/>
                    </a:cubicBezTo>
                    <a:lnTo>
                      <a:pt x="0" y="46846"/>
                    </a:lnTo>
                    <a:cubicBezTo>
                      <a:pt x="0" y="20974"/>
                      <a:pt x="20974" y="0"/>
                      <a:pt x="46846" y="0"/>
                    </a:cubicBezTo>
                    <a:close/>
                  </a:path>
                </a:pathLst>
              </a:custGeom>
              <a:solidFill>
                <a:srgbClr val="92D050"/>
              </a:solidFill>
              <a:ln w="57150">
                <a:solidFill>
                  <a:schemeClr val="bg1"/>
                </a:solidFill>
              </a:ln>
            </p:spPr>
          </p:sp>
          <p:sp>
            <p:nvSpPr>
              <p:cNvPr id="9" name="TextBox 9"/>
              <p:cNvSpPr txBox="1"/>
              <p:nvPr/>
            </p:nvSpPr>
            <p:spPr>
              <a:xfrm>
                <a:off x="0" y="-38100"/>
                <a:ext cx="790860" cy="309541"/>
              </a:xfrm>
              <a:prstGeom prst="rect">
                <a:avLst/>
              </a:prstGeom>
            </p:spPr>
            <p:txBody>
              <a:bodyPr lIns="50800" tIns="50800" rIns="50800" bIns="50800" rtlCol="0" anchor="ctr"/>
              <a:lstStyle/>
              <a:p>
                <a:pPr algn="ctr">
                  <a:lnSpc>
                    <a:spcPts val="2659"/>
                  </a:lnSpc>
                  <a:spcBef>
                    <a:spcPct val="0"/>
                  </a:spcBef>
                </a:pPr>
                <a:endParaRPr>
                  <a:latin typeface="SVN-Reliant" panose="02040603050506020204" pitchFamily="18" charset="0"/>
                </a:endParaRPr>
              </a:p>
            </p:txBody>
          </p:sp>
        </p:grpSp>
        <p:sp>
          <p:nvSpPr>
            <p:cNvPr id="10" name="TextBox 10"/>
            <p:cNvSpPr txBox="1"/>
            <p:nvPr/>
          </p:nvSpPr>
          <p:spPr>
            <a:xfrm>
              <a:off x="240452" y="93285"/>
              <a:ext cx="4146487" cy="1253592"/>
            </a:xfrm>
            <a:prstGeom prst="rect">
              <a:avLst/>
            </a:prstGeom>
          </p:spPr>
          <p:txBody>
            <a:bodyPr lIns="0" tIns="0" rIns="0" bIns="0" rtlCol="0" anchor="t">
              <a:spAutoFit/>
            </a:bodyPr>
            <a:lstStyle/>
            <a:p>
              <a:pPr marL="0" lvl="0" indent="0" algn="ctr">
                <a:lnSpc>
                  <a:spcPts val="7937"/>
                </a:lnSpc>
                <a:spcBef>
                  <a:spcPct val="0"/>
                </a:spcBef>
              </a:pPr>
              <a:r>
                <a:rPr lang="en-US" sz="5669" b="1" dirty="0" err="1">
                  <a:solidFill>
                    <a:schemeClr val="bg1"/>
                  </a:solidFill>
                  <a:latin typeface="SVN-Reliant" panose="02040603050506020204" pitchFamily="18" charset="0"/>
                  <a:ea typeface="Bryndan Write"/>
                  <a:cs typeface="Bryndan Write"/>
                  <a:sym typeface="Bryndan Write"/>
                </a:rPr>
                <a:t>Câu</a:t>
              </a:r>
              <a:r>
                <a:rPr lang="en-US" sz="5669" b="1" dirty="0">
                  <a:solidFill>
                    <a:srgbClr val="000000"/>
                  </a:solidFill>
                  <a:latin typeface="SVN-Reliant" panose="02040603050506020204" pitchFamily="18" charset="0"/>
                  <a:ea typeface="Bryndan Write"/>
                  <a:cs typeface="Bryndan Write"/>
                  <a:sym typeface="Bryndan Write"/>
                </a:rPr>
                <a:t> </a:t>
              </a:r>
              <a:r>
                <a:rPr lang="en-US" sz="5669" b="1" dirty="0">
                  <a:solidFill>
                    <a:schemeClr val="bg1"/>
                  </a:solidFill>
                  <a:latin typeface="SVN-Reliant" panose="02040603050506020204" pitchFamily="18" charset="0"/>
                  <a:ea typeface="Bryndan Write"/>
                  <a:cs typeface="Bryndan Write"/>
                  <a:sym typeface="Bryndan Write"/>
                </a:rPr>
                <a:t>1</a:t>
              </a:r>
            </a:p>
          </p:txBody>
        </p:sp>
      </p:grpSp>
      <p:sp>
        <p:nvSpPr>
          <p:cNvPr id="11" name="Freeform 11"/>
          <p:cNvSpPr/>
          <p:nvPr/>
        </p:nvSpPr>
        <p:spPr>
          <a:xfrm>
            <a:off x="-5338456" y="-4877887"/>
            <a:ext cx="9128422" cy="10072742"/>
          </a:xfrm>
          <a:custGeom>
            <a:avLst/>
            <a:gdLst/>
            <a:ahLst/>
            <a:cxnLst/>
            <a:rect l="l" t="t" r="r" b="b"/>
            <a:pathLst>
              <a:path w="9128422" h="10072742">
                <a:moveTo>
                  <a:pt x="0" y="0"/>
                </a:moveTo>
                <a:lnTo>
                  <a:pt x="9128422" y="0"/>
                </a:lnTo>
                <a:lnTo>
                  <a:pt x="9128422" y="10072742"/>
                </a:lnTo>
                <a:lnTo>
                  <a:pt x="0" y="10072742"/>
                </a:lnTo>
                <a:lnTo>
                  <a:pt x="0" y="0"/>
                </a:lnTo>
                <a:close/>
              </a:path>
            </a:pathLst>
          </a:custGeom>
          <a:blipFill>
            <a:blip r:embed="rId3"/>
            <a:stretch>
              <a:fillRect/>
            </a:stretch>
          </a:blipFill>
        </p:spPr>
      </p:sp>
      <p:sp>
        <p:nvSpPr>
          <p:cNvPr id="12" name="Freeform 12"/>
          <p:cNvSpPr/>
          <p:nvPr/>
        </p:nvSpPr>
        <p:spPr>
          <a:xfrm>
            <a:off x="13352861" y="4702874"/>
            <a:ext cx="7159505" cy="6103478"/>
          </a:xfrm>
          <a:custGeom>
            <a:avLst/>
            <a:gdLst/>
            <a:ahLst/>
            <a:cxnLst/>
            <a:rect l="l" t="t" r="r" b="b"/>
            <a:pathLst>
              <a:path w="7159505" h="6103478">
                <a:moveTo>
                  <a:pt x="0" y="0"/>
                </a:moveTo>
                <a:lnTo>
                  <a:pt x="7159505" y="0"/>
                </a:lnTo>
                <a:lnTo>
                  <a:pt x="7159505" y="6103478"/>
                </a:lnTo>
                <a:lnTo>
                  <a:pt x="0" y="6103478"/>
                </a:lnTo>
                <a:lnTo>
                  <a:pt x="0" y="0"/>
                </a:lnTo>
                <a:close/>
              </a:path>
            </a:pathLst>
          </a:custGeom>
          <a:blipFill>
            <a:blip r:embed="rId4"/>
            <a:stretch>
              <a:fillRect/>
            </a:stretch>
          </a:blipFill>
        </p:spPr>
      </p:sp>
      <p:sp>
        <p:nvSpPr>
          <p:cNvPr id="13" name="Freeform 13"/>
          <p:cNvSpPr/>
          <p:nvPr/>
        </p:nvSpPr>
        <p:spPr>
          <a:xfrm>
            <a:off x="16368656" y="8668431"/>
            <a:ext cx="2183159" cy="1854775"/>
          </a:xfrm>
          <a:custGeom>
            <a:avLst/>
            <a:gdLst/>
            <a:ahLst/>
            <a:cxnLst/>
            <a:rect l="l" t="t" r="r" b="b"/>
            <a:pathLst>
              <a:path w="2183159" h="1854775">
                <a:moveTo>
                  <a:pt x="0" y="0"/>
                </a:moveTo>
                <a:lnTo>
                  <a:pt x="2183158" y="0"/>
                </a:lnTo>
                <a:lnTo>
                  <a:pt x="2183158" y="1854776"/>
                </a:lnTo>
                <a:lnTo>
                  <a:pt x="0" y="18547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flipH="1">
            <a:off x="42172" y="8191500"/>
            <a:ext cx="2243828" cy="2095500"/>
          </a:xfrm>
          <a:custGeom>
            <a:avLst/>
            <a:gdLst/>
            <a:ahLst/>
            <a:cxnLst/>
            <a:rect l="l" t="t" r="r" b="b"/>
            <a:pathLst>
              <a:path w="2392960" h="2355226">
                <a:moveTo>
                  <a:pt x="2392959" y="0"/>
                </a:moveTo>
                <a:lnTo>
                  <a:pt x="0" y="0"/>
                </a:lnTo>
                <a:lnTo>
                  <a:pt x="0" y="2355226"/>
                </a:lnTo>
                <a:lnTo>
                  <a:pt x="2392959" y="2355226"/>
                </a:lnTo>
                <a:lnTo>
                  <a:pt x="2392959"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5" name="TextBox 15"/>
          <p:cNvSpPr txBox="1"/>
          <p:nvPr/>
        </p:nvSpPr>
        <p:spPr>
          <a:xfrm>
            <a:off x="1217271" y="901497"/>
            <a:ext cx="15601548" cy="5601533"/>
          </a:xfrm>
          <a:prstGeom prst="rect">
            <a:avLst/>
          </a:prstGeom>
        </p:spPr>
        <p:txBody>
          <a:bodyPr wrap="square" lIns="0" tIns="0" rIns="0" bIns="0" rtlCol="0" anchor="t">
            <a:spAutoFit/>
          </a:bodyPr>
          <a:lstStyle/>
          <a:p>
            <a:pPr algn="just"/>
            <a:r>
              <a:rPr lang="en-US" sz="4400" b="1" dirty="0" err="1">
                <a:solidFill>
                  <a:srgbClr val="424243"/>
                </a:solidFill>
                <a:latin typeface="SVN-Reliant" panose="02040603050506020204" pitchFamily="18" charset="0"/>
                <a:ea typeface="Cambria" panose="02040503050406030204" pitchFamily="18" charset="0"/>
                <a:cs typeface="Lato"/>
                <a:sym typeface="Lato"/>
              </a:rPr>
              <a:t>Đọc</a:t>
            </a:r>
            <a:r>
              <a:rPr lang="en-US" sz="4400" b="1" dirty="0">
                <a:solidFill>
                  <a:srgbClr val="424243"/>
                </a:solidFill>
                <a:latin typeface="SVN-Reliant" panose="02040603050506020204" pitchFamily="18" charset="0"/>
                <a:ea typeface="Cambria" panose="02040503050406030204" pitchFamily="18" charset="0"/>
                <a:cs typeface="Lato"/>
                <a:sym typeface="Lato"/>
              </a:rPr>
              <a:t> </a:t>
            </a:r>
            <a:r>
              <a:rPr lang="en-US" sz="4400" b="1" dirty="0" err="1">
                <a:solidFill>
                  <a:srgbClr val="424243"/>
                </a:solidFill>
                <a:latin typeface="SVN-Reliant" panose="02040603050506020204" pitchFamily="18" charset="0"/>
                <a:ea typeface="Cambria" panose="02040503050406030204" pitchFamily="18" charset="0"/>
                <a:cs typeface="Lato"/>
                <a:sym typeface="Lato"/>
              </a:rPr>
              <a:t>các</a:t>
            </a:r>
            <a:r>
              <a:rPr lang="en-US" sz="4400" b="1" dirty="0">
                <a:solidFill>
                  <a:srgbClr val="424243"/>
                </a:solidFill>
                <a:latin typeface="SVN-Reliant" panose="02040603050506020204" pitchFamily="18" charset="0"/>
                <a:ea typeface="Cambria" panose="02040503050406030204" pitchFamily="18" charset="0"/>
                <a:cs typeface="Lato"/>
                <a:sym typeface="Lato"/>
              </a:rPr>
              <a:t> </a:t>
            </a:r>
            <a:r>
              <a:rPr lang="en-US" sz="4400" b="1" dirty="0" err="1">
                <a:solidFill>
                  <a:srgbClr val="424243"/>
                </a:solidFill>
                <a:latin typeface="SVN-Reliant" panose="02040603050506020204" pitchFamily="18" charset="0"/>
                <a:ea typeface="Cambria" panose="02040503050406030204" pitchFamily="18" charset="0"/>
                <a:cs typeface="Lato"/>
                <a:sym typeface="Lato"/>
              </a:rPr>
              <a:t>đoạn</a:t>
            </a:r>
            <a:r>
              <a:rPr lang="en-US" sz="4400" b="1" dirty="0">
                <a:solidFill>
                  <a:srgbClr val="424243"/>
                </a:solidFill>
                <a:latin typeface="SVN-Reliant" panose="02040603050506020204" pitchFamily="18" charset="0"/>
                <a:ea typeface="Cambria" panose="02040503050406030204" pitchFamily="18" charset="0"/>
                <a:cs typeface="Lato"/>
                <a:sym typeface="Lato"/>
              </a:rPr>
              <a:t> </a:t>
            </a:r>
            <a:r>
              <a:rPr lang="en-US" sz="4400" b="1" dirty="0" err="1">
                <a:solidFill>
                  <a:srgbClr val="424243"/>
                </a:solidFill>
                <a:latin typeface="SVN-Reliant" panose="02040603050506020204" pitchFamily="18" charset="0"/>
                <a:ea typeface="Cambria" panose="02040503050406030204" pitchFamily="18" charset="0"/>
                <a:cs typeface="Lato"/>
                <a:sym typeface="Lato"/>
              </a:rPr>
              <a:t>văn</a:t>
            </a:r>
            <a:r>
              <a:rPr lang="en-US" sz="4400" b="1" dirty="0">
                <a:solidFill>
                  <a:srgbClr val="424243"/>
                </a:solidFill>
                <a:latin typeface="SVN-Reliant" panose="02040603050506020204" pitchFamily="18" charset="0"/>
                <a:ea typeface="Cambria" panose="02040503050406030204" pitchFamily="18" charset="0"/>
                <a:cs typeface="Lato"/>
                <a:sym typeface="Lato"/>
              </a:rPr>
              <a:t> </a:t>
            </a:r>
            <a:r>
              <a:rPr lang="en-US" sz="4400" b="1" dirty="0" err="1">
                <a:solidFill>
                  <a:srgbClr val="424243"/>
                </a:solidFill>
                <a:latin typeface="SVN-Reliant" panose="02040603050506020204" pitchFamily="18" charset="0"/>
                <a:ea typeface="Cambria" panose="02040503050406030204" pitchFamily="18" charset="0"/>
                <a:cs typeface="Lato"/>
                <a:sym typeface="Lato"/>
              </a:rPr>
              <a:t>dưới</a:t>
            </a:r>
            <a:r>
              <a:rPr lang="en-US" sz="4400" b="1" dirty="0">
                <a:solidFill>
                  <a:srgbClr val="424243"/>
                </a:solidFill>
                <a:latin typeface="SVN-Reliant" panose="02040603050506020204" pitchFamily="18" charset="0"/>
                <a:ea typeface="Cambria" panose="02040503050406030204" pitchFamily="18" charset="0"/>
                <a:cs typeface="Lato"/>
                <a:sym typeface="Lato"/>
              </a:rPr>
              <a:t> </a:t>
            </a:r>
            <a:r>
              <a:rPr lang="en-US" sz="4400" b="1" dirty="0" err="1">
                <a:solidFill>
                  <a:srgbClr val="424243"/>
                </a:solidFill>
                <a:latin typeface="SVN-Reliant" panose="02040603050506020204" pitchFamily="18" charset="0"/>
                <a:ea typeface="Cambria" panose="02040503050406030204" pitchFamily="18" charset="0"/>
                <a:cs typeface="Lato"/>
                <a:sym typeface="Lato"/>
              </a:rPr>
              <a:t>đây</a:t>
            </a:r>
            <a:r>
              <a:rPr lang="en-US" sz="4400" b="1" dirty="0">
                <a:solidFill>
                  <a:srgbClr val="424243"/>
                </a:solidFill>
                <a:latin typeface="SVN-Reliant" panose="02040603050506020204" pitchFamily="18" charset="0"/>
                <a:ea typeface="Cambria" panose="02040503050406030204" pitchFamily="18" charset="0"/>
                <a:cs typeface="Lato"/>
                <a:sym typeface="Lato"/>
              </a:rPr>
              <a:t> </a:t>
            </a:r>
            <a:r>
              <a:rPr lang="en-US" sz="4400" b="1" dirty="0" err="1">
                <a:solidFill>
                  <a:srgbClr val="424243"/>
                </a:solidFill>
                <a:latin typeface="SVN-Reliant" panose="02040603050506020204" pitchFamily="18" charset="0"/>
                <a:ea typeface="Cambria" panose="02040503050406030204" pitchFamily="18" charset="0"/>
                <a:cs typeface="Lato"/>
                <a:sym typeface="Lato"/>
              </a:rPr>
              <a:t>và</a:t>
            </a:r>
            <a:r>
              <a:rPr lang="en-US" sz="4400" b="1" dirty="0">
                <a:solidFill>
                  <a:srgbClr val="424243"/>
                </a:solidFill>
                <a:latin typeface="SVN-Reliant" panose="02040603050506020204" pitchFamily="18" charset="0"/>
                <a:ea typeface="Cambria" panose="02040503050406030204" pitchFamily="18" charset="0"/>
                <a:cs typeface="Lato"/>
                <a:sym typeface="Lato"/>
              </a:rPr>
              <a:t> </a:t>
            </a:r>
            <a:r>
              <a:rPr lang="en-US" sz="4400" b="1" dirty="0" err="1">
                <a:solidFill>
                  <a:srgbClr val="424243"/>
                </a:solidFill>
                <a:latin typeface="SVN-Reliant" panose="02040603050506020204" pitchFamily="18" charset="0"/>
                <a:ea typeface="Cambria" panose="02040503050406030204" pitchFamily="18" charset="0"/>
                <a:cs typeface="Lato"/>
                <a:sym typeface="Lato"/>
              </a:rPr>
              <a:t>trả</a:t>
            </a:r>
            <a:r>
              <a:rPr lang="en-US" sz="4400" b="1" dirty="0">
                <a:solidFill>
                  <a:srgbClr val="424243"/>
                </a:solidFill>
                <a:latin typeface="SVN-Reliant" panose="02040603050506020204" pitchFamily="18" charset="0"/>
                <a:ea typeface="Cambria" panose="02040503050406030204" pitchFamily="18" charset="0"/>
                <a:cs typeface="Lato"/>
                <a:sym typeface="Lato"/>
              </a:rPr>
              <a:t> </a:t>
            </a:r>
            <a:r>
              <a:rPr lang="en-US" sz="4400" b="1" dirty="0" err="1">
                <a:solidFill>
                  <a:srgbClr val="424243"/>
                </a:solidFill>
                <a:latin typeface="SVN-Reliant" panose="02040603050506020204" pitchFamily="18" charset="0"/>
                <a:ea typeface="Cambria" panose="02040503050406030204" pitchFamily="18" charset="0"/>
                <a:cs typeface="Lato"/>
                <a:sym typeface="Lato"/>
              </a:rPr>
              <a:t>lời</a:t>
            </a:r>
            <a:r>
              <a:rPr lang="en-US" sz="4400" b="1" dirty="0">
                <a:solidFill>
                  <a:srgbClr val="424243"/>
                </a:solidFill>
                <a:latin typeface="SVN-Reliant" panose="02040603050506020204" pitchFamily="18" charset="0"/>
                <a:ea typeface="Cambria" panose="02040503050406030204" pitchFamily="18" charset="0"/>
                <a:cs typeface="Lato"/>
                <a:sym typeface="Lato"/>
              </a:rPr>
              <a:t> </a:t>
            </a:r>
            <a:r>
              <a:rPr lang="en-US" sz="4400" b="1" dirty="0" err="1">
                <a:solidFill>
                  <a:srgbClr val="424243"/>
                </a:solidFill>
                <a:latin typeface="SVN-Reliant" panose="02040603050506020204" pitchFamily="18" charset="0"/>
                <a:ea typeface="Cambria" panose="02040503050406030204" pitchFamily="18" charset="0"/>
                <a:cs typeface="Lato"/>
                <a:sym typeface="Lato"/>
              </a:rPr>
              <a:t>câu</a:t>
            </a:r>
            <a:r>
              <a:rPr lang="en-US" sz="4400" b="1" dirty="0">
                <a:solidFill>
                  <a:srgbClr val="424243"/>
                </a:solidFill>
                <a:latin typeface="SVN-Reliant" panose="02040603050506020204" pitchFamily="18" charset="0"/>
                <a:ea typeface="Cambria" panose="02040503050406030204" pitchFamily="18" charset="0"/>
                <a:cs typeface="Lato"/>
                <a:sym typeface="Lato"/>
              </a:rPr>
              <a:t> </a:t>
            </a:r>
            <a:r>
              <a:rPr lang="en-US" sz="4400" b="1" dirty="0" err="1">
                <a:solidFill>
                  <a:srgbClr val="424243"/>
                </a:solidFill>
                <a:latin typeface="SVN-Reliant" panose="02040603050506020204" pitchFamily="18" charset="0"/>
                <a:ea typeface="Cambria" panose="02040503050406030204" pitchFamily="18" charset="0"/>
                <a:cs typeface="Lato"/>
                <a:sym typeface="Lato"/>
              </a:rPr>
              <a:t>hỏi</a:t>
            </a:r>
            <a:r>
              <a:rPr lang="en-US" sz="4400" b="1" dirty="0">
                <a:solidFill>
                  <a:srgbClr val="424243"/>
                </a:solidFill>
                <a:latin typeface="SVN-Reliant" panose="02040603050506020204" pitchFamily="18" charset="0"/>
                <a:ea typeface="Cambria" panose="02040503050406030204" pitchFamily="18" charset="0"/>
                <a:cs typeface="Lato"/>
                <a:sym typeface="Lato"/>
              </a:rPr>
              <a:t>.</a:t>
            </a:r>
          </a:p>
          <a:p>
            <a:pPr algn="just"/>
            <a:r>
              <a:rPr lang="en-US" sz="3200" b="1" dirty="0">
                <a:solidFill>
                  <a:srgbClr val="424243"/>
                </a:solidFill>
                <a:latin typeface="Cambria" panose="02040503050406030204" pitchFamily="18" charset="0"/>
                <a:ea typeface="Cambria" panose="02040503050406030204" pitchFamily="18" charset="0"/>
                <a:cs typeface="Lato"/>
                <a:sym typeface="Lato"/>
              </a:rPr>
              <a:t>      a. </a:t>
            </a:r>
            <a:r>
              <a:rPr lang="en-US" sz="3200" dirty="0">
                <a:solidFill>
                  <a:srgbClr val="424243"/>
                </a:solidFill>
                <a:latin typeface="Cambria" panose="02040503050406030204" pitchFamily="18" charset="0"/>
                <a:ea typeface="Cambria" panose="02040503050406030204" pitchFamily="18" charset="0"/>
                <a:cs typeface="Lato"/>
                <a:sym typeface="Lato"/>
              </a:rPr>
              <a:t>Trong </a:t>
            </a:r>
            <a:r>
              <a:rPr lang="en-US" sz="3200" dirty="0" err="1">
                <a:solidFill>
                  <a:srgbClr val="424243"/>
                </a:solidFill>
                <a:latin typeface="Cambria" panose="02040503050406030204" pitchFamily="18" charset="0"/>
                <a:ea typeface="Cambria" panose="02040503050406030204" pitchFamily="18" charset="0"/>
                <a:cs typeface="Lato"/>
                <a:sym typeface="Lato"/>
              </a:rPr>
              <a:t>rừng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trúc</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có</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một</a:t>
            </a:r>
            <a:r>
              <a:rPr lang="en-US" sz="3200" dirty="0">
                <a:solidFill>
                  <a:srgbClr val="424243"/>
                </a:solidFill>
                <a:latin typeface="Cambria" panose="02040503050406030204" pitchFamily="18" charset="0"/>
                <a:ea typeface="Cambria" panose="02040503050406030204" pitchFamily="18" charset="0"/>
                <a:cs typeface="Lato"/>
                <a:sym typeface="Lato"/>
              </a:rPr>
              <a:t> con </a:t>
            </a:r>
            <a:r>
              <a:rPr lang="en-US" sz="3200" dirty="0" err="1">
                <a:solidFill>
                  <a:srgbClr val="424243"/>
                </a:solidFill>
                <a:latin typeface="Cambria" panose="02040503050406030204" pitchFamily="18" charset="0"/>
                <a:ea typeface="Cambria" panose="02040503050406030204" pitchFamily="18" charset="0"/>
                <a:cs typeface="Lato"/>
                <a:sym typeface="Lato"/>
              </a:rPr>
              <a:t>suối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nhỏ</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nước</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rất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trong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Suối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chảy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lững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lờ</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làm</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những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sợi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rêu</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xanh</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bám</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vào</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những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tảng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đá</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xám</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hai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bên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bờ</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nhảy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múa</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nhịp</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nhàng</a:t>
            </a:r>
            <a:r>
              <a:rPr lang="en-US" sz="3200" dirty="0">
                <a:solidFill>
                  <a:srgbClr val="424243"/>
                </a:solidFill>
                <a:latin typeface="Cambria" panose="02040503050406030204" pitchFamily="18" charset="0"/>
                <a:ea typeface="Cambria" panose="02040503050406030204" pitchFamily="18" charset="0"/>
                <a:cs typeface="Lato"/>
                <a:sym typeface="Lato"/>
              </a:rPr>
              <a:t>. Ở </a:t>
            </a:r>
            <a:r>
              <a:rPr lang="en-US" sz="3200" dirty="0" err="1">
                <a:solidFill>
                  <a:srgbClr val="424243"/>
                </a:solidFill>
                <a:latin typeface="Cambria" panose="02040503050406030204" pitchFamily="18" charset="0"/>
                <a:ea typeface="Cambria" panose="02040503050406030204" pitchFamily="18" charset="0"/>
                <a:cs typeface="Lato"/>
                <a:sym typeface="Lato"/>
              </a:rPr>
              <a:t>giữa</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dòng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một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bầy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cá</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nhỏ</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chỉ</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bằng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ngón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tay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út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ve</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vẩy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vây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và</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đuôi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miệng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khẽ</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há</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ra</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lặng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lẽ</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bơi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đứng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Gần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như</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không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có</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một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tiếng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động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nào</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báo</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hiệu</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sự</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có</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mặt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của</a:t>
            </a:r>
            <a:r>
              <a:rPr lang="en-US" sz="3200" dirty="0">
                <a:solidFill>
                  <a:srgbClr val="424243"/>
                </a:solidFill>
                <a:latin typeface="Cambria" panose="02040503050406030204" pitchFamily="18" charset="0"/>
                <a:ea typeface="Cambria" panose="02040503050406030204" pitchFamily="18" charset="0"/>
                <a:cs typeface="Lato"/>
                <a:sym typeface="Lato"/>
              </a:rPr>
              <a:t> con </a:t>
            </a:r>
            <a:r>
              <a:rPr lang="en-US" sz="3200" dirty="0" err="1">
                <a:solidFill>
                  <a:srgbClr val="424243"/>
                </a:solidFill>
                <a:latin typeface="Cambria" panose="02040503050406030204" pitchFamily="18" charset="0"/>
                <a:ea typeface="Cambria" panose="02040503050406030204" pitchFamily="18" charset="0"/>
                <a:cs typeface="Lato"/>
                <a:sym typeface="Lato"/>
              </a:rPr>
              <a:t>suối</a:t>
            </a:r>
            <a:r>
              <a:rPr lang="en-US" sz="3200" dirty="0">
                <a:solidFill>
                  <a:srgbClr val="424243"/>
                </a:solidFill>
                <a:latin typeface="Cambria" panose="02040503050406030204" pitchFamily="18" charset="0"/>
                <a:ea typeface="Cambria" panose="02040503050406030204" pitchFamily="18" charset="0"/>
                <a:cs typeface="Lato"/>
                <a:sym typeface="Lato"/>
              </a:rPr>
              <a:t> ở </a:t>
            </a:r>
            <a:r>
              <a:rPr lang="en-US" sz="3200" dirty="0" err="1">
                <a:solidFill>
                  <a:srgbClr val="424243"/>
                </a:solidFill>
                <a:latin typeface="Cambria" panose="02040503050406030204" pitchFamily="18" charset="0"/>
                <a:ea typeface="Cambria" panose="02040503050406030204" pitchFamily="18" charset="0"/>
                <a:cs typeface="Lato"/>
                <a:sym typeface="Lato"/>
              </a:rPr>
              <a:t>quãng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rừng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có</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lẽ</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là</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đầu</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nguồn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này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Bên</a:t>
            </a:r>
            <a:r>
              <a:rPr lang="en-US" sz="3200" dirty="0">
                <a:solidFill>
                  <a:srgbClr val="424243"/>
                </a:solidFill>
                <a:latin typeface="Cambria" panose="02040503050406030204" pitchFamily="18" charset="0"/>
                <a:ea typeface="Cambria" panose="02040503050406030204" pitchFamily="18" charset="0"/>
                <a:cs typeface="Lato"/>
                <a:sym typeface="Lato"/>
              </a:rPr>
              <a:t> kia </a:t>
            </a:r>
            <a:r>
              <a:rPr lang="en-US" sz="3200" dirty="0" err="1">
                <a:solidFill>
                  <a:srgbClr val="424243"/>
                </a:solidFill>
                <a:latin typeface="Cambria" panose="02040503050406030204" pitchFamily="18" charset="0"/>
                <a:ea typeface="Cambria" panose="02040503050406030204" pitchFamily="18" charset="0"/>
                <a:cs typeface="Lato"/>
                <a:sym typeface="Lato"/>
              </a:rPr>
              <a:t>suối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đã</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thấy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những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chiếc</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măng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trúc</a:t>
            </a:r>
            <a:r>
              <a:rPr lang="en-US" sz="3200" dirty="0">
                <a:solidFill>
                  <a:srgbClr val="424243"/>
                </a:solidFill>
                <a:latin typeface="Cambria" panose="02040503050406030204" pitchFamily="18" charset="0"/>
                <a:ea typeface="Cambria" panose="02040503050406030204" pitchFamily="18" charset="0"/>
                <a:cs typeface="Lato"/>
                <a:sym typeface="Lato"/>
              </a:rPr>
              <a:t> non </a:t>
            </a:r>
            <a:r>
              <a:rPr lang="en-US" sz="3200" dirty="0" err="1">
                <a:solidFill>
                  <a:srgbClr val="424243"/>
                </a:solidFill>
                <a:latin typeface="Cambria" panose="02040503050406030204" pitchFamily="18" charset="0"/>
                <a:ea typeface="Cambria" panose="02040503050406030204" pitchFamily="18" charset="0"/>
                <a:cs typeface="Lato"/>
                <a:sym typeface="Lato"/>
              </a:rPr>
              <a:t>bị</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nhím</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ăn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dở</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chân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chúng</a:t>
            </a:r>
            <a:r>
              <a:rPr lang="en-US" sz="3200" dirty="0">
                <a:solidFill>
                  <a:srgbClr val="424243"/>
                </a:solidFill>
                <a:latin typeface="Cambria" panose="02040503050406030204" pitchFamily="18" charset="0"/>
                <a:ea typeface="Cambria" panose="02040503050406030204" pitchFamily="18" charset="0"/>
                <a:cs typeface="Lato"/>
                <a:sym typeface="Lato"/>
              </a:rPr>
              <a:t> in </a:t>
            </a:r>
            <a:r>
              <a:rPr lang="en-US" sz="3200" dirty="0" err="1">
                <a:solidFill>
                  <a:srgbClr val="424243"/>
                </a:solidFill>
                <a:latin typeface="Cambria" panose="02040503050406030204" pitchFamily="18" charset="0"/>
                <a:ea typeface="Cambria" panose="02040503050406030204" pitchFamily="18" charset="0"/>
                <a:cs typeface="Lato"/>
                <a:sym typeface="Lato"/>
              </a:rPr>
              <a:t>lỗ</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chỗ</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như</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vết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chân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chuột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Những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cây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trúc</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vàng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óng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vút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cao</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đã</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bắt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đầu</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trổ</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hoa</a:t>
            </a:r>
            <a:r>
              <a:rPr lang="en-US" sz="3200" dirty="0">
                <a:solidFill>
                  <a:srgbClr val="424243"/>
                </a:solidFill>
                <a:latin typeface="Cambria" panose="02040503050406030204" pitchFamily="18" charset="0"/>
                <a:ea typeface="Cambria" panose="02040503050406030204" pitchFamily="18" charset="0"/>
                <a:cs typeface="Lato"/>
                <a:sym typeface="Lato"/>
              </a:rPr>
              <a:t>. Hoa </a:t>
            </a:r>
            <a:r>
              <a:rPr lang="en-US" sz="3200" dirty="0" err="1">
                <a:solidFill>
                  <a:srgbClr val="424243"/>
                </a:solidFill>
                <a:latin typeface="Cambria" panose="02040503050406030204" pitchFamily="18" charset="0"/>
                <a:ea typeface="Cambria" panose="02040503050406030204" pitchFamily="18" charset="0"/>
                <a:cs typeface="Lato"/>
                <a:sym typeface="Lato"/>
              </a:rPr>
              <a:t>trúc</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cứng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và</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vàng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không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có</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hương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vị</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gì</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vậy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mà</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đâu</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đó</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vẫn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thoảng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một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mùi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thơm</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nhẹ</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nhõm</a:t>
            </a:r>
            <a:r>
              <a:rPr lang="en-US" sz="3200" dirty="0">
                <a:solidFill>
                  <a:srgbClr val="424243"/>
                </a:solidFill>
                <a:latin typeface="Cambria" panose="02040503050406030204" pitchFamily="18" charset="0"/>
                <a:ea typeface="Cambria" panose="02040503050406030204" pitchFamily="18" charset="0"/>
                <a:cs typeface="Lato"/>
                <a:sym typeface="Lato"/>
              </a:rPr>
              <a:t>, xa </a:t>
            </a:r>
            <a:r>
              <a:rPr lang="en-US" sz="3200" dirty="0" err="1">
                <a:solidFill>
                  <a:srgbClr val="424243"/>
                </a:solidFill>
                <a:latin typeface="Cambria" panose="02040503050406030204" pitchFamily="18" charset="0"/>
                <a:ea typeface="Cambria" panose="02040503050406030204" pitchFamily="18" charset="0"/>
                <a:cs typeface="Lato"/>
                <a:sym typeface="Lato"/>
              </a:rPr>
              <a:t>ngái</a:t>
            </a:r>
            <a:r>
              <a:rPr lang="en-US" sz="3200" dirty="0">
                <a:solidFill>
                  <a:srgbClr val="424243"/>
                </a:solidFill>
                <a:latin typeface="Cambria" panose="02040503050406030204" pitchFamily="18" charset="0"/>
                <a:ea typeface="Cambria" panose="02040503050406030204" pitchFamily="18" charset="0"/>
                <a:cs typeface="Lato"/>
                <a:sym typeface="Lato"/>
              </a:rPr>
              <a:t>,... </a:t>
            </a:r>
          </a:p>
          <a:p>
            <a:pPr algn="just"/>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i="1" dirty="0">
                <a:solidFill>
                  <a:srgbClr val="575757"/>
                </a:solidFill>
                <a:latin typeface="Cambria" panose="02040503050406030204" pitchFamily="18" charset="0"/>
                <a:ea typeface="Cambria" panose="02040503050406030204" pitchFamily="18" charset="0"/>
                <a:cs typeface="Source Sans Pro"/>
                <a:sym typeface="Source Sans Pro"/>
              </a:rPr>
              <a:t>(Theo </a:t>
            </a:r>
            <a:r>
              <a:rPr lang="en-US" sz="3200" i="1" dirty="0" err="1">
                <a:solidFill>
                  <a:srgbClr val="575757"/>
                </a:solidFill>
                <a:latin typeface="Cambria" panose="02040503050406030204" pitchFamily="18" charset="0"/>
                <a:ea typeface="Cambria" panose="02040503050406030204" pitchFamily="18" charset="0"/>
                <a:cs typeface="Source Sans Pro"/>
                <a:sym typeface="Source Sans Pro"/>
              </a:rPr>
              <a:t>Trần</a:t>
            </a:r>
            <a:r>
              <a:rPr lang="en-US" sz="3200" i="1" dirty="0">
                <a:solidFill>
                  <a:srgbClr val="575757"/>
                </a:solidFill>
                <a:latin typeface="Cambria" panose="02040503050406030204" pitchFamily="18" charset="0"/>
                <a:ea typeface="Cambria" panose="02040503050406030204" pitchFamily="18" charset="0"/>
                <a:cs typeface="Source Sans Pro"/>
                <a:sym typeface="Source Sans Pro"/>
              </a:rPr>
              <a:t> </a:t>
            </a:r>
            <a:r>
              <a:rPr lang="en-US" sz="3200" i="1" dirty="0" err="1">
                <a:solidFill>
                  <a:srgbClr val="575757"/>
                </a:solidFill>
                <a:latin typeface="Cambria" panose="02040503050406030204" pitchFamily="18" charset="0"/>
                <a:ea typeface="Cambria" panose="02040503050406030204" pitchFamily="18" charset="0"/>
                <a:cs typeface="Source Sans Pro"/>
                <a:sym typeface="Source Sans Pro"/>
              </a:rPr>
              <a:t>Nhuận</a:t>
            </a:r>
            <a:r>
              <a:rPr lang="en-US" sz="3200" i="1" dirty="0">
                <a:solidFill>
                  <a:srgbClr val="575757"/>
                </a:solidFill>
                <a:latin typeface="Cambria" panose="02040503050406030204" pitchFamily="18" charset="0"/>
                <a:ea typeface="Cambria" panose="02040503050406030204" pitchFamily="18" charset="0"/>
                <a:cs typeface="Source Sans Pro"/>
                <a:sym typeface="Source Sans Pro"/>
              </a:rPr>
              <a:t> Minh)</a:t>
            </a:r>
          </a:p>
          <a:p>
            <a:pPr algn="just"/>
            <a:endParaRPr lang="en-US" sz="3200" dirty="0">
              <a:solidFill>
                <a:srgbClr val="424243"/>
              </a:solidFill>
              <a:latin typeface="Cambria" panose="02040503050406030204" pitchFamily="18" charset="0"/>
              <a:ea typeface="Cambria" panose="02040503050406030204" pitchFamily="18" charset="0"/>
              <a:cs typeface="Lato"/>
              <a:sym typeface="Lato"/>
            </a:endParaRPr>
          </a:p>
        </p:txBody>
      </p:sp>
      <p:sp>
        <p:nvSpPr>
          <p:cNvPr id="16" name="TextBox 16"/>
          <p:cNvSpPr txBox="1"/>
          <p:nvPr/>
        </p:nvSpPr>
        <p:spPr>
          <a:xfrm>
            <a:off x="1238651" y="5978855"/>
            <a:ext cx="13169453" cy="2769989"/>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3600" dirty="0" err="1">
                <a:solidFill>
                  <a:srgbClr val="C00000"/>
                </a:solidFill>
                <a:latin typeface="Cambria" panose="02040503050406030204" pitchFamily="18" charset="0"/>
                <a:ea typeface="Cambria" panose="02040503050406030204" pitchFamily="18" charset="0"/>
                <a:cs typeface="Lato"/>
                <a:sym typeface="Lato"/>
              </a:rPr>
              <a:t>Đoạn</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văn</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tả</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phong</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cảnh</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gì</a:t>
            </a:r>
            <a:r>
              <a:rPr lang="en-US" sz="3600" dirty="0">
                <a:solidFill>
                  <a:srgbClr val="C00000"/>
                </a:solidFill>
                <a:latin typeface="Cambria" panose="02040503050406030204" pitchFamily="18" charset="0"/>
                <a:ea typeface="Cambria" panose="02040503050406030204" pitchFamily="18" charset="0"/>
                <a:cs typeface="Lato"/>
                <a:sym typeface="Lato"/>
              </a:rPr>
              <a:t>?</a:t>
            </a:r>
          </a:p>
          <a:p>
            <a:pPr marL="457200" indent="-457200">
              <a:buFont typeface="Arial" panose="020B0604020202020204" pitchFamily="34" charset="0"/>
              <a:buChar char="•"/>
            </a:pPr>
            <a:r>
              <a:rPr lang="en-US" sz="3600" dirty="0" err="1">
                <a:solidFill>
                  <a:srgbClr val="C00000"/>
                </a:solidFill>
                <a:latin typeface="Cambria" panose="02040503050406030204" pitchFamily="18" charset="0"/>
                <a:ea typeface="Cambria" panose="02040503050406030204" pitchFamily="18" charset="0"/>
                <a:cs typeface="Lato"/>
                <a:sym typeface="Lato"/>
              </a:rPr>
              <a:t>Tác</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giả</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quan</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sát</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cảm</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nhận</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vẻ</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đẹp</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của</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phong</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cảnh</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bằng</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những</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giác</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quan</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nào</a:t>
            </a:r>
            <a:r>
              <a:rPr lang="en-US" sz="3600" dirty="0">
                <a:solidFill>
                  <a:srgbClr val="C00000"/>
                </a:solidFill>
                <a:latin typeface="Cambria" panose="02040503050406030204" pitchFamily="18" charset="0"/>
                <a:ea typeface="Cambria" panose="02040503050406030204" pitchFamily="18" charset="0"/>
                <a:cs typeface="Lato"/>
                <a:sym typeface="Lato"/>
              </a:rPr>
              <a:t>?</a:t>
            </a:r>
          </a:p>
          <a:p>
            <a:pPr marL="457200" indent="-457200">
              <a:buFont typeface="Arial" panose="020B0604020202020204" pitchFamily="34" charset="0"/>
              <a:buChar char="•"/>
            </a:pPr>
            <a:r>
              <a:rPr lang="en-US" sz="3600" dirty="0">
                <a:solidFill>
                  <a:srgbClr val="C00000"/>
                </a:solidFill>
                <a:latin typeface="Cambria" panose="02040503050406030204" pitchFamily="18" charset="0"/>
                <a:ea typeface="Cambria" panose="02040503050406030204" pitchFamily="18" charset="0"/>
                <a:cs typeface="Lato"/>
                <a:sym typeface="Lato"/>
              </a:rPr>
              <a:t>Phong </a:t>
            </a:r>
            <a:r>
              <a:rPr lang="en-US" sz="3600" dirty="0" err="1">
                <a:solidFill>
                  <a:srgbClr val="C00000"/>
                </a:solidFill>
                <a:latin typeface="Cambria" panose="02040503050406030204" pitchFamily="18" charset="0"/>
                <a:ea typeface="Cambria" panose="02040503050406030204" pitchFamily="18" charset="0"/>
                <a:cs typeface="Lato"/>
                <a:sym typeface="Lato"/>
              </a:rPr>
              <a:t>cảnh</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được</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miêu</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tả</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theo</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trình</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tự</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thời</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gian</a:t>
            </a:r>
            <a:r>
              <a:rPr lang="en-US" sz="3600" dirty="0">
                <a:solidFill>
                  <a:srgbClr val="C00000"/>
                </a:solidFill>
                <a:latin typeface="Cambria" panose="02040503050406030204" pitchFamily="18" charset="0"/>
                <a:ea typeface="Cambria" panose="02040503050406030204" pitchFamily="18" charset="0"/>
                <a:cs typeface="Lato"/>
                <a:sym typeface="Lato"/>
              </a:rPr>
              <a:t> hay </a:t>
            </a:r>
            <a:r>
              <a:rPr lang="en-US" sz="3600" dirty="0" err="1">
                <a:solidFill>
                  <a:srgbClr val="C00000"/>
                </a:solidFill>
                <a:latin typeface="Cambria" panose="02040503050406030204" pitchFamily="18" charset="0"/>
                <a:ea typeface="Cambria" panose="02040503050406030204" pitchFamily="18" charset="0"/>
                <a:cs typeface="Lato"/>
                <a:sym typeface="Lato"/>
              </a:rPr>
              <a:t>không</a:t>
            </a:r>
            <a:r>
              <a:rPr lang="en-US" sz="3600" dirty="0">
                <a:solidFill>
                  <a:srgbClr val="C00000"/>
                </a:solidFill>
                <a:latin typeface="Cambria" panose="02040503050406030204" pitchFamily="18" charset="0"/>
                <a:ea typeface="Cambria" panose="02040503050406030204" pitchFamily="18" charset="0"/>
                <a:cs typeface="Lato"/>
                <a:sym typeface="Lato"/>
              </a:rPr>
              <a:t> </a:t>
            </a:r>
            <a:r>
              <a:rPr lang="en-US" sz="3600" dirty="0" err="1">
                <a:solidFill>
                  <a:srgbClr val="C00000"/>
                </a:solidFill>
                <a:latin typeface="Cambria" panose="02040503050406030204" pitchFamily="18" charset="0"/>
                <a:ea typeface="Cambria" panose="02040503050406030204" pitchFamily="18" charset="0"/>
                <a:cs typeface="Lato"/>
                <a:sym typeface="Lato"/>
              </a:rPr>
              <a:t>gian</a:t>
            </a:r>
            <a:r>
              <a:rPr lang="en-US" sz="3600" dirty="0">
                <a:solidFill>
                  <a:srgbClr val="C00000"/>
                </a:solidFill>
                <a:latin typeface="Cambria" panose="02040503050406030204" pitchFamily="18" charset="0"/>
                <a:ea typeface="Cambria" panose="02040503050406030204" pitchFamily="18" charset="0"/>
                <a:cs typeface="Lato"/>
                <a:sym typeface="Lato"/>
              </a:rPr>
              <a:t>?</a:t>
            </a:r>
          </a:p>
          <a:p>
            <a:pPr marL="457200" indent="-457200">
              <a:buFont typeface="Arial" panose="020B0604020202020204" pitchFamily="34" charset="0"/>
              <a:buChar char="•"/>
            </a:pPr>
            <a:endParaRPr lang="en-US" sz="3600" dirty="0">
              <a:solidFill>
                <a:srgbClr val="C00000"/>
              </a:solidFill>
              <a:latin typeface="Cambria" panose="02040503050406030204" pitchFamily="18" charset="0"/>
              <a:ea typeface="Cambria" panose="02040503050406030204" pitchFamily="18" charset="0"/>
              <a:cs typeface="Lato"/>
              <a:sym typeface="Lato"/>
            </a:endParaRPr>
          </a:p>
        </p:txBody>
      </p:sp>
      <p:sp>
        <p:nvSpPr>
          <p:cNvPr id="17" name="TextBox 17"/>
          <p:cNvSpPr txBox="1"/>
          <p:nvPr/>
        </p:nvSpPr>
        <p:spPr>
          <a:xfrm>
            <a:off x="11289630" y="4801982"/>
            <a:ext cx="3124200" cy="324128"/>
          </a:xfrm>
          <a:prstGeom prst="rect">
            <a:avLst/>
          </a:prstGeom>
        </p:spPr>
        <p:txBody>
          <a:bodyPr lIns="0" tIns="0" rIns="0" bIns="0" rtlCol="0" anchor="t">
            <a:spAutoFit/>
          </a:bodyPr>
          <a:lstStyle/>
          <a:p>
            <a:pPr algn="ctr">
              <a:lnSpc>
                <a:spcPts val="2701"/>
              </a:lnSpc>
            </a:pPr>
            <a:endParaRPr lang="en-US" sz="1929" spc="223" dirty="0">
              <a:solidFill>
                <a:srgbClr val="575757"/>
              </a:solidFill>
              <a:latin typeface="Source Sans Pro"/>
              <a:ea typeface="Source Sans Pro"/>
              <a:cs typeface="Source Sans Pro"/>
              <a:sym typeface="Source Sans Pro"/>
            </a:endParaRPr>
          </a:p>
        </p:txBody>
      </p:sp>
      <p:pic>
        <p:nvPicPr>
          <p:cNvPr id="22" name="Picture 21">
            <a:extLst>
              <a:ext uri="{FF2B5EF4-FFF2-40B4-BE49-F238E27FC236}">
                <a16:creationId xmlns:a16="http://schemas.microsoft.com/office/drawing/2014/main" id="{02A7F2C0-145E-2711-842A-1CA3CFEFB6ED}"/>
              </a:ext>
            </a:extLst>
          </p:cNvPr>
          <p:cNvPicPr>
            <a:picLocks noChangeAspect="1"/>
          </p:cNvPicPr>
          <p:nvPr/>
        </p:nvPicPr>
        <p:blipFill>
          <a:blip r:embed="rId9"/>
          <a:stretch>
            <a:fillRect/>
          </a:stretch>
        </p:blipFill>
        <p:spPr>
          <a:xfrm>
            <a:off x="2204896" y="8443714"/>
            <a:ext cx="5328366"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fade">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fade">
                                      <p:cBhvr>
                                        <p:cTn id="25" dur="500"/>
                                        <p:tgtEl>
                                          <p:spTgt spid="1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fade">
                                      <p:cBhvr>
                                        <p:cTn id="30" dur="500"/>
                                        <p:tgtEl>
                                          <p:spTgt spid="1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randombar(horizontal)">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A334"/>
        </a:solidFill>
        <a:effectLst/>
      </p:bgPr>
    </p:bg>
    <p:spTree>
      <p:nvGrpSpPr>
        <p:cNvPr id="1" name=""/>
        <p:cNvGrpSpPr/>
        <p:nvPr/>
      </p:nvGrpSpPr>
      <p:grpSpPr>
        <a:xfrm>
          <a:off x="0" y="0"/>
          <a:ext cx="0" cy="0"/>
          <a:chOff x="0" y="0"/>
          <a:chExt cx="0" cy="0"/>
        </a:xfrm>
      </p:grpSpPr>
      <p:sp>
        <p:nvSpPr>
          <p:cNvPr id="2" name="Freeform 2"/>
          <p:cNvSpPr/>
          <p:nvPr/>
        </p:nvSpPr>
        <p:spPr>
          <a:xfrm>
            <a:off x="-1" y="0"/>
            <a:ext cx="18551815" cy="10677127"/>
          </a:xfrm>
          <a:custGeom>
            <a:avLst/>
            <a:gdLst/>
            <a:ahLst/>
            <a:cxnLst/>
            <a:rect l="l" t="t" r="r" b="b"/>
            <a:pathLst>
              <a:path w="19067538" h="12703747">
                <a:moveTo>
                  <a:pt x="0" y="0"/>
                </a:moveTo>
                <a:lnTo>
                  <a:pt x="19067537" y="0"/>
                </a:lnTo>
                <a:lnTo>
                  <a:pt x="19067537" y="12703747"/>
                </a:lnTo>
                <a:lnTo>
                  <a:pt x="0" y="12703747"/>
                </a:lnTo>
                <a:lnTo>
                  <a:pt x="0" y="0"/>
                </a:lnTo>
                <a:close/>
              </a:path>
            </a:pathLst>
          </a:custGeom>
          <a:blipFill>
            <a:blip r:embed="rId2"/>
            <a:stretch>
              <a:fillRect/>
            </a:stretch>
          </a:blipFill>
        </p:spPr>
      </p:sp>
      <p:grpSp>
        <p:nvGrpSpPr>
          <p:cNvPr id="3" name="Group 3"/>
          <p:cNvGrpSpPr/>
          <p:nvPr/>
        </p:nvGrpSpPr>
        <p:grpSpPr>
          <a:xfrm>
            <a:off x="687220" y="398210"/>
            <a:ext cx="16661651" cy="9460539"/>
            <a:chOff x="0" y="0"/>
            <a:chExt cx="3796818" cy="2155846"/>
          </a:xfrm>
        </p:grpSpPr>
        <p:sp>
          <p:nvSpPr>
            <p:cNvPr id="4" name="Freeform 4"/>
            <p:cNvSpPr/>
            <p:nvPr/>
          </p:nvSpPr>
          <p:spPr>
            <a:xfrm>
              <a:off x="0" y="0"/>
              <a:ext cx="3796818" cy="2155846"/>
            </a:xfrm>
            <a:custGeom>
              <a:avLst/>
              <a:gdLst/>
              <a:ahLst/>
              <a:cxnLst/>
              <a:rect l="l" t="t" r="r" b="b"/>
              <a:pathLst>
                <a:path w="3796818" h="2155846">
                  <a:moveTo>
                    <a:pt x="9758" y="0"/>
                  </a:moveTo>
                  <a:lnTo>
                    <a:pt x="3787060" y="0"/>
                  </a:lnTo>
                  <a:cubicBezTo>
                    <a:pt x="3789649" y="0"/>
                    <a:pt x="3792130" y="1028"/>
                    <a:pt x="3793960" y="2858"/>
                  </a:cubicBezTo>
                  <a:cubicBezTo>
                    <a:pt x="3795790" y="4688"/>
                    <a:pt x="3796818" y="7170"/>
                    <a:pt x="3796818" y="9758"/>
                  </a:cubicBezTo>
                  <a:lnTo>
                    <a:pt x="3796818" y="2146088"/>
                  </a:lnTo>
                  <a:cubicBezTo>
                    <a:pt x="3796818" y="2148676"/>
                    <a:pt x="3795790" y="2151158"/>
                    <a:pt x="3793960" y="2152988"/>
                  </a:cubicBezTo>
                  <a:cubicBezTo>
                    <a:pt x="3792130" y="2154818"/>
                    <a:pt x="3789649" y="2155846"/>
                    <a:pt x="3787060" y="2155846"/>
                  </a:cubicBezTo>
                  <a:lnTo>
                    <a:pt x="9758" y="2155846"/>
                  </a:lnTo>
                  <a:cubicBezTo>
                    <a:pt x="7170" y="2155846"/>
                    <a:pt x="4688" y="2154818"/>
                    <a:pt x="2858" y="2152988"/>
                  </a:cubicBezTo>
                  <a:cubicBezTo>
                    <a:pt x="1028" y="2151158"/>
                    <a:pt x="0" y="2148676"/>
                    <a:pt x="0" y="2146088"/>
                  </a:cubicBezTo>
                  <a:lnTo>
                    <a:pt x="0" y="9758"/>
                  </a:lnTo>
                  <a:cubicBezTo>
                    <a:pt x="0" y="7170"/>
                    <a:pt x="1028" y="4688"/>
                    <a:pt x="2858" y="2858"/>
                  </a:cubicBezTo>
                  <a:cubicBezTo>
                    <a:pt x="4688" y="1028"/>
                    <a:pt x="7170" y="0"/>
                    <a:pt x="9758" y="0"/>
                  </a:cubicBezTo>
                  <a:close/>
                </a:path>
              </a:pathLst>
            </a:custGeom>
            <a:solidFill>
              <a:srgbClr val="FFFFFF"/>
            </a:solidFill>
          </p:spPr>
        </p:sp>
        <p:sp>
          <p:nvSpPr>
            <p:cNvPr id="5" name="TextBox 5"/>
            <p:cNvSpPr txBox="1"/>
            <p:nvPr/>
          </p:nvSpPr>
          <p:spPr>
            <a:xfrm>
              <a:off x="0" y="-38100"/>
              <a:ext cx="3796818" cy="2193946"/>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4741702" y="188980"/>
            <a:ext cx="3470545" cy="1191168"/>
            <a:chOff x="0" y="0"/>
            <a:chExt cx="4627393" cy="1588224"/>
          </a:xfrm>
        </p:grpSpPr>
        <p:grpSp>
          <p:nvGrpSpPr>
            <p:cNvPr id="7" name="Group 7"/>
            <p:cNvGrpSpPr/>
            <p:nvPr/>
          </p:nvGrpSpPr>
          <p:grpSpPr>
            <a:xfrm>
              <a:off x="0" y="0"/>
              <a:ext cx="4627393" cy="1588224"/>
              <a:chOff x="0" y="0"/>
              <a:chExt cx="790860" cy="271441"/>
            </a:xfrm>
          </p:grpSpPr>
          <p:sp>
            <p:nvSpPr>
              <p:cNvPr id="8" name="Freeform 8"/>
              <p:cNvSpPr/>
              <p:nvPr/>
            </p:nvSpPr>
            <p:spPr>
              <a:xfrm>
                <a:off x="0" y="0"/>
                <a:ext cx="790860" cy="271441"/>
              </a:xfrm>
              <a:custGeom>
                <a:avLst/>
                <a:gdLst/>
                <a:ahLst/>
                <a:cxnLst/>
                <a:rect l="l" t="t" r="r" b="b"/>
                <a:pathLst>
                  <a:path w="790860" h="271441">
                    <a:moveTo>
                      <a:pt x="46846" y="0"/>
                    </a:moveTo>
                    <a:lnTo>
                      <a:pt x="744014" y="0"/>
                    </a:lnTo>
                    <a:cubicBezTo>
                      <a:pt x="769886" y="0"/>
                      <a:pt x="790860" y="20974"/>
                      <a:pt x="790860" y="46846"/>
                    </a:cubicBezTo>
                    <a:lnTo>
                      <a:pt x="790860" y="224595"/>
                    </a:lnTo>
                    <a:cubicBezTo>
                      <a:pt x="790860" y="250467"/>
                      <a:pt x="769886" y="271441"/>
                      <a:pt x="744014" y="271441"/>
                    </a:cubicBezTo>
                    <a:lnTo>
                      <a:pt x="46846" y="271441"/>
                    </a:lnTo>
                    <a:cubicBezTo>
                      <a:pt x="20974" y="271441"/>
                      <a:pt x="0" y="250467"/>
                      <a:pt x="0" y="224595"/>
                    </a:cubicBezTo>
                    <a:lnTo>
                      <a:pt x="0" y="46846"/>
                    </a:lnTo>
                    <a:cubicBezTo>
                      <a:pt x="0" y="20974"/>
                      <a:pt x="20974" y="0"/>
                      <a:pt x="46846" y="0"/>
                    </a:cubicBezTo>
                    <a:close/>
                  </a:path>
                </a:pathLst>
              </a:custGeom>
              <a:solidFill>
                <a:srgbClr val="92D050"/>
              </a:solidFill>
              <a:ln w="57150">
                <a:solidFill>
                  <a:schemeClr val="bg1"/>
                </a:solidFill>
              </a:ln>
            </p:spPr>
          </p:sp>
          <p:sp>
            <p:nvSpPr>
              <p:cNvPr id="9" name="TextBox 9"/>
              <p:cNvSpPr txBox="1"/>
              <p:nvPr/>
            </p:nvSpPr>
            <p:spPr>
              <a:xfrm>
                <a:off x="0" y="-38100"/>
                <a:ext cx="790860" cy="309541"/>
              </a:xfrm>
              <a:prstGeom prst="rect">
                <a:avLst/>
              </a:prstGeom>
            </p:spPr>
            <p:txBody>
              <a:bodyPr lIns="50800" tIns="50800" rIns="50800" bIns="50800" rtlCol="0" anchor="ctr"/>
              <a:lstStyle/>
              <a:p>
                <a:pPr algn="ctr">
                  <a:lnSpc>
                    <a:spcPts val="2659"/>
                  </a:lnSpc>
                  <a:spcBef>
                    <a:spcPct val="0"/>
                  </a:spcBef>
                </a:pPr>
                <a:endParaRPr>
                  <a:latin typeface="SVN-Reliant" panose="02040603050506020204" pitchFamily="18" charset="0"/>
                </a:endParaRPr>
              </a:p>
            </p:txBody>
          </p:sp>
        </p:grpSp>
        <p:sp>
          <p:nvSpPr>
            <p:cNvPr id="10" name="TextBox 10"/>
            <p:cNvSpPr txBox="1"/>
            <p:nvPr/>
          </p:nvSpPr>
          <p:spPr>
            <a:xfrm>
              <a:off x="240452" y="93285"/>
              <a:ext cx="4146487" cy="1253592"/>
            </a:xfrm>
            <a:prstGeom prst="rect">
              <a:avLst/>
            </a:prstGeom>
          </p:spPr>
          <p:txBody>
            <a:bodyPr lIns="0" tIns="0" rIns="0" bIns="0" rtlCol="0" anchor="t">
              <a:spAutoFit/>
            </a:bodyPr>
            <a:lstStyle/>
            <a:p>
              <a:pPr marL="0" lvl="0" indent="0" algn="ctr">
                <a:lnSpc>
                  <a:spcPts val="7937"/>
                </a:lnSpc>
                <a:spcBef>
                  <a:spcPct val="0"/>
                </a:spcBef>
              </a:pPr>
              <a:r>
                <a:rPr lang="en-US" sz="5669" b="1" dirty="0" err="1">
                  <a:solidFill>
                    <a:schemeClr val="bg1"/>
                  </a:solidFill>
                  <a:latin typeface="SVN-Reliant" panose="02040603050506020204" pitchFamily="18" charset="0"/>
                  <a:ea typeface="Bryndan Write"/>
                  <a:cs typeface="Bryndan Write"/>
                  <a:sym typeface="Bryndan Write"/>
                </a:rPr>
                <a:t>Câu</a:t>
              </a:r>
              <a:r>
                <a:rPr lang="en-US" sz="5669" b="1" dirty="0">
                  <a:solidFill>
                    <a:srgbClr val="000000"/>
                  </a:solidFill>
                  <a:latin typeface="SVN-Reliant" panose="02040603050506020204" pitchFamily="18" charset="0"/>
                  <a:ea typeface="Bryndan Write"/>
                  <a:cs typeface="Bryndan Write"/>
                  <a:sym typeface="Bryndan Write"/>
                </a:rPr>
                <a:t> </a:t>
              </a:r>
              <a:r>
                <a:rPr lang="en-US" sz="5669" b="1" dirty="0">
                  <a:solidFill>
                    <a:schemeClr val="bg1"/>
                  </a:solidFill>
                  <a:latin typeface="SVN-Reliant" panose="02040603050506020204" pitchFamily="18" charset="0"/>
                  <a:ea typeface="Bryndan Write"/>
                  <a:cs typeface="Bryndan Write"/>
                  <a:sym typeface="Bryndan Write"/>
                </a:rPr>
                <a:t>1</a:t>
              </a:r>
            </a:p>
          </p:txBody>
        </p:sp>
      </p:grpSp>
      <p:sp>
        <p:nvSpPr>
          <p:cNvPr id="11" name="Freeform 11"/>
          <p:cNvSpPr/>
          <p:nvPr/>
        </p:nvSpPr>
        <p:spPr>
          <a:xfrm>
            <a:off x="-5338456" y="-4877887"/>
            <a:ext cx="9128422" cy="10072742"/>
          </a:xfrm>
          <a:custGeom>
            <a:avLst/>
            <a:gdLst/>
            <a:ahLst/>
            <a:cxnLst/>
            <a:rect l="l" t="t" r="r" b="b"/>
            <a:pathLst>
              <a:path w="9128422" h="10072742">
                <a:moveTo>
                  <a:pt x="0" y="0"/>
                </a:moveTo>
                <a:lnTo>
                  <a:pt x="9128422" y="0"/>
                </a:lnTo>
                <a:lnTo>
                  <a:pt x="9128422" y="10072742"/>
                </a:lnTo>
                <a:lnTo>
                  <a:pt x="0" y="10072742"/>
                </a:lnTo>
                <a:lnTo>
                  <a:pt x="0" y="0"/>
                </a:lnTo>
                <a:close/>
              </a:path>
            </a:pathLst>
          </a:custGeom>
          <a:blipFill>
            <a:blip r:embed="rId3"/>
            <a:stretch>
              <a:fillRect/>
            </a:stretch>
          </a:blipFill>
        </p:spPr>
      </p:sp>
      <p:sp>
        <p:nvSpPr>
          <p:cNvPr id="12" name="Freeform 12"/>
          <p:cNvSpPr/>
          <p:nvPr/>
        </p:nvSpPr>
        <p:spPr>
          <a:xfrm>
            <a:off x="13352861" y="4702874"/>
            <a:ext cx="7159505" cy="6103478"/>
          </a:xfrm>
          <a:custGeom>
            <a:avLst/>
            <a:gdLst/>
            <a:ahLst/>
            <a:cxnLst/>
            <a:rect l="l" t="t" r="r" b="b"/>
            <a:pathLst>
              <a:path w="7159505" h="6103478">
                <a:moveTo>
                  <a:pt x="0" y="0"/>
                </a:moveTo>
                <a:lnTo>
                  <a:pt x="7159505" y="0"/>
                </a:lnTo>
                <a:lnTo>
                  <a:pt x="7159505" y="6103478"/>
                </a:lnTo>
                <a:lnTo>
                  <a:pt x="0" y="6103478"/>
                </a:lnTo>
                <a:lnTo>
                  <a:pt x="0" y="0"/>
                </a:lnTo>
                <a:close/>
              </a:path>
            </a:pathLst>
          </a:custGeom>
          <a:blipFill>
            <a:blip r:embed="rId4"/>
            <a:stretch>
              <a:fillRect/>
            </a:stretch>
          </a:blipFill>
        </p:spPr>
      </p:sp>
      <p:sp>
        <p:nvSpPr>
          <p:cNvPr id="13" name="Freeform 13"/>
          <p:cNvSpPr/>
          <p:nvPr/>
        </p:nvSpPr>
        <p:spPr>
          <a:xfrm>
            <a:off x="16368656" y="8668431"/>
            <a:ext cx="2183159" cy="1854775"/>
          </a:xfrm>
          <a:custGeom>
            <a:avLst/>
            <a:gdLst/>
            <a:ahLst/>
            <a:cxnLst/>
            <a:rect l="l" t="t" r="r" b="b"/>
            <a:pathLst>
              <a:path w="2183159" h="1854775">
                <a:moveTo>
                  <a:pt x="0" y="0"/>
                </a:moveTo>
                <a:lnTo>
                  <a:pt x="2183158" y="0"/>
                </a:lnTo>
                <a:lnTo>
                  <a:pt x="2183158" y="1854776"/>
                </a:lnTo>
                <a:lnTo>
                  <a:pt x="0" y="18547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flipH="1">
            <a:off x="42172" y="8191500"/>
            <a:ext cx="2243828" cy="2095500"/>
          </a:xfrm>
          <a:custGeom>
            <a:avLst/>
            <a:gdLst/>
            <a:ahLst/>
            <a:cxnLst/>
            <a:rect l="l" t="t" r="r" b="b"/>
            <a:pathLst>
              <a:path w="2392960" h="2355226">
                <a:moveTo>
                  <a:pt x="2392959" y="0"/>
                </a:moveTo>
                <a:lnTo>
                  <a:pt x="0" y="0"/>
                </a:lnTo>
                <a:lnTo>
                  <a:pt x="0" y="2355226"/>
                </a:lnTo>
                <a:lnTo>
                  <a:pt x="2392959" y="2355226"/>
                </a:lnTo>
                <a:lnTo>
                  <a:pt x="2392959"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6" name="TextBox 16"/>
          <p:cNvSpPr txBox="1"/>
          <p:nvPr/>
        </p:nvSpPr>
        <p:spPr>
          <a:xfrm>
            <a:off x="1686062" y="5958607"/>
            <a:ext cx="13169453" cy="677108"/>
          </a:xfrm>
          <a:prstGeom prst="rect">
            <a:avLst/>
          </a:prstGeom>
        </p:spPr>
        <p:txBody>
          <a:bodyPr wrap="square" lIns="0" tIns="0" rIns="0" bIns="0" rtlCol="0" anchor="t">
            <a:spAutoFit/>
          </a:bodyPr>
          <a:lstStyle/>
          <a:p>
            <a:r>
              <a:rPr lang="en-US" sz="4400" dirty="0" err="1">
                <a:solidFill>
                  <a:srgbClr val="C00000"/>
                </a:solidFill>
                <a:latin typeface="Cambria" panose="02040503050406030204" pitchFamily="18" charset="0"/>
                <a:ea typeface="Cambria" panose="02040503050406030204" pitchFamily="18" charset="0"/>
                <a:cs typeface="Lato"/>
                <a:sym typeface="Lato"/>
              </a:rPr>
              <a:t>Đoạn</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văn</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tả</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phong</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cảnh</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gì</a:t>
            </a:r>
            <a:r>
              <a:rPr lang="en-US" sz="4400" dirty="0">
                <a:solidFill>
                  <a:srgbClr val="C00000"/>
                </a:solidFill>
                <a:latin typeface="Cambria" panose="02040503050406030204" pitchFamily="18" charset="0"/>
                <a:ea typeface="Cambria" panose="02040503050406030204" pitchFamily="18" charset="0"/>
                <a:cs typeface="Lato"/>
                <a:sym typeface="Lato"/>
              </a:rPr>
              <a:t>?</a:t>
            </a:r>
          </a:p>
        </p:txBody>
      </p:sp>
      <p:sp>
        <p:nvSpPr>
          <p:cNvPr id="17" name="TextBox 17"/>
          <p:cNvSpPr txBox="1"/>
          <p:nvPr/>
        </p:nvSpPr>
        <p:spPr>
          <a:xfrm>
            <a:off x="11289630" y="4801982"/>
            <a:ext cx="3124200" cy="324128"/>
          </a:xfrm>
          <a:prstGeom prst="rect">
            <a:avLst/>
          </a:prstGeom>
        </p:spPr>
        <p:txBody>
          <a:bodyPr lIns="0" tIns="0" rIns="0" bIns="0" rtlCol="0" anchor="t">
            <a:spAutoFit/>
          </a:bodyPr>
          <a:lstStyle/>
          <a:p>
            <a:pPr algn="ctr">
              <a:lnSpc>
                <a:spcPts val="2701"/>
              </a:lnSpc>
            </a:pPr>
            <a:endParaRPr lang="en-US" sz="1929" spc="223" dirty="0">
              <a:solidFill>
                <a:srgbClr val="575757"/>
              </a:solidFill>
              <a:latin typeface="Source Sans Pro"/>
              <a:ea typeface="Source Sans Pro"/>
              <a:cs typeface="Source Sans Pro"/>
              <a:sym typeface="Source Sans Pro"/>
            </a:endParaRPr>
          </a:p>
        </p:txBody>
      </p:sp>
      <p:sp>
        <p:nvSpPr>
          <p:cNvPr id="21" name="TextBox 20">
            <a:extLst>
              <a:ext uri="{FF2B5EF4-FFF2-40B4-BE49-F238E27FC236}">
                <a16:creationId xmlns:a16="http://schemas.microsoft.com/office/drawing/2014/main" id="{4116C52A-5A0B-E92C-FC75-C03433F000E3}"/>
              </a:ext>
            </a:extLst>
          </p:cNvPr>
          <p:cNvSpPr txBox="1"/>
          <p:nvPr/>
        </p:nvSpPr>
        <p:spPr>
          <a:xfrm>
            <a:off x="3688530" y="7544614"/>
            <a:ext cx="7650299" cy="769441"/>
          </a:xfrm>
          <a:prstGeom prst="rect">
            <a:avLst/>
          </a:prstGeom>
          <a:noFill/>
        </p:spPr>
        <p:txBody>
          <a:bodyPr wrap="none" rtlCol="0">
            <a:spAutoFit/>
          </a:bodyPr>
          <a:lstStyle/>
          <a:p>
            <a:r>
              <a:rPr lang="en-US" sz="4400" i="1" dirty="0" err="1">
                <a:latin typeface="Cambria" panose="02040503050406030204" pitchFamily="18" charset="0"/>
                <a:ea typeface="Cambria" panose="02040503050406030204" pitchFamily="18" charset="0"/>
              </a:rPr>
              <a:t>Dựa</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vào</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đâu</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em</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xác</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định</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được</a:t>
            </a:r>
            <a:r>
              <a:rPr lang="en-US" sz="4400" i="1" dirty="0">
                <a:latin typeface="Cambria" panose="02040503050406030204" pitchFamily="18" charset="0"/>
                <a:ea typeface="Cambria" panose="02040503050406030204" pitchFamily="18" charset="0"/>
              </a:rPr>
              <a:t>?</a:t>
            </a:r>
          </a:p>
        </p:txBody>
      </p:sp>
      <p:sp>
        <p:nvSpPr>
          <p:cNvPr id="19" name="TextBox 18">
            <a:extLst>
              <a:ext uri="{FF2B5EF4-FFF2-40B4-BE49-F238E27FC236}">
                <a16:creationId xmlns:a16="http://schemas.microsoft.com/office/drawing/2014/main" id="{3E4A4C20-F119-B207-D4F9-C0A795B1790D}"/>
              </a:ext>
            </a:extLst>
          </p:cNvPr>
          <p:cNvSpPr txBox="1"/>
          <p:nvPr/>
        </p:nvSpPr>
        <p:spPr>
          <a:xfrm>
            <a:off x="563850" y="6844945"/>
            <a:ext cx="13911223" cy="468654"/>
          </a:xfrm>
          <a:prstGeom prst="rect">
            <a:avLst/>
          </a:prstGeom>
          <a:noFill/>
        </p:spPr>
        <p:txBody>
          <a:bodyPr wrap="square">
            <a:spAutoFit/>
          </a:bodyPr>
          <a:lstStyle/>
          <a:p>
            <a:pPr algn="ctr">
              <a:lnSpc>
                <a:spcPts val="2659"/>
              </a:lnSpc>
              <a:spcBef>
                <a:spcPct val="0"/>
              </a:spcBef>
            </a:pPr>
            <a:r>
              <a:rPr lang="en-US" sz="4000" dirty="0" err="1">
                <a:solidFill>
                  <a:srgbClr val="000000"/>
                </a:solidFill>
                <a:latin typeface="Cambria" panose="02040503050406030204" pitchFamily="18" charset="0"/>
                <a:ea typeface="Cambria" panose="02040503050406030204" pitchFamily="18" charset="0"/>
                <a:cs typeface="Canva Sans"/>
                <a:sym typeface="Canva Sans"/>
              </a:rPr>
              <a:t>Đoạn</a:t>
            </a:r>
            <a:r>
              <a:rPr lang="en-US" sz="4000" dirty="0">
                <a:solidFill>
                  <a:srgbClr val="000000"/>
                </a:solidFill>
                <a:latin typeface="Cambria" panose="02040503050406030204" pitchFamily="18" charset="0"/>
                <a:ea typeface="Cambria" panose="02040503050406030204" pitchFamily="18" charset="0"/>
                <a:cs typeface="Canva Sans"/>
                <a:sym typeface="Canva Sans"/>
              </a:rPr>
              <a:t> </a:t>
            </a:r>
            <a:r>
              <a:rPr lang="en-US" sz="4000" dirty="0" err="1">
                <a:solidFill>
                  <a:srgbClr val="000000"/>
                </a:solidFill>
                <a:latin typeface="Cambria" panose="02040503050406030204" pitchFamily="18" charset="0"/>
                <a:ea typeface="Cambria" panose="02040503050406030204" pitchFamily="18" charset="0"/>
                <a:cs typeface="Canva Sans"/>
                <a:sym typeface="Canva Sans"/>
              </a:rPr>
              <a:t>văn</a:t>
            </a:r>
            <a:r>
              <a:rPr lang="en-US" sz="4000" dirty="0">
                <a:solidFill>
                  <a:srgbClr val="000000"/>
                </a:solidFill>
                <a:latin typeface="Cambria" panose="02040503050406030204" pitchFamily="18" charset="0"/>
                <a:ea typeface="Cambria" panose="02040503050406030204" pitchFamily="18" charset="0"/>
                <a:cs typeface="Canva Sans"/>
                <a:sym typeface="Canva Sans"/>
              </a:rPr>
              <a:t> </a:t>
            </a:r>
            <a:r>
              <a:rPr lang="en-US" sz="4000" dirty="0" err="1">
                <a:solidFill>
                  <a:srgbClr val="000000"/>
                </a:solidFill>
                <a:latin typeface="Cambria" panose="02040503050406030204" pitchFamily="18" charset="0"/>
                <a:ea typeface="Cambria" panose="02040503050406030204" pitchFamily="18" charset="0"/>
                <a:cs typeface="Canva Sans"/>
                <a:sym typeface="Canva Sans"/>
              </a:rPr>
              <a:t>miêu</a:t>
            </a:r>
            <a:r>
              <a:rPr lang="en-US" sz="4000" dirty="0">
                <a:solidFill>
                  <a:srgbClr val="000000"/>
                </a:solidFill>
                <a:latin typeface="Cambria" panose="02040503050406030204" pitchFamily="18" charset="0"/>
                <a:ea typeface="Cambria" panose="02040503050406030204" pitchFamily="18" charset="0"/>
                <a:cs typeface="Canva Sans"/>
                <a:sym typeface="Canva Sans"/>
              </a:rPr>
              <a:t> </a:t>
            </a:r>
            <a:r>
              <a:rPr lang="en-US" sz="4000" dirty="0" err="1">
                <a:solidFill>
                  <a:srgbClr val="000000"/>
                </a:solidFill>
                <a:latin typeface="Cambria" panose="02040503050406030204" pitchFamily="18" charset="0"/>
                <a:ea typeface="Cambria" panose="02040503050406030204" pitchFamily="18" charset="0"/>
                <a:cs typeface="Canva Sans"/>
                <a:sym typeface="Canva Sans"/>
              </a:rPr>
              <a:t>tả</a:t>
            </a:r>
            <a:r>
              <a:rPr lang="en-US" sz="4000" dirty="0">
                <a:solidFill>
                  <a:srgbClr val="000000"/>
                </a:solidFill>
                <a:latin typeface="Cambria" panose="02040503050406030204" pitchFamily="18" charset="0"/>
                <a:ea typeface="Cambria" panose="02040503050406030204" pitchFamily="18" charset="0"/>
                <a:cs typeface="Canva Sans"/>
                <a:sym typeface="Canva Sans"/>
              </a:rPr>
              <a:t> </a:t>
            </a:r>
            <a:r>
              <a:rPr lang="en-US" sz="4000" b="1" dirty="0" err="1">
                <a:solidFill>
                  <a:schemeClr val="accent5">
                    <a:lumMod val="75000"/>
                  </a:schemeClr>
                </a:solidFill>
                <a:latin typeface="Cambria" panose="02040503050406030204" pitchFamily="18" charset="0"/>
                <a:ea typeface="Cambria" panose="02040503050406030204" pitchFamily="18" charset="0"/>
                <a:cs typeface="Canva Sans"/>
                <a:sym typeface="Canva Sans"/>
              </a:rPr>
              <a:t>dòng</a:t>
            </a:r>
            <a:r>
              <a:rPr lang="en-US" sz="4000" b="1" dirty="0">
                <a:solidFill>
                  <a:schemeClr val="accent5">
                    <a:lumMod val="75000"/>
                  </a:schemeClr>
                </a:solidFill>
                <a:latin typeface="Cambria" panose="02040503050406030204" pitchFamily="18" charset="0"/>
                <a:ea typeface="Cambria" panose="02040503050406030204" pitchFamily="18" charset="0"/>
                <a:cs typeface="Canva Sans"/>
                <a:sym typeface="Canva Sans"/>
              </a:rPr>
              <a:t> </a:t>
            </a:r>
            <a:r>
              <a:rPr lang="en-US" sz="4000" b="1" dirty="0" err="1">
                <a:solidFill>
                  <a:schemeClr val="accent5">
                    <a:lumMod val="75000"/>
                  </a:schemeClr>
                </a:solidFill>
                <a:latin typeface="Cambria" panose="02040503050406030204" pitchFamily="18" charset="0"/>
                <a:ea typeface="Cambria" panose="02040503050406030204" pitchFamily="18" charset="0"/>
                <a:cs typeface="Canva Sans"/>
                <a:sym typeface="Canva Sans"/>
              </a:rPr>
              <a:t>suối</a:t>
            </a:r>
            <a:r>
              <a:rPr lang="en-US" sz="4000" b="1" dirty="0">
                <a:solidFill>
                  <a:schemeClr val="accent5">
                    <a:lumMod val="75000"/>
                  </a:schemeClr>
                </a:solidFill>
                <a:latin typeface="Cambria" panose="02040503050406030204" pitchFamily="18" charset="0"/>
                <a:ea typeface="Cambria" panose="02040503050406030204" pitchFamily="18" charset="0"/>
                <a:cs typeface="Canva Sans"/>
                <a:sym typeface="Canva Sans"/>
              </a:rPr>
              <a:t> </a:t>
            </a:r>
            <a:r>
              <a:rPr lang="en-US" sz="4000" b="1" dirty="0" err="1">
                <a:solidFill>
                  <a:schemeClr val="accent5">
                    <a:lumMod val="75000"/>
                  </a:schemeClr>
                </a:solidFill>
                <a:latin typeface="Cambria" panose="02040503050406030204" pitchFamily="18" charset="0"/>
                <a:ea typeface="Cambria" panose="02040503050406030204" pitchFamily="18" charset="0"/>
                <a:cs typeface="Canva Sans"/>
                <a:sym typeface="Canva Sans"/>
              </a:rPr>
              <a:t>nhỏ</a:t>
            </a:r>
            <a:r>
              <a:rPr lang="en-US" sz="4000" b="1" dirty="0">
                <a:solidFill>
                  <a:schemeClr val="accent5">
                    <a:lumMod val="75000"/>
                  </a:schemeClr>
                </a:solidFill>
                <a:latin typeface="Cambria" panose="02040503050406030204" pitchFamily="18" charset="0"/>
                <a:ea typeface="Cambria" panose="02040503050406030204" pitchFamily="18" charset="0"/>
                <a:cs typeface="Canva Sans"/>
                <a:sym typeface="Canva Sans"/>
              </a:rPr>
              <a:t> </a:t>
            </a:r>
            <a:r>
              <a:rPr lang="en-US" sz="4000" b="1" dirty="0" err="1">
                <a:solidFill>
                  <a:schemeClr val="accent5">
                    <a:lumMod val="75000"/>
                  </a:schemeClr>
                </a:solidFill>
                <a:latin typeface="Cambria" panose="02040503050406030204" pitchFamily="18" charset="0"/>
                <a:ea typeface="Cambria" panose="02040503050406030204" pitchFamily="18" charset="0"/>
                <a:cs typeface="Canva Sans"/>
                <a:sym typeface="Canva Sans"/>
              </a:rPr>
              <a:t>trong</a:t>
            </a:r>
            <a:r>
              <a:rPr lang="en-US" sz="4000" b="1" dirty="0">
                <a:solidFill>
                  <a:schemeClr val="accent5">
                    <a:lumMod val="75000"/>
                  </a:schemeClr>
                </a:solidFill>
                <a:latin typeface="Cambria" panose="02040503050406030204" pitchFamily="18" charset="0"/>
                <a:ea typeface="Cambria" panose="02040503050406030204" pitchFamily="18" charset="0"/>
                <a:cs typeface="Canva Sans"/>
                <a:sym typeface="Canva Sans"/>
              </a:rPr>
              <a:t> </a:t>
            </a:r>
            <a:r>
              <a:rPr lang="en-US" sz="4000" b="1" dirty="0" err="1">
                <a:solidFill>
                  <a:schemeClr val="accent5">
                    <a:lumMod val="75000"/>
                  </a:schemeClr>
                </a:solidFill>
                <a:latin typeface="Cambria" panose="02040503050406030204" pitchFamily="18" charset="0"/>
                <a:ea typeface="Cambria" panose="02040503050406030204" pitchFamily="18" charset="0"/>
                <a:cs typeface="Canva Sans"/>
                <a:sym typeface="Canva Sans"/>
              </a:rPr>
              <a:t>rừng</a:t>
            </a:r>
            <a:r>
              <a:rPr lang="en-US" sz="4000" b="1" dirty="0">
                <a:solidFill>
                  <a:schemeClr val="accent5">
                    <a:lumMod val="75000"/>
                  </a:schemeClr>
                </a:solidFill>
                <a:latin typeface="Cambria" panose="02040503050406030204" pitchFamily="18" charset="0"/>
                <a:ea typeface="Cambria" panose="02040503050406030204" pitchFamily="18" charset="0"/>
                <a:cs typeface="Canva Sans"/>
                <a:sym typeface="Canva Sans"/>
              </a:rPr>
              <a:t> </a:t>
            </a:r>
            <a:r>
              <a:rPr lang="en-US" sz="4000" b="1" dirty="0" err="1">
                <a:solidFill>
                  <a:schemeClr val="accent5">
                    <a:lumMod val="75000"/>
                  </a:schemeClr>
                </a:solidFill>
                <a:latin typeface="Cambria" panose="02040503050406030204" pitchFamily="18" charset="0"/>
                <a:ea typeface="Cambria" panose="02040503050406030204" pitchFamily="18" charset="0"/>
                <a:cs typeface="Canva Sans"/>
                <a:sym typeface="Canva Sans"/>
              </a:rPr>
              <a:t>trúc</a:t>
            </a:r>
            <a:r>
              <a:rPr lang="en-US" sz="4000" b="1" dirty="0">
                <a:solidFill>
                  <a:schemeClr val="accent5">
                    <a:lumMod val="75000"/>
                  </a:schemeClr>
                </a:solidFill>
                <a:latin typeface="Cambria" panose="02040503050406030204" pitchFamily="18" charset="0"/>
                <a:ea typeface="Cambria" panose="02040503050406030204" pitchFamily="18" charset="0"/>
                <a:cs typeface="Canva Sans"/>
                <a:sym typeface="Canva Sans"/>
              </a:rPr>
              <a:t>. </a:t>
            </a:r>
          </a:p>
        </p:txBody>
      </p:sp>
      <p:sp>
        <p:nvSpPr>
          <p:cNvPr id="20" name="Rectangle 19">
            <a:extLst>
              <a:ext uri="{FF2B5EF4-FFF2-40B4-BE49-F238E27FC236}">
                <a16:creationId xmlns:a16="http://schemas.microsoft.com/office/drawing/2014/main" id="{77AA1CB6-A97D-9824-040E-346619D8C7EA}"/>
              </a:ext>
            </a:extLst>
          </p:cNvPr>
          <p:cNvSpPr/>
          <p:nvPr/>
        </p:nvSpPr>
        <p:spPr>
          <a:xfrm>
            <a:off x="2133600" y="1714500"/>
            <a:ext cx="6705600" cy="5334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5"/>
          <p:cNvSpPr txBox="1"/>
          <p:nvPr/>
        </p:nvSpPr>
        <p:spPr>
          <a:xfrm>
            <a:off x="1238652" y="987296"/>
            <a:ext cx="15601548" cy="5663089"/>
          </a:xfrm>
          <a:prstGeom prst="rect">
            <a:avLst/>
          </a:prstGeom>
        </p:spPr>
        <p:txBody>
          <a:bodyPr wrap="square" lIns="0" tIns="0" rIns="0" bIns="0" rtlCol="0" anchor="t">
            <a:spAutoFit/>
          </a:bodyPr>
          <a:lstStyle/>
          <a:p>
            <a:pPr algn="just"/>
            <a:r>
              <a:rPr lang="en-US" sz="4800" b="1" dirty="0" err="1">
                <a:solidFill>
                  <a:srgbClr val="424243"/>
                </a:solidFill>
                <a:latin typeface="SVN-Reliant" panose="02040603050506020204" pitchFamily="18" charset="0"/>
                <a:ea typeface="Cambria" panose="02040503050406030204" pitchFamily="18" charset="0"/>
                <a:cs typeface="Lato"/>
                <a:sym typeface="Lato"/>
              </a:rPr>
              <a:t>Đọc</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các</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đoạn</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văn</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dưới</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đây</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và</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trả</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lời</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câu</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hỏi</a:t>
            </a:r>
            <a:r>
              <a:rPr lang="en-US" sz="4800" b="1" dirty="0">
                <a:solidFill>
                  <a:srgbClr val="424243"/>
                </a:solidFill>
                <a:latin typeface="SVN-Reliant" panose="02040603050506020204" pitchFamily="18" charset="0"/>
                <a:ea typeface="Cambria" panose="02040503050406030204" pitchFamily="18" charset="0"/>
                <a:cs typeface="Lato"/>
                <a:sym typeface="Lato"/>
              </a:rPr>
              <a:t>.</a:t>
            </a:r>
          </a:p>
          <a:p>
            <a:pPr algn="just"/>
            <a:r>
              <a:rPr lang="en-US" sz="3200" b="1" dirty="0">
                <a:solidFill>
                  <a:srgbClr val="424243"/>
                </a:solidFill>
                <a:latin typeface="Cambria" panose="02040503050406030204" pitchFamily="18" charset="0"/>
                <a:ea typeface="Cambria" panose="02040503050406030204" pitchFamily="18" charset="0"/>
                <a:cs typeface="Lato"/>
                <a:sym typeface="Lato"/>
              </a:rPr>
              <a:t>      a. </a:t>
            </a:r>
            <a:r>
              <a:rPr lang="en-US" sz="3200" dirty="0">
                <a:solidFill>
                  <a:srgbClr val="424243"/>
                </a:solidFill>
                <a:latin typeface="Cambria" panose="02040503050406030204" pitchFamily="18" charset="0"/>
                <a:ea typeface="Cambria" panose="02040503050406030204" pitchFamily="18" charset="0"/>
                <a:cs typeface="Lato"/>
                <a:sym typeface="Lato"/>
              </a:rPr>
              <a:t>Trong </a:t>
            </a:r>
            <a:r>
              <a:rPr lang="en-US" sz="3200" dirty="0" err="1">
                <a:solidFill>
                  <a:srgbClr val="424243"/>
                </a:solidFill>
                <a:latin typeface="Cambria" panose="02040503050406030204" pitchFamily="18" charset="0"/>
                <a:ea typeface="Cambria" panose="02040503050406030204" pitchFamily="18" charset="0"/>
                <a:cs typeface="Lato"/>
                <a:sym typeface="Lato"/>
              </a:rPr>
              <a:t>rừng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trúc</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có</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một</a:t>
            </a:r>
            <a:r>
              <a:rPr lang="en-US" sz="3200" dirty="0">
                <a:solidFill>
                  <a:srgbClr val="424243"/>
                </a:solidFill>
                <a:latin typeface="Cambria" panose="02040503050406030204" pitchFamily="18" charset="0"/>
                <a:ea typeface="Cambria" panose="02040503050406030204" pitchFamily="18" charset="0"/>
                <a:cs typeface="Lato"/>
                <a:sym typeface="Lato"/>
              </a:rPr>
              <a:t> con </a:t>
            </a:r>
            <a:r>
              <a:rPr lang="en-US" sz="3200" dirty="0" err="1">
                <a:solidFill>
                  <a:srgbClr val="424243"/>
                </a:solidFill>
                <a:latin typeface="Cambria" panose="02040503050406030204" pitchFamily="18" charset="0"/>
                <a:ea typeface="Cambria" panose="02040503050406030204" pitchFamily="18" charset="0"/>
                <a:cs typeface="Lato"/>
                <a:sym typeface="Lato"/>
              </a:rPr>
              <a:t>suối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nhỏ</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nước</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rất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trong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Suối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chảy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lững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lờ</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làm</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những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sợi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rêu</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xanh</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bám</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vào</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những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tảng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đá</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xám</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hai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bên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bờ</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nhảy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múa</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nhịp</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nhàng</a:t>
            </a:r>
            <a:r>
              <a:rPr lang="en-US" sz="3200" dirty="0">
                <a:solidFill>
                  <a:srgbClr val="424243"/>
                </a:solidFill>
                <a:latin typeface="Cambria" panose="02040503050406030204" pitchFamily="18" charset="0"/>
                <a:ea typeface="Cambria" panose="02040503050406030204" pitchFamily="18" charset="0"/>
                <a:cs typeface="Lato"/>
                <a:sym typeface="Lato"/>
              </a:rPr>
              <a:t>. Ở </a:t>
            </a:r>
            <a:r>
              <a:rPr lang="en-US" sz="3200" dirty="0" err="1">
                <a:solidFill>
                  <a:srgbClr val="424243"/>
                </a:solidFill>
                <a:latin typeface="Cambria" panose="02040503050406030204" pitchFamily="18" charset="0"/>
                <a:ea typeface="Cambria" panose="02040503050406030204" pitchFamily="18" charset="0"/>
                <a:cs typeface="Lato"/>
                <a:sym typeface="Lato"/>
              </a:rPr>
              <a:t>giữa</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dòng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một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bầy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cá</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nhỏ</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chỉ</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bằng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ngón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tay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út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ve</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vẩy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vây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và</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đuôi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miệng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khẽ</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há</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ra</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lặng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lẽ</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bơi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đứng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Gần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như</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không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có</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một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tiếng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động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nào</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báo</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hiệu</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sự</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có</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mặt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của</a:t>
            </a:r>
            <a:r>
              <a:rPr lang="en-US" sz="3200" dirty="0">
                <a:solidFill>
                  <a:srgbClr val="424243"/>
                </a:solidFill>
                <a:latin typeface="Cambria" panose="02040503050406030204" pitchFamily="18" charset="0"/>
                <a:ea typeface="Cambria" panose="02040503050406030204" pitchFamily="18" charset="0"/>
                <a:cs typeface="Lato"/>
                <a:sym typeface="Lato"/>
              </a:rPr>
              <a:t> con </a:t>
            </a:r>
            <a:r>
              <a:rPr lang="en-US" sz="3200" dirty="0" err="1">
                <a:solidFill>
                  <a:srgbClr val="424243"/>
                </a:solidFill>
                <a:latin typeface="Cambria" panose="02040503050406030204" pitchFamily="18" charset="0"/>
                <a:ea typeface="Cambria" panose="02040503050406030204" pitchFamily="18" charset="0"/>
                <a:cs typeface="Lato"/>
                <a:sym typeface="Lato"/>
              </a:rPr>
              <a:t>suối</a:t>
            </a:r>
            <a:r>
              <a:rPr lang="en-US" sz="3200" dirty="0">
                <a:solidFill>
                  <a:srgbClr val="424243"/>
                </a:solidFill>
                <a:latin typeface="Cambria" panose="02040503050406030204" pitchFamily="18" charset="0"/>
                <a:ea typeface="Cambria" panose="02040503050406030204" pitchFamily="18" charset="0"/>
                <a:cs typeface="Lato"/>
                <a:sym typeface="Lato"/>
              </a:rPr>
              <a:t> ở </a:t>
            </a:r>
            <a:r>
              <a:rPr lang="en-US" sz="3200" dirty="0" err="1">
                <a:solidFill>
                  <a:srgbClr val="424243"/>
                </a:solidFill>
                <a:latin typeface="Cambria" panose="02040503050406030204" pitchFamily="18" charset="0"/>
                <a:ea typeface="Cambria" panose="02040503050406030204" pitchFamily="18" charset="0"/>
                <a:cs typeface="Lato"/>
                <a:sym typeface="Lato"/>
              </a:rPr>
              <a:t>quãng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rừng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có</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lẽ</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là</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đầu</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nguồn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này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Bên</a:t>
            </a:r>
            <a:r>
              <a:rPr lang="en-US" sz="3200" dirty="0">
                <a:solidFill>
                  <a:srgbClr val="424243"/>
                </a:solidFill>
                <a:latin typeface="Cambria" panose="02040503050406030204" pitchFamily="18" charset="0"/>
                <a:ea typeface="Cambria" panose="02040503050406030204" pitchFamily="18" charset="0"/>
                <a:cs typeface="Lato"/>
                <a:sym typeface="Lato"/>
              </a:rPr>
              <a:t> kia </a:t>
            </a:r>
            <a:r>
              <a:rPr lang="en-US" sz="3200" dirty="0" err="1">
                <a:solidFill>
                  <a:srgbClr val="424243"/>
                </a:solidFill>
                <a:latin typeface="Cambria" panose="02040503050406030204" pitchFamily="18" charset="0"/>
                <a:ea typeface="Cambria" panose="02040503050406030204" pitchFamily="18" charset="0"/>
                <a:cs typeface="Lato"/>
                <a:sym typeface="Lato"/>
              </a:rPr>
              <a:t>suối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đã</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thấy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những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chiếc</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măng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trúc</a:t>
            </a:r>
            <a:r>
              <a:rPr lang="en-US" sz="3200" dirty="0">
                <a:solidFill>
                  <a:srgbClr val="424243"/>
                </a:solidFill>
                <a:latin typeface="Cambria" panose="02040503050406030204" pitchFamily="18" charset="0"/>
                <a:ea typeface="Cambria" panose="02040503050406030204" pitchFamily="18" charset="0"/>
                <a:cs typeface="Lato"/>
                <a:sym typeface="Lato"/>
              </a:rPr>
              <a:t> non </a:t>
            </a:r>
            <a:r>
              <a:rPr lang="en-US" sz="3200" dirty="0" err="1">
                <a:solidFill>
                  <a:srgbClr val="424243"/>
                </a:solidFill>
                <a:latin typeface="Cambria" panose="02040503050406030204" pitchFamily="18" charset="0"/>
                <a:ea typeface="Cambria" panose="02040503050406030204" pitchFamily="18" charset="0"/>
                <a:cs typeface="Lato"/>
                <a:sym typeface="Lato"/>
              </a:rPr>
              <a:t>bị</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nhím</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ăn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dở</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chân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chúng</a:t>
            </a:r>
            <a:r>
              <a:rPr lang="en-US" sz="3200" dirty="0">
                <a:solidFill>
                  <a:srgbClr val="424243"/>
                </a:solidFill>
                <a:latin typeface="Cambria" panose="02040503050406030204" pitchFamily="18" charset="0"/>
                <a:ea typeface="Cambria" panose="02040503050406030204" pitchFamily="18" charset="0"/>
                <a:cs typeface="Lato"/>
                <a:sym typeface="Lato"/>
              </a:rPr>
              <a:t> in </a:t>
            </a:r>
            <a:r>
              <a:rPr lang="en-US" sz="3200" dirty="0" err="1">
                <a:solidFill>
                  <a:srgbClr val="424243"/>
                </a:solidFill>
                <a:latin typeface="Cambria" panose="02040503050406030204" pitchFamily="18" charset="0"/>
                <a:ea typeface="Cambria" panose="02040503050406030204" pitchFamily="18" charset="0"/>
                <a:cs typeface="Lato"/>
                <a:sym typeface="Lato"/>
              </a:rPr>
              <a:t>lỗ</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chỗ</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như</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vết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chân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chuột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Những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cây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trúc</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vàng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óng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vút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cao</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đã</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bắt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đầu</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trổ</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hoa</a:t>
            </a:r>
            <a:r>
              <a:rPr lang="en-US" sz="3200" dirty="0">
                <a:solidFill>
                  <a:srgbClr val="424243"/>
                </a:solidFill>
                <a:latin typeface="Cambria" panose="02040503050406030204" pitchFamily="18" charset="0"/>
                <a:ea typeface="Cambria" panose="02040503050406030204" pitchFamily="18" charset="0"/>
                <a:cs typeface="Lato"/>
                <a:sym typeface="Lato"/>
              </a:rPr>
              <a:t>. Hoa </a:t>
            </a:r>
            <a:r>
              <a:rPr lang="en-US" sz="3200" dirty="0" err="1">
                <a:solidFill>
                  <a:srgbClr val="424243"/>
                </a:solidFill>
                <a:latin typeface="Cambria" panose="02040503050406030204" pitchFamily="18" charset="0"/>
                <a:ea typeface="Cambria" panose="02040503050406030204" pitchFamily="18" charset="0"/>
                <a:cs typeface="Lato"/>
                <a:sym typeface="Lato"/>
              </a:rPr>
              <a:t>trúc</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cứng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và</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vàng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không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có</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hương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vị</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gì</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vậy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mà</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đâu</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đó</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vẫn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thoảng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một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mùi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thơm</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nhẹ</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nhõm</a:t>
            </a:r>
            <a:r>
              <a:rPr lang="en-US" sz="3200" dirty="0">
                <a:solidFill>
                  <a:srgbClr val="424243"/>
                </a:solidFill>
                <a:latin typeface="Cambria" panose="02040503050406030204" pitchFamily="18" charset="0"/>
                <a:ea typeface="Cambria" panose="02040503050406030204" pitchFamily="18" charset="0"/>
                <a:cs typeface="Lato"/>
                <a:sym typeface="Lato"/>
              </a:rPr>
              <a:t>, xa </a:t>
            </a:r>
            <a:r>
              <a:rPr lang="en-US" sz="3200" dirty="0" err="1">
                <a:solidFill>
                  <a:srgbClr val="424243"/>
                </a:solidFill>
                <a:latin typeface="Cambria" panose="02040503050406030204" pitchFamily="18" charset="0"/>
                <a:ea typeface="Cambria" panose="02040503050406030204" pitchFamily="18" charset="0"/>
                <a:cs typeface="Lato"/>
                <a:sym typeface="Lato"/>
              </a:rPr>
              <a:t>ngái</a:t>
            </a:r>
            <a:r>
              <a:rPr lang="en-US" sz="3200" dirty="0">
                <a:solidFill>
                  <a:srgbClr val="424243"/>
                </a:solidFill>
                <a:latin typeface="Cambria" panose="02040503050406030204" pitchFamily="18" charset="0"/>
                <a:ea typeface="Cambria" panose="02040503050406030204" pitchFamily="18" charset="0"/>
                <a:cs typeface="Lato"/>
                <a:sym typeface="Lato"/>
              </a:rPr>
              <a:t>,... </a:t>
            </a:r>
          </a:p>
          <a:p>
            <a:pPr algn="just"/>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i="1" dirty="0">
                <a:solidFill>
                  <a:srgbClr val="575757"/>
                </a:solidFill>
                <a:latin typeface="Cambria" panose="02040503050406030204" pitchFamily="18" charset="0"/>
                <a:ea typeface="Cambria" panose="02040503050406030204" pitchFamily="18" charset="0"/>
                <a:cs typeface="Source Sans Pro"/>
                <a:sym typeface="Source Sans Pro"/>
              </a:rPr>
              <a:t>(Theo </a:t>
            </a:r>
            <a:r>
              <a:rPr lang="en-US" sz="3200" i="1" dirty="0" err="1">
                <a:solidFill>
                  <a:srgbClr val="575757"/>
                </a:solidFill>
                <a:latin typeface="Cambria" panose="02040503050406030204" pitchFamily="18" charset="0"/>
                <a:ea typeface="Cambria" panose="02040503050406030204" pitchFamily="18" charset="0"/>
                <a:cs typeface="Source Sans Pro"/>
                <a:sym typeface="Source Sans Pro"/>
              </a:rPr>
              <a:t>Trần</a:t>
            </a:r>
            <a:r>
              <a:rPr lang="en-US" sz="3200" i="1" dirty="0">
                <a:solidFill>
                  <a:srgbClr val="575757"/>
                </a:solidFill>
                <a:latin typeface="Cambria" panose="02040503050406030204" pitchFamily="18" charset="0"/>
                <a:ea typeface="Cambria" panose="02040503050406030204" pitchFamily="18" charset="0"/>
                <a:cs typeface="Source Sans Pro"/>
                <a:sym typeface="Source Sans Pro"/>
              </a:rPr>
              <a:t> </a:t>
            </a:r>
            <a:r>
              <a:rPr lang="en-US" sz="3200" i="1" dirty="0" err="1">
                <a:solidFill>
                  <a:srgbClr val="575757"/>
                </a:solidFill>
                <a:latin typeface="Cambria" panose="02040503050406030204" pitchFamily="18" charset="0"/>
                <a:ea typeface="Cambria" panose="02040503050406030204" pitchFamily="18" charset="0"/>
                <a:cs typeface="Source Sans Pro"/>
                <a:sym typeface="Source Sans Pro"/>
              </a:rPr>
              <a:t>Nhuận</a:t>
            </a:r>
            <a:r>
              <a:rPr lang="en-US" sz="3200" i="1" dirty="0">
                <a:solidFill>
                  <a:srgbClr val="575757"/>
                </a:solidFill>
                <a:latin typeface="Cambria" panose="02040503050406030204" pitchFamily="18" charset="0"/>
                <a:ea typeface="Cambria" panose="02040503050406030204" pitchFamily="18" charset="0"/>
                <a:cs typeface="Source Sans Pro"/>
                <a:sym typeface="Source Sans Pro"/>
              </a:rPr>
              <a:t> Minh)</a:t>
            </a:r>
          </a:p>
          <a:p>
            <a:pPr algn="just"/>
            <a:endParaRPr lang="en-US" sz="3200" dirty="0">
              <a:solidFill>
                <a:srgbClr val="424243"/>
              </a:solidFill>
              <a:latin typeface="Cambria" panose="02040503050406030204" pitchFamily="18" charset="0"/>
              <a:ea typeface="Cambria" panose="02040503050406030204" pitchFamily="18" charset="0"/>
              <a:cs typeface="Lato"/>
              <a:sym typeface="Lato"/>
            </a:endParaRPr>
          </a:p>
        </p:txBody>
      </p:sp>
    </p:spTree>
    <p:extLst>
      <p:ext uri="{BB962C8B-B14F-4D97-AF65-F5344CB8AC3E}">
        <p14:creationId xmlns:p14="http://schemas.microsoft.com/office/powerpoint/2010/main" val="322786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wd">
                                    <p:tmPct val="10000"/>
                                  </p:iterate>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7" dur="500"/>
                                        <p:tgtEl>
                                          <p:spTgt spid="2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A334"/>
        </a:solidFill>
        <a:effectLst/>
      </p:bgPr>
    </p:bg>
    <p:spTree>
      <p:nvGrpSpPr>
        <p:cNvPr id="1" name=""/>
        <p:cNvGrpSpPr/>
        <p:nvPr/>
      </p:nvGrpSpPr>
      <p:grpSpPr>
        <a:xfrm>
          <a:off x="0" y="0"/>
          <a:ext cx="0" cy="0"/>
          <a:chOff x="0" y="0"/>
          <a:chExt cx="0" cy="0"/>
        </a:xfrm>
      </p:grpSpPr>
      <p:sp>
        <p:nvSpPr>
          <p:cNvPr id="2" name="Freeform 2"/>
          <p:cNvSpPr/>
          <p:nvPr/>
        </p:nvSpPr>
        <p:spPr>
          <a:xfrm>
            <a:off x="-1" y="0"/>
            <a:ext cx="18551815" cy="10677127"/>
          </a:xfrm>
          <a:custGeom>
            <a:avLst/>
            <a:gdLst/>
            <a:ahLst/>
            <a:cxnLst/>
            <a:rect l="l" t="t" r="r" b="b"/>
            <a:pathLst>
              <a:path w="19067538" h="12703747">
                <a:moveTo>
                  <a:pt x="0" y="0"/>
                </a:moveTo>
                <a:lnTo>
                  <a:pt x="19067537" y="0"/>
                </a:lnTo>
                <a:lnTo>
                  <a:pt x="19067537" y="12703747"/>
                </a:lnTo>
                <a:lnTo>
                  <a:pt x="0" y="12703747"/>
                </a:lnTo>
                <a:lnTo>
                  <a:pt x="0" y="0"/>
                </a:lnTo>
                <a:close/>
              </a:path>
            </a:pathLst>
          </a:custGeom>
          <a:blipFill>
            <a:blip r:embed="rId3"/>
            <a:stretch>
              <a:fillRect/>
            </a:stretch>
          </a:blipFill>
        </p:spPr>
      </p:sp>
      <p:grpSp>
        <p:nvGrpSpPr>
          <p:cNvPr id="3" name="Group 3"/>
          <p:cNvGrpSpPr/>
          <p:nvPr/>
        </p:nvGrpSpPr>
        <p:grpSpPr>
          <a:xfrm>
            <a:off x="687220" y="398210"/>
            <a:ext cx="16661651" cy="9460539"/>
            <a:chOff x="0" y="0"/>
            <a:chExt cx="3796818" cy="2155846"/>
          </a:xfrm>
        </p:grpSpPr>
        <p:sp>
          <p:nvSpPr>
            <p:cNvPr id="4" name="Freeform 4"/>
            <p:cNvSpPr/>
            <p:nvPr/>
          </p:nvSpPr>
          <p:spPr>
            <a:xfrm>
              <a:off x="0" y="0"/>
              <a:ext cx="3796818" cy="2155846"/>
            </a:xfrm>
            <a:custGeom>
              <a:avLst/>
              <a:gdLst/>
              <a:ahLst/>
              <a:cxnLst/>
              <a:rect l="l" t="t" r="r" b="b"/>
              <a:pathLst>
                <a:path w="3796818" h="2155846">
                  <a:moveTo>
                    <a:pt x="9758" y="0"/>
                  </a:moveTo>
                  <a:lnTo>
                    <a:pt x="3787060" y="0"/>
                  </a:lnTo>
                  <a:cubicBezTo>
                    <a:pt x="3789649" y="0"/>
                    <a:pt x="3792130" y="1028"/>
                    <a:pt x="3793960" y="2858"/>
                  </a:cubicBezTo>
                  <a:cubicBezTo>
                    <a:pt x="3795790" y="4688"/>
                    <a:pt x="3796818" y="7170"/>
                    <a:pt x="3796818" y="9758"/>
                  </a:cubicBezTo>
                  <a:lnTo>
                    <a:pt x="3796818" y="2146088"/>
                  </a:lnTo>
                  <a:cubicBezTo>
                    <a:pt x="3796818" y="2148676"/>
                    <a:pt x="3795790" y="2151158"/>
                    <a:pt x="3793960" y="2152988"/>
                  </a:cubicBezTo>
                  <a:cubicBezTo>
                    <a:pt x="3792130" y="2154818"/>
                    <a:pt x="3789649" y="2155846"/>
                    <a:pt x="3787060" y="2155846"/>
                  </a:cubicBezTo>
                  <a:lnTo>
                    <a:pt x="9758" y="2155846"/>
                  </a:lnTo>
                  <a:cubicBezTo>
                    <a:pt x="7170" y="2155846"/>
                    <a:pt x="4688" y="2154818"/>
                    <a:pt x="2858" y="2152988"/>
                  </a:cubicBezTo>
                  <a:cubicBezTo>
                    <a:pt x="1028" y="2151158"/>
                    <a:pt x="0" y="2148676"/>
                    <a:pt x="0" y="2146088"/>
                  </a:cubicBezTo>
                  <a:lnTo>
                    <a:pt x="0" y="9758"/>
                  </a:lnTo>
                  <a:cubicBezTo>
                    <a:pt x="0" y="7170"/>
                    <a:pt x="1028" y="4688"/>
                    <a:pt x="2858" y="2858"/>
                  </a:cubicBezTo>
                  <a:cubicBezTo>
                    <a:pt x="4688" y="1028"/>
                    <a:pt x="7170" y="0"/>
                    <a:pt x="9758" y="0"/>
                  </a:cubicBezTo>
                  <a:close/>
                </a:path>
              </a:pathLst>
            </a:custGeom>
            <a:solidFill>
              <a:srgbClr val="FFFFFF"/>
            </a:solidFill>
          </p:spPr>
        </p:sp>
        <p:sp>
          <p:nvSpPr>
            <p:cNvPr id="5" name="TextBox 5"/>
            <p:cNvSpPr txBox="1"/>
            <p:nvPr/>
          </p:nvSpPr>
          <p:spPr>
            <a:xfrm>
              <a:off x="0" y="-38100"/>
              <a:ext cx="3796818" cy="2193946"/>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4741702" y="188980"/>
            <a:ext cx="3470545" cy="1191168"/>
            <a:chOff x="0" y="0"/>
            <a:chExt cx="4627393" cy="1588224"/>
          </a:xfrm>
        </p:grpSpPr>
        <p:grpSp>
          <p:nvGrpSpPr>
            <p:cNvPr id="7" name="Group 7"/>
            <p:cNvGrpSpPr/>
            <p:nvPr/>
          </p:nvGrpSpPr>
          <p:grpSpPr>
            <a:xfrm>
              <a:off x="0" y="0"/>
              <a:ext cx="4627393" cy="1588224"/>
              <a:chOff x="0" y="0"/>
              <a:chExt cx="790860" cy="271441"/>
            </a:xfrm>
          </p:grpSpPr>
          <p:sp>
            <p:nvSpPr>
              <p:cNvPr id="8" name="Freeform 8"/>
              <p:cNvSpPr/>
              <p:nvPr/>
            </p:nvSpPr>
            <p:spPr>
              <a:xfrm>
                <a:off x="0" y="0"/>
                <a:ext cx="790860" cy="271441"/>
              </a:xfrm>
              <a:custGeom>
                <a:avLst/>
                <a:gdLst/>
                <a:ahLst/>
                <a:cxnLst/>
                <a:rect l="l" t="t" r="r" b="b"/>
                <a:pathLst>
                  <a:path w="790860" h="271441">
                    <a:moveTo>
                      <a:pt x="46846" y="0"/>
                    </a:moveTo>
                    <a:lnTo>
                      <a:pt x="744014" y="0"/>
                    </a:lnTo>
                    <a:cubicBezTo>
                      <a:pt x="769886" y="0"/>
                      <a:pt x="790860" y="20974"/>
                      <a:pt x="790860" y="46846"/>
                    </a:cubicBezTo>
                    <a:lnTo>
                      <a:pt x="790860" y="224595"/>
                    </a:lnTo>
                    <a:cubicBezTo>
                      <a:pt x="790860" y="250467"/>
                      <a:pt x="769886" y="271441"/>
                      <a:pt x="744014" y="271441"/>
                    </a:cubicBezTo>
                    <a:lnTo>
                      <a:pt x="46846" y="271441"/>
                    </a:lnTo>
                    <a:cubicBezTo>
                      <a:pt x="20974" y="271441"/>
                      <a:pt x="0" y="250467"/>
                      <a:pt x="0" y="224595"/>
                    </a:cubicBezTo>
                    <a:lnTo>
                      <a:pt x="0" y="46846"/>
                    </a:lnTo>
                    <a:cubicBezTo>
                      <a:pt x="0" y="20974"/>
                      <a:pt x="20974" y="0"/>
                      <a:pt x="46846" y="0"/>
                    </a:cubicBezTo>
                    <a:close/>
                  </a:path>
                </a:pathLst>
              </a:custGeom>
              <a:solidFill>
                <a:srgbClr val="92D050"/>
              </a:solidFill>
              <a:ln w="57150">
                <a:solidFill>
                  <a:schemeClr val="bg1"/>
                </a:solidFill>
              </a:ln>
            </p:spPr>
          </p:sp>
          <p:sp>
            <p:nvSpPr>
              <p:cNvPr id="9" name="TextBox 9"/>
              <p:cNvSpPr txBox="1"/>
              <p:nvPr/>
            </p:nvSpPr>
            <p:spPr>
              <a:xfrm>
                <a:off x="0" y="-38100"/>
                <a:ext cx="790860" cy="309541"/>
              </a:xfrm>
              <a:prstGeom prst="rect">
                <a:avLst/>
              </a:prstGeom>
            </p:spPr>
            <p:txBody>
              <a:bodyPr lIns="50800" tIns="50800" rIns="50800" bIns="50800" rtlCol="0" anchor="ctr"/>
              <a:lstStyle/>
              <a:p>
                <a:pPr algn="ctr">
                  <a:lnSpc>
                    <a:spcPts val="2659"/>
                  </a:lnSpc>
                  <a:spcBef>
                    <a:spcPct val="0"/>
                  </a:spcBef>
                </a:pPr>
                <a:endParaRPr>
                  <a:latin typeface="SVN-Reliant" panose="02040603050506020204" pitchFamily="18" charset="0"/>
                </a:endParaRPr>
              </a:p>
            </p:txBody>
          </p:sp>
        </p:grpSp>
        <p:sp>
          <p:nvSpPr>
            <p:cNvPr id="10" name="TextBox 10"/>
            <p:cNvSpPr txBox="1"/>
            <p:nvPr/>
          </p:nvSpPr>
          <p:spPr>
            <a:xfrm>
              <a:off x="240452" y="93285"/>
              <a:ext cx="4146487" cy="1253592"/>
            </a:xfrm>
            <a:prstGeom prst="rect">
              <a:avLst/>
            </a:prstGeom>
          </p:spPr>
          <p:txBody>
            <a:bodyPr lIns="0" tIns="0" rIns="0" bIns="0" rtlCol="0" anchor="t">
              <a:spAutoFit/>
            </a:bodyPr>
            <a:lstStyle/>
            <a:p>
              <a:pPr marL="0" lvl="0" indent="0" algn="ctr">
                <a:lnSpc>
                  <a:spcPts val="7937"/>
                </a:lnSpc>
                <a:spcBef>
                  <a:spcPct val="0"/>
                </a:spcBef>
              </a:pPr>
              <a:r>
                <a:rPr lang="en-US" sz="5669" b="1" dirty="0" err="1">
                  <a:solidFill>
                    <a:schemeClr val="bg1"/>
                  </a:solidFill>
                  <a:latin typeface="SVN-Reliant" panose="02040603050506020204" pitchFamily="18" charset="0"/>
                  <a:ea typeface="Bryndan Write"/>
                  <a:cs typeface="Bryndan Write"/>
                  <a:sym typeface="Bryndan Write"/>
                </a:rPr>
                <a:t>Câu</a:t>
              </a:r>
              <a:r>
                <a:rPr lang="en-US" sz="5669" b="1" dirty="0">
                  <a:solidFill>
                    <a:srgbClr val="000000"/>
                  </a:solidFill>
                  <a:latin typeface="SVN-Reliant" panose="02040603050506020204" pitchFamily="18" charset="0"/>
                  <a:ea typeface="Bryndan Write"/>
                  <a:cs typeface="Bryndan Write"/>
                  <a:sym typeface="Bryndan Write"/>
                </a:rPr>
                <a:t> </a:t>
              </a:r>
              <a:r>
                <a:rPr lang="en-US" sz="5669" b="1" dirty="0">
                  <a:solidFill>
                    <a:schemeClr val="bg1"/>
                  </a:solidFill>
                  <a:latin typeface="SVN-Reliant" panose="02040603050506020204" pitchFamily="18" charset="0"/>
                  <a:ea typeface="Bryndan Write"/>
                  <a:cs typeface="Bryndan Write"/>
                  <a:sym typeface="Bryndan Write"/>
                </a:rPr>
                <a:t>1</a:t>
              </a:r>
            </a:p>
          </p:txBody>
        </p:sp>
      </p:grpSp>
      <p:sp>
        <p:nvSpPr>
          <p:cNvPr id="11" name="Freeform 11"/>
          <p:cNvSpPr/>
          <p:nvPr/>
        </p:nvSpPr>
        <p:spPr>
          <a:xfrm>
            <a:off x="-5338456" y="-4877887"/>
            <a:ext cx="9128422" cy="10072742"/>
          </a:xfrm>
          <a:custGeom>
            <a:avLst/>
            <a:gdLst/>
            <a:ahLst/>
            <a:cxnLst/>
            <a:rect l="l" t="t" r="r" b="b"/>
            <a:pathLst>
              <a:path w="9128422" h="10072742">
                <a:moveTo>
                  <a:pt x="0" y="0"/>
                </a:moveTo>
                <a:lnTo>
                  <a:pt x="9128422" y="0"/>
                </a:lnTo>
                <a:lnTo>
                  <a:pt x="9128422" y="10072742"/>
                </a:lnTo>
                <a:lnTo>
                  <a:pt x="0" y="10072742"/>
                </a:lnTo>
                <a:lnTo>
                  <a:pt x="0" y="0"/>
                </a:lnTo>
                <a:close/>
              </a:path>
            </a:pathLst>
          </a:custGeom>
          <a:blipFill>
            <a:blip r:embed="rId4"/>
            <a:stretch>
              <a:fillRect/>
            </a:stretch>
          </a:blipFill>
        </p:spPr>
      </p:sp>
      <p:sp>
        <p:nvSpPr>
          <p:cNvPr id="12" name="Freeform 12"/>
          <p:cNvSpPr/>
          <p:nvPr/>
        </p:nvSpPr>
        <p:spPr>
          <a:xfrm>
            <a:off x="13352861" y="4702874"/>
            <a:ext cx="7159505" cy="6103478"/>
          </a:xfrm>
          <a:custGeom>
            <a:avLst/>
            <a:gdLst/>
            <a:ahLst/>
            <a:cxnLst/>
            <a:rect l="l" t="t" r="r" b="b"/>
            <a:pathLst>
              <a:path w="7159505" h="6103478">
                <a:moveTo>
                  <a:pt x="0" y="0"/>
                </a:moveTo>
                <a:lnTo>
                  <a:pt x="7159505" y="0"/>
                </a:lnTo>
                <a:lnTo>
                  <a:pt x="7159505" y="6103478"/>
                </a:lnTo>
                <a:lnTo>
                  <a:pt x="0" y="6103478"/>
                </a:lnTo>
                <a:lnTo>
                  <a:pt x="0" y="0"/>
                </a:lnTo>
                <a:close/>
              </a:path>
            </a:pathLst>
          </a:custGeom>
          <a:blipFill>
            <a:blip r:embed="rId5"/>
            <a:stretch>
              <a:fillRect/>
            </a:stretch>
          </a:blipFill>
        </p:spPr>
      </p:sp>
      <p:sp>
        <p:nvSpPr>
          <p:cNvPr id="13" name="Freeform 13"/>
          <p:cNvSpPr/>
          <p:nvPr/>
        </p:nvSpPr>
        <p:spPr>
          <a:xfrm>
            <a:off x="16368656" y="8668431"/>
            <a:ext cx="2183159" cy="1854775"/>
          </a:xfrm>
          <a:custGeom>
            <a:avLst/>
            <a:gdLst/>
            <a:ahLst/>
            <a:cxnLst/>
            <a:rect l="l" t="t" r="r" b="b"/>
            <a:pathLst>
              <a:path w="2183159" h="1854775">
                <a:moveTo>
                  <a:pt x="0" y="0"/>
                </a:moveTo>
                <a:lnTo>
                  <a:pt x="2183158" y="0"/>
                </a:lnTo>
                <a:lnTo>
                  <a:pt x="2183158" y="1854776"/>
                </a:lnTo>
                <a:lnTo>
                  <a:pt x="0" y="18547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flipH="1">
            <a:off x="42172" y="8191500"/>
            <a:ext cx="2243828" cy="2095500"/>
          </a:xfrm>
          <a:custGeom>
            <a:avLst/>
            <a:gdLst/>
            <a:ahLst/>
            <a:cxnLst/>
            <a:rect l="l" t="t" r="r" b="b"/>
            <a:pathLst>
              <a:path w="2392960" h="2355226">
                <a:moveTo>
                  <a:pt x="2392959" y="0"/>
                </a:moveTo>
                <a:lnTo>
                  <a:pt x="0" y="0"/>
                </a:lnTo>
                <a:lnTo>
                  <a:pt x="0" y="2355226"/>
                </a:lnTo>
                <a:lnTo>
                  <a:pt x="2392959" y="2355226"/>
                </a:lnTo>
                <a:lnTo>
                  <a:pt x="2392959"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TextBox 16"/>
          <p:cNvSpPr txBox="1"/>
          <p:nvPr/>
        </p:nvSpPr>
        <p:spPr>
          <a:xfrm>
            <a:off x="1686062" y="5958607"/>
            <a:ext cx="13169453" cy="1354217"/>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4400" dirty="0" err="1">
                <a:solidFill>
                  <a:srgbClr val="C00000"/>
                </a:solidFill>
                <a:latin typeface="Cambria" panose="02040503050406030204" pitchFamily="18" charset="0"/>
                <a:ea typeface="Cambria" panose="02040503050406030204" pitchFamily="18" charset="0"/>
                <a:cs typeface="Lato"/>
                <a:sym typeface="Lato"/>
              </a:rPr>
              <a:t>Tác</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giả</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quan</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sát</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cảm</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nhận</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vẻ</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đẹp</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của</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phong</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cảnh</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bằng</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những</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giác</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quan</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nào</a:t>
            </a:r>
            <a:r>
              <a:rPr lang="en-US" sz="4400" dirty="0">
                <a:solidFill>
                  <a:srgbClr val="C00000"/>
                </a:solidFill>
                <a:latin typeface="Cambria" panose="02040503050406030204" pitchFamily="18" charset="0"/>
                <a:ea typeface="Cambria" panose="02040503050406030204" pitchFamily="18" charset="0"/>
                <a:cs typeface="Lato"/>
                <a:sym typeface="Lato"/>
              </a:rPr>
              <a:t>?</a:t>
            </a:r>
          </a:p>
        </p:txBody>
      </p:sp>
      <p:sp>
        <p:nvSpPr>
          <p:cNvPr id="17" name="TextBox 17"/>
          <p:cNvSpPr txBox="1"/>
          <p:nvPr/>
        </p:nvSpPr>
        <p:spPr>
          <a:xfrm>
            <a:off x="11289630" y="4801982"/>
            <a:ext cx="3124200" cy="324128"/>
          </a:xfrm>
          <a:prstGeom prst="rect">
            <a:avLst/>
          </a:prstGeom>
        </p:spPr>
        <p:txBody>
          <a:bodyPr lIns="0" tIns="0" rIns="0" bIns="0" rtlCol="0" anchor="t">
            <a:spAutoFit/>
          </a:bodyPr>
          <a:lstStyle/>
          <a:p>
            <a:pPr algn="ctr">
              <a:lnSpc>
                <a:spcPts val="2701"/>
              </a:lnSpc>
            </a:pPr>
            <a:endParaRPr lang="en-US" sz="1929" spc="223" dirty="0">
              <a:solidFill>
                <a:srgbClr val="575757"/>
              </a:solidFill>
              <a:latin typeface="Source Sans Pro"/>
              <a:ea typeface="Source Sans Pro"/>
              <a:cs typeface="Source Sans Pro"/>
              <a:sym typeface="Source Sans Pro"/>
            </a:endParaRPr>
          </a:p>
        </p:txBody>
      </p:sp>
      <p:sp>
        <p:nvSpPr>
          <p:cNvPr id="19" name="TextBox 18">
            <a:extLst>
              <a:ext uri="{FF2B5EF4-FFF2-40B4-BE49-F238E27FC236}">
                <a16:creationId xmlns:a16="http://schemas.microsoft.com/office/drawing/2014/main" id="{3E4A4C20-F119-B207-D4F9-C0A795B1790D}"/>
              </a:ext>
            </a:extLst>
          </p:cNvPr>
          <p:cNvSpPr txBox="1"/>
          <p:nvPr/>
        </p:nvSpPr>
        <p:spPr>
          <a:xfrm>
            <a:off x="3048279" y="7287999"/>
            <a:ext cx="13911223" cy="2554545"/>
          </a:xfrm>
          <a:prstGeom prst="rect">
            <a:avLst/>
          </a:prstGeom>
          <a:noFill/>
        </p:spPr>
        <p:txBody>
          <a:bodyPr wrap="square">
            <a:spAutoFit/>
          </a:bodyPr>
          <a:lstStyle/>
          <a:p>
            <a:pPr algn="just">
              <a:spcBef>
                <a:spcPct val="0"/>
              </a:spcBef>
            </a:pPr>
            <a:r>
              <a:rPr lang="en-US" sz="4000" dirty="0" err="1">
                <a:solidFill>
                  <a:srgbClr val="000000"/>
                </a:solidFill>
                <a:latin typeface="Cambria" panose="02040503050406030204" pitchFamily="18" charset="0"/>
                <a:ea typeface="Cambria" panose="02040503050406030204" pitchFamily="18" charset="0"/>
                <a:cs typeface="Canva Sans"/>
                <a:sym typeface="Canva Sans"/>
              </a:rPr>
              <a:t>Tác</a:t>
            </a:r>
            <a:r>
              <a:rPr lang="en-US" sz="4000" dirty="0">
                <a:solidFill>
                  <a:srgbClr val="000000"/>
                </a:solidFill>
                <a:latin typeface="Cambria" panose="02040503050406030204" pitchFamily="18" charset="0"/>
                <a:ea typeface="Cambria" panose="02040503050406030204" pitchFamily="18" charset="0"/>
                <a:cs typeface="Canva Sans"/>
                <a:sym typeface="Canva Sans"/>
              </a:rPr>
              <a:t> </a:t>
            </a:r>
            <a:r>
              <a:rPr lang="en-US" sz="4000" dirty="0" err="1">
                <a:solidFill>
                  <a:srgbClr val="000000"/>
                </a:solidFill>
                <a:latin typeface="Cambria" panose="02040503050406030204" pitchFamily="18" charset="0"/>
                <a:ea typeface="Cambria" panose="02040503050406030204" pitchFamily="18" charset="0"/>
                <a:cs typeface="Canva Sans"/>
                <a:sym typeface="Canva Sans"/>
              </a:rPr>
              <a:t>giả</a:t>
            </a:r>
            <a:r>
              <a:rPr lang="en-US" sz="4000" dirty="0">
                <a:solidFill>
                  <a:srgbClr val="000000"/>
                </a:solidFill>
                <a:latin typeface="Cambria" panose="02040503050406030204" pitchFamily="18" charset="0"/>
                <a:ea typeface="Cambria" panose="02040503050406030204" pitchFamily="18" charset="0"/>
                <a:cs typeface="Canva Sans"/>
                <a:sym typeface="Canva Sans"/>
              </a:rPr>
              <a:t> </a:t>
            </a:r>
            <a:r>
              <a:rPr lang="en-US" sz="4000" dirty="0" err="1">
                <a:solidFill>
                  <a:srgbClr val="000000"/>
                </a:solidFill>
                <a:latin typeface="Cambria" panose="02040503050406030204" pitchFamily="18" charset="0"/>
                <a:ea typeface="Cambria" panose="02040503050406030204" pitchFamily="18" charset="0"/>
                <a:cs typeface="Canva Sans"/>
                <a:sym typeface="Canva Sans"/>
              </a:rPr>
              <a:t>cảm</a:t>
            </a:r>
            <a:r>
              <a:rPr lang="en-US" sz="4000" dirty="0">
                <a:solidFill>
                  <a:srgbClr val="000000"/>
                </a:solidFill>
                <a:latin typeface="Cambria" panose="02040503050406030204" pitchFamily="18" charset="0"/>
                <a:ea typeface="Cambria" panose="02040503050406030204" pitchFamily="18" charset="0"/>
                <a:cs typeface="Canva Sans"/>
                <a:sym typeface="Canva Sans"/>
              </a:rPr>
              <a:t> </a:t>
            </a:r>
            <a:r>
              <a:rPr lang="en-US" sz="4000" dirty="0" err="1">
                <a:solidFill>
                  <a:srgbClr val="000000"/>
                </a:solidFill>
                <a:latin typeface="Cambria" panose="02040503050406030204" pitchFamily="18" charset="0"/>
                <a:ea typeface="Cambria" panose="02040503050406030204" pitchFamily="18" charset="0"/>
                <a:cs typeface="Canva Sans"/>
                <a:sym typeface="Canva Sans"/>
              </a:rPr>
              <a:t>nhận</a:t>
            </a:r>
            <a:r>
              <a:rPr lang="en-US" sz="4000" dirty="0">
                <a:solidFill>
                  <a:srgbClr val="000000"/>
                </a:solidFill>
                <a:latin typeface="Cambria" panose="02040503050406030204" pitchFamily="18" charset="0"/>
                <a:ea typeface="Cambria" panose="02040503050406030204" pitchFamily="18" charset="0"/>
                <a:cs typeface="Canva Sans"/>
                <a:sym typeface="Canva Sans"/>
              </a:rPr>
              <a:t> </a:t>
            </a:r>
            <a:r>
              <a:rPr lang="en-US" sz="4000" dirty="0" err="1">
                <a:solidFill>
                  <a:srgbClr val="000000"/>
                </a:solidFill>
                <a:latin typeface="Cambria" panose="02040503050406030204" pitchFamily="18" charset="0"/>
                <a:ea typeface="Cambria" panose="02040503050406030204" pitchFamily="18" charset="0"/>
                <a:cs typeface="Canva Sans"/>
                <a:sym typeface="Canva Sans"/>
              </a:rPr>
              <a:t>bằng</a:t>
            </a:r>
            <a:r>
              <a:rPr lang="en-US" sz="4000" dirty="0">
                <a:solidFill>
                  <a:srgbClr val="000000"/>
                </a:solidFill>
                <a:latin typeface="Cambria" panose="02040503050406030204" pitchFamily="18" charset="0"/>
                <a:ea typeface="Cambria" panose="02040503050406030204" pitchFamily="18" charset="0"/>
                <a:cs typeface="Canva Sans"/>
                <a:sym typeface="Canva Sans"/>
              </a:rPr>
              <a:t> </a:t>
            </a:r>
            <a:r>
              <a:rPr lang="en-US" sz="4000" dirty="0" err="1">
                <a:solidFill>
                  <a:srgbClr val="000000"/>
                </a:solidFill>
                <a:latin typeface="Cambria" panose="02040503050406030204" pitchFamily="18" charset="0"/>
                <a:ea typeface="Cambria" panose="02040503050406030204" pitchFamily="18" charset="0"/>
                <a:cs typeface="Canva Sans"/>
                <a:sym typeface="Canva Sans"/>
              </a:rPr>
              <a:t>nhiều</a:t>
            </a:r>
            <a:r>
              <a:rPr lang="en-US" sz="4000" dirty="0">
                <a:solidFill>
                  <a:srgbClr val="000000"/>
                </a:solidFill>
                <a:latin typeface="Cambria" panose="02040503050406030204" pitchFamily="18" charset="0"/>
                <a:ea typeface="Cambria" panose="02040503050406030204" pitchFamily="18" charset="0"/>
                <a:cs typeface="Canva Sans"/>
                <a:sym typeface="Canva Sans"/>
              </a:rPr>
              <a:t> </a:t>
            </a:r>
            <a:r>
              <a:rPr lang="en-US" sz="4000" dirty="0" err="1">
                <a:solidFill>
                  <a:srgbClr val="000000"/>
                </a:solidFill>
                <a:latin typeface="Cambria" panose="02040503050406030204" pitchFamily="18" charset="0"/>
                <a:ea typeface="Cambria" panose="02040503050406030204" pitchFamily="18" charset="0"/>
                <a:cs typeface="Canva Sans"/>
                <a:sym typeface="Canva Sans"/>
              </a:rPr>
              <a:t>giác</a:t>
            </a:r>
            <a:r>
              <a:rPr lang="en-US" sz="4000" dirty="0">
                <a:solidFill>
                  <a:srgbClr val="000000"/>
                </a:solidFill>
                <a:latin typeface="Cambria" panose="02040503050406030204" pitchFamily="18" charset="0"/>
                <a:ea typeface="Cambria" panose="02040503050406030204" pitchFamily="18" charset="0"/>
                <a:cs typeface="Canva Sans"/>
                <a:sym typeface="Canva Sans"/>
              </a:rPr>
              <a:t> </a:t>
            </a:r>
            <a:r>
              <a:rPr lang="en-US" sz="4000" dirty="0" err="1">
                <a:solidFill>
                  <a:srgbClr val="000000"/>
                </a:solidFill>
                <a:latin typeface="Cambria" panose="02040503050406030204" pitchFamily="18" charset="0"/>
                <a:ea typeface="Cambria" panose="02040503050406030204" pitchFamily="18" charset="0"/>
                <a:cs typeface="Canva Sans"/>
                <a:sym typeface="Canva Sans"/>
              </a:rPr>
              <a:t>quan</a:t>
            </a:r>
            <a:r>
              <a:rPr lang="en-US" sz="4000" dirty="0">
                <a:solidFill>
                  <a:srgbClr val="000000"/>
                </a:solidFill>
                <a:latin typeface="Cambria" panose="02040503050406030204" pitchFamily="18" charset="0"/>
                <a:ea typeface="Cambria" panose="02040503050406030204" pitchFamily="18" charset="0"/>
                <a:cs typeface="Canva Sans"/>
                <a:sym typeface="Canva Sans"/>
              </a:rPr>
              <a:t> </a:t>
            </a:r>
            <a:r>
              <a:rPr lang="en-US" sz="4000" dirty="0" err="1">
                <a:solidFill>
                  <a:srgbClr val="000000"/>
                </a:solidFill>
                <a:latin typeface="Cambria" panose="02040503050406030204" pitchFamily="18" charset="0"/>
                <a:ea typeface="Cambria" panose="02040503050406030204" pitchFamily="18" charset="0"/>
                <a:cs typeface="Canva Sans"/>
                <a:sym typeface="Canva Sans"/>
              </a:rPr>
              <a:t>khác</a:t>
            </a:r>
            <a:r>
              <a:rPr lang="en-US" sz="4000" dirty="0">
                <a:solidFill>
                  <a:srgbClr val="000000"/>
                </a:solidFill>
                <a:latin typeface="Cambria" panose="02040503050406030204" pitchFamily="18" charset="0"/>
                <a:ea typeface="Cambria" panose="02040503050406030204" pitchFamily="18" charset="0"/>
                <a:cs typeface="Canva Sans"/>
                <a:sym typeface="Canva Sans"/>
              </a:rPr>
              <a:t> </a:t>
            </a:r>
            <a:r>
              <a:rPr lang="en-US" sz="4000" dirty="0" err="1">
                <a:solidFill>
                  <a:srgbClr val="000000"/>
                </a:solidFill>
                <a:latin typeface="Cambria" panose="02040503050406030204" pitchFamily="18" charset="0"/>
                <a:ea typeface="Cambria" panose="02040503050406030204" pitchFamily="18" charset="0"/>
                <a:cs typeface="Canva Sans"/>
                <a:sym typeface="Canva Sans"/>
              </a:rPr>
              <a:t>nhau</a:t>
            </a:r>
            <a:r>
              <a:rPr lang="en-US" sz="4000" dirty="0">
                <a:solidFill>
                  <a:srgbClr val="000000"/>
                </a:solidFill>
                <a:latin typeface="Cambria" panose="02040503050406030204" pitchFamily="18" charset="0"/>
                <a:ea typeface="Cambria" panose="02040503050406030204" pitchFamily="18" charset="0"/>
                <a:cs typeface="Canva Sans"/>
                <a:sym typeface="Canva Sans"/>
              </a:rPr>
              <a:t>:</a:t>
            </a:r>
          </a:p>
          <a:p>
            <a:pPr algn="just">
              <a:spcBef>
                <a:spcPct val="0"/>
              </a:spcBef>
            </a:pPr>
            <a:r>
              <a:rPr lang="en-US" sz="4000" dirty="0">
                <a:solidFill>
                  <a:srgbClr val="000000"/>
                </a:solidFill>
                <a:latin typeface="Cambria" panose="02040503050406030204" pitchFamily="18" charset="0"/>
                <a:ea typeface="Cambria" panose="02040503050406030204" pitchFamily="18" charset="0"/>
                <a:cs typeface="Canva Sans"/>
                <a:sym typeface="Canva Sans"/>
              </a:rPr>
              <a:t>+ </a:t>
            </a:r>
            <a:r>
              <a:rPr lang="en-US" sz="4000" dirty="0" err="1">
                <a:solidFill>
                  <a:srgbClr val="000000"/>
                </a:solidFill>
                <a:latin typeface="Cambria" panose="02040503050406030204" pitchFamily="18" charset="0"/>
                <a:ea typeface="Cambria" panose="02040503050406030204" pitchFamily="18" charset="0"/>
                <a:cs typeface="Canva Sans"/>
                <a:sym typeface="Canva Sans"/>
              </a:rPr>
              <a:t>Mắt</a:t>
            </a:r>
            <a:r>
              <a:rPr lang="en-US" sz="4000" dirty="0">
                <a:solidFill>
                  <a:srgbClr val="000000"/>
                </a:solidFill>
                <a:latin typeface="Cambria" panose="02040503050406030204" pitchFamily="18" charset="0"/>
                <a:ea typeface="Cambria" panose="02040503050406030204" pitchFamily="18" charset="0"/>
                <a:cs typeface="Canva Sans"/>
                <a:sym typeface="Canva Sans"/>
              </a:rPr>
              <a:t> </a:t>
            </a:r>
            <a:r>
              <a:rPr lang="en-US" sz="4000" dirty="0" err="1">
                <a:solidFill>
                  <a:srgbClr val="000000"/>
                </a:solidFill>
                <a:latin typeface="Cambria" panose="02040503050406030204" pitchFamily="18" charset="0"/>
                <a:ea typeface="Cambria" panose="02040503050406030204" pitchFamily="18" charset="0"/>
                <a:cs typeface="Canva Sans"/>
                <a:sym typeface="Canva Sans"/>
              </a:rPr>
              <a:t>thấy</a:t>
            </a:r>
            <a:r>
              <a:rPr lang="en-US" sz="4000" dirty="0">
                <a:solidFill>
                  <a:srgbClr val="000000"/>
                </a:solidFill>
                <a:latin typeface="Cambria" panose="02040503050406030204" pitchFamily="18" charset="0"/>
                <a:ea typeface="Cambria" panose="02040503050406030204" pitchFamily="18" charset="0"/>
                <a:cs typeface="Canva Sans"/>
                <a:sym typeface="Canva Sans"/>
              </a:rPr>
              <a:t> (</a:t>
            </a:r>
            <a:r>
              <a:rPr lang="en-US" sz="4000" dirty="0" err="1">
                <a:solidFill>
                  <a:srgbClr val="000000"/>
                </a:solidFill>
                <a:latin typeface="Cambria" panose="02040503050406030204" pitchFamily="18" charset="0"/>
                <a:ea typeface="Cambria" panose="02040503050406030204" pitchFamily="18" charset="0"/>
                <a:cs typeface="Canva Sans"/>
                <a:sym typeface="Canva Sans"/>
              </a:rPr>
              <a:t>thị</a:t>
            </a:r>
            <a:r>
              <a:rPr lang="en-US" sz="4000" dirty="0">
                <a:solidFill>
                  <a:srgbClr val="000000"/>
                </a:solidFill>
                <a:latin typeface="Cambria" panose="02040503050406030204" pitchFamily="18" charset="0"/>
                <a:ea typeface="Cambria" panose="02040503050406030204" pitchFamily="18" charset="0"/>
                <a:cs typeface="Canva Sans"/>
                <a:sym typeface="Canva Sans"/>
              </a:rPr>
              <a:t> </a:t>
            </a:r>
            <a:r>
              <a:rPr lang="en-US" sz="4000" dirty="0" err="1">
                <a:solidFill>
                  <a:srgbClr val="000000"/>
                </a:solidFill>
                <a:latin typeface="Cambria" panose="02040503050406030204" pitchFamily="18" charset="0"/>
                <a:ea typeface="Cambria" panose="02040503050406030204" pitchFamily="18" charset="0"/>
                <a:cs typeface="Canva Sans"/>
                <a:sym typeface="Canva Sans"/>
              </a:rPr>
              <a:t>giác</a:t>
            </a:r>
            <a:r>
              <a:rPr lang="en-US" sz="4000" dirty="0">
                <a:solidFill>
                  <a:srgbClr val="000000"/>
                </a:solidFill>
                <a:latin typeface="Cambria" panose="02040503050406030204" pitchFamily="18" charset="0"/>
                <a:ea typeface="Cambria" panose="02040503050406030204" pitchFamily="18" charset="0"/>
                <a:cs typeface="Canva Sans"/>
                <a:sym typeface="Canva Sans"/>
              </a:rPr>
              <a:t>)</a:t>
            </a:r>
          </a:p>
          <a:p>
            <a:pPr algn="just">
              <a:spcBef>
                <a:spcPct val="0"/>
              </a:spcBef>
            </a:pPr>
            <a:r>
              <a:rPr lang="en-US" sz="4000" dirty="0">
                <a:solidFill>
                  <a:srgbClr val="000000"/>
                </a:solidFill>
                <a:latin typeface="Cambria" panose="02040503050406030204" pitchFamily="18" charset="0"/>
                <a:ea typeface="Cambria" panose="02040503050406030204" pitchFamily="18" charset="0"/>
                <a:cs typeface="Canva Sans"/>
                <a:sym typeface="Canva Sans"/>
              </a:rPr>
              <a:t>+ Tai </a:t>
            </a:r>
            <a:r>
              <a:rPr lang="en-US" sz="4000" dirty="0" err="1">
                <a:solidFill>
                  <a:srgbClr val="000000"/>
                </a:solidFill>
                <a:latin typeface="Cambria" panose="02040503050406030204" pitchFamily="18" charset="0"/>
                <a:ea typeface="Cambria" panose="02040503050406030204" pitchFamily="18" charset="0"/>
                <a:cs typeface="Canva Sans"/>
                <a:sym typeface="Canva Sans"/>
              </a:rPr>
              <a:t>nghe</a:t>
            </a:r>
            <a:r>
              <a:rPr lang="en-US" sz="4000" dirty="0">
                <a:solidFill>
                  <a:srgbClr val="000000"/>
                </a:solidFill>
                <a:latin typeface="Cambria" panose="02040503050406030204" pitchFamily="18" charset="0"/>
                <a:ea typeface="Cambria" panose="02040503050406030204" pitchFamily="18" charset="0"/>
                <a:cs typeface="Canva Sans"/>
                <a:sym typeface="Canva Sans"/>
              </a:rPr>
              <a:t> (</a:t>
            </a:r>
            <a:r>
              <a:rPr lang="en-US" sz="4000" dirty="0" err="1">
                <a:solidFill>
                  <a:srgbClr val="000000"/>
                </a:solidFill>
                <a:latin typeface="Cambria" panose="02040503050406030204" pitchFamily="18" charset="0"/>
                <a:ea typeface="Cambria" panose="02040503050406030204" pitchFamily="18" charset="0"/>
                <a:cs typeface="Canva Sans"/>
                <a:sym typeface="Canva Sans"/>
              </a:rPr>
              <a:t>thính</a:t>
            </a:r>
            <a:r>
              <a:rPr lang="en-US" sz="4000" dirty="0">
                <a:solidFill>
                  <a:srgbClr val="000000"/>
                </a:solidFill>
                <a:latin typeface="Cambria" panose="02040503050406030204" pitchFamily="18" charset="0"/>
                <a:ea typeface="Cambria" panose="02040503050406030204" pitchFamily="18" charset="0"/>
                <a:cs typeface="Canva Sans"/>
                <a:sym typeface="Canva Sans"/>
              </a:rPr>
              <a:t> </a:t>
            </a:r>
            <a:r>
              <a:rPr lang="en-US" sz="4000" dirty="0" err="1">
                <a:solidFill>
                  <a:srgbClr val="000000"/>
                </a:solidFill>
                <a:latin typeface="Cambria" panose="02040503050406030204" pitchFamily="18" charset="0"/>
                <a:ea typeface="Cambria" panose="02040503050406030204" pitchFamily="18" charset="0"/>
                <a:cs typeface="Canva Sans"/>
                <a:sym typeface="Canva Sans"/>
              </a:rPr>
              <a:t>giác</a:t>
            </a:r>
            <a:r>
              <a:rPr lang="en-US" sz="4000" dirty="0">
                <a:solidFill>
                  <a:srgbClr val="000000"/>
                </a:solidFill>
                <a:latin typeface="Cambria" panose="02040503050406030204" pitchFamily="18" charset="0"/>
                <a:ea typeface="Cambria" panose="02040503050406030204" pitchFamily="18" charset="0"/>
                <a:cs typeface="Canva Sans"/>
                <a:sym typeface="Canva Sans"/>
              </a:rPr>
              <a:t>)</a:t>
            </a:r>
          </a:p>
          <a:p>
            <a:pPr algn="just">
              <a:spcBef>
                <a:spcPct val="0"/>
              </a:spcBef>
            </a:pPr>
            <a:r>
              <a:rPr lang="en-US" sz="4000" dirty="0">
                <a:solidFill>
                  <a:srgbClr val="000000"/>
                </a:solidFill>
                <a:latin typeface="Cambria" panose="02040503050406030204" pitchFamily="18" charset="0"/>
                <a:ea typeface="Cambria" panose="02040503050406030204" pitchFamily="18" charset="0"/>
                <a:cs typeface="Canva Sans"/>
                <a:sym typeface="Canva Sans"/>
              </a:rPr>
              <a:t>+ </a:t>
            </a:r>
            <a:r>
              <a:rPr lang="en-US" sz="4000" dirty="0" err="1">
                <a:solidFill>
                  <a:srgbClr val="000000"/>
                </a:solidFill>
                <a:latin typeface="Cambria" panose="02040503050406030204" pitchFamily="18" charset="0"/>
                <a:ea typeface="Cambria" panose="02040503050406030204" pitchFamily="18" charset="0"/>
                <a:cs typeface="Canva Sans"/>
                <a:sym typeface="Canva Sans"/>
              </a:rPr>
              <a:t>Mũi</a:t>
            </a:r>
            <a:r>
              <a:rPr lang="en-US" sz="4000" dirty="0">
                <a:solidFill>
                  <a:srgbClr val="000000"/>
                </a:solidFill>
                <a:latin typeface="Cambria" panose="02040503050406030204" pitchFamily="18" charset="0"/>
                <a:ea typeface="Cambria" panose="02040503050406030204" pitchFamily="18" charset="0"/>
                <a:cs typeface="Canva Sans"/>
                <a:sym typeface="Canva Sans"/>
              </a:rPr>
              <a:t> </a:t>
            </a:r>
            <a:r>
              <a:rPr lang="en-US" sz="4000" dirty="0" err="1">
                <a:solidFill>
                  <a:srgbClr val="000000"/>
                </a:solidFill>
                <a:latin typeface="Cambria" panose="02040503050406030204" pitchFamily="18" charset="0"/>
                <a:ea typeface="Cambria" panose="02040503050406030204" pitchFamily="18" charset="0"/>
                <a:cs typeface="Canva Sans"/>
                <a:sym typeface="Canva Sans"/>
              </a:rPr>
              <a:t>ngửi</a:t>
            </a:r>
            <a:r>
              <a:rPr lang="en-US" sz="4000" dirty="0">
                <a:solidFill>
                  <a:srgbClr val="000000"/>
                </a:solidFill>
                <a:latin typeface="Cambria" panose="02040503050406030204" pitchFamily="18" charset="0"/>
                <a:ea typeface="Cambria" panose="02040503050406030204" pitchFamily="18" charset="0"/>
                <a:cs typeface="Canva Sans"/>
                <a:sym typeface="Canva Sans"/>
              </a:rPr>
              <a:t> (</a:t>
            </a:r>
            <a:r>
              <a:rPr lang="en-US" sz="4000" dirty="0" err="1">
                <a:solidFill>
                  <a:srgbClr val="000000"/>
                </a:solidFill>
                <a:latin typeface="Cambria" panose="02040503050406030204" pitchFamily="18" charset="0"/>
                <a:ea typeface="Cambria" panose="02040503050406030204" pitchFamily="18" charset="0"/>
                <a:cs typeface="Canva Sans"/>
                <a:sym typeface="Canva Sans"/>
              </a:rPr>
              <a:t>khướu</a:t>
            </a:r>
            <a:r>
              <a:rPr lang="en-US" sz="4000" dirty="0">
                <a:solidFill>
                  <a:srgbClr val="000000"/>
                </a:solidFill>
                <a:latin typeface="Cambria" panose="02040503050406030204" pitchFamily="18" charset="0"/>
                <a:ea typeface="Cambria" panose="02040503050406030204" pitchFamily="18" charset="0"/>
                <a:cs typeface="Canva Sans"/>
                <a:sym typeface="Canva Sans"/>
              </a:rPr>
              <a:t> </a:t>
            </a:r>
            <a:r>
              <a:rPr lang="en-US" sz="4000" dirty="0" err="1">
                <a:solidFill>
                  <a:srgbClr val="000000"/>
                </a:solidFill>
                <a:latin typeface="Cambria" panose="02040503050406030204" pitchFamily="18" charset="0"/>
                <a:ea typeface="Cambria" panose="02040503050406030204" pitchFamily="18" charset="0"/>
                <a:cs typeface="Canva Sans"/>
                <a:sym typeface="Canva Sans"/>
              </a:rPr>
              <a:t>giác</a:t>
            </a:r>
            <a:r>
              <a:rPr lang="en-US" sz="4000" dirty="0">
                <a:solidFill>
                  <a:srgbClr val="000000"/>
                </a:solidFill>
                <a:latin typeface="Cambria" panose="02040503050406030204" pitchFamily="18" charset="0"/>
                <a:ea typeface="Cambria" panose="02040503050406030204" pitchFamily="18" charset="0"/>
                <a:cs typeface="Canva Sans"/>
                <a:sym typeface="Canva Sans"/>
              </a:rPr>
              <a:t>)</a:t>
            </a:r>
            <a:endParaRPr lang="en-US" sz="4000" dirty="0">
              <a:solidFill>
                <a:schemeClr val="accent5">
                  <a:lumMod val="75000"/>
                </a:schemeClr>
              </a:solidFill>
              <a:latin typeface="Cambria" panose="02040503050406030204" pitchFamily="18" charset="0"/>
              <a:ea typeface="Cambria" panose="02040503050406030204" pitchFamily="18" charset="0"/>
              <a:cs typeface="Canva Sans"/>
              <a:sym typeface="Canva Sans"/>
            </a:endParaRPr>
          </a:p>
        </p:txBody>
      </p:sp>
      <p:sp>
        <p:nvSpPr>
          <p:cNvPr id="22" name="Rectangle 21">
            <a:extLst>
              <a:ext uri="{FF2B5EF4-FFF2-40B4-BE49-F238E27FC236}">
                <a16:creationId xmlns:a16="http://schemas.microsoft.com/office/drawing/2014/main" id="{03B033EC-541C-EEB7-BEB6-7692E42B9A0A}"/>
              </a:ext>
            </a:extLst>
          </p:cNvPr>
          <p:cNvSpPr/>
          <p:nvPr/>
        </p:nvSpPr>
        <p:spPr>
          <a:xfrm>
            <a:off x="7391400" y="3428886"/>
            <a:ext cx="762000" cy="571613"/>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D965776-E919-2A98-47EA-BC2E24ADF0F0}"/>
              </a:ext>
            </a:extLst>
          </p:cNvPr>
          <p:cNvSpPr/>
          <p:nvPr/>
        </p:nvSpPr>
        <p:spPr>
          <a:xfrm>
            <a:off x="5365182" y="4392433"/>
            <a:ext cx="3963895" cy="571613"/>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B42E85B-A19A-5D23-FBF5-59688E425C78}"/>
              </a:ext>
            </a:extLst>
          </p:cNvPr>
          <p:cNvSpPr/>
          <p:nvPr/>
        </p:nvSpPr>
        <p:spPr>
          <a:xfrm>
            <a:off x="2788295" y="2887227"/>
            <a:ext cx="5136505" cy="51144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5"/>
          <p:cNvSpPr txBox="1"/>
          <p:nvPr/>
        </p:nvSpPr>
        <p:spPr>
          <a:xfrm>
            <a:off x="1217271" y="757743"/>
            <a:ext cx="15601548" cy="5170646"/>
          </a:xfrm>
          <a:prstGeom prst="rect">
            <a:avLst/>
          </a:prstGeom>
        </p:spPr>
        <p:txBody>
          <a:bodyPr wrap="square" lIns="0" tIns="0" rIns="0" bIns="0" rtlCol="0" anchor="t">
            <a:spAutoFit/>
          </a:bodyPr>
          <a:lstStyle/>
          <a:p>
            <a:pPr algn="just"/>
            <a:r>
              <a:rPr lang="en-US" sz="4800" b="1" dirty="0" err="1">
                <a:solidFill>
                  <a:srgbClr val="424243"/>
                </a:solidFill>
                <a:latin typeface="SVN-Reliant" panose="02040603050506020204" pitchFamily="18" charset="0"/>
                <a:ea typeface="Cambria" panose="02040503050406030204" pitchFamily="18" charset="0"/>
                <a:cs typeface="Lato"/>
                <a:sym typeface="Lato"/>
              </a:rPr>
              <a:t>Đọc</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các</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đoạn</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văn</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dưới</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đây</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và</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trả</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lời</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câu</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hỏi</a:t>
            </a:r>
            <a:r>
              <a:rPr lang="en-US" sz="4800" b="1" dirty="0">
                <a:solidFill>
                  <a:srgbClr val="424243"/>
                </a:solidFill>
                <a:latin typeface="SVN-Reliant" panose="02040603050506020204" pitchFamily="18" charset="0"/>
                <a:ea typeface="Cambria" panose="02040503050406030204" pitchFamily="18" charset="0"/>
                <a:cs typeface="Lato"/>
                <a:sym typeface="Lato"/>
              </a:rPr>
              <a:t>.</a:t>
            </a:r>
          </a:p>
          <a:p>
            <a:pPr algn="just"/>
            <a:r>
              <a:rPr lang="en-US" sz="3200" b="1" dirty="0">
                <a:solidFill>
                  <a:srgbClr val="424243"/>
                </a:solidFill>
                <a:latin typeface="Cambria" panose="02040503050406030204" pitchFamily="18" charset="0"/>
                <a:ea typeface="Cambria" panose="02040503050406030204" pitchFamily="18" charset="0"/>
                <a:cs typeface="Lato"/>
                <a:sym typeface="Lato"/>
              </a:rPr>
              <a:t>      a. </a:t>
            </a:r>
            <a:r>
              <a:rPr lang="en-US" sz="3200" dirty="0">
                <a:solidFill>
                  <a:srgbClr val="424243"/>
                </a:solidFill>
                <a:latin typeface="Cambria" panose="02040503050406030204" pitchFamily="18" charset="0"/>
                <a:ea typeface="Cambria" panose="02040503050406030204" pitchFamily="18" charset="0"/>
                <a:cs typeface="Lato"/>
                <a:sym typeface="Lato"/>
              </a:rPr>
              <a:t>Trong </a:t>
            </a:r>
            <a:r>
              <a:rPr lang="en-US" sz="3200" dirty="0" err="1">
                <a:solidFill>
                  <a:srgbClr val="424243"/>
                </a:solidFill>
                <a:latin typeface="Cambria" panose="02040503050406030204" pitchFamily="18" charset="0"/>
                <a:ea typeface="Cambria" panose="02040503050406030204" pitchFamily="18" charset="0"/>
                <a:cs typeface="Lato"/>
                <a:sym typeface="Lato"/>
              </a:rPr>
              <a:t>rừng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trúc</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có</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một</a:t>
            </a:r>
            <a:r>
              <a:rPr lang="en-US" sz="3200" dirty="0">
                <a:solidFill>
                  <a:srgbClr val="424243"/>
                </a:solidFill>
                <a:latin typeface="Cambria" panose="02040503050406030204" pitchFamily="18" charset="0"/>
                <a:ea typeface="Cambria" panose="02040503050406030204" pitchFamily="18" charset="0"/>
                <a:cs typeface="Lato"/>
                <a:sym typeface="Lato"/>
              </a:rPr>
              <a:t> con </a:t>
            </a:r>
            <a:r>
              <a:rPr lang="en-US" sz="3200" dirty="0" err="1">
                <a:solidFill>
                  <a:srgbClr val="424243"/>
                </a:solidFill>
                <a:latin typeface="Cambria" panose="02040503050406030204" pitchFamily="18" charset="0"/>
                <a:ea typeface="Cambria" panose="02040503050406030204" pitchFamily="18" charset="0"/>
                <a:cs typeface="Lato"/>
                <a:sym typeface="Lato"/>
              </a:rPr>
              <a:t>suối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nhỏ</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nước</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rất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trong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Suối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chảy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lững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lờ</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làm</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những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sợi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rêu</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xanh</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bám</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vào</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những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tảng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đá</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xám</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hai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bên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bờ</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nhảy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múa</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nhịp</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nhàng</a:t>
            </a:r>
            <a:r>
              <a:rPr lang="en-US" sz="3200" dirty="0">
                <a:solidFill>
                  <a:srgbClr val="424243"/>
                </a:solidFill>
                <a:latin typeface="Cambria" panose="02040503050406030204" pitchFamily="18" charset="0"/>
                <a:ea typeface="Cambria" panose="02040503050406030204" pitchFamily="18" charset="0"/>
                <a:cs typeface="Lato"/>
                <a:sym typeface="Lato"/>
              </a:rPr>
              <a:t>. Ở </a:t>
            </a:r>
            <a:r>
              <a:rPr lang="en-US" sz="3200" dirty="0" err="1">
                <a:solidFill>
                  <a:srgbClr val="424243"/>
                </a:solidFill>
                <a:latin typeface="Cambria" panose="02040503050406030204" pitchFamily="18" charset="0"/>
                <a:ea typeface="Cambria" panose="02040503050406030204" pitchFamily="18" charset="0"/>
                <a:cs typeface="Lato"/>
                <a:sym typeface="Lato"/>
              </a:rPr>
              <a:t>giữa</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dòng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một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bầy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cá</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nhỏ</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chỉ</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bằng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ngón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tay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út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ve</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vẩy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vây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và</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đuôi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miệng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khẽ</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há</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ra</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lặng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lẽ</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bơi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đứng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Gần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như</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không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có</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một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tiếng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động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nào</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báo</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hiệu</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sự</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có</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mặt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của</a:t>
            </a:r>
            <a:r>
              <a:rPr lang="en-US" sz="3200" dirty="0">
                <a:solidFill>
                  <a:srgbClr val="424243"/>
                </a:solidFill>
                <a:latin typeface="Cambria" panose="02040503050406030204" pitchFamily="18" charset="0"/>
                <a:ea typeface="Cambria" panose="02040503050406030204" pitchFamily="18" charset="0"/>
                <a:cs typeface="Lato"/>
                <a:sym typeface="Lato"/>
              </a:rPr>
              <a:t> con </a:t>
            </a:r>
            <a:r>
              <a:rPr lang="en-US" sz="3200" dirty="0" err="1">
                <a:solidFill>
                  <a:srgbClr val="424243"/>
                </a:solidFill>
                <a:latin typeface="Cambria" panose="02040503050406030204" pitchFamily="18" charset="0"/>
                <a:ea typeface="Cambria" panose="02040503050406030204" pitchFamily="18" charset="0"/>
                <a:cs typeface="Lato"/>
                <a:sym typeface="Lato"/>
              </a:rPr>
              <a:t>suối</a:t>
            </a:r>
            <a:r>
              <a:rPr lang="en-US" sz="3200" dirty="0">
                <a:solidFill>
                  <a:srgbClr val="424243"/>
                </a:solidFill>
                <a:latin typeface="Cambria" panose="02040503050406030204" pitchFamily="18" charset="0"/>
                <a:ea typeface="Cambria" panose="02040503050406030204" pitchFamily="18" charset="0"/>
                <a:cs typeface="Lato"/>
                <a:sym typeface="Lato"/>
              </a:rPr>
              <a:t> ở </a:t>
            </a:r>
            <a:r>
              <a:rPr lang="en-US" sz="3200" dirty="0" err="1">
                <a:solidFill>
                  <a:srgbClr val="424243"/>
                </a:solidFill>
                <a:latin typeface="Cambria" panose="02040503050406030204" pitchFamily="18" charset="0"/>
                <a:ea typeface="Cambria" panose="02040503050406030204" pitchFamily="18" charset="0"/>
                <a:cs typeface="Lato"/>
                <a:sym typeface="Lato"/>
              </a:rPr>
              <a:t>quãng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rừng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có</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lẽ</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là</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đầu</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nguồn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này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Bên</a:t>
            </a:r>
            <a:r>
              <a:rPr lang="en-US" sz="3200" dirty="0">
                <a:solidFill>
                  <a:srgbClr val="424243"/>
                </a:solidFill>
                <a:latin typeface="Cambria" panose="02040503050406030204" pitchFamily="18" charset="0"/>
                <a:ea typeface="Cambria" panose="02040503050406030204" pitchFamily="18" charset="0"/>
                <a:cs typeface="Lato"/>
                <a:sym typeface="Lato"/>
              </a:rPr>
              <a:t> kia </a:t>
            </a:r>
            <a:r>
              <a:rPr lang="en-US" sz="3200" dirty="0" err="1">
                <a:solidFill>
                  <a:srgbClr val="424243"/>
                </a:solidFill>
                <a:latin typeface="Cambria" panose="02040503050406030204" pitchFamily="18" charset="0"/>
                <a:ea typeface="Cambria" panose="02040503050406030204" pitchFamily="18" charset="0"/>
                <a:cs typeface="Lato"/>
                <a:sym typeface="Lato"/>
              </a:rPr>
              <a:t>suối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đã</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thấy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những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chiếc</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măng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trúc</a:t>
            </a:r>
            <a:r>
              <a:rPr lang="en-US" sz="3200" dirty="0">
                <a:solidFill>
                  <a:srgbClr val="424243"/>
                </a:solidFill>
                <a:latin typeface="Cambria" panose="02040503050406030204" pitchFamily="18" charset="0"/>
                <a:ea typeface="Cambria" panose="02040503050406030204" pitchFamily="18" charset="0"/>
                <a:cs typeface="Lato"/>
                <a:sym typeface="Lato"/>
              </a:rPr>
              <a:t> non </a:t>
            </a:r>
            <a:r>
              <a:rPr lang="en-US" sz="3200" dirty="0" err="1">
                <a:solidFill>
                  <a:srgbClr val="424243"/>
                </a:solidFill>
                <a:latin typeface="Cambria" panose="02040503050406030204" pitchFamily="18" charset="0"/>
                <a:ea typeface="Cambria" panose="02040503050406030204" pitchFamily="18" charset="0"/>
                <a:cs typeface="Lato"/>
                <a:sym typeface="Lato"/>
              </a:rPr>
              <a:t>bị</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nhím</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ăn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dở</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chân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chúng</a:t>
            </a:r>
            <a:r>
              <a:rPr lang="en-US" sz="3200" dirty="0">
                <a:solidFill>
                  <a:srgbClr val="424243"/>
                </a:solidFill>
                <a:latin typeface="Cambria" panose="02040503050406030204" pitchFamily="18" charset="0"/>
                <a:ea typeface="Cambria" panose="02040503050406030204" pitchFamily="18" charset="0"/>
                <a:cs typeface="Lato"/>
                <a:sym typeface="Lato"/>
              </a:rPr>
              <a:t> in </a:t>
            </a:r>
            <a:r>
              <a:rPr lang="en-US" sz="3200" dirty="0" err="1">
                <a:solidFill>
                  <a:srgbClr val="424243"/>
                </a:solidFill>
                <a:latin typeface="Cambria" panose="02040503050406030204" pitchFamily="18" charset="0"/>
                <a:ea typeface="Cambria" panose="02040503050406030204" pitchFamily="18" charset="0"/>
                <a:cs typeface="Lato"/>
                <a:sym typeface="Lato"/>
              </a:rPr>
              <a:t>lỗ</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chỗ</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như</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vết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chân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chuột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Những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cây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trúc</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vàng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óng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vút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cao</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đã</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bắt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đầu</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trổ</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hoa</a:t>
            </a:r>
            <a:r>
              <a:rPr lang="en-US" sz="3200" dirty="0">
                <a:solidFill>
                  <a:srgbClr val="424243"/>
                </a:solidFill>
                <a:latin typeface="Cambria" panose="02040503050406030204" pitchFamily="18" charset="0"/>
                <a:ea typeface="Cambria" panose="02040503050406030204" pitchFamily="18" charset="0"/>
                <a:cs typeface="Lato"/>
                <a:sym typeface="Lato"/>
              </a:rPr>
              <a:t>. Hoa </a:t>
            </a:r>
            <a:r>
              <a:rPr lang="en-US" sz="3200" dirty="0" err="1">
                <a:solidFill>
                  <a:srgbClr val="424243"/>
                </a:solidFill>
                <a:latin typeface="Cambria" panose="02040503050406030204" pitchFamily="18" charset="0"/>
                <a:ea typeface="Cambria" panose="02040503050406030204" pitchFamily="18" charset="0"/>
                <a:cs typeface="Lato"/>
                <a:sym typeface="Lato"/>
              </a:rPr>
              <a:t>trúc</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cứng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và</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vàng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không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có</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hương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vị</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gì</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vậy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mà</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đâu</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đó</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vẫn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thoảng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một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mùi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thơm</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nhẹ</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nhõm</a:t>
            </a:r>
            <a:r>
              <a:rPr lang="en-US" sz="3200" dirty="0">
                <a:solidFill>
                  <a:srgbClr val="424243"/>
                </a:solidFill>
                <a:latin typeface="Cambria" panose="02040503050406030204" pitchFamily="18" charset="0"/>
                <a:ea typeface="Cambria" panose="02040503050406030204" pitchFamily="18" charset="0"/>
                <a:cs typeface="Lato"/>
                <a:sym typeface="Lato"/>
              </a:rPr>
              <a:t>, xa </a:t>
            </a:r>
            <a:r>
              <a:rPr lang="en-US" sz="3200" dirty="0" err="1">
                <a:solidFill>
                  <a:srgbClr val="424243"/>
                </a:solidFill>
                <a:latin typeface="Cambria" panose="02040503050406030204" pitchFamily="18" charset="0"/>
                <a:ea typeface="Cambria" panose="02040503050406030204" pitchFamily="18" charset="0"/>
                <a:cs typeface="Lato"/>
                <a:sym typeface="Lato"/>
              </a:rPr>
              <a:t>ngái</a:t>
            </a:r>
            <a:r>
              <a:rPr lang="en-US" sz="3200" dirty="0">
                <a:solidFill>
                  <a:srgbClr val="424243"/>
                </a:solidFill>
                <a:latin typeface="Cambria" panose="02040503050406030204" pitchFamily="18" charset="0"/>
                <a:ea typeface="Cambria" panose="02040503050406030204" pitchFamily="18" charset="0"/>
                <a:cs typeface="Lato"/>
                <a:sym typeface="Lato"/>
              </a:rPr>
              <a:t>,... </a:t>
            </a:r>
          </a:p>
          <a:p>
            <a:pPr algn="just"/>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i="1" dirty="0">
                <a:solidFill>
                  <a:srgbClr val="575757"/>
                </a:solidFill>
                <a:latin typeface="Cambria" panose="02040503050406030204" pitchFamily="18" charset="0"/>
                <a:ea typeface="Cambria" panose="02040503050406030204" pitchFamily="18" charset="0"/>
                <a:cs typeface="Source Sans Pro"/>
                <a:sym typeface="Source Sans Pro"/>
              </a:rPr>
              <a:t>(Theo </a:t>
            </a:r>
            <a:r>
              <a:rPr lang="en-US" sz="3200" i="1" dirty="0" err="1">
                <a:solidFill>
                  <a:srgbClr val="575757"/>
                </a:solidFill>
                <a:latin typeface="Cambria" panose="02040503050406030204" pitchFamily="18" charset="0"/>
                <a:ea typeface="Cambria" panose="02040503050406030204" pitchFamily="18" charset="0"/>
                <a:cs typeface="Source Sans Pro"/>
                <a:sym typeface="Source Sans Pro"/>
              </a:rPr>
              <a:t>Trần</a:t>
            </a:r>
            <a:r>
              <a:rPr lang="en-US" sz="3200" i="1" dirty="0">
                <a:solidFill>
                  <a:srgbClr val="575757"/>
                </a:solidFill>
                <a:latin typeface="Cambria" panose="02040503050406030204" pitchFamily="18" charset="0"/>
                <a:ea typeface="Cambria" panose="02040503050406030204" pitchFamily="18" charset="0"/>
                <a:cs typeface="Source Sans Pro"/>
                <a:sym typeface="Source Sans Pro"/>
              </a:rPr>
              <a:t> </a:t>
            </a:r>
            <a:r>
              <a:rPr lang="en-US" sz="3200" i="1" dirty="0" err="1">
                <a:solidFill>
                  <a:srgbClr val="575757"/>
                </a:solidFill>
                <a:latin typeface="Cambria" panose="02040503050406030204" pitchFamily="18" charset="0"/>
                <a:ea typeface="Cambria" panose="02040503050406030204" pitchFamily="18" charset="0"/>
                <a:cs typeface="Source Sans Pro"/>
                <a:sym typeface="Source Sans Pro"/>
              </a:rPr>
              <a:t>Nhuận</a:t>
            </a:r>
            <a:r>
              <a:rPr lang="en-US" sz="3200" i="1" dirty="0">
                <a:solidFill>
                  <a:srgbClr val="575757"/>
                </a:solidFill>
                <a:latin typeface="Cambria" panose="02040503050406030204" pitchFamily="18" charset="0"/>
                <a:ea typeface="Cambria" panose="02040503050406030204" pitchFamily="18" charset="0"/>
                <a:cs typeface="Source Sans Pro"/>
                <a:sym typeface="Source Sans Pro"/>
              </a:rPr>
              <a:t> Minh)</a:t>
            </a:r>
          </a:p>
        </p:txBody>
      </p:sp>
    </p:spTree>
    <p:extLst>
      <p:ext uri="{BB962C8B-B14F-4D97-AF65-F5344CB8AC3E}">
        <p14:creationId xmlns:p14="http://schemas.microsoft.com/office/powerpoint/2010/main" val="272165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wd">
                                    <p:tmPct val="10000"/>
                                  </p:iterate>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iterate type="wd">
                                    <p:tmPct val="10000"/>
                                  </p:iterate>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2" name="arrow.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iterate type="wd">
                                    <p:tmPct val="10000"/>
                                  </p:iterate>
                                  <p:childTnLst>
                                    <p:set>
                                      <p:cBhvr>
                                        <p:cTn id="26" dur="1" fill="hold">
                                          <p:stCondLst>
                                            <p:cond delay="0"/>
                                          </p:stCondLst>
                                        </p:cTn>
                                        <p:tgtEl>
                                          <p:spTgt spid="19">
                                            <p:txEl>
                                              <p:pRg st="2" end="2"/>
                                            </p:txEl>
                                          </p:spTgt>
                                        </p:tgtEl>
                                        <p:attrNameLst>
                                          <p:attrName>style.visibility</p:attrName>
                                        </p:attrNameLst>
                                      </p:cBhvr>
                                      <p:to>
                                        <p:strVal val="visible"/>
                                      </p:to>
                                    </p:set>
                                    <p:animEffect transition="in" filter="fade">
                                      <p:cBhvr>
                                        <p:cTn id="27" dur="500"/>
                                        <p:tgtEl>
                                          <p:spTgt spid="1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2" name="arrow.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iterate type="wd">
                                    <p:tmPct val="10000"/>
                                  </p:iterate>
                                  <p:childTnLst>
                                    <p:set>
                                      <p:cBhvr>
                                        <p:cTn id="36" dur="1" fill="hold">
                                          <p:stCondLst>
                                            <p:cond delay="0"/>
                                          </p:stCondLst>
                                        </p:cTn>
                                        <p:tgtEl>
                                          <p:spTgt spid="19">
                                            <p:txEl>
                                              <p:pRg st="3" end="3"/>
                                            </p:txEl>
                                          </p:spTgt>
                                        </p:tgtEl>
                                        <p:attrNameLst>
                                          <p:attrName>style.visibility</p:attrName>
                                        </p:attrNameLst>
                                      </p:cBhvr>
                                      <p:to>
                                        <p:strVal val="visible"/>
                                      </p:to>
                                    </p:set>
                                    <p:animEffect transition="in" filter="fade">
                                      <p:cBhvr>
                                        <p:cTn id="37" dur="500"/>
                                        <p:tgtEl>
                                          <p:spTgt spid="1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subTnLst>
                                    <p:audio>
                                      <p:cMediaNode>
                                        <p:cTn display="0" masterRel="sameClick">
                                          <p:stCondLst>
                                            <p:cond evt="begin" delay="0">
                                              <p:tn val="40"/>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A334"/>
        </a:solidFill>
        <a:effectLst/>
      </p:bgPr>
    </p:bg>
    <p:spTree>
      <p:nvGrpSpPr>
        <p:cNvPr id="1" name=""/>
        <p:cNvGrpSpPr/>
        <p:nvPr/>
      </p:nvGrpSpPr>
      <p:grpSpPr>
        <a:xfrm>
          <a:off x="0" y="0"/>
          <a:ext cx="0" cy="0"/>
          <a:chOff x="0" y="0"/>
          <a:chExt cx="0" cy="0"/>
        </a:xfrm>
      </p:grpSpPr>
      <p:sp>
        <p:nvSpPr>
          <p:cNvPr id="2" name="Freeform 2"/>
          <p:cNvSpPr/>
          <p:nvPr/>
        </p:nvSpPr>
        <p:spPr>
          <a:xfrm>
            <a:off x="-1" y="0"/>
            <a:ext cx="18551815" cy="10677127"/>
          </a:xfrm>
          <a:custGeom>
            <a:avLst/>
            <a:gdLst/>
            <a:ahLst/>
            <a:cxnLst/>
            <a:rect l="l" t="t" r="r" b="b"/>
            <a:pathLst>
              <a:path w="19067538" h="12703747">
                <a:moveTo>
                  <a:pt x="0" y="0"/>
                </a:moveTo>
                <a:lnTo>
                  <a:pt x="19067537" y="0"/>
                </a:lnTo>
                <a:lnTo>
                  <a:pt x="19067537" y="12703747"/>
                </a:lnTo>
                <a:lnTo>
                  <a:pt x="0" y="12703747"/>
                </a:lnTo>
                <a:lnTo>
                  <a:pt x="0" y="0"/>
                </a:lnTo>
                <a:close/>
              </a:path>
            </a:pathLst>
          </a:custGeom>
          <a:blipFill>
            <a:blip r:embed="rId2"/>
            <a:stretch>
              <a:fillRect/>
            </a:stretch>
          </a:blipFill>
        </p:spPr>
      </p:sp>
      <p:grpSp>
        <p:nvGrpSpPr>
          <p:cNvPr id="3" name="Group 3"/>
          <p:cNvGrpSpPr/>
          <p:nvPr/>
        </p:nvGrpSpPr>
        <p:grpSpPr>
          <a:xfrm>
            <a:off x="687220" y="398210"/>
            <a:ext cx="16661651" cy="9460539"/>
            <a:chOff x="0" y="0"/>
            <a:chExt cx="3796818" cy="2155846"/>
          </a:xfrm>
        </p:grpSpPr>
        <p:sp>
          <p:nvSpPr>
            <p:cNvPr id="4" name="Freeform 4"/>
            <p:cNvSpPr/>
            <p:nvPr/>
          </p:nvSpPr>
          <p:spPr>
            <a:xfrm>
              <a:off x="0" y="0"/>
              <a:ext cx="3796818" cy="2155846"/>
            </a:xfrm>
            <a:custGeom>
              <a:avLst/>
              <a:gdLst/>
              <a:ahLst/>
              <a:cxnLst/>
              <a:rect l="l" t="t" r="r" b="b"/>
              <a:pathLst>
                <a:path w="3796818" h="2155846">
                  <a:moveTo>
                    <a:pt x="9758" y="0"/>
                  </a:moveTo>
                  <a:lnTo>
                    <a:pt x="3787060" y="0"/>
                  </a:lnTo>
                  <a:cubicBezTo>
                    <a:pt x="3789649" y="0"/>
                    <a:pt x="3792130" y="1028"/>
                    <a:pt x="3793960" y="2858"/>
                  </a:cubicBezTo>
                  <a:cubicBezTo>
                    <a:pt x="3795790" y="4688"/>
                    <a:pt x="3796818" y="7170"/>
                    <a:pt x="3796818" y="9758"/>
                  </a:cubicBezTo>
                  <a:lnTo>
                    <a:pt x="3796818" y="2146088"/>
                  </a:lnTo>
                  <a:cubicBezTo>
                    <a:pt x="3796818" y="2148676"/>
                    <a:pt x="3795790" y="2151158"/>
                    <a:pt x="3793960" y="2152988"/>
                  </a:cubicBezTo>
                  <a:cubicBezTo>
                    <a:pt x="3792130" y="2154818"/>
                    <a:pt x="3789649" y="2155846"/>
                    <a:pt x="3787060" y="2155846"/>
                  </a:cubicBezTo>
                  <a:lnTo>
                    <a:pt x="9758" y="2155846"/>
                  </a:lnTo>
                  <a:cubicBezTo>
                    <a:pt x="7170" y="2155846"/>
                    <a:pt x="4688" y="2154818"/>
                    <a:pt x="2858" y="2152988"/>
                  </a:cubicBezTo>
                  <a:cubicBezTo>
                    <a:pt x="1028" y="2151158"/>
                    <a:pt x="0" y="2148676"/>
                    <a:pt x="0" y="2146088"/>
                  </a:cubicBezTo>
                  <a:lnTo>
                    <a:pt x="0" y="9758"/>
                  </a:lnTo>
                  <a:cubicBezTo>
                    <a:pt x="0" y="7170"/>
                    <a:pt x="1028" y="4688"/>
                    <a:pt x="2858" y="2858"/>
                  </a:cubicBezTo>
                  <a:cubicBezTo>
                    <a:pt x="4688" y="1028"/>
                    <a:pt x="7170" y="0"/>
                    <a:pt x="9758" y="0"/>
                  </a:cubicBezTo>
                  <a:close/>
                </a:path>
              </a:pathLst>
            </a:custGeom>
            <a:solidFill>
              <a:srgbClr val="FFFFFF"/>
            </a:solidFill>
          </p:spPr>
        </p:sp>
        <p:sp>
          <p:nvSpPr>
            <p:cNvPr id="5" name="TextBox 5"/>
            <p:cNvSpPr txBox="1"/>
            <p:nvPr/>
          </p:nvSpPr>
          <p:spPr>
            <a:xfrm>
              <a:off x="0" y="-38100"/>
              <a:ext cx="3796818" cy="2193946"/>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4741702" y="188980"/>
            <a:ext cx="3470545" cy="1191168"/>
            <a:chOff x="0" y="0"/>
            <a:chExt cx="4627393" cy="1588224"/>
          </a:xfrm>
        </p:grpSpPr>
        <p:grpSp>
          <p:nvGrpSpPr>
            <p:cNvPr id="7" name="Group 7"/>
            <p:cNvGrpSpPr/>
            <p:nvPr/>
          </p:nvGrpSpPr>
          <p:grpSpPr>
            <a:xfrm>
              <a:off x="0" y="0"/>
              <a:ext cx="4627393" cy="1588224"/>
              <a:chOff x="0" y="0"/>
              <a:chExt cx="790860" cy="271441"/>
            </a:xfrm>
          </p:grpSpPr>
          <p:sp>
            <p:nvSpPr>
              <p:cNvPr id="8" name="Freeform 8"/>
              <p:cNvSpPr/>
              <p:nvPr/>
            </p:nvSpPr>
            <p:spPr>
              <a:xfrm>
                <a:off x="0" y="0"/>
                <a:ext cx="790860" cy="271441"/>
              </a:xfrm>
              <a:custGeom>
                <a:avLst/>
                <a:gdLst/>
                <a:ahLst/>
                <a:cxnLst/>
                <a:rect l="l" t="t" r="r" b="b"/>
                <a:pathLst>
                  <a:path w="790860" h="271441">
                    <a:moveTo>
                      <a:pt x="46846" y="0"/>
                    </a:moveTo>
                    <a:lnTo>
                      <a:pt x="744014" y="0"/>
                    </a:lnTo>
                    <a:cubicBezTo>
                      <a:pt x="769886" y="0"/>
                      <a:pt x="790860" y="20974"/>
                      <a:pt x="790860" y="46846"/>
                    </a:cubicBezTo>
                    <a:lnTo>
                      <a:pt x="790860" y="224595"/>
                    </a:lnTo>
                    <a:cubicBezTo>
                      <a:pt x="790860" y="250467"/>
                      <a:pt x="769886" y="271441"/>
                      <a:pt x="744014" y="271441"/>
                    </a:cubicBezTo>
                    <a:lnTo>
                      <a:pt x="46846" y="271441"/>
                    </a:lnTo>
                    <a:cubicBezTo>
                      <a:pt x="20974" y="271441"/>
                      <a:pt x="0" y="250467"/>
                      <a:pt x="0" y="224595"/>
                    </a:cubicBezTo>
                    <a:lnTo>
                      <a:pt x="0" y="46846"/>
                    </a:lnTo>
                    <a:cubicBezTo>
                      <a:pt x="0" y="20974"/>
                      <a:pt x="20974" y="0"/>
                      <a:pt x="46846" y="0"/>
                    </a:cubicBezTo>
                    <a:close/>
                  </a:path>
                </a:pathLst>
              </a:custGeom>
              <a:solidFill>
                <a:srgbClr val="92D050"/>
              </a:solidFill>
              <a:ln w="57150">
                <a:solidFill>
                  <a:schemeClr val="bg1"/>
                </a:solidFill>
              </a:ln>
            </p:spPr>
          </p:sp>
          <p:sp>
            <p:nvSpPr>
              <p:cNvPr id="9" name="TextBox 9"/>
              <p:cNvSpPr txBox="1"/>
              <p:nvPr/>
            </p:nvSpPr>
            <p:spPr>
              <a:xfrm>
                <a:off x="0" y="-38100"/>
                <a:ext cx="790860" cy="309541"/>
              </a:xfrm>
              <a:prstGeom prst="rect">
                <a:avLst/>
              </a:prstGeom>
            </p:spPr>
            <p:txBody>
              <a:bodyPr lIns="50800" tIns="50800" rIns="50800" bIns="50800" rtlCol="0" anchor="ctr"/>
              <a:lstStyle/>
              <a:p>
                <a:pPr algn="ctr">
                  <a:lnSpc>
                    <a:spcPts val="2659"/>
                  </a:lnSpc>
                  <a:spcBef>
                    <a:spcPct val="0"/>
                  </a:spcBef>
                </a:pPr>
                <a:endParaRPr>
                  <a:latin typeface="SVN-Reliant" panose="02040603050506020204" pitchFamily="18" charset="0"/>
                </a:endParaRPr>
              </a:p>
            </p:txBody>
          </p:sp>
        </p:grpSp>
        <p:sp>
          <p:nvSpPr>
            <p:cNvPr id="10" name="TextBox 10"/>
            <p:cNvSpPr txBox="1"/>
            <p:nvPr/>
          </p:nvSpPr>
          <p:spPr>
            <a:xfrm>
              <a:off x="240452" y="93285"/>
              <a:ext cx="4146487" cy="1253592"/>
            </a:xfrm>
            <a:prstGeom prst="rect">
              <a:avLst/>
            </a:prstGeom>
          </p:spPr>
          <p:txBody>
            <a:bodyPr lIns="0" tIns="0" rIns="0" bIns="0" rtlCol="0" anchor="t">
              <a:spAutoFit/>
            </a:bodyPr>
            <a:lstStyle/>
            <a:p>
              <a:pPr marL="0" lvl="0" indent="0" algn="ctr">
                <a:lnSpc>
                  <a:spcPts val="7937"/>
                </a:lnSpc>
                <a:spcBef>
                  <a:spcPct val="0"/>
                </a:spcBef>
              </a:pPr>
              <a:r>
                <a:rPr lang="en-US" sz="5669" b="1" dirty="0" err="1">
                  <a:solidFill>
                    <a:schemeClr val="bg1"/>
                  </a:solidFill>
                  <a:latin typeface="SVN-Reliant" panose="02040603050506020204" pitchFamily="18" charset="0"/>
                  <a:ea typeface="Bryndan Write"/>
                  <a:cs typeface="Bryndan Write"/>
                  <a:sym typeface="Bryndan Write"/>
                </a:rPr>
                <a:t>Câu</a:t>
              </a:r>
              <a:r>
                <a:rPr lang="en-US" sz="5669" b="1" dirty="0">
                  <a:solidFill>
                    <a:srgbClr val="000000"/>
                  </a:solidFill>
                  <a:latin typeface="SVN-Reliant" panose="02040603050506020204" pitchFamily="18" charset="0"/>
                  <a:ea typeface="Bryndan Write"/>
                  <a:cs typeface="Bryndan Write"/>
                  <a:sym typeface="Bryndan Write"/>
                </a:rPr>
                <a:t> </a:t>
              </a:r>
              <a:r>
                <a:rPr lang="en-US" sz="5669" b="1" dirty="0">
                  <a:solidFill>
                    <a:schemeClr val="bg1"/>
                  </a:solidFill>
                  <a:latin typeface="SVN-Reliant" panose="02040603050506020204" pitchFamily="18" charset="0"/>
                  <a:ea typeface="Bryndan Write"/>
                  <a:cs typeface="Bryndan Write"/>
                  <a:sym typeface="Bryndan Write"/>
                </a:rPr>
                <a:t>1</a:t>
              </a:r>
            </a:p>
          </p:txBody>
        </p:sp>
      </p:grpSp>
      <p:sp>
        <p:nvSpPr>
          <p:cNvPr id="11" name="Freeform 11"/>
          <p:cNvSpPr/>
          <p:nvPr/>
        </p:nvSpPr>
        <p:spPr>
          <a:xfrm>
            <a:off x="-5338456" y="-4877887"/>
            <a:ext cx="9128422" cy="10072742"/>
          </a:xfrm>
          <a:custGeom>
            <a:avLst/>
            <a:gdLst/>
            <a:ahLst/>
            <a:cxnLst/>
            <a:rect l="l" t="t" r="r" b="b"/>
            <a:pathLst>
              <a:path w="9128422" h="10072742">
                <a:moveTo>
                  <a:pt x="0" y="0"/>
                </a:moveTo>
                <a:lnTo>
                  <a:pt x="9128422" y="0"/>
                </a:lnTo>
                <a:lnTo>
                  <a:pt x="9128422" y="10072742"/>
                </a:lnTo>
                <a:lnTo>
                  <a:pt x="0" y="10072742"/>
                </a:lnTo>
                <a:lnTo>
                  <a:pt x="0" y="0"/>
                </a:lnTo>
                <a:close/>
              </a:path>
            </a:pathLst>
          </a:custGeom>
          <a:blipFill>
            <a:blip r:embed="rId3"/>
            <a:stretch>
              <a:fillRect/>
            </a:stretch>
          </a:blipFill>
        </p:spPr>
      </p:sp>
      <p:sp>
        <p:nvSpPr>
          <p:cNvPr id="12" name="Freeform 12"/>
          <p:cNvSpPr/>
          <p:nvPr/>
        </p:nvSpPr>
        <p:spPr>
          <a:xfrm>
            <a:off x="13352861" y="4702874"/>
            <a:ext cx="7159505" cy="6103478"/>
          </a:xfrm>
          <a:custGeom>
            <a:avLst/>
            <a:gdLst/>
            <a:ahLst/>
            <a:cxnLst/>
            <a:rect l="l" t="t" r="r" b="b"/>
            <a:pathLst>
              <a:path w="7159505" h="6103478">
                <a:moveTo>
                  <a:pt x="0" y="0"/>
                </a:moveTo>
                <a:lnTo>
                  <a:pt x="7159505" y="0"/>
                </a:lnTo>
                <a:lnTo>
                  <a:pt x="7159505" y="6103478"/>
                </a:lnTo>
                <a:lnTo>
                  <a:pt x="0" y="6103478"/>
                </a:lnTo>
                <a:lnTo>
                  <a:pt x="0" y="0"/>
                </a:lnTo>
                <a:close/>
              </a:path>
            </a:pathLst>
          </a:custGeom>
          <a:blipFill>
            <a:blip r:embed="rId4"/>
            <a:stretch>
              <a:fillRect/>
            </a:stretch>
          </a:blipFill>
        </p:spPr>
      </p:sp>
      <p:sp>
        <p:nvSpPr>
          <p:cNvPr id="13" name="Freeform 13"/>
          <p:cNvSpPr/>
          <p:nvPr/>
        </p:nvSpPr>
        <p:spPr>
          <a:xfrm>
            <a:off x="16368656" y="8668431"/>
            <a:ext cx="2183159" cy="1854775"/>
          </a:xfrm>
          <a:custGeom>
            <a:avLst/>
            <a:gdLst/>
            <a:ahLst/>
            <a:cxnLst/>
            <a:rect l="l" t="t" r="r" b="b"/>
            <a:pathLst>
              <a:path w="2183159" h="1854775">
                <a:moveTo>
                  <a:pt x="0" y="0"/>
                </a:moveTo>
                <a:lnTo>
                  <a:pt x="2183158" y="0"/>
                </a:lnTo>
                <a:lnTo>
                  <a:pt x="2183158" y="1854776"/>
                </a:lnTo>
                <a:lnTo>
                  <a:pt x="0" y="18547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flipH="1">
            <a:off x="42172" y="8191500"/>
            <a:ext cx="2243828" cy="2095500"/>
          </a:xfrm>
          <a:custGeom>
            <a:avLst/>
            <a:gdLst/>
            <a:ahLst/>
            <a:cxnLst/>
            <a:rect l="l" t="t" r="r" b="b"/>
            <a:pathLst>
              <a:path w="2392960" h="2355226">
                <a:moveTo>
                  <a:pt x="2392959" y="0"/>
                </a:moveTo>
                <a:lnTo>
                  <a:pt x="0" y="0"/>
                </a:lnTo>
                <a:lnTo>
                  <a:pt x="0" y="2355226"/>
                </a:lnTo>
                <a:lnTo>
                  <a:pt x="2392959" y="2355226"/>
                </a:lnTo>
                <a:lnTo>
                  <a:pt x="2392959"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6" name="TextBox 16"/>
          <p:cNvSpPr txBox="1"/>
          <p:nvPr/>
        </p:nvSpPr>
        <p:spPr>
          <a:xfrm>
            <a:off x="1686062" y="5958607"/>
            <a:ext cx="13169453" cy="1354217"/>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4400" dirty="0">
                <a:solidFill>
                  <a:srgbClr val="C00000"/>
                </a:solidFill>
                <a:latin typeface="Cambria" panose="02040503050406030204" pitchFamily="18" charset="0"/>
                <a:ea typeface="Cambria" panose="02040503050406030204" pitchFamily="18" charset="0"/>
                <a:cs typeface="Lato"/>
                <a:sym typeface="Lato"/>
              </a:rPr>
              <a:t>Phong </a:t>
            </a:r>
            <a:r>
              <a:rPr lang="en-US" sz="4400" dirty="0" err="1">
                <a:solidFill>
                  <a:srgbClr val="C00000"/>
                </a:solidFill>
                <a:latin typeface="Cambria" panose="02040503050406030204" pitchFamily="18" charset="0"/>
                <a:ea typeface="Cambria" panose="02040503050406030204" pitchFamily="18" charset="0"/>
                <a:cs typeface="Lato"/>
                <a:sym typeface="Lato"/>
              </a:rPr>
              <a:t>cảnh</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được</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miêu</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tả</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theo</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trình</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tự</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thời</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gian</a:t>
            </a:r>
            <a:r>
              <a:rPr lang="en-US" sz="4400" dirty="0">
                <a:solidFill>
                  <a:srgbClr val="C00000"/>
                </a:solidFill>
                <a:latin typeface="Cambria" panose="02040503050406030204" pitchFamily="18" charset="0"/>
                <a:ea typeface="Cambria" panose="02040503050406030204" pitchFamily="18" charset="0"/>
                <a:cs typeface="Lato"/>
                <a:sym typeface="Lato"/>
              </a:rPr>
              <a:t> hay </a:t>
            </a:r>
            <a:r>
              <a:rPr lang="en-US" sz="4400" dirty="0" err="1">
                <a:solidFill>
                  <a:srgbClr val="C00000"/>
                </a:solidFill>
                <a:latin typeface="Cambria" panose="02040503050406030204" pitchFamily="18" charset="0"/>
                <a:ea typeface="Cambria" panose="02040503050406030204" pitchFamily="18" charset="0"/>
                <a:cs typeface="Lato"/>
                <a:sym typeface="Lato"/>
              </a:rPr>
              <a:t>không</a:t>
            </a:r>
            <a:r>
              <a:rPr lang="en-US" sz="4400" dirty="0">
                <a:solidFill>
                  <a:srgbClr val="C00000"/>
                </a:solidFill>
                <a:latin typeface="Cambria" panose="02040503050406030204" pitchFamily="18" charset="0"/>
                <a:ea typeface="Cambria" panose="02040503050406030204" pitchFamily="18" charset="0"/>
                <a:cs typeface="Lato"/>
                <a:sym typeface="Lato"/>
              </a:rPr>
              <a:t> </a:t>
            </a:r>
            <a:r>
              <a:rPr lang="en-US" sz="4400" dirty="0" err="1">
                <a:solidFill>
                  <a:srgbClr val="C00000"/>
                </a:solidFill>
                <a:latin typeface="Cambria" panose="02040503050406030204" pitchFamily="18" charset="0"/>
                <a:ea typeface="Cambria" panose="02040503050406030204" pitchFamily="18" charset="0"/>
                <a:cs typeface="Lato"/>
                <a:sym typeface="Lato"/>
              </a:rPr>
              <a:t>gian</a:t>
            </a:r>
            <a:r>
              <a:rPr lang="en-US" sz="4400" dirty="0">
                <a:solidFill>
                  <a:srgbClr val="C00000"/>
                </a:solidFill>
                <a:latin typeface="Cambria" panose="02040503050406030204" pitchFamily="18" charset="0"/>
                <a:ea typeface="Cambria" panose="02040503050406030204" pitchFamily="18" charset="0"/>
                <a:cs typeface="Lato"/>
                <a:sym typeface="Lato"/>
              </a:rPr>
              <a:t>?</a:t>
            </a:r>
          </a:p>
        </p:txBody>
      </p:sp>
      <p:sp>
        <p:nvSpPr>
          <p:cNvPr id="17" name="TextBox 17"/>
          <p:cNvSpPr txBox="1"/>
          <p:nvPr/>
        </p:nvSpPr>
        <p:spPr>
          <a:xfrm>
            <a:off x="11289630" y="4801982"/>
            <a:ext cx="3124200" cy="324128"/>
          </a:xfrm>
          <a:prstGeom prst="rect">
            <a:avLst/>
          </a:prstGeom>
        </p:spPr>
        <p:txBody>
          <a:bodyPr lIns="0" tIns="0" rIns="0" bIns="0" rtlCol="0" anchor="t">
            <a:spAutoFit/>
          </a:bodyPr>
          <a:lstStyle/>
          <a:p>
            <a:pPr algn="ctr">
              <a:lnSpc>
                <a:spcPts val="2701"/>
              </a:lnSpc>
            </a:pPr>
            <a:endParaRPr lang="en-US" sz="1929" spc="223" dirty="0">
              <a:solidFill>
                <a:srgbClr val="575757"/>
              </a:solidFill>
              <a:latin typeface="Source Sans Pro"/>
              <a:ea typeface="Source Sans Pro"/>
              <a:cs typeface="Source Sans Pro"/>
              <a:sym typeface="Source Sans Pro"/>
            </a:endParaRPr>
          </a:p>
        </p:txBody>
      </p:sp>
      <p:sp>
        <p:nvSpPr>
          <p:cNvPr id="19" name="TextBox 18">
            <a:extLst>
              <a:ext uri="{FF2B5EF4-FFF2-40B4-BE49-F238E27FC236}">
                <a16:creationId xmlns:a16="http://schemas.microsoft.com/office/drawing/2014/main" id="{3E4A4C20-F119-B207-D4F9-C0A795B1790D}"/>
              </a:ext>
            </a:extLst>
          </p:cNvPr>
          <p:cNvSpPr txBox="1"/>
          <p:nvPr/>
        </p:nvSpPr>
        <p:spPr>
          <a:xfrm>
            <a:off x="2673556" y="7287999"/>
            <a:ext cx="11666799" cy="2554545"/>
          </a:xfrm>
          <a:prstGeom prst="rect">
            <a:avLst/>
          </a:prstGeom>
          <a:noFill/>
        </p:spPr>
        <p:txBody>
          <a:bodyPr wrap="square">
            <a:spAutoFit/>
          </a:bodyPr>
          <a:lstStyle/>
          <a:p>
            <a:pPr algn="just">
              <a:spcBef>
                <a:spcPct val="0"/>
              </a:spcBef>
            </a:pPr>
            <a:r>
              <a:rPr lang="en-US" sz="4000" dirty="0">
                <a:latin typeface="Cambria" panose="02040503050406030204" pitchFamily="18" charset="0"/>
                <a:ea typeface="Cambria" panose="02040503050406030204" pitchFamily="18" charset="0"/>
              </a:rPr>
              <a:t> Theo </a:t>
            </a:r>
            <a:r>
              <a:rPr lang="en-US" sz="4000" dirty="0" err="1">
                <a:latin typeface="Cambria" panose="02040503050406030204" pitchFamily="18" charset="0"/>
                <a:ea typeface="Cambria" panose="02040503050406030204" pitchFamily="18" charset="0"/>
              </a:rPr>
              <a:t>trình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tự</a:t>
            </a:r>
            <a:r>
              <a:rPr lang="en-US" sz="4000"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không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gian</a:t>
            </a:r>
            <a:r>
              <a:rPr lang="en-US" sz="4000" b="1" dirty="0">
                <a:latin typeface="Cambria" panose="02040503050406030204" pitchFamily="18" charset="0"/>
                <a:ea typeface="Cambria" panose="02040503050406030204" pitchFamily="18" charset="0"/>
              </a:rPr>
              <a:t>: </a:t>
            </a:r>
            <a:r>
              <a:rPr lang="en-US" sz="4000" dirty="0">
                <a:latin typeface="Cambria" panose="02040503050406030204" pitchFamily="18" charset="0"/>
                <a:ea typeface="Cambria" panose="02040503050406030204" pitchFamily="18" charset="0"/>
              </a:rPr>
              <a:t>Trong </a:t>
            </a:r>
            <a:r>
              <a:rPr lang="en-US" sz="4000" dirty="0" err="1">
                <a:latin typeface="Cambria" panose="02040503050406030204" pitchFamily="18" charset="0"/>
                <a:ea typeface="Cambria" panose="02040503050406030204" pitchFamily="18" charset="0"/>
              </a:rPr>
              <a:t>rừng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trúc</a:t>
            </a:r>
            <a:r>
              <a:rPr lang="en-US" sz="4000" dirty="0">
                <a:latin typeface="Cambria" panose="02040503050406030204" pitchFamily="18" charset="0"/>
                <a:ea typeface="Cambria" panose="02040503050406030204" pitchFamily="18" charset="0"/>
              </a:rPr>
              <a:t> – con </a:t>
            </a:r>
            <a:r>
              <a:rPr lang="en-US" sz="4000" dirty="0" err="1">
                <a:latin typeface="Cambria" panose="02040503050406030204" pitchFamily="18" charset="0"/>
                <a:ea typeface="Cambria" panose="02040503050406030204" pitchFamily="18" charset="0"/>
              </a:rPr>
              <a:t>suối</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giữa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dòng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suối</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bên</a:t>
            </a:r>
            <a:r>
              <a:rPr lang="en-US" sz="4000" dirty="0">
                <a:latin typeface="Cambria" panose="02040503050406030204" pitchFamily="18" charset="0"/>
                <a:ea typeface="Cambria" panose="02040503050406030204" pitchFamily="18" charset="0"/>
              </a:rPr>
              <a:t> kia </a:t>
            </a:r>
            <a:r>
              <a:rPr lang="en-US" sz="4000" dirty="0" err="1">
                <a:latin typeface="Cambria" panose="02040503050406030204" pitchFamily="18" charset="0"/>
                <a:ea typeface="Cambria" panose="02040503050406030204" pitchFamily="18" charset="0"/>
              </a:rPr>
              <a:t>suối</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cây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trúc</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hoa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trúc</a:t>
            </a:r>
            <a:r>
              <a:rPr lang="en-US" sz="4000" dirty="0">
                <a:latin typeface="Cambria" panose="02040503050406030204" pitchFamily="18" charset="0"/>
                <a:ea typeface="Cambria" panose="02040503050406030204" pitchFamily="18" charset="0"/>
              </a:rPr>
              <a:t>. </a:t>
            </a:r>
          </a:p>
          <a:p>
            <a:pPr algn="just">
              <a:spcBef>
                <a:spcPct val="0"/>
              </a:spcBef>
            </a:pPr>
            <a:r>
              <a:rPr lang="en-US" sz="4000" dirty="0">
                <a:latin typeface="Cambria" panose="02040503050406030204" pitchFamily="18" charset="0"/>
                <a:ea typeface="Cambria" panose="02040503050406030204" pitchFamily="18" charset="0"/>
                <a:sym typeface="Wingdings" panose="05000000000000000000" pitchFamily="2" charset="2"/>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xa </a:t>
            </a:r>
            <a:r>
              <a:rPr lang="en-US" sz="4000" dirty="0" err="1">
                <a:latin typeface="Cambria" panose="02040503050406030204" pitchFamily="18" charset="0"/>
                <a:ea typeface="Cambria" panose="02040503050406030204" pitchFamily="18" charset="0"/>
              </a:rPr>
              <a:t>đến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gần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rồi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ra</a:t>
            </a:r>
            <a:r>
              <a:rPr lang="en-US" sz="4000" dirty="0">
                <a:latin typeface="Cambria" panose="02040503050406030204" pitchFamily="18" charset="0"/>
                <a:ea typeface="Cambria" panose="02040503050406030204" pitchFamily="18" charset="0"/>
              </a:rPr>
              <a:t> xa.</a:t>
            </a:r>
            <a:endParaRPr lang="en-US" sz="7200" b="1" dirty="0">
              <a:solidFill>
                <a:schemeClr val="accent5">
                  <a:lumMod val="75000"/>
                </a:schemeClr>
              </a:solidFill>
              <a:latin typeface="Cambria" panose="02040503050406030204" pitchFamily="18" charset="0"/>
              <a:ea typeface="Cambria" panose="02040503050406030204" pitchFamily="18" charset="0"/>
              <a:cs typeface="Canva Sans"/>
              <a:sym typeface="Canva Sans"/>
            </a:endParaRPr>
          </a:p>
        </p:txBody>
      </p:sp>
      <p:sp>
        <p:nvSpPr>
          <p:cNvPr id="15" name="TextBox 15"/>
          <p:cNvSpPr txBox="1"/>
          <p:nvPr/>
        </p:nvSpPr>
        <p:spPr>
          <a:xfrm>
            <a:off x="1298506" y="828865"/>
            <a:ext cx="15601548" cy="5170646"/>
          </a:xfrm>
          <a:prstGeom prst="rect">
            <a:avLst/>
          </a:prstGeom>
        </p:spPr>
        <p:txBody>
          <a:bodyPr wrap="square" lIns="0" tIns="0" rIns="0" bIns="0" rtlCol="0" anchor="t">
            <a:spAutoFit/>
          </a:bodyPr>
          <a:lstStyle/>
          <a:p>
            <a:pPr algn="just"/>
            <a:r>
              <a:rPr lang="en-US" sz="4800" b="1" dirty="0" err="1">
                <a:solidFill>
                  <a:srgbClr val="424243"/>
                </a:solidFill>
                <a:latin typeface="SVN-Reliant" panose="02040603050506020204" pitchFamily="18" charset="0"/>
                <a:ea typeface="Cambria" panose="02040503050406030204" pitchFamily="18" charset="0"/>
                <a:cs typeface="Lato"/>
                <a:sym typeface="Lato"/>
              </a:rPr>
              <a:t>Đọc</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các</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đoạn</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văn</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dưới</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đây</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và</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trả</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lời</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câu</a:t>
            </a:r>
            <a:r>
              <a:rPr lang="en-US" sz="4800" b="1" dirty="0">
                <a:solidFill>
                  <a:srgbClr val="424243"/>
                </a:solidFill>
                <a:latin typeface="SVN-Reliant" panose="02040603050506020204" pitchFamily="18" charset="0"/>
                <a:ea typeface="Cambria" panose="02040503050406030204" pitchFamily="18" charset="0"/>
                <a:cs typeface="Lato"/>
                <a:sym typeface="Lato"/>
              </a:rPr>
              <a:t> </a:t>
            </a:r>
            <a:r>
              <a:rPr lang="en-US" sz="4800" b="1" dirty="0" err="1">
                <a:solidFill>
                  <a:srgbClr val="424243"/>
                </a:solidFill>
                <a:latin typeface="SVN-Reliant" panose="02040603050506020204" pitchFamily="18" charset="0"/>
                <a:ea typeface="Cambria" panose="02040503050406030204" pitchFamily="18" charset="0"/>
                <a:cs typeface="Lato"/>
                <a:sym typeface="Lato"/>
              </a:rPr>
              <a:t>hỏi</a:t>
            </a:r>
            <a:r>
              <a:rPr lang="en-US" sz="4800" b="1" dirty="0">
                <a:solidFill>
                  <a:srgbClr val="424243"/>
                </a:solidFill>
                <a:latin typeface="SVN-Reliant" panose="02040603050506020204" pitchFamily="18" charset="0"/>
                <a:ea typeface="Cambria" panose="02040503050406030204" pitchFamily="18" charset="0"/>
                <a:cs typeface="Lato"/>
                <a:sym typeface="Lato"/>
              </a:rPr>
              <a:t>.</a:t>
            </a:r>
          </a:p>
          <a:p>
            <a:pPr algn="just"/>
            <a:r>
              <a:rPr lang="en-US" sz="3200" b="1" dirty="0">
                <a:solidFill>
                  <a:srgbClr val="424243"/>
                </a:solidFill>
                <a:latin typeface="Cambria" panose="02040503050406030204" pitchFamily="18" charset="0"/>
                <a:ea typeface="Cambria" panose="02040503050406030204" pitchFamily="18" charset="0"/>
                <a:cs typeface="Lato"/>
                <a:sym typeface="Lato"/>
              </a:rPr>
              <a:t>      a. </a:t>
            </a:r>
            <a:r>
              <a:rPr lang="en-US" sz="3200" dirty="0">
                <a:solidFill>
                  <a:srgbClr val="424243"/>
                </a:solidFill>
                <a:latin typeface="Cambria" panose="02040503050406030204" pitchFamily="18" charset="0"/>
                <a:ea typeface="Cambria" panose="02040503050406030204" pitchFamily="18" charset="0"/>
                <a:cs typeface="Lato"/>
                <a:sym typeface="Lato"/>
              </a:rPr>
              <a:t>Trong </a:t>
            </a:r>
            <a:r>
              <a:rPr lang="en-US" sz="3200" dirty="0" err="1">
                <a:solidFill>
                  <a:srgbClr val="424243"/>
                </a:solidFill>
                <a:latin typeface="Cambria" panose="02040503050406030204" pitchFamily="18" charset="0"/>
                <a:ea typeface="Cambria" panose="02040503050406030204" pitchFamily="18" charset="0"/>
                <a:cs typeface="Lato"/>
                <a:sym typeface="Lato"/>
              </a:rPr>
              <a:t>rừng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trúc</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có</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một</a:t>
            </a:r>
            <a:r>
              <a:rPr lang="en-US" sz="3200" dirty="0">
                <a:solidFill>
                  <a:srgbClr val="424243"/>
                </a:solidFill>
                <a:latin typeface="Cambria" panose="02040503050406030204" pitchFamily="18" charset="0"/>
                <a:ea typeface="Cambria" panose="02040503050406030204" pitchFamily="18" charset="0"/>
                <a:cs typeface="Lato"/>
                <a:sym typeface="Lato"/>
              </a:rPr>
              <a:t> con </a:t>
            </a:r>
            <a:r>
              <a:rPr lang="en-US" sz="3200" dirty="0" err="1">
                <a:solidFill>
                  <a:srgbClr val="424243"/>
                </a:solidFill>
                <a:latin typeface="Cambria" panose="02040503050406030204" pitchFamily="18" charset="0"/>
                <a:ea typeface="Cambria" panose="02040503050406030204" pitchFamily="18" charset="0"/>
                <a:cs typeface="Lato"/>
                <a:sym typeface="Lato"/>
              </a:rPr>
              <a:t>suối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nhỏ</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nước</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rất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trong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Suối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chảy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lững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lờ</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làm</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những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sợi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rêu</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xanh</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bám</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vào</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những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tảng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đá</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xám</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hai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bên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bờ</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nhảy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múa</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nhịp</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nhàng</a:t>
            </a:r>
            <a:r>
              <a:rPr lang="en-US" sz="3200" dirty="0">
                <a:solidFill>
                  <a:srgbClr val="424243"/>
                </a:solidFill>
                <a:latin typeface="Cambria" panose="02040503050406030204" pitchFamily="18" charset="0"/>
                <a:ea typeface="Cambria" panose="02040503050406030204" pitchFamily="18" charset="0"/>
                <a:cs typeface="Lato"/>
                <a:sym typeface="Lato"/>
              </a:rPr>
              <a:t>. Ở </a:t>
            </a:r>
            <a:r>
              <a:rPr lang="en-US" sz="3200" dirty="0" err="1">
                <a:solidFill>
                  <a:srgbClr val="424243"/>
                </a:solidFill>
                <a:latin typeface="Cambria" panose="02040503050406030204" pitchFamily="18" charset="0"/>
                <a:ea typeface="Cambria" panose="02040503050406030204" pitchFamily="18" charset="0"/>
                <a:cs typeface="Lato"/>
                <a:sym typeface="Lato"/>
              </a:rPr>
              <a:t>giữa</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dòng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một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bầy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cá</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nhỏ</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chỉ</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bằng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ngón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tay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út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ve</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vẩy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vây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và</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đuôi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miệng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khẽ</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há</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ra</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lặng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lẽ</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bơi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đứng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Gần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như</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không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có</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một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tiếng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động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nào</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báo</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hiệu</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sự</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có</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mặt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của</a:t>
            </a:r>
            <a:r>
              <a:rPr lang="en-US" sz="3200" dirty="0">
                <a:solidFill>
                  <a:srgbClr val="424243"/>
                </a:solidFill>
                <a:latin typeface="Cambria" panose="02040503050406030204" pitchFamily="18" charset="0"/>
                <a:ea typeface="Cambria" panose="02040503050406030204" pitchFamily="18" charset="0"/>
                <a:cs typeface="Lato"/>
                <a:sym typeface="Lato"/>
              </a:rPr>
              <a:t> con </a:t>
            </a:r>
            <a:r>
              <a:rPr lang="en-US" sz="3200" dirty="0" err="1">
                <a:solidFill>
                  <a:srgbClr val="424243"/>
                </a:solidFill>
                <a:latin typeface="Cambria" panose="02040503050406030204" pitchFamily="18" charset="0"/>
                <a:ea typeface="Cambria" panose="02040503050406030204" pitchFamily="18" charset="0"/>
                <a:cs typeface="Lato"/>
                <a:sym typeface="Lato"/>
              </a:rPr>
              <a:t>suối</a:t>
            </a:r>
            <a:r>
              <a:rPr lang="en-US" sz="3200" dirty="0">
                <a:solidFill>
                  <a:srgbClr val="424243"/>
                </a:solidFill>
                <a:latin typeface="Cambria" panose="02040503050406030204" pitchFamily="18" charset="0"/>
                <a:ea typeface="Cambria" panose="02040503050406030204" pitchFamily="18" charset="0"/>
                <a:cs typeface="Lato"/>
                <a:sym typeface="Lato"/>
              </a:rPr>
              <a:t> ở </a:t>
            </a:r>
            <a:r>
              <a:rPr lang="en-US" sz="3200" dirty="0" err="1">
                <a:solidFill>
                  <a:srgbClr val="424243"/>
                </a:solidFill>
                <a:latin typeface="Cambria" panose="02040503050406030204" pitchFamily="18" charset="0"/>
                <a:ea typeface="Cambria" panose="02040503050406030204" pitchFamily="18" charset="0"/>
                <a:cs typeface="Lato"/>
                <a:sym typeface="Lato"/>
              </a:rPr>
              <a:t>quãng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rừng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có</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lẽ</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là</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đầu</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nguồn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này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Bên</a:t>
            </a:r>
            <a:r>
              <a:rPr lang="en-US" sz="3200" dirty="0">
                <a:solidFill>
                  <a:srgbClr val="424243"/>
                </a:solidFill>
                <a:latin typeface="Cambria" panose="02040503050406030204" pitchFamily="18" charset="0"/>
                <a:ea typeface="Cambria" panose="02040503050406030204" pitchFamily="18" charset="0"/>
                <a:cs typeface="Lato"/>
                <a:sym typeface="Lato"/>
              </a:rPr>
              <a:t> kia </a:t>
            </a:r>
            <a:r>
              <a:rPr lang="en-US" sz="3200" dirty="0" err="1">
                <a:solidFill>
                  <a:srgbClr val="424243"/>
                </a:solidFill>
                <a:latin typeface="Cambria" panose="02040503050406030204" pitchFamily="18" charset="0"/>
                <a:ea typeface="Cambria" panose="02040503050406030204" pitchFamily="18" charset="0"/>
                <a:cs typeface="Lato"/>
                <a:sym typeface="Lato"/>
              </a:rPr>
              <a:t>suối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đã</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thấy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những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chiếc</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măng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trúc</a:t>
            </a:r>
            <a:r>
              <a:rPr lang="en-US" sz="3200" dirty="0">
                <a:solidFill>
                  <a:srgbClr val="424243"/>
                </a:solidFill>
                <a:latin typeface="Cambria" panose="02040503050406030204" pitchFamily="18" charset="0"/>
                <a:ea typeface="Cambria" panose="02040503050406030204" pitchFamily="18" charset="0"/>
                <a:cs typeface="Lato"/>
                <a:sym typeface="Lato"/>
              </a:rPr>
              <a:t> non </a:t>
            </a:r>
            <a:r>
              <a:rPr lang="en-US" sz="3200" dirty="0" err="1">
                <a:solidFill>
                  <a:srgbClr val="424243"/>
                </a:solidFill>
                <a:latin typeface="Cambria" panose="02040503050406030204" pitchFamily="18" charset="0"/>
                <a:ea typeface="Cambria" panose="02040503050406030204" pitchFamily="18" charset="0"/>
                <a:cs typeface="Lato"/>
                <a:sym typeface="Lato"/>
              </a:rPr>
              <a:t>bị</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nhím</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ăn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dở</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chân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chúng</a:t>
            </a:r>
            <a:r>
              <a:rPr lang="en-US" sz="3200" dirty="0">
                <a:solidFill>
                  <a:srgbClr val="424243"/>
                </a:solidFill>
                <a:latin typeface="Cambria" panose="02040503050406030204" pitchFamily="18" charset="0"/>
                <a:ea typeface="Cambria" panose="02040503050406030204" pitchFamily="18" charset="0"/>
                <a:cs typeface="Lato"/>
                <a:sym typeface="Lato"/>
              </a:rPr>
              <a:t> in </a:t>
            </a:r>
            <a:r>
              <a:rPr lang="en-US" sz="3200" dirty="0" err="1">
                <a:solidFill>
                  <a:srgbClr val="424243"/>
                </a:solidFill>
                <a:latin typeface="Cambria" panose="02040503050406030204" pitchFamily="18" charset="0"/>
                <a:ea typeface="Cambria" panose="02040503050406030204" pitchFamily="18" charset="0"/>
                <a:cs typeface="Lato"/>
                <a:sym typeface="Lato"/>
              </a:rPr>
              <a:t>lỗ</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chỗ</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như</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vết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chân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chuột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Những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cây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trúc</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vàng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óng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vút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cao</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đã</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bắt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đầu</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trổ</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hoa</a:t>
            </a:r>
            <a:r>
              <a:rPr lang="en-US" sz="3200" dirty="0">
                <a:solidFill>
                  <a:srgbClr val="424243"/>
                </a:solidFill>
                <a:latin typeface="Cambria" panose="02040503050406030204" pitchFamily="18" charset="0"/>
                <a:ea typeface="Cambria" panose="02040503050406030204" pitchFamily="18" charset="0"/>
                <a:cs typeface="Lato"/>
                <a:sym typeface="Lato"/>
              </a:rPr>
              <a:t>. Hoa </a:t>
            </a:r>
            <a:r>
              <a:rPr lang="en-US" sz="3200" dirty="0" err="1">
                <a:solidFill>
                  <a:srgbClr val="424243"/>
                </a:solidFill>
                <a:latin typeface="Cambria" panose="02040503050406030204" pitchFamily="18" charset="0"/>
                <a:ea typeface="Cambria" panose="02040503050406030204" pitchFamily="18" charset="0"/>
                <a:cs typeface="Lato"/>
                <a:sym typeface="Lato"/>
              </a:rPr>
              <a:t>trúc</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cứng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và</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vàng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không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có</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hương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vị</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gì</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vậy</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mà</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đâu</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đó</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vẫn</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thoảng</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một</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mùi</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thơm</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nhẹ</a:t>
            </a:r>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dirty="0" err="1">
                <a:solidFill>
                  <a:srgbClr val="424243"/>
                </a:solidFill>
                <a:latin typeface="Cambria" panose="02040503050406030204" pitchFamily="18" charset="0"/>
                <a:ea typeface="Cambria" panose="02040503050406030204" pitchFamily="18" charset="0"/>
                <a:cs typeface="Lato"/>
                <a:sym typeface="Lato"/>
              </a:rPr>
              <a:t>nhõm</a:t>
            </a:r>
            <a:r>
              <a:rPr lang="en-US" sz="3200" dirty="0">
                <a:solidFill>
                  <a:srgbClr val="424243"/>
                </a:solidFill>
                <a:latin typeface="Cambria" panose="02040503050406030204" pitchFamily="18" charset="0"/>
                <a:ea typeface="Cambria" panose="02040503050406030204" pitchFamily="18" charset="0"/>
                <a:cs typeface="Lato"/>
                <a:sym typeface="Lato"/>
              </a:rPr>
              <a:t>, xa </a:t>
            </a:r>
            <a:r>
              <a:rPr lang="en-US" sz="3200" dirty="0" err="1">
                <a:solidFill>
                  <a:srgbClr val="424243"/>
                </a:solidFill>
                <a:latin typeface="Cambria" panose="02040503050406030204" pitchFamily="18" charset="0"/>
                <a:ea typeface="Cambria" panose="02040503050406030204" pitchFamily="18" charset="0"/>
                <a:cs typeface="Lato"/>
                <a:sym typeface="Lato"/>
              </a:rPr>
              <a:t>ngái</a:t>
            </a:r>
            <a:r>
              <a:rPr lang="en-US" sz="3200" dirty="0">
                <a:solidFill>
                  <a:srgbClr val="424243"/>
                </a:solidFill>
                <a:latin typeface="Cambria" panose="02040503050406030204" pitchFamily="18" charset="0"/>
                <a:ea typeface="Cambria" panose="02040503050406030204" pitchFamily="18" charset="0"/>
                <a:cs typeface="Lato"/>
                <a:sym typeface="Lato"/>
              </a:rPr>
              <a:t>,... </a:t>
            </a:r>
          </a:p>
          <a:p>
            <a:pPr algn="just"/>
            <a:r>
              <a:rPr lang="en-US" sz="3200" dirty="0">
                <a:solidFill>
                  <a:srgbClr val="424243"/>
                </a:solidFill>
                <a:latin typeface="Cambria" panose="02040503050406030204" pitchFamily="18" charset="0"/>
                <a:ea typeface="Cambria" panose="02040503050406030204" pitchFamily="18" charset="0"/>
                <a:cs typeface="Lato"/>
                <a:sym typeface="Lato"/>
              </a:rPr>
              <a:t>										</a:t>
            </a:r>
            <a:r>
              <a:rPr lang="en-US" sz="3200" i="1" dirty="0">
                <a:solidFill>
                  <a:srgbClr val="575757"/>
                </a:solidFill>
                <a:latin typeface="Cambria" panose="02040503050406030204" pitchFamily="18" charset="0"/>
                <a:ea typeface="Cambria" panose="02040503050406030204" pitchFamily="18" charset="0"/>
                <a:cs typeface="Source Sans Pro"/>
                <a:sym typeface="Source Sans Pro"/>
              </a:rPr>
              <a:t>(Theo </a:t>
            </a:r>
            <a:r>
              <a:rPr lang="en-US" sz="3200" i="1" dirty="0" err="1">
                <a:solidFill>
                  <a:srgbClr val="575757"/>
                </a:solidFill>
                <a:latin typeface="Cambria" panose="02040503050406030204" pitchFamily="18" charset="0"/>
                <a:ea typeface="Cambria" panose="02040503050406030204" pitchFamily="18" charset="0"/>
                <a:cs typeface="Source Sans Pro"/>
                <a:sym typeface="Source Sans Pro"/>
              </a:rPr>
              <a:t>Trần</a:t>
            </a:r>
            <a:r>
              <a:rPr lang="en-US" sz="3200" i="1" dirty="0">
                <a:solidFill>
                  <a:srgbClr val="575757"/>
                </a:solidFill>
                <a:latin typeface="Cambria" panose="02040503050406030204" pitchFamily="18" charset="0"/>
                <a:ea typeface="Cambria" panose="02040503050406030204" pitchFamily="18" charset="0"/>
                <a:cs typeface="Source Sans Pro"/>
                <a:sym typeface="Source Sans Pro"/>
              </a:rPr>
              <a:t> </a:t>
            </a:r>
            <a:r>
              <a:rPr lang="en-US" sz="3200" i="1" dirty="0" err="1">
                <a:solidFill>
                  <a:srgbClr val="575757"/>
                </a:solidFill>
                <a:latin typeface="Cambria" panose="02040503050406030204" pitchFamily="18" charset="0"/>
                <a:ea typeface="Cambria" panose="02040503050406030204" pitchFamily="18" charset="0"/>
                <a:cs typeface="Source Sans Pro"/>
                <a:sym typeface="Source Sans Pro"/>
              </a:rPr>
              <a:t>Nhuận</a:t>
            </a:r>
            <a:r>
              <a:rPr lang="en-US" sz="3200" i="1" dirty="0">
                <a:solidFill>
                  <a:srgbClr val="575757"/>
                </a:solidFill>
                <a:latin typeface="Cambria" panose="02040503050406030204" pitchFamily="18" charset="0"/>
                <a:ea typeface="Cambria" panose="02040503050406030204" pitchFamily="18" charset="0"/>
                <a:cs typeface="Source Sans Pro"/>
                <a:sym typeface="Source Sans Pro"/>
              </a:rPr>
              <a:t> Minh)</a:t>
            </a:r>
          </a:p>
        </p:txBody>
      </p:sp>
    </p:spTree>
    <p:extLst>
      <p:ext uri="{BB962C8B-B14F-4D97-AF65-F5344CB8AC3E}">
        <p14:creationId xmlns:p14="http://schemas.microsoft.com/office/powerpoint/2010/main" val="387327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wd">
                                    <p:tmPct val="10000"/>
                                  </p:iterate>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iterate type="wd">
                                    <p:tmPct val="10000"/>
                                  </p:iterate>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A334"/>
        </a:solidFill>
        <a:effectLst/>
      </p:bgPr>
    </p:bg>
    <p:spTree>
      <p:nvGrpSpPr>
        <p:cNvPr id="1" name=""/>
        <p:cNvGrpSpPr/>
        <p:nvPr/>
      </p:nvGrpSpPr>
      <p:grpSpPr>
        <a:xfrm>
          <a:off x="0" y="0"/>
          <a:ext cx="0" cy="0"/>
          <a:chOff x="0" y="0"/>
          <a:chExt cx="0" cy="0"/>
        </a:xfrm>
      </p:grpSpPr>
      <p:sp>
        <p:nvSpPr>
          <p:cNvPr id="2" name="Freeform 2"/>
          <p:cNvSpPr/>
          <p:nvPr/>
        </p:nvSpPr>
        <p:spPr>
          <a:xfrm>
            <a:off x="0" y="5176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687220" y="398210"/>
            <a:ext cx="16661651" cy="9460539"/>
            <a:chOff x="0" y="0"/>
            <a:chExt cx="3796818" cy="2155846"/>
          </a:xfrm>
        </p:grpSpPr>
        <p:sp>
          <p:nvSpPr>
            <p:cNvPr id="4" name="Freeform 4"/>
            <p:cNvSpPr/>
            <p:nvPr/>
          </p:nvSpPr>
          <p:spPr>
            <a:xfrm>
              <a:off x="0" y="0"/>
              <a:ext cx="3796818" cy="2155846"/>
            </a:xfrm>
            <a:custGeom>
              <a:avLst/>
              <a:gdLst/>
              <a:ahLst/>
              <a:cxnLst/>
              <a:rect l="l" t="t" r="r" b="b"/>
              <a:pathLst>
                <a:path w="3796818" h="2155846">
                  <a:moveTo>
                    <a:pt x="9758" y="0"/>
                  </a:moveTo>
                  <a:lnTo>
                    <a:pt x="3787060" y="0"/>
                  </a:lnTo>
                  <a:cubicBezTo>
                    <a:pt x="3789649" y="0"/>
                    <a:pt x="3792130" y="1028"/>
                    <a:pt x="3793960" y="2858"/>
                  </a:cubicBezTo>
                  <a:cubicBezTo>
                    <a:pt x="3795790" y="4688"/>
                    <a:pt x="3796818" y="7170"/>
                    <a:pt x="3796818" y="9758"/>
                  </a:cubicBezTo>
                  <a:lnTo>
                    <a:pt x="3796818" y="2146088"/>
                  </a:lnTo>
                  <a:cubicBezTo>
                    <a:pt x="3796818" y="2148676"/>
                    <a:pt x="3795790" y="2151158"/>
                    <a:pt x="3793960" y="2152988"/>
                  </a:cubicBezTo>
                  <a:cubicBezTo>
                    <a:pt x="3792130" y="2154818"/>
                    <a:pt x="3789649" y="2155846"/>
                    <a:pt x="3787060" y="2155846"/>
                  </a:cubicBezTo>
                  <a:lnTo>
                    <a:pt x="9758" y="2155846"/>
                  </a:lnTo>
                  <a:cubicBezTo>
                    <a:pt x="7170" y="2155846"/>
                    <a:pt x="4688" y="2154818"/>
                    <a:pt x="2858" y="2152988"/>
                  </a:cubicBezTo>
                  <a:cubicBezTo>
                    <a:pt x="1028" y="2151158"/>
                    <a:pt x="0" y="2148676"/>
                    <a:pt x="0" y="2146088"/>
                  </a:cubicBezTo>
                  <a:lnTo>
                    <a:pt x="0" y="9758"/>
                  </a:lnTo>
                  <a:cubicBezTo>
                    <a:pt x="0" y="7170"/>
                    <a:pt x="1028" y="4688"/>
                    <a:pt x="2858" y="2858"/>
                  </a:cubicBezTo>
                  <a:cubicBezTo>
                    <a:pt x="4688" y="1028"/>
                    <a:pt x="7170" y="0"/>
                    <a:pt x="9758" y="0"/>
                  </a:cubicBezTo>
                  <a:close/>
                </a:path>
              </a:pathLst>
            </a:custGeom>
            <a:solidFill>
              <a:srgbClr val="FFFFFF"/>
            </a:solidFill>
          </p:spPr>
        </p:sp>
        <p:sp>
          <p:nvSpPr>
            <p:cNvPr id="5" name="TextBox 5"/>
            <p:cNvSpPr txBox="1"/>
            <p:nvPr/>
          </p:nvSpPr>
          <p:spPr>
            <a:xfrm>
              <a:off x="0" y="-38100"/>
              <a:ext cx="3796818" cy="2193946"/>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1563124" flipH="1">
            <a:off x="14235988" y="7542576"/>
            <a:ext cx="6046625" cy="4043680"/>
          </a:xfrm>
          <a:custGeom>
            <a:avLst/>
            <a:gdLst/>
            <a:ahLst/>
            <a:cxnLst/>
            <a:rect l="l" t="t" r="r" b="b"/>
            <a:pathLst>
              <a:path w="6046625" h="4043680">
                <a:moveTo>
                  <a:pt x="6046624" y="0"/>
                </a:moveTo>
                <a:lnTo>
                  <a:pt x="0" y="0"/>
                </a:lnTo>
                <a:lnTo>
                  <a:pt x="0" y="4043680"/>
                </a:lnTo>
                <a:lnTo>
                  <a:pt x="6046624" y="4043680"/>
                </a:lnTo>
                <a:lnTo>
                  <a:pt x="6046624" y="0"/>
                </a:lnTo>
                <a:close/>
              </a:path>
            </a:pathLst>
          </a:custGeom>
          <a:blipFill>
            <a:blip r:embed="rId3"/>
            <a:stretch>
              <a:fillRect/>
            </a:stretch>
          </a:blipFill>
        </p:spPr>
      </p:sp>
      <p:sp>
        <p:nvSpPr>
          <p:cNvPr id="8" name="Freeform 8"/>
          <p:cNvSpPr/>
          <p:nvPr/>
        </p:nvSpPr>
        <p:spPr>
          <a:xfrm>
            <a:off x="14761098" y="6243722"/>
            <a:ext cx="3407941" cy="3612096"/>
          </a:xfrm>
          <a:custGeom>
            <a:avLst/>
            <a:gdLst/>
            <a:ahLst/>
            <a:cxnLst/>
            <a:rect l="l" t="t" r="r" b="b"/>
            <a:pathLst>
              <a:path w="4325501" h="4195736">
                <a:moveTo>
                  <a:pt x="0" y="0"/>
                </a:moveTo>
                <a:lnTo>
                  <a:pt x="4325501" y="0"/>
                </a:lnTo>
                <a:lnTo>
                  <a:pt x="4325501" y="4195736"/>
                </a:lnTo>
                <a:lnTo>
                  <a:pt x="0" y="4195736"/>
                </a:lnTo>
                <a:lnTo>
                  <a:pt x="0" y="0"/>
                </a:lnTo>
                <a:close/>
              </a:path>
            </a:pathLst>
          </a:custGeom>
          <a:blipFill>
            <a:blip r:embed="rId4"/>
            <a:stretch>
              <a:fillRect/>
            </a:stretch>
          </a:blipFill>
        </p:spPr>
      </p:sp>
      <p:sp>
        <p:nvSpPr>
          <p:cNvPr id="9" name="TextBox 9"/>
          <p:cNvSpPr txBox="1"/>
          <p:nvPr/>
        </p:nvSpPr>
        <p:spPr>
          <a:xfrm>
            <a:off x="1171064" y="741464"/>
            <a:ext cx="15693962" cy="4431983"/>
          </a:xfrm>
          <a:prstGeom prst="rect">
            <a:avLst/>
          </a:prstGeom>
        </p:spPr>
        <p:txBody>
          <a:bodyPr lIns="0" tIns="0" rIns="0" bIns="0" rtlCol="0" anchor="t">
            <a:spAutoFit/>
          </a:bodyPr>
          <a:lstStyle/>
          <a:p>
            <a:pPr algn="just"/>
            <a:r>
              <a:rPr lang="en-US" sz="3600" dirty="0">
                <a:latin typeface="Cambria" panose="02040503050406030204" pitchFamily="18" charset="0"/>
                <a:ea typeface="Cambria" panose="02040503050406030204" pitchFamily="18" charset="0"/>
                <a:cs typeface="Source Sans Pro"/>
                <a:sym typeface="Source Sans Pro"/>
              </a:rPr>
              <a:t>       </a:t>
            </a:r>
            <a:r>
              <a:rPr lang="en-US" sz="3600" b="1" dirty="0">
                <a:latin typeface="Cambria" panose="02040503050406030204" pitchFamily="18" charset="0"/>
                <a:ea typeface="Cambria" panose="02040503050406030204" pitchFamily="18" charset="0"/>
                <a:cs typeface="Source Sans Pro"/>
                <a:sym typeface="Source Sans Pro"/>
              </a:rPr>
              <a:t>b.</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Biển</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luôn</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thay</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đổi</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màu</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tuỳ</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theo</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sắc</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mây</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trời</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Trời</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xanh</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thẳm</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biển</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cũng</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thẳm</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xanh</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như</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dâng</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cao</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lên</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chắc</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nịch</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Trời</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rải</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mây</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trắng</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nhạt</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biển</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mơ</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màng</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dịu</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hơi</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sương</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Trời</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âm</a:t>
            </a:r>
            <a:r>
              <a:rPr lang="en-US" sz="3600" dirty="0">
                <a:latin typeface="Cambria" panose="02040503050406030204" pitchFamily="18" charset="0"/>
                <a:ea typeface="Cambria" panose="02040503050406030204" pitchFamily="18" charset="0"/>
                <a:cs typeface="Source Sans Pro"/>
                <a:sym typeface="Source Sans Pro"/>
              </a:rPr>
              <a:t> u </a:t>
            </a:r>
            <a:r>
              <a:rPr lang="en-US" sz="3600" dirty="0" err="1">
                <a:latin typeface="Cambria" panose="02040503050406030204" pitchFamily="18" charset="0"/>
                <a:ea typeface="Cambria" panose="02040503050406030204" pitchFamily="18" charset="0"/>
                <a:cs typeface="Source Sans Pro"/>
                <a:sym typeface="Source Sans Pro"/>
              </a:rPr>
              <a:t>mây</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mưa</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biển</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xám</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xịt</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nặng</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nề</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Trời</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ầm</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ầm</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dông</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gió</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biển</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đục</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ngầu</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giận</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dữ</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Như</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một</a:t>
            </a:r>
            <a:r>
              <a:rPr lang="en-US" sz="3600" dirty="0">
                <a:latin typeface="Cambria" panose="02040503050406030204" pitchFamily="18" charset="0"/>
                <a:ea typeface="Cambria" panose="02040503050406030204" pitchFamily="18" charset="0"/>
                <a:cs typeface="Source Sans Pro"/>
                <a:sym typeface="Source Sans Pro"/>
              </a:rPr>
              <a:t> con </a:t>
            </a:r>
            <a:r>
              <a:rPr lang="en-US" sz="3600" dirty="0" err="1">
                <a:latin typeface="Cambria" panose="02040503050406030204" pitchFamily="18" charset="0"/>
                <a:ea typeface="Cambria" panose="02040503050406030204" pitchFamily="18" charset="0"/>
                <a:cs typeface="Source Sans Pro"/>
                <a:sym typeface="Source Sans Pro"/>
              </a:rPr>
              <a:t>người</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biết</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buồn</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vui</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biển</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lúc</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tẻ</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nhạt</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lạnh</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lùng</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lúc</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sôi</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nổi</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hả</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hê</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lúc</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đăm</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chiêu</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gắt</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gỏng</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Biển</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nhiều</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khi</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rất</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đẹp</a:t>
            </a:r>
            <a:r>
              <a:rPr lang="en-US" sz="3600" dirty="0">
                <a:latin typeface="Cambria" panose="02040503050406030204" pitchFamily="18" charset="0"/>
                <a:ea typeface="Cambria" panose="02040503050406030204" pitchFamily="18" charset="0"/>
                <a:cs typeface="Source Sans Pro"/>
                <a:sym typeface="Source Sans Pro"/>
              </a:rPr>
              <a:t>, ai </a:t>
            </a:r>
            <a:r>
              <a:rPr lang="en-US" sz="3600" dirty="0" err="1">
                <a:latin typeface="Cambria" panose="02040503050406030204" pitchFamily="18" charset="0"/>
                <a:ea typeface="Cambria" panose="02040503050406030204" pitchFamily="18" charset="0"/>
                <a:cs typeface="Source Sans Pro"/>
                <a:sym typeface="Source Sans Pro"/>
              </a:rPr>
              <a:t>cũng</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thấy</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như</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thế</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Nhưng</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có</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một</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điều</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ít</a:t>
            </a:r>
            <a:r>
              <a:rPr lang="en-US" sz="3600" dirty="0">
                <a:latin typeface="Cambria" panose="02040503050406030204" pitchFamily="18" charset="0"/>
                <a:ea typeface="Cambria" panose="02040503050406030204" pitchFamily="18" charset="0"/>
                <a:cs typeface="Source Sans Pro"/>
                <a:sym typeface="Source Sans Pro"/>
              </a:rPr>
              <a:t> ai </a:t>
            </a:r>
            <a:r>
              <a:rPr lang="en-US" sz="3600" dirty="0" err="1">
                <a:latin typeface="Cambria" panose="02040503050406030204" pitchFamily="18" charset="0"/>
                <a:ea typeface="Cambria" panose="02040503050406030204" pitchFamily="18" charset="0"/>
                <a:cs typeface="Source Sans Pro"/>
                <a:sym typeface="Source Sans Pro"/>
              </a:rPr>
              <a:t>chú</a:t>
            </a:r>
            <a:r>
              <a:rPr lang="en-US" sz="3600" dirty="0">
                <a:latin typeface="Cambria" panose="02040503050406030204" pitchFamily="18" charset="0"/>
                <a:ea typeface="Cambria" panose="02040503050406030204" pitchFamily="18" charset="0"/>
                <a:cs typeface="Source Sans Pro"/>
                <a:sym typeface="Source Sans Pro"/>
              </a:rPr>
              <a:t> ý </a:t>
            </a:r>
            <a:r>
              <a:rPr lang="en-US" sz="3600" dirty="0" err="1">
                <a:latin typeface="Cambria" panose="02040503050406030204" pitchFamily="18" charset="0"/>
                <a:ea typeface="Cambria" panose="02040503050406030204" pitchFamily="18" charset="0"/>
                <a:cs typeface="Source Sans Pro"/>
                <a:sym typeface="Source Sans Pro"/>
              </a:rPr>
              <a:t>là</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vẻ</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đẹp</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của</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biển</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vẻ</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đẹp</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kì</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diệu</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muôn</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màu</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muôn</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sắc</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ấy</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phần</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rất</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lớn</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là</a:t>
            </a:r>
            <a:r>
              <a:rPr lang="en-US" sz="3600" dirty="0">
                <a:latin typeface="Cambria" panose="02040503050406030204" pitchFamily="18" charset="0"/>
                <a:ea typeface="Cambria" panose="02040503050406030204" pitchFamily="18" charset="0"/>
                <a:cs typeface="Source Sans Pro"/>
                <a:sym typeface="Source Sans Pro"/>
              </a:rPr>
              <a:t> do </a:t>
            </a:r>
            <a:r>
              <a:rPr lang="en-US" sz="3600" dirty="0" err="1">
                <a:latin typeface="Cambria" panose="02040503050406030204" pitchFamily="18" charset="0"/>
                <a:ea typeface="Cambria" panose="02040503050406030204" pitchFamily="18" charset="0"/>
                <a:cs typeface="Source Sans Pro"/>
                <a:sym typeface="Source Sans Pro"/>
              </a:rPr>
              <a:t>mây</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trời</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và</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ánh</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sáng</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tạo</a:t>
            </a:r>
            <a:r>
              <a:rPr lang="en-US" sz="3600" dirty="0">
                <a:latin typeface="Cambria" panose="02040503050406030204" pitchFamily="18" charset="0"/>
                <a:ea typeface="Cambria" panose="02040503050406030204" pitchFamily="18" charset="0"/>
                <a:cs typeface="Source Sans Pro"/>
                <a:sym typeface="Source Sans Pro"/>
              </a:rPr>
              <a:t> </a:t>
            </a:r>
            <a:r>
              <a:rPr lang="en-US" sz="3600" dirty="0" err="1">
                <a:latin typeface="Cambria" panose="02040503050406030204" pitchFamily="18" charset="0"/>
                <a:ea typeface="Cambria" panose="02040503050406030204" pitchFamily="18" charset="0"/>
                <a:cs typeface="Source Sans Pro"/>
                <a:sym typeface="Source Sans Pro"/>
              </a:rPr>
              <a:t>nên</a:t>
            </a:r>
            <a:r>
              <a:rPr lang="en-US" sz="3600" dirty="0">
                <a:latin typeface="Cambria" panose="02040503050406030204" pitchFamily="18" charset="0"/>
                <a:ea typeface="Cambria" panose="02040503050406030204" pitchFamily="18" charset="0"/>
                <a:cs typeface="Source Sans Pro"/>
                <a:sym typeface="Source Sans Pro"/>
              </a:rPr>
              <a:t>.</a:t>
            </a:r>
          </a:p>
          <a:p>
            <a:pPr algn="ctr"/>
            <a:r>
              <a:rPr lang="en-US" sz="3600" i="1" dirty="0">
                <a:solidFill>
                  <a:srgbClr val="585858"/>
                </a:solidFill>
                <a:latin typeface="Cambria" panose="02040503050406030204" pitchFamily="18" charset="0"/>
                <a:ea typeface="Cambria" panose="02040503050406030204" pitchFamily="18" charset="0"/>
                <a:cs typeface="Source Sans Pro"/>
                <a:sym typeface="Source Sans Pro"/>
              </a:rPr>
              <a:t>                                                                           (Theo Vũ Tú Nam)</a:t>
            </a:r>
          </a:p>
        </p:txBody>
      </p:sp>
      <p:sp>
        <p:nvSpPr>
          <p:cNvPr id="14" name="Rectangle 13">
            <a:extLst>
              <a:ext uri="{FF2B5EF4-FFF2-40B4-BE49-F238E27FC236}">
                <a16:creationId xmlns:a16="http://schemas.microsoft.com/office/drawing/2014/main" id="{0B6D398B-7979-7715-C41B-1E067D9579F4}"/>
              </a:ext>
            </a:extLst>
          </p:cNvPr>
          <p:cNvSpPr/>
          <p:nvPr/>
        </p:nvSpPr>
        <p:spPr>
          <a:xfrm>
            <a:off x="687220" y="5264070"/>
            <a:ext cx="8730491" cy="3612096"/>
          </a:xfrm>
          <a:prstGeom prst="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0"/>
          <p:cNvSpPr txBox="1"/>
          <p:nvPr/>
        </p:nvSpPr>
        <p:spPr>
          <a:xfrm>
            <a:off x="803073" y="5552046"/>
            <a:ext cx="8410258" cy="3077766"/>
          </a:xfrm>
          <a:prstGeom prst="rect">
            <a:avLst/>
          </a:prstGeom>
          <a:solidFill>
            <a:schemeClr val="accent6">
              <a:lumMod val="20000"/>
              <a:lumOff val="80000"/>
            </a:schemeClr>
          </a:solidFill>
          <a:ln w="38100">
            <a:noFill/>
          </a:ln>
        </p:spPr>
        <p:txBody>
          <a:bodyPr wrap="square" lIns="0" tIns="0" rIns="0" bIns="0" rtlCol="0" anchor="t">
            <a:spAutoFit/>
          </a:bodyPr>
          <a:lstStyle/>
          <a:p>
            <a:pPr marL="571500" indent="-571500" algn="just">
              <a:buFont typeface="Wingdings" panose="05000000000000000000" pitchFamily="2" charset="2"/>
              <a:buChar char="§"/>
            </a:pPr>
            <a:r>
              <a:rPr lang="en-US" sz="4000" dirty="0" err="1">
                <a:latin typeface="Cambria" panose="02040503050406030204" pitchFamily="18" charset="0"/>
                <a:ea typeface="Cambria" panose="02040503050406030204" pitchFamily="18" charset="0"/>
                <a:cs typeface="Source Sans Pro"/>
                <a:sym typeface="Source Sans Pro"/>
              </a:rPr>
              <a:t>Tìm</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câu</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chủ</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đề</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của</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đoạn</a:t>
            </a:r>
            <a:r>
              <a:rPr lang="en-US" sz="4000" dirty="0">
                <a:latin typeface="Cambria" panose="02040503050406030204" pitchFamily="18" charset="0"/>
                <a:ea typeface="Cambria" panose="02040503050406030204" pitchFamily="18" charset="0"/>
                <a:cs typeface="Source Sans Pro"/>
                <a:sym typeface="Source Sans Pro"/>
              </a:rPr>
              <a:t> </a:t>
            </a:r>
            <a:r>
              <a:rPr lang="en-US" sz="4000" dirty="0" err="1">
                <a:latin typeface="Cambria" panose="02040503050406030204" pitchFamily="18" charset="0"/>
                <a:ea typeface="Cambria" panose="02040503050406030204" pitchFamily="18" charset="0"/>
                <a:cs typeface="Source Sans Pro"/>
                <a:sym typeface="Source Sans Pro"/>
              </a:rPr>
              <a:t>văn</a:t>
            </a:r>
            <a:r>
              <a:rPr lang="en-US" sz="4000" dirty="0">
                <a:latin typeface="Cambria" panose="02040503050406030204" pitchFamily="18" charset="0"/>
                <a:ea typeface="Cambria" panose="02040503050406030204" pitchFamily="18" charset="0"/>
                <a:cs typeface="Source Sans Pro"/>
                <a:sym typeface="Source Sans Pro"/>
              </a:rPr>
              <a:t>.</a:t>
            </a:r>
          </a:p>
          <a:p>
            <a:pPr marL="571500" indent="-571500" algn="just">
              <a:buFont typeface="Wingdings" panose="05000000000000000000" pitchFamily="2" charset="2"/>
              <a:buChar char="§"/>
            </a:pPr>
            <a:r>
              <a:rPr lang="en-US" sz="4000" dirty="0">
                <a:latin typeface="Cambria" panose="02040503050406030204" pitchFamily="18" charset="0"/>
                <a:ea typeface="Cambria" panose="02040503050406030204" pitchFamily="18" charset="0"/>
                <a:cs typeface="Lato"/>
                <a:sym typeface="Lato"/>
              </a:rPr>
              <a:t>Theo </a:t>
            </a:r>
            <a:r>
              <a:rPr lang="en-US" sz="4000" dirty="0" err="1">
                <a:latin typeface="Cambria" panose="02040503050406030204" pitchFamily="18" charset="0"/>
                <a:ea typeface="Cambria" panose="02040503050406030204" pitchFamily="18" charset="0"/>
                <a:cs typeface="Lato"/>
                <a:sym typeface="Lato"/>
              </a:rPr>
              <a:t>em</a:t>
            </a:r>
            <a:r>
              <a:rPr lang="en-US" sz="4000" dirty="0">
                <a:latin typeface="Cambria" panose="02040503050406030204" pitchFamily="18" charset="0"/>
                <a:ea typeface="Cambria" panose="02040503050406030204" pitchFamily="18" charset="0"/>
                <a:cs typeface="Lato"/>
                <a:sym typeface="Lato"/>
              </a:rPr>
              <a:t>, </a:t>
            </a:r>
            <a:r>
              <a:rPr lang="en-US" sz="4000" dirty="0" err="1">
                <a:latin typeface="Cambria" panose="02040503050406030204" pitchFamily="18" charset="0"/>
                <a:ea typeface="Cambria" panose="02040503050406030204" pitchFamily="18" charset="0"/>
                <a:cs typeface="Lato"/>
                <a:sym typeface="Lato"/>
              </a:rPr>
              <a:t>tác</a:t>
            </a:r>
            <a:r>
              <a:rPr lang="en-US" sz="4000" dirty="0">
                <a:latin typeface="Cambria" panose="02040503050406030204" pitchFamily="18" charset="0"/>
                <a:ea typeface="Cambria" panose="02040503050406030204" pitchFamily="18" charset="0"/>
                <a:cs typeface="Lato"/>
                <a:sym typeface="Lato"/>
              </a:rPr>
              <a:t> </a:t>
            </a:r>
            <a:r>
              <a:rPr lang="en-US" sz="4000" dirty="0" err="1">
                <a:latin typeface="Cambria" panose="02040503050406030204" pitchFamily="18" charset="0"/>
                <a:ea typeface="Cambria" panose="02040503050406030204" pitchFamily="18" charset="0"/>
                <a:cs typeface="Lato"/>
                <a:sym typeface="Lato"/>
              </a:rPr>
              <a:t>giả</a:t>
            </a:r>
            <a:r>
              <a:rPr lang="en-US" sz="4000" dirty="0">
                <a:latin typeface="Cambria" panose="02040503050406030204" pitchFamily="18" charset="0"/>
                <a:ea typeface="Cambria" panose="02040503050406030204" pitchFamily="18" charset="0"/>
                <a:cs typeface="Lato"/>
                <a:sym typeface="Lato"/>
              </a:rPr>
              <a:t> </a:t>
            </a:r>
            <a:r>
              <a:rPr lang="en-US" sz="4000" dirty="0" err="1">
                <a:latin typeface="Cambria" panose="02040503050406030204" pitchFamily="18" charset="0"/>
                <a:ea typeface="Cambria" panose="02040503050406030204" pitchFamily="18" charset="0"/>
                <a:cs typeface="Lato"/>
                <a:sym typeface="Lato"/>
              </a:rPr>
              <a:t>đã</a:t>
            </a:r>
            <a:r>
              <a:rPr lang="en-US" sz="4000" dirty="0">
                <a:latin typeface="Cambria" panose="02040503050406030204" pitchFamily="18" charset="0"/>
                <a:ea typeface="Cambria" panose="02040503050406030204" pitchFamily="18" charset="0"/>
                <a:cs typeface="Lato"/>
                <a:sym typeface="Lato"/>
              </a:rPr>
              <a:t> </a:t>
            </a:r>
            <a:r>
              <a:rPr lang="en-US" sz="4000" dirty="0" err="1">
                <a:latin typeface="Cambria" panose="02040503050406030204" pitchFamily="18" charset="0"/>
                <a:ea typeface="Cambria" panose="02040503050406030204" pitchFamily="18" charset="0"/>
                <a:cs typeface="Lato"/>
                <a:sym typeface="Lato"/>
              </a:rPr>
              <a:t>quan</a:t>
            </a:r>
            <a:r>
              <a:rPr lang="en-US" sz="4000" dirty="0">
                <a:latin typeface="Cambria" panose="02040503050406030204" pitchFamily="18" charset="0"/>
                <a:ea typeface="Cambria" panose="02040503050406030204" pitchFamily="18" charset="0"/>
                <a:cs typeface="Lato"/>
                <a:sym typeface="Lato"/>
              </a:rPr>
              <a:t> </a:t>
            </a:r>
            <a:r>
              <a:rPr lang="en-US" sz="4000" dirty="0" err="1">
                <a:latin typeface="Cambria" panose="02040503050406030204" pitchFamily="18" charset="0"/>
                <a:ea typeface="Cambria" panose="02040503050406030204" pitchFamily="18" charset="0"/>
                <a:cs typeface="Lato"/>
                <a:sym typeface="Lato"/>
              </a:rPr>
              <a:t>sát</a:t>
            </a:r>
            <a:r>
              <a:rPr lang="en-US" sz="4000" dirty="0">
                <a:latin typeface="Cambria" panose="02040503050406030204" pitchFamily="18" charset="0"/>
                <a:ea typeface="Cambria" panose="02040503050406030204" pitchFamily="18" charset="0"/>
                <a:cs typeface="Lato"/>
                <a:sym typeface="Lato"/>
              </a:rPr>
              <a:t> </a:t>
            </a:r>
            <a:r>
              <a:rPr lang="en-US" sz="4000" dirty="0" err="1">
                <a:latin typeface="Cambria" panose="02040503050406030204" pitchFamily="18" charset="0"/>
                <a:ea typeface="Cambria" panose="02040503050406030204" pitchFamily="18" charset="0"/>
                <a:cs typeface="Lato"/>
                <a:sym typeface="Lato"/>
              </a:rPr>
              <a:t>biển</a:t>
            </a:r>
            <a:r>
              <a:rPr lang="en-US" sz="4000" dirty="0">
                <a:latin typeface="Cambria" panose="02040503050406030204" pitchFamily="18" charset="0"/>
                <a:ea typeface="Cambria" panose="02040503050406030204" pitchFamily="18" charset="0"/>
                <a:cs typeface="Lato"/>
                <a:sym typeface="Lato"/>
              </a:rPr>
              <a:t>, </a:t>
            </a:r>
            <a:r>
              <a:rPr lang="en-US" sz="4000" dirty="0" err="1">
                <a:latin typeface="Cambria" panose="02040503050406030204" pitchFamily="18" charset="0"/>
                <a:ea typeface="Cambria" panose="02040503050406030204" pitchFamily="18" charset="0"/>
                <a:cs typeface="Lato"/>
                <a:sym typeface="Lato"/>
              </a:rPr>
              <a:t>trời</a:t>
            </a:r>
            <a:r>
              <a:rPr lang="en-US" sz="4000" dirty="0">
                <a:latin typeface="Cambria" panose="02040503050406030204" pitchFamily="18" charset="0"/>
                <a:ea typeface="Cambria" panose="02040503050406030204" pitchFamily="18" charset="0"/>
                <a:cs typeface="Lato"/>
                <a:sym typeface="Lato"/>
              </a:rPr>
              <a:t> </a:t>
            </a:r>
            <a:r>
              <a:rPr lang="en-US" sz="4000" dirty="0" err="1">
                <a:latin typeface="Cambria" panose="02040503050406030204" pitchFamily="18" charset="0"/>
                <a:ea typeface="Cambria" panose="02040503050406030204" pitchFamily="18" charset="0"/>
                <a:cs typeface="Lato"/>
                <a:sym typeface="Lato"/>
              </a:rPr>
              <a:t>vào</a:t>
            </a:r>
            <a:r>
              <a:rPr lang="en-US" sz="4000" dirty="0">
                <a:latin typeface="Cambria" panose="02040503050406030204" pitchFamily="18" charset="0"/>
                <a:ea typeface="Cambria" panose="02040503050406030204" pitchFamily="18" charset="0"/>
                <a:cs typeface="Lato"/>
                <a:sym typeface="Lato"/>
              </a:rPr>
              <a:t> </a:t>
            </a:r>
            <a:r>
              <a:rPr lang="en-US" sz="4000" dirty="0" err="1">
                <a:latin typeface="Cambria" panose="02040503050406030204" pitchFamily="18" charset="0"/>
                <a:ea typeface="Cambria" panose="02040503050406030204" pitchFamily="18" charset="0"/>
                <a:cs typeface="Lato"/>
                <a:sym typeface="Lato"/>
              </a:rPr>
              <a:t>những</a:t>
            </a:r>
            <a:r>
              <a:rPr lang="en-US" sz="4000" dirty="0">
                <a:latin typeface="Cambria" panose="02040503050406030204" pitchFamily="18" charset="0"/>
                <a:ea typeface="Cambria" panose="02040503050406030204" pitchFamily="18" charset="0"/>
                <a:cs typeface="Lato"/>
                <a:sym typeface="Lato"/>
              </a:rPr>
              <a:t> </a:t>
            </a:r>
            <a:r>
              <a:rPr lang="en-US" sz="4000" dirty="0" err="1">
                <a:latin typeface="Cambria" panose="02040503050406030204" pitchFamily="18" charset="0"/>
                <a:ea typeface="Cambria" panose="02040503050406030204" pitchFamily="18" charset="0"/>
                <a:cs typeface="Lato"/>
                <a:sym typeface="Lato"/>
              </a:rPr>
              <a:t>thời</a:t>
            </a:r>
            <a:r>
              <a:rPr lang="en-US" sz="4000" dirty="0">
                <a:latin typeface="Cambria" panose="02040503050406030204" pitchFamily="18" charset="0"/>
                <a:ea typeface="Cambria" panose="02040503050406030204" pitchFamily="18" charset="0"/>
                <a:cs typeface="Lato"/>
                <a:sym typeface="Lato"/>
              </a:rPr>
              <a:t> </a:t>
            </a:r>
            <a:r>
              <a:rPr lang="en-US" sz="4000" dirty="0" err="1">
                <a:latin typeface="Cambria" panose="02040503050406030204" pitchFamily="18" charset="0"/>
                <a:ea typeface="Cambria" panose="02040503050406030204" pitchFamily="18" charset="0"/>
                <a:cs typeface="Lato"/>
                <a:sym typeface="Lato"/>
              </a:rPr>
              <a:t>điểm</a:t>
            </a:r>
            <a:r>
              <a:rPr lang="en-US" sz="4000" dirty="0">
                <a:latin typeface="Cambria" panose="02040503050406030204" pitchFamily="18" charset="0"/>
                <a:ea typeface="Cambria" panose="02040503050406030204" pitchFamily="18" charset="0"/>
                <a:cs typeface="Lato"/>
                <a:sym typeface="Lato"/>
              </a:rPr>
              <a:t> </a:t>
            </a:r>
            <a:r>
              <a:rPr lang="en-US" sz="4000" dirty="0" err="1">
                <a:latin typeface="Cambria" panose="02040503050406030204" pitchFamily="18" charset="0"/>
                <a:ea typeface="Cambria" panose="02040503050406030204" pitchFamily="18" charset="0"/>
                <a:cs typeface="Lato"/>
                <a:sym typeface="Lato"/>
              </a:rPr>
              <a:t>nào</a:t>
            </a:r>
            <a:r>
              <a:rPr lang="en-US" sz="4000" dirty="0">
                <a:latin typeface="Cambria" panose="02040503050406030204" pitchFamily="18" charset="0"/>
                <a:ea typeface="Cambria" panose="02040503050406030204" pitchFamily="18" charset="0"/>
                <a:cs typeface="Lato"/>
                <a:sym typeface="Lato"/>
              </a:rPr>
              <a:t>?</a:t>
            </a:r>
          </a:p>
          <a:p>
            <a:pPr marL="571500" indent="-571500" algn="just">
              <a:buFont typeface="Wingdings" panose="05000000000000000000" pitchFamily="2" charset="2"/>
              <a:buChar char="§"/>
            </a:pPr>
            <a:r>
              <a:rPr lang="en-US" sz="4000" dirty="0" err="1">
                <a:latin typeface="Cambria" panose="02040503050406030204" pitchFamily="18" charset="0"/>
                <a:ea typeface="Cambria" panose="02040503050406030204" pitchFamily="18" charset="0"/>
                <a:cs typeface="Lato"/>
                <a:sym typeface="Lato"/>
              </a:rPr>
              <a:t>Tìm</a:t>
            </a:r>
            <a:r>
              <a:rPr lang="en-US" sz="4000" dirty="0">
                <a:latin typeface="Cambria" panose="02040503050406030204" pitchFamily="18" charset="0"/>
                <a:ea typeface="Cambria" panose="02040503050406030204" pitchFamily="18" charset="0"/>
                <a:cs typeface="Lato"/>
                <a:sym typeface="Lato"/>
              </a:rPr>
              <a:t> </a:t>
            </a:r>
            <a:r>
              <a:rPr lang="en-US" sz="4000" dirty="0" err="1">
                <a:latin typeface="Cambria" panose="02040503050406030204" pitchFamily="18" charset="0"/>
                <a:ea typeface="Cambria" panose="02040503050406030204" pitchFamily="18" charset="0"/>
                <a:cs typeface="Lato"/>
                <a:sym typeface="Lato"/>
              </a:rPr>
              <a:t>và</a:t>
            </a:r>
            <a:r>
              <a:rPr lang="en-US" sz="4000" dirty="0">
                <a:latin typeface="Cambria" panose="02040503050406030204" pitchFamily="18" charset="0"/>
                <a:ea typeface="Cambria" panose="02040503050406030204" pitchFamily="18" charset="0"/>
                <a:cs typeface="Lato"/>
                <a:sym typeface="Lato"/>
              </a:rPr>
              <a:t> </a:t>
            </a:r>
            <a:r>
              <a:rPr lang="en-US" sz="4000" dirty="0" err="1">
                <a:latin typeface="Cambria" panose="02040503050406030204" pitchFamily="18" charset="0"/>
                <a:ea typeface="Cambria" panose="02040503050406030204" pitchFamily="18" charset="0"/>
                <a:cs typeface="Lato"/>
                <a:sym typeface="Lato"/>
              </a:rPr>
              <a:t>nêu</a:t>
            </a:r>
            <a:r>
              <a:rPr lang="en-US" sz="4000" dirty="0">
                <a:latin typeface="Cambria" panose="02040503050406030204" pitchFamily="18" charset="0"/>
                <a:ea typeface="Cambria" panose="02040503050406030204" pitchFamily="18" charset="0"/>
                <a:cs typeface="Lato"/>
                <a:sym typeface="Lato"/>
              </a:rPr>
              <a:t> </a:t>
            </a:r>
            <a:r>
              <a:rPr lang="en-US" sz="4000" dirty="0" err="1">
                <a:latin typeface="Cambria" panose="02040503050406030204" pitchFamily="18" charset="0"/>
                <a:ea typeface="Cambria" panose="02040503050406030204" pitchFamily="18" charset="0"/>
                <a:cs typeface="Lato"/>
                <a:sym typeface="Lato"/>
              </a:rPr>
              <a:t>tác</a:t>
            </a:r>
            <a:r>
              <a:rPr lang="en-US" sz="4000" dirty="0">
                <a:latin typeface="Cambria" panose="02040503050406030204" pitchFamily="18" charset="0"/>
                <a:ea typeface="Cambria" panose="02040503050406030204" pitchFamily="18" charset="0"/>
                <a:cs typeface="Lato"/>
                <a:sym typeface="Lato"/>
              </a:rPr>
              <a:t> </a:t>
            </a:r>
            <a:r>
              <a:rPr lang="en-US" sz="4000" dirty="0" err="1">
                <a:latin typeface="Cambria" panose="02040503050406030204" pitchFamily="18" charset="0"/>
                <a:ea typeface="Cambria" panose="02040503050406030204" pitchFamily="18" charset="0"/>
                <a:cs typeface="Lato"/>
                <a:sym typeface="Lato"/>
              </a:rPr>
              <a:t>dụng</a:t>
            </a:r>
            <a:r>
              <a:rPr lang="en-US" sz="4000" dirty="0">
                <a:latin typeface="Cambria" panose="02040503050406030204" pitchFamily="18" charset="0"/>
                <a:ea typeface="Cambria" panose="02040503050406030204" pitchFamily="18" charset="0"/>
                <a:cs typeface="Lato"/>
                <a:sym typeface="Lato"/>
              </a:rPr>
              <a:t> </a:t>
            </a:r>
            <a:r>
              <a:rPr lang="en-US" sz="4000" dirty="0" err="1">
                <a:latin typeface="Cambria" panose="02040503050406030204" pitchFamily="18" charset="0"/>
                <a:ea typeface="Cambria" panose="02040503050406030204" pitchFamily="18" charset="0"/>
                <a:cs typeface="Lato"/>
                <a:sym typeface="Lato"/>
              </a:rPr>
              <a:t>của</a:t>
            </a:r>
            <a:r>
              <a:rPr lang="en-US" sz="4000" dirty="0">
                <a:latin typeface="Cambria" panose="02040503050406030204" pitchFamily="18" charset="0"/>
                <a:ea typeface="Cambria" panose="02040503050406030204" pitchFamily="18" charset="0"/>
                <a:cs typeface="Lato"/>
                <a:sym typeface="Lato"/>
              </a:rPr>
              <a:t> </a:t>
            </a:r>
            <a:r>
              <a:rPr lang="en-US" sz="4000" dirty="0" err="1">
                <a:latin typeface="Cambria" panose="02040503050406030204" pitchFamily="18" charset="0"/>
                <a:ea typeface="Cambria" panose="02040503050406030204" pitchFamily="18" charset="0"/>
                <a:cs typeface="Lato"/>
                <a:sym typeface="Lato"/>
              </a:rPr>
              <a:t>hình</a:t>
            </a:r>
            <a:r>
              <a:rPr lang="en-US" sz="4000" dirty="0">
                <a:latin typeface="Cambria" panose="02040503050406030204" pitchFamily="18" charset="0"/>
                <a:ea typeface="Cambria" panose="02040503050406030204" pitchFamily="18" charset="0"/>
                <a:cs typeface="Lato"/>
                <a:sym typeface="Lato"/>
              </a:rPr>
              <a:t> </a:t>
            </a:r>
            <a:r>
              <a:rPr lang="en-US" sz="4000" dirty="0" err="1">
                <a:latin typeface="Cambria" panose="02040503050406030204" pitchFamily="18" charset="0"/>
                <a:ea typeface="Cambria" panose="02040503050406030204" pitchFamily="18" charset="0"/>
                <a:cs typeface="Lato"/>
                <a:sym typeface="Lato"/>
              </a:rPr>
              <a:t>ảnh</a:t>
            </a:r>
            <a:r>
              <a:rPr lang="en-US" sz="4000" dirty="0">
                <a:latin typeface="Cambria" panose="02040503050406030204" pitchFamily="18" charset="0"/>
                <a:ea typeface="Cambria" panose="02040503050406030204" pitchFamily="18" charset="0"/>
                <a:cs typeface="Lato"/>
                <a:sym typeface="Lato"/>
              </a:rPr>
              <a:t> so </a:t>
            </a:r>
            <a:r>
              <a:rPr lang="en-US" sz="4000" dirty="0" err="1">
                <a:latin typeface="Cambria" panose="02040503050406030204" pitchFamily="18" charset="0"/>
                <a:ea typeface="Cambria" panose="02040503050406030204" pitchFamily="18" charset="0"/>
                <a:cs typeface="Lato"/>
                <a:sym typeface="Lato"/>
              </a:rPr>
              <a:t>sánh</a:t>
            </a:r>
            <a:r>
              <a:rPr lang="en-US" sz="4000" dirty="0">
                <a:latin typeface="Cambria" panose="02040503050406030204" pitchFamily="18" charset="0"/>
                <a:ea typeface="Cambria" panose="02040503050406030204" pitchFamily="18" charset="0"/>
                <a:cs typeface="Lato"/>
                <a:sym typeface="Lato"/>
              </a:rPr>
              <a:t> </a:t>
            </a:r>
            <a:r>
              <a:rPr lang="en-US" sz="4000" dirty="0" err="1">
                <a:latin typeface="Cambria" panose="02040503050406030204" pitchFamily="18" charset="0"/>
                <a:ea typeface="Cambria" panose="02040503050406030204" pitchFamily="18" charset="0"/>
                <a:cs typeface="Lato"/>
                <a:sym typeface="Lato"/>
              </a:rPr>
              <a:t>và</a:t>
            </a:r>
            <a:r>
              <a:rPr lang="en-US" sz="4000" dirty="0">
                <a:latin typeface="Cambria" panose="02040503050406030204" pitchFamily="18" charset="0"/>
                <a:ea typeface="Cambria" panose="02040503050406030204" pitchFamily="18" charset="0"/>
                <a:cs typeface="Lato"/>
                <a:sym typeface="Lato"/>
              </a:rPr>
              <a:t> </a:t>
            </a:r>
            <a:r>
              <a:rPr lang="en-US" sz="4000" dirty="0" err="1">
                <a:latin typeface="Cambria" panose="02040503050406030204" pitchFamily="18" charset="0"/>
                <a:ea typeface="Cambria" panose="02040503050406030204" pitchFamily="18" charset="0"/>
                <a:cs typeface="Lato"/>
                <a:sym typeface="Lato"/>
              </a:rPr>
              <a:t>nhân</a:t>
            </a:r>
            <a:r>
              <a:rPr lang="en-US" sz="4000" dirty="0">
                <a:latin typeface="Cambria" panose="02040503050406030204" pitchFamily="18" charset="0"/>
                <a:ea typeface="Cambria" panose="02040503050406030204" pitchFamily="18" charset="0"/>
                <a:cs typeface="Lato"/>
                <a:sym typeface="Lato"/>
              </a:rPr>
              <a:t> </a:t>
            </a:r>
            <a:r>
              <a:rPr lang="en-US" sz="4000" dirty="0" err="1">
                <a:latin typeface="Cambria" panose="02040503050406030204" pitchFamily="18" charset="0"/>
                <a:ea typeface="Cambria" panose="02040503050406030204" pitchFamily="18" charset="0"/>
                <a:cs typeface="Lato"/>
                <a:sym typeface="Lato"/>
              </a:rPr>
              <a:t>hoá</a:t>
            </a:r>
            <a:r>
              <a:rPr lang="en-US" sz="4000" dirty="0">
                <a:latin typeface="Cambria" panose="02040503050406030204" pitchFamily="18" charset="0"/>
                <a:ea typeface="Cambria" panose="02040503050406030204" pitchFamily="18" charset="0"/>
                <a:cs typeface="Lato"/>
                <a:sym typeface="Lato"/>
              </a:rPr>
              <a:t> </a:t>
            </a:r>
            <a:r>
              <a:rPr lang="en-US" sz="4000" dirty="0" err="1">
                <a:latin typeface="Cambria" panose="02040503050406030204" pitchFamily="18" charset="0"/>
                <a:ea typeface="Cambria" panose="02040503050406030204" pitchFamily="18" charset="0"/>
                <a:cs typeface="Lato"/>
                <a:sym typeface="Lato"/>
              </a:rPr>
              <a:t>trong</a:t>
            </a:r>
            <a:r>
              <a:rPr lang="en-US" sz="4000" dirty="0">
                <a:latin typeface="Cambria" panose="02040503050406030204" pitchFamily="18" charset="0"/>
                <a:ea typeface="Cambria" panose="02040503050406030204" pitchFamily="18" charset="0"/>
                <a:cs typeface="Lato"/>
                <a:sym typeface="Lato"/>
              </a:rPr>
              <a:t> </a:t>
            </a:r>
            <a:r>
              <a:rPr lang="en-US" sz="4000" dirty="0" err="1">
                <a:latin typeface="Cambria" panose="02040503050406030204" pitchFamily="18" charset="0"/>
                <a:ea typeface="Cambria" panose="02040503050406030204" pitchFamily="18" charset="0"/>
                <a:cs typeface="Lato"/>
                <a:sym typeface="Lato"/>
              </a:rPr>
              <a:t>đoạn</a:t>
            </a:r>
            <a:r>
              <a:rPr lang="en-US" sz="4000" dirty="0">
                <a:latin typeface="Cambria" panose="02040503050406030204" pitchFamily="18" charset="0"/>
                <a:ea typeface="Cambria" panose="02040503050406030204" pitchFamily="18" charset="0"/>
                <a:cs typeface="Lato"/>
                <a:sym typeface="Lato"/>
              </a:rPr>
              <a:t> </a:t>
            </a:r>
            <a:r>
              <a:rPr lang="en-US" sz="4000" dirty="0" err="1">
                <a:latin typeface="Cambria" panose="02040503050406030204" pitchFamily="18" charset="0"/>
                <a:ea typeface="Cambria" panose="02040503050406030204" pitchFamily="18" charset="0"/>
                <a:cs typeface="Lato"/>
                <a:sym typeface="Lato"/>
              </a:rPr>
              <a:t>văn</a:t>
            </a:r>
            <a:r>
              <a:rPr lang="en-US" sz="4000" dirty="0">
                <a:latin typeface="Cambria" panose="02040503050406030204" pitchFamily="18" charset="0"/>
                <a:ea typeface="Cambria" panose="02040503050406030204" pitchFamily="18" charset="0"/>
                <a:cs typeface="Lato"/>
                <a:sym typeface="Lato"/>
              </a:rPr>
              <a:t>.</a:t>
            </a:r>
          </a:p>
        </p:txBody>
      </p:sp>
      <p:sp>
        <p:nvSpPr>
          <p:cNvPr id="13" name="Freeform 13"/>
          <p:cNvSpPr/>
          <p:nvPr/>
        </p:nvSpPr>
        <p:spPr>
          <a:xfrm>
            <a:off x="9417711" y="5685868"/>
            <a:ext cx="5477844" cy="3060745"/>
          </a:xfrm>
          <a:custGeom>
            <a:avLst/>
            <a:gdLst/>
            <a:ahLst/>
            <a:cxnLst/>
            <a:rect l="l" t="t" r="r" b="b"/>
            <a:pathLst>
              <a:path w="5477844" h="3060745">
                <a:moveTo>
                  <a:pt x="0" y="0"/>
                </a:moveTo>
                <a:lnTo>
                  <a:pt x="5477844" y="0"/>
                </a:lnTo>
                <a:lnTo>
                  <a:pt x="5477844" y="3060745"/>
                </a:lnTo>
                <a:lnTo>
                  <a:pt x="0" y="3060745"/>
                </a:lnTo>
                <a:lnTo>
                  <a:pt x="0" y="0"/>
                </a:lnTo>
                <a:close/>
              </a:path>
            </a:pathLst>
          </a:custGeom>
          <a:blipFill>
            <a:blip r:embed="rId5"/>
            <a:stretch>
              <a:fillRect/>
            </a:stretch>
          </a:blipFill>
        </p:spPr>
      </p:sp>
      <p:pic>
        <p:nvPicPr>
          <p:cNvPr id="16" name="Picture 15">
            <a:extLst>
              <a:ext uri="{FF2B5EF4-FFF2-40B4-BE49-F238E27FC236}">
                <a16:creationId xmlns:a16="http://schemas.microsoft.com/office/drawing/2014/main" id="{2BEE1F7C-A2D8-E0DF-5AB2-3B3E2799A3A5}"/>
              </a:ext>
            </a:extLst>
          </p:cNvPr>
          <p:cNvPicPr>
            <a:picLocks noChangeAspect="1"/>
          </p:cNvPicPr>
          <p:nvPr/>
        </p:nvPicPr>
        <p:blipFill>
          <a:blip r:embed="rId6"/>
          <a:stretch>
            <a:fillRect/>
          </a:stretch>
        </p:blipFill>
        <p:spPr>
          <a:xfrm>
            <a:off x="9315954" y="8269947"/>
            <a:ext cx="5523455"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TotalTime>
  <Words>2006</Words>
  <Application>Microsoft Office PowerPoint</Application>
  <PresentationFormat>Custom</PresentationFormat>
  <Paragraphs>62</Paragraphs>
  <Slides>18</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18</vt:i4>
      </vt:variant>
    </vt:vector>
  </HeadingPairs>
  <TitlesOfParts>
    <vt:vector size="33" baseType="lpstr">
      <vt:lpstr>Canva Sans</vt:lpstr>
      <vt:lpstr>PT Sans</vt:lpstr>
      <vt:lpstr>Bryndan Write</vt:lpstr>
      <vt:lpstr>Times New Roman</vt:lpstr>
      <vt:lpstr>Wingdings</vt:lpstr>
      <vt:lpstr>Calibri</vt:lpstr>
      <vt:lpstr>Source Sans Pro</vt:lpstr>
      <vt:lpstr>SVN-Reliant</vt:lpstr>
      <vt:lpstr>SVN-Newton</vt:lpstr>
      <vt:lpstr>Arial</vt:lpstr>
      <vt:lpstr>Cambria</vt:lpstr>
      <vt:lpstr>Lato</vt:lpstr>
      <vt:lpstr>SVN-Ready</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Illustrative Summer Vacation Ideas Presentation</dc:title>
  <cp:lastModifiedBy>Laptop T&amp;T</cp:lastModifiedBy>
  <cp:revision>4</cp:revision>
  <dcterms:created xsi:type="dcterms:W3CDTF">2006-08-16T00:00:00Z</dcterms:created>
  <dcterms:modified xsi:type="dcterms:W3CDTF">2024-09-08T12:24:01Z</dcterms:modified>
  <dc:identifier>DAGPtQzYnVQ</dc:identifier>
</cp:coreProperties>
</file>