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57" r:id="rId4"/>
    <p:sldId id="259" r:id="rId5"/>
    <p:sldId id="258" r:id="rId6"/>
    <p:sldId id="260" r:id="rId7"/>
    <p:sldId id="266" r:id="rId8"/>
    <p:sldId id="262" r:id="rId9"/>
    <p:sldId id="261" r:id="rId10"/>
    <p:sldId id="263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D2E6"/>
    <a:srgbClr val="D9EABE"/>
    <a:srgbClr val="E4F0FB"/>
    <a:srgbClr val="C5E9FA"/>
    <a:srgbClr val="B0A9D2"/>
    <a:srgbClr val="B9D893"/>
    <a:srgbClr val="CCEB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71" autoAdjust="0"/>
    <p:restoredTop sz="94660"/>
  </p:normalViewPr>
  <p:slideViewPr>
    <p:cSldViewPr snapToGrid="0">
      <p:cViewPr>
        <p:scale>
          <a:sx n="40" d="100"/>
          <a:sy n="40" d="100"/>
        </p:scale>
        <p:origin x="1326" y="1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519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851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120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860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963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070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949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965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625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282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345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591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245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986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070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882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749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310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208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971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028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59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221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783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944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867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844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880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885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023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463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771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336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71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304800" y="251332"/>
            <a:ext cx="11623343" cy="631324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2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566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4648200" y="7935437"/>
            <a:ext cx="86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2133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2133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551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4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5.png"/><Relationship Id="rId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2050117" y="1066326"/>
            <a:ext cx="14699164" cy="9631713"/>
            <a:chOff x="-3075176" y="1599489"/>
            <a:chExt cx="22048746" cy="14447569"/>
          </a:xfrm>
        </p:grpSpPr>
        <p:sp>
          <p:nvSpPr>
            <p:cNvPr id="3" name="Freeform 3"/>
            <p:cNvSpPr/>
            <p:nvPr/>
          </p:nvSpPr>
          <p:spPr>
            <a:xfrm>
              <a:off x="-685569" y="6921941"/>
              <a:ext cx="19659139" cy="9125117"/>
            </a:xfrm>
            <a:custGeom>
              <a:avLst/>
              <a:gdLst/>
              <a:ahLst/>
              <a:cxnLst/>
              <a:rect l="l" t="t" r="r" b="b"/>
              <a:pathLst>
                <a:path w="19659139" h="9125117">
                  <a:moveTo>
                    <a:pt x="0" y="0"/>
                  </a:moveTo>
                  <a:lnTo>
                    <a:pt x="19659138" y="0"/>
                  </a:lnTo>
                  <a:lnTo>
                    <a:pt x="19659138" y="9125117"/>
                  </a:lnTo>
                  <a:lnTo>
                    <a:pt x="0" y="91251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823789" y="7401533"/>
              <a:ext cx="7356356" cy="2885467"/>
            </a:xfrm>
            <a:custGeom>
              <a:avLst/>
              <a:gdLst/>
              <a:ahLst/>
              <a:cxnLst/>
              <a:rect l="l" t="t" r="r" b="b"/>
              <a:pathLst>
                <a:path w="7356356" h="2885467">
                  <a:moveTo>
                    <a:pt x="0" y="0"/>
                  </a:moveTo>
                  <a:lnTo>
                    <a:pt x="7356356" y="0"/>
                  </a:lnTo>
                  <a:lnTo>
                    <a:pt x="7356356" y="2885467"/>
                  </a:lnTo>
                  <a:lnTo>
                    <a:pt x="0" y="28854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-544934" y="1599489"/>
              <a:ext cx="3552444" cy="8229600"/>
            </a:xfrm>
            <a:custGeom>
              <a:avLst/>
              <a:gdLst/>
              <a:ahLst/>
              <a:cxnLst/>
              <a:rect l="l" t="t" r="r" b="b"/>
              <a:pathLst>
                <a:path w="3552444" h="8229600">
                  <a:moveTo>
                    <a:pt x="0" y="0"/>
                  </a:moveTo>
                  <a:lnTo>
                    <a:pt x="3552444" y="0"/>
                  </a:lnTo>
                  <a:lnTo>
                    <a:pt x="355244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-3075176" y="6567058"/>
              <a:ext cx="15577142" cy="8229600"/>
            </a:xfrm>
            <a:custGeom>
              <a:avLst/>
              <a:gdLst/>
              <a:ahLst/>
              <a:cxnLst/>
              <a:rect l="l" t="t" r="r" b="b"/>
              <a:pathLst>
                <a:path w="15577142" h="8229600">
                  <a:moveTo>
                    <a:pt x="0" y="0"/>
                  </a:moveTo>
                  <a:lnTo>
                    <a:pt x="15577143" y="0"/>
                  </a:lnTo>
                  <a:lnTo>
                    <a:pt x="15577143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2011470" y="1016562"/>
            <a:ext cx="945531" cy="954067"/>
          </a:xfrm>
          <a:custGeom>
            <a:avLst/>
            <a:gdLst/>
            <a:ahLst/>
            <a:cxnLst/>
            <a:rect l="l" t="t" r="r" b="b"/>
            <a:pathLst>
              <a:path w="2880360" h="2653030">
                <a:moveTo>
                  <a:pt x="0" y="0"/>
                </a:moveTo>
                <a:lnTo>
                  <a:pt x="2880360" y="0"/>
                </a:lnTo>
                <a:lnTo>
                  <a:pt x="2880360" y="2653030"/>
                </a:lnTo>
                <a:lnTo>
                  <a:pt x="0" y="26530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730" t="-103448" r="-526190" b="-396551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526011" y="387832"/>
            <a:ext cx="1341120" cy="777612"/>
          </a:xfrm>
          <a:custGeom>
            <a:avLst/>
            <a:gdLst/>
            <a:ahLst/>
            <a:cxnLst/>
            <a:rect l="l" t="t" r="r" b="b"/>
            <a:pathLst>
              <a:path w="2011680" h="1166418">
                <a:moveTo>
                  <a:pt x="0" y="0"/>
                </a:moveTo>
                <a:lnTo>
                  <a:pt x="2011680" y="0"/>
                </a:lnTo>
                <a:lnTo>
                  <a:pt x="2011680" y="1166418"/>
                </a:lnTo>
                <a:lnTo>
                  <a:pt x="0" y="11664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46590" t="-211764" r="-262500" b="-1052941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759440" y="690957"/>
            <a:ext cx="1432560" cy="991075"/>
          </a:xfrm>
          <a:custGeom>
            <a:avLst/>
            <a:gdLst/>
            <a:ahLst/>
            <a:cxnLst/>
            <a:rect l="l" t="t" r="r" b="b"/>
            <a:pathLst>
              <a:path w="2148840" h="1486612">
                <a:moveTo>
                  <a:pt x="0" y="0"/>
                </a:moveTo>
                <a:lnTo>
                  <a:pt x="2148840" y="0"/>
                </a:lnTo>
                <a:lnTo>
                  <a:pt x="2148840" y="1486612"/>
                </a:lnTo>
                <a:lnTo>
                  <a:pt x="0" y="14866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51063" t="-189230" b="-781538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707880" y="2058938"/>
            <a:ext cx="1798320" cy="670881"/>
          </a:xfrm>
          <a:custGeom>
            <a:avLst/>
            <a:gdLst/>
            <a:ahLst/>
            <a:cxnLst/>
            <a:rect l="l" t="t" r="r" b="b"/>
            <a:pathLst>
              <a:path w="2697480" h="1006322">
                <a:moveTo>
                  <a:pt x="0" y="0"/>
                </a:moveTo>
                <a:lnTo>
                  <a:pt x="2697480" y="0"/>
                </a:lnTo>
                <a:lnTo>
                  <a:pt x="2697480" y="1006321"/>
                </a:lnTo>
                <a:lnTo>
                  <a:pt x="0" y="100632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539830" t="-511363" r="-38135" b="-970454"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19000"/>
            <a:ext cx="2798307" cy="13656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2885" y="776638"/>
            <a:ext cx="11223709" cy="48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37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2050117" y="1066326"/>
            <a:ext cx="14699164" cy="9631713"/>
            <a:chOff x="-3075176" y="1599489"/>
            <a:chExt cx="22048746" cy="14447569"/>
          </a:xfrm>
        </p:grpSpPr>
        <p:sp>
          <p:nvSpPr>
            <p:cNvPr id="3" name="Freeform 3"/>
            <p:cNvSpPr/>
            <p:nvPr/>
          </p:nvSpPr>
          <p:spPr>
            <a:xfrm>
              <a:off x="-685569" y="6921941"/>
              <a:ext cx="19659139" cy="9125117"/>
            </a:xfrm>
            <a:custGeom>
              <a:avLst/>
              <a:gdLst/>
              <a:ahLst/>
              <a:cxnLst/>
              <a:rect l="l" t="t" r="r" b="b"/>
              <a:pathLst>
                <a:path w="19659139" h="9125117">
                  <a:moveTo>
                    <a:pt x="0" y="0"/>
                  </a:moveTo>
                  <a:lnTo>
                    <a:pt x="19659138" y="0"/>
                  </a:lnTo>
                  <a:lnTo>
                    <a:pt x="19659138" y="9125117"/>
                  </a:lnTo>
                  <a:lnTo>
                    <a:pt x="0" y="91251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823789" y="7401533"/>
              <a:ext cx="7356356" cy="2885467"/>
            </a:xfrm>
            <a:custGeom>
              <a:avLst/>
              <a:gdLst/>
              <a:ahLst/>
              <a:cxnLst/>
              <a:rect l="l" t="t" r="r" b="b"/>
              <a:pathLst>
                <a:path w="7356356" h="2885467">
                  <a:moveTo>
                    <a:pt x="0" y="0"/>
                  </a:moveTo>
                  <a:lnTo>
                    <a:pt x="7356356" y="0"/>
                  </a:lnTo>
                  <a:lnTo>
                    <a:pt x="7356356" y="2885467"/>
                  </a:lnTo>
                  <a:lnTo>
                    <a:pt x="0" y="28854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-544934" y="1599489"/>
              <a:ext cx="3552444" cy="8229600"/>
            </a:xfrm>
            <a:custGeom>
              <a:avLst/>
              <a:gdLst/>
              <a:ahLst/>
              <a:cxnLst/>
              <a:rect l="l" t="t" r="r" b="b"/>
              <a:pathLst>
                <a:path w="3552444" h="8229600">
                  <a:moveTo>
                    <a:pt x="0" y="0"/>
                  </a:moveTo>
                  <a:lnTo>
                    <a:pt x="3552444" y="0"/>
                  </a:lnTo>
                  <a:lnTo>
                    <a:pt x="355244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-3075176" y="6567058"/>
              <a:ext cx="15577142" cy="8229600"/>
            </a:xfrm>
            <a:custGeom>
              <a:avLst/>
              <a:gdLst/>
              <a:ahLst/>
              <a:cxnLst/>
              <a:rect l="l" t="t" r="r" b="b"/>
              <a:pathLst>
                <a:path w="15577142" h="8229600">
                  <a:moveTo>
                    <a:pt x="0" y="0"/>
                  </a:moveTo>
                  <a:lnTo>
                    <a:pt x="15577143" y="0"/>
                  </a:lnTo>
                  <a:lnTo>
                    <a:pt x="15577143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9707880" y="2058938"/>
            <a:ext cx="1798320" cy="670881"/>
          </a:xfrm>
          <a:custGeom>
            <a:avLst/>
            <a:gdLst/>
            <a:ahLst/>
            <a:cxnLst/>
            <a:rect l="l" t="t" r="r" b="b"/>
            <a:pathLst>
              <a:path w="2697480" h="1006322">
                <a:moveTo>
                  <a:pt x="0" y="0"/>
                </a:moveTo>
                <a:lnTo>
                  <a:pt x="2697480" y="0"/>
                </a:lnTo>
                <a:lnTo>
                  <a:pt x="2697480" y="1006321"/>
                </a:lnTo>
                <a:lnTo>
                  <a:pt x="0" y="10063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39830" t="-511363" r="-38135" b="-970454"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5007" y="1066326"/>
            <a:ext cx="2853175" cy="36518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5549" y="266"/>
            <a:ext cx="7699915" cy="51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47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 flipH="1">
            <a:off x="-1014811" y="5065838"/>
            <a:ext cx="14205857" cy="3292929"/>
          </a:xfrm>
          <a:custGeom>
            <a:avLst/>
            <a:gdLst/>
            <a:ahLst/>
            <a:cxnLst/>
            <a:rect l="l" t="t" r="r" b="b"/>
            <a:pathLst>
              <a:path w="19659139" h="9125117">
                <a:moveTo>
                  <a:pt x="19659139" y="0"/>
                </a:moveTo>
                <a:lnTo>
                  <a:pt x="0" y="0"/>
                </a:lnTo>
                <a:lnTo>
                  <a:pt x="0" y="9125117"/>
                </a:lnTo>
                <a:lnTo>
                  <a:pt x="19659139" y="9125117"/>
                </a:lnTo>
                <a:lnTo>
                  <a:pt x="19659139" y="0"/>
                </a:lnTo>
                <a:close/>
              </a:path>
            </a:pathLst>
          </a:custGeom>
          <a:blipFill>
            <a:blip r:embed="rId3"/>
            <a:srcRect/>
            <a:stretch>
              <a:fillRect l="-33100" r="-5288" b="-177112"/>
            </a:stretch>
          </a:blipFill>
        </p:spPr>
      </p:sp>
      <p:grpSp>
        <p:nvGrpSpPr>
          <p:cNvPr id="6" name="Group 5"/>
          <p:cNvGrpSpPr/>
          <p:nvPr/>
        </p:nvGrpSpPr>
        <p:grpSpPr>
          <a:xfrm>
            <a:off x="1978924" y="204716"/>
            <a:ext cx="10158484" cy="6537278"/>
            <a:chOff x="1978924" y="204716"/>
            <a:chExt cx="10158484" cy="653727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8924" y="204716"/>
              <a:ext cx="10158484" cy="653727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64115" y="287489"/>
              <a:ext cx="3846909" cy="1322947"/>
            </a:xfrm>
            <a:prstGeom prst="rect">
              <a:avLst/>
            </a:prstGeom>
          </p:spPr>
        </p:pic>
      </p:grpSp>
      <p:sp>
        <p:nvSpPr>
          <p:cNvPr id="3" name="Freeform 7"/>
          <p:cNvSpPr/>
          <p:nvPr/>
        </p:nvSpPr>
        <p:spPr>
          <a:xfrm>
            <a:off x="102181" y="2866030"/>
            <a:ext cx="2108756" cy="3370998"/>
          </a:xfrm>
          <a:custGeom>
            <a:avLst/>
            <a:gdLst/>
            <a:ahLst/>
            <a:cxnLst/>
            <a:rect l="l" t="t" r="r" b="b"/>
            <a:pathLst>
              <a:path w="5061204" h="8229600">
                <a:moveTo>
                  <a:pt x="0" y="0"/>
                </a:moveTo>
                <a:lnTo>
                  <a:pt x="5061204" y="0"/>
                </a:lnTo>
                <a:lnTo>
                  <a:pt x="50612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6"/>
          <p:cNvSpPr txBox="1"/>
          <p:nvPr/>
        </p:nvSpPr>
        <p:spPr>
          <a:xfrm>
            <a:off x="2822802" y="1610436"/>
            <a:ext cx="847072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soát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dàn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chéo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dàn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quát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algn="just"/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dàn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GV.</a:t>
            </a:r>
          </a:p>
        </p:txBody>
      </p:sp>
    </p:spTree>
    <p:extLst>
      <p:ext uri="{BB962C8B-B14F-4D97-AF65-F5344CB8AC3E}">
        <p14:creationId xmlns:p14="http://schemas.microsoft.com/office/powerpoint/2010/main" val="350483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2050117" y="1066326"/>
            <a:ext cx="14699164" cy="9631713"/>
            <a:chOff x="-3075176" y="1599489"/>
            <a:chExt cx="22048746" cy="14447569"/>
          </a:xfrm>
        </p:grpSpPr>
        <p:sp>
          <p:nvSpPr>
            <p:cNvPr id="3" name="Freeform 3"/>
            <p:cNvSpPr/>
            <p:nvPr/>
          </p:nvSpPr>
          <p:spPr>
            <a:xfrm>
              <a:off x="-685569" y="6921941"/>
              <a:ext cx="19659139" cy="9125117"/>
            </a:xfrm>
            <a:custGeom>
              <a:avLst/>
              <a:gdLst/>
              <a:ahLst/>
              <a:cxnLst/>
              <a:rect l="l" t="t" r="r" b="b"/>
              <a:pathLst>
                <a:path w="19659139" h="9125117">
                  <a:moveTo>
                    <a:pt x="0" y="0"/>
                  </a:moveTo>
                  <a:lnTo>
                    <a:pt x="19659138" y="0"/>
                  </a:lnTo>
                  <a:lnTo>
                    <a:pt x="19659138" y="9125117"/>
                  </a:lnTo>
                  <a:lnTo>
                    <a:pt x="0" y="91251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823789" y="7401533"/>
              <a:ext cx="7356356" cy="2885467"/>
            </a:xfrm>
            <a:custGeom>
              <a:avLst/>
              <a:gdLst/>
              <a:ahLst/>
              <a:cxnLst/>
              <a:rect l="l" t="t" r="r" b="b"/>
              <a:pathLst>
                <a:path w="7356356" h="2885467">
                  <a:moveTo>
                    <a:pt x="0" y="0"/>
                  </a:moveTo>
                  <a:lnTo>
                    <a:pt x="7356356" y="0"/>
                  </a:lnTo>
                  <a:lnTo>
                    <a:pt x="7356356" y="2885467"/>
                  </a:lnTo>
                  <a:lnTo>
                    <a:pt x="0" y="28854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-544934" y="1599489"/>
              <a:ext cx="3552444" cy="8229600"/>
            </a:xfrm>
            <a:custGeom>
              <a:avLst/>
              <a:gdLst/>
              <a:ahLst/>
              <a:cxnLst/>
              <a:rect l="l" t="t" r="r" b="b"/>
              <a:pathLst>
                <a:path w="3552444" h="8229600">
                  <a:moveTo>
                    <a:pt x="0" y="0"/>
                  </a:moveTo>
                  <a:lnTo>
                    <a:pt x="3552444" y="0"/>
                  </a:lnTo>
                  <a:lnTo>
                    <a:pt x="355244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-3075176" y="6567058"/>
              <a:ext cx="15577142" cy="8229600"/>
            </a:xfrm>
            <a:custGeom>
              <a:avLst/>
              <a:gdLst/>
              <a:ahLst/>
              <a:cxnLst/>
              <a:rect l="l" t="t" r="r" b="b"/>
              <a:pathLst>
                <a:path w="15577142" h="8229600">
                  <a:moveTo>
                    <a:pt x="0" y="0"/>
                  </a:moveTo>
                  <a:lnTo>
                    <a:pt x="15577143" y="0"/>
                  </a:lnTo>
                  <a:lnTo>
                    <a:pt x="15577143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2011470" y="1016562"/>
            <a:ext cx="945531" cy="954067"/>
          </a:xfrm>
          <a:custGeom>
            <a:avLst/>
            <a:gdLst/>
            <a:ahLst/>
            <a:cxnLst/>
            <a:rect l="l" t="t" r="r" b="b"/>
            <a:pathLst>
              <a:path w="2880360" h="2653030">
                <a:moveTo>
                  <a:pt x="0" y="0"/>
                </a:moveTo>
                <a:lnTo>
                  <a:pt x="2880360" y="0"/>
                </a:lnTo>
                <a:lnTo>
                  <a:pt x="2880360" y="2653030"/>
                </a:lnTo>
                <a:lnTo>
                  <a:pt x="0" y="26530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730" t="-103448" r="-526190" b="-396551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526011" y="387832"/>
            <a:ext cx="1341120" cy="777612"/>
          </a:xfrm>
          <a:custGeom>
            <a:avLst/>
            <a:gdLst/>
            <a:ahLst/>
            <a:cxnLst/>
            <a:rect l="l" t="t" r="r" b="b"/>
            <a:pathLst>
              <a:path w="2011680" h="1166418">
                <a:moveTo>
                  <a:pt x="0" y="0"/>
                </a:moveTo>
                <a:lnTo>
                  <a:pt x="2011680" y="0"/>
                </a:lnTo>
                <a:lnTo>
                  <a:pt x="2011680" y="1166418"/>
                </a:lnTo>
                <a:lnTo>
                  <a:pt x="0" y="11664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46590" t="-211764" r="-262500" b="-1052941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759440" y="690957"/>
            <a:ext cx="1432560" cy="991075"/>
          </a:xfrm>
          <a:custGeom>
            <a:avLst/>
            <a:gdLst/>
            <a:ahLst/>
            <a:cxnLst/>
            <a:rect l="l" t="t" r="r" b="b"/>
            <a:pathLst>
              <a:path w="2148840" h="1486612">
                <a:moveTo>
                  <a:pt x="0" y="0"/>
                </a:moveTo>
                <a:lnTo>
                  <a:pt x="2148840" y="0"/>
                </a:lnTo>
                <a:lnTo>
                  <a:pt x="2148840" y="1486612"/>
                </a:lnTo>
                <a:lnTo>
                  <a:pt x="0" y="14866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51063" t="-189230" b="-781538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707880" y="2058938"/>
            <a:ext cx="1798320" cy="670881"/>
          </a:xfrm>
          <a:custGeom>
            <a:avLst/>
            <a:gdLst/>
            <a:ahLst/>
            <a:cxnLst/>
            <a:rect l="l" t="t" r="r" b="b"/>
            <a:pathLst>
              <a:path w="2697480" h="1006322">
                <a:moveTo>
                  <a:pt x="0" y="0"/>
                </a:moveTo>
                <a:lnTo>
                  <a:pt x="2697480" y="0"/>
                </a:lnTo>
                <a:lnTo>
                  <a:pt x="2697480" y="1006321"/>
                </a:lnTo>
                <a:lnTo>
                  <a:pt x="0" y="100632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39830" t="-511363" r="-38135" b="-970454"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87601" y="1031928"/>
            <a:ext cx="10089754" cy="44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97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 flipH="1">
            <a:off x="-1014811" y="5065838"/>
            <a:ext cx="14205857" cy="3292929"/>
          </a:xfrm>
          <a:custGeom>
            <a:avLst/>
            <a:gdLst/>
            <a:ahLst/>
            <a:cxnLst/>
            <a:rect l="l" t="t" r="r" b="b"/>
            <a:pathLst>
              <a:path w="19659139" h="9125117">
                <a:moveTo>
                  <a:pt x="19659139" y="0"/>
                </a:moveTo>
                <a:lnTo>
                  <a:pt x="0" y="0"/>
                </a:lnTo>
                <a:lnTo>
                  <a:pt x="0" y="9125117"/>
                </a:lnTo>
                <a:lnTo>
                  <a:pt x="19659139" y="9125117"/>
                </a:lnTo>
                <a:lnTo>
                  <a:pt x="19659139" y="0"/>
                </a:lnTo>
                <a:close/>
              </a:path>
            </a:pathLst>
          </a:custGeom>
          <a:blipFill>
            <a:blip r:embed="rId2"/>
            <a:srcRect/>
            <a:stretch>
              <a:fillRect l="-33100" r="-5288" b="-177112"/>
            </a:stretch>
          </a:blipFill>
        </p:spPr>
      </p:sp>
      <p:sp>
        <p:nvSpPr>
          <p:cNvPr id="3" name="Freeform 7"/>
          <p:cNvSpPr/>
          <p:nvPr/>
        </p:nvSpPr>
        <p:spPr>
          <a:xfrm>
            <a:off x="731411" y="1078175"/>
            <a:ext cx="3267383" cy="5104262"/>
          </a:xfrm>
          <a:custGeom>
            <a:avLst/>
            <a:gdLst/>
            <a:ahLst/>
            <a:cxnLst/>
            <a:rect l="l" t="t" r="r" b="b"/>
            <a:pathLst>
              <a:path w="5061204" h="8229600">
                <a:moveTo>
                  <a:pt x="0" y="0"/>
                </a:moveTo>
                <a:lnTo>
                  <a:pt x="5061204" y="0"/>
                </a:lnTo>
                <a:lnTo>
                  <a:pt x="50612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9" name="Group 8"/>
          <p:cNvGrpSpPr/>
          <p:nvPr/>
        </p:nvGrpSpPr>
        <p:grpSpPr>
          <a:xfrm>
            <a:off x="4354506" y="873458"/>
            <a:ext cx="7078069" cy="3618010"/>
            <a:chOff x="4258971" y="1078175"/>
            <a:chExt cx="7078069" cy="361801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58971" y="1078175"/>
              <a:ext cx="7078069" cy="361801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851605" y="1733018"/>
              <a:ext cx="58928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hia sẻ ý kiến tự đánh giá </a:t>
              </a:r>
            </a:p>
            <a:p>
              <a:pPr algn="ctr"/>
              <a:r>
                <a:rPr lang="vi-VN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dàn ý của mình và của bạn; đưa ra những phương án </a:t>
              </a:r>
            </a:p>
            <a:p>
              <a:pPr algn="ctr"/>
              <a:r>
                <a:rPr lang="vi-VN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để chỉnh sửa, hoàn thiện.</a:t>
              </a:r>
              <a:endParaRPr lang="en-GB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0938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 flipH="1">
            <a:off x="-1014811" y="5065838"/>
            <a:ext cx="14205857" cy="3292929"/>
          </a:xfrm>
          <a:custGeom>
            <a:avLst/>
            <a:gdLst/>
            <a:ahLst/>
            <a:cxnLst/>
            <a:rect l="l" t="t" r="r" b="b"/>
            <a:pathLst>
              <a:path w="19659139" h="9125117">
                <a:moveTo>
                  <a:pt x="19659139" y="0"/>
                </a:moveTo>
                <a:lnTo>
                  <a:pt x="0" y="0"/>
                </a:lnTo>
                <a:lnTo>
                  <a:pt x="0" y="9125117"/>
                </a:lnTo>
                <a:lnTo>
                  <a:pt x="19659139" y="9125117"/>
                </a:lnTo>
                <a:lnTo>
                  <a:pt x="19659139" y="0"/>
                </a:lnTo>
                <a:close/>
              </a:path>
            </a:pathLst>
          </a:custGeom>
          <a:blipFill>
            <a:blip r:embed="rId2"/>
            <a:srcRect/>
            <a:stretch>
              <a:fillRect l="-33100" r="-5288" b="-177112"/>
            </a:stretch>
          </a:blipFill>
        </p:spPr>
      </p:sp>
      <p:sp>
        <p:nvSpPr>
          <p:cNvPr id="3" name="Freeform 7"/>
          <p:cNvSpPr/>
          <p:nvPr/>
        </p:nvSpPr>
        <p:spPr>
          <a:xfrm>
            <a:off x="731411" y="1078175"/>
            <a:ext cx="3267383" cy="5104262"/>
          </a:xfrm>
          <a:custGeom>
            <a:avLst/>
            <a:gdLst/>
            <a:ahLst/>
            <a:cxnLst/>
            <a:rect l="l" t="t" r="r" b="b"/>
            <a:pathLst>
              <a:path w="5061204" h="8229600">
                <a:moveTo>
                  <a:pt x="0" y="0"/>
                </a:moveTo>
                <a:lnTo>
                  <a:pt x="5061204" y="0"/>
                </a:lnTo>
                <a:lnTo>
                  <a:pt x="50612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9" name="Group 8"/>
          <p:cNvGrpSpPr/>
          <p:nvPr/>
        </p:nvGrpSpPr>
        <p:grpSpPr>
          <a:xfrm>
            <a:off x="4354506" y="873457"/>
            <a:ext cx="7078069" cy="5036023"/>
            <a:chOff x="4258971" y="1078174"/>
            <a:chExt cx="7078069" cy="503602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58971" y="1078174"/>
              <a:ext cx="7078069" cy="503602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730584" y="1888025"/>
              <a:ext cx="6134842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Tìm đọc sách báo viết về núi, hang động, đại dương, các hành tinh trong hệ Mặt Trời,... hoặc hiện tượng trong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thế giới tự nhiên (núi lửa phun trào, lốc xoáy, mưa đá,...).</a:t>
              </a:r>
              <a:endParaRPr lang="en-GB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9700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2050117" y="1066326"/>
            <a:ext cx="14699164" cy="9631713"/>
            <a:chOff x="-3075176" y="1599489"/>
            <a:chExt cx="22048746" cy="14447569"/>
          </a:xfrm>
        </p:grpSpPr>
        <p:sp>
          <p:nvSpPr>
            <p:cNvPr id="3" name="Freeform 3"/>
            <p:cNvSpPr/>
            <p:nvPr/>
          </p:nvSpPr>
          <p:spPr>
            <a:xfrm>
              <a:off x="-685569" y="6921941"/>
              <a:ext cx="19659139" cy="9125117"/>
            </a:xfrm>
            <a:custGeom>
              <a:avLst/>
              <a:gdLst/>
              <a:ahLst/>
              <a:cxnLst/>
              <a:rect l="l" t="t" r="r" b="b"/>
              <a:pathLst>
                <a:path w="19659139" h="9125117">
                  <a:moveTo>
                    <a:pt x="0" y="0"/>
                  </a:moveTo>
                  <a:lnTo>
                    <a:pt x="19659138" y="0"/>
                  </a:lnTo>
                  <a:lnTo>
                    <a:pt x="19659138" y="9125117"/>
                  </a:lnTo>
                  <a:lnTo>
                    <a:pt x="0" y="91251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823789" y="7401533"/>
              <a:ext cx="7356356" cy="2885467"/>
            </a:xfrm>
            <a:custGeom>
              <a:avLst/>
              <a:gdLst/>
              <a:ahLst/>
              <a:cxnLst/>
              <a:rect l="l" t="t" r="r" b="b"/>
              <a:pathLst>
                <a:path w="7356356" h="2885467">
                  <a:moveTo>
                    <a:pt x="0" y="0"/>
                  </a:moveTo>
                  <a:lnTo>
                    <a:pt x="7356356" y="0"/>
                  </a:lnTo>
                  <a:lnTo>
                    <a:pt x="7356356" y="2885467"/>
                  </a:lnTo>
                  <a:lnTo>
                    <a:pt x="0" y="28854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-544934" y="1599489"/>
              <a:ext cx="3552444" cy="8229600"/>
            </a:xfrm>
            <a:custGeom>
              <a:avLst/>
              <a:gdLst/>
              <a:ahLst/>
              <a:cxnLst/>
              <a:rect l="l" t="t" r="r" b="b"/>
              <a:pathLst>
                <a:path w="3552444" h="8229600">
                  <a:moveTo>
                    <a:pt x="0" y="0"/>
                  </a:moveTo>
                  <a:lnTo>
                    <a:pt x="3552444" y="0"/>
                  </a:lnTo>
                  <a:lnTo>
                    <a:pt x="355244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-3075176" y="6567058"/>
              <a:ext cx="15577142" cy="8229600"/>
            </a:xfrm>
            <a:custGeom>
              <a:avLst/>
              <a:gdLst/>
              <a:ahLst/>
              <a:cxnLst/>
              <a:rect l="l" t="t" r="r" b="b"/>
              <a:pathLst>
                <a:path w="15577142" h="8229600">
                  <a:moveTo>
                    <a:pt x="0" y="0"/>
                  </a:moveTo>
                  <a:lnTo>
                    <a:pt x="15577143" y="0"/>
                  </a:lnTo>
                  <a:lnTo>
                    <a:pt x="15577143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2011470" y="1016562"/>
            <a:ext cx="945531" cy="954067"/>
          </a:xfrm>
          <a:custGeom>
            <a:avLst/>
            <a:gdLst/>
            <a:ahLst/>
            <a:cxnLst/>
            <a:rect l="l" t="t" r="r" b="b"/>
            <a:pathLst>
              <a:path w="2880360" h="2653030">
                <a:moveTo>
                  <a:pt x="0" y="0"/>
                </a:moveTo>
                <a:lnTo>
                  <a:pt x="2880360" y="0"/>
                </a:lnTo>
                <a:lnTo>
                  <a:pt x="2880360" y="2653030"/>
                </a:lnTo>
                <a:lnTo>
                  <a:pt x="0" y="26530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730" t="-103448" r="-526190" b="-396551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526011" y="387832"/>
            <a:ext cx="1341120" cy="777612"/>
          </a:xfrm>
          <a:custGeom>
            <a:avLst/>
            <a:gdLst/>
            <a:ahLst/>
            <a:cxnLst/>
            <a:rect l="l" t="t" r="r" b="b"/>
            <a:pathLst>
              <a:path w="2011680" h="1166418">
                <a:moveTo>
                  <a:pt x="0" y="0"/>
                </a:moveTo>
                <a:lnTo>
                  <a:pt x="2011680" y="0"/>
                </a:lnTo>
                <a:lnTo>
                  <a:pt x="2011680" y="1166418"/>
                </a:lnTo>
                <a:lnTo>
                  <a:pt x="0" y="11664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46590" t="-211764" r="-262500" b="-1052941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759440" y="690957"/>
            <a:ext cx="1432560" cy="991075"/>
          </a:xfrm>
          <a:custGeom>
            <a:avLst/>
            <a:gdLst/>
            <a:ahLst/>
            <a:cxnLst/>
            <a:rect l="l" t="t" r="r" b="b"/>
            <a:pathLst>
              <a:path w="2148840" h="1486612">
                <a:moveTo>
                  <a:pt x="0" y="0"/>
                </a:moveTo>
                <a:lnTo>
                  <a:pt x="2148840" y="0"/>
                </a:lnTo>
                <a:lnTo>
                  <a:pt x="2148840" y="1486612"/>
                </a:lnTo>
                <a:lnTo>
                  <a:pt x="0" y="14866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51063" t="-189230" b="-781538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707880" y="2058938"/>
            <a:ext cx="1798320" cy="670881"/>
          </a:xfrm>
          <a:custGeom>
            <a:avLst/>
            <a:gdLst/>
            <a:ahLst/>
            <a:cxnLst/>
            <a:rect l="l" t="t" r="r" b="b"/>
            <a:pathLst>
              <a:path w="2697480" h="1006322">
                <a:moveTo>
                  <a:pt x="0" y="0"/>
                </a:moveTo>
                <a:lnTo>
                  <a:pt x="2697480" y="0"/>
                </a:lnTo>
                <a:lnTo>
                  <a:pt x="2697480" y="1006321"/>
                </a:lnTo>
                <a:lnTo>
                  <a:pt x="0" y="100632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539830" t="-511363" r="-38135" b="-970454"/>
            </a:stretch>
          </a:blipFill>
        </p:spPr>
      </p:sp>
      <p:grpSp>
        <p:nvGrpSpPr>
          <p:cNvPr id="16" name="Group 15"/>
          <p:cNvGrpSpPr/>
          <p:nvPr/>
        </p:nvGrpSpPr>
        <p:grpSpPr>
          <a:xfrm>
            <a:off x="2005007" y="2618212"/>
            <a:ext cx="9464250" cy="3372057"/>
            <a:chOff x="4065342" y="1078175"/>
            <a:chExt cx="7271699" cy="323362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65342" y="1078175"/>
              <a:ext cx="7271699" cy="323362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577657" y="1392381"/>
              <a:ext cx="6156609" cy="1505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vi-VN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Tìm đọc các đoạn văn, bài văn tả phong cảnh trong sách báo hoặc trong sách Tiếng Việt đã học ở các lớp. 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63851" y="2799908"/>
              <a:ext cx="6335832" cy="1032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vi-VN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Về nhà sưu tầm tranh ảnh, tìm đọc thêm thông tin về vịnh Hạ Long và đọc trước Bài 14.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53826" y="198219"/>
            <a:ext cx="7425572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42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43200" y="-1549400"/>
            <a:ext cx="15200677" cy="962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03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2050117" y="1066326"/>
            <a:ext cx="14699164" cy="9631713"/>
            <a:chOff x="-3075176" y="1599489"/>
            <a:chExt cx="22048746" cy="14447569"/>
          </a:xfrm>
        </p:grpSpPr>
        <p:sp>
          <p:nvSpPr>
            <p:cNvPr id="3" name="Freeform 3"/>
            <p:cNvSpPr/>
            <p:nvPr/>
          </p:nvSpPr>
          <p:spPr>
            <a:xfrm>
              <a:off x="-685569" y="6921941"/>
              <a:ext cx="19659139" cy="9125117"/>
            </a:xfrm>
            <a:custGeom>
              <a:avLst/>
              <a:gdLst/>
              <a:ahLst/>
              <a:cxnLst/>
              <a:rect l="l" t="t" r="r" b="b"/>
              <a:pathLst>
                <a:path w="19659139" h="9125117">
                  <a:moveTo>
                    <a:pt x="0" y="0"/>
                  </a:moveTo>
                  <a:lnTo>
                    <a:pt x="19659138" y="0"/>
                  </a:lnTo>
                  <a:lnTo>
                    <a:pt x="19659138" y="9125117"/>
                  </a:lnTo>
                  <a:lnTo>
                    <a:pt x="0" y="91251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823789" y="7401533"/>
              <a:ext cx="7356356" cy="2885467"/>
            </a:xfrm>
            <a:custGeom>
              <a:avLst/>
              <a:gdLst/>
              <a:ahLst/>
              <a:cxnLst/>
              <a:rect l="l" t="t" r="r" b="b"/>
              <a:pathLst>
                <a:path w="7356356" h="2885467">
                  <a:moveTo>
                    <a:pt x="0" y="0"/>
                  </a:moveTo>
                  <a:lnTo>
                    <a:pt x="7356356" y="0"/>
                  </a:lnTo>
                  <a:lnTo>
                    <a:pt x="7356356" y="2885467"/>
                  </a:lnTo>
                  <a:lnTo>
                    <a:pt x="0" y="28854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-544934" y="1599489"/>
              <a:ext cx="3552444" cy="8229600"/>
            </a:xfrm>
            <a:custGeom>
              <a:avLst/>
              <a:gdLst/>
              <a:ahLst/>
              <a:cxnLst/>
              <a:rect l="l" t="t" r="r" b="b"/>
              <a:pathLst>
                <a:path w="3552444" h="8229600">
                  <a:moveTo>
                    <a:pt x="0" y="0"/>
                  </a:moveTo>
                  <a:lnTo>
                    <a:pt x="3552444" y="0"/>
                  </a:lnTo>
                  <a:lnTo>
                    <a:pt x="355244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-3075176" y="6567058"/>
              <a:ext cx="15577142" cy="8229600"/>
            </a:xfrm>
            <a:custGeom>
              <a:avLst/>
              <a:gdLst/>
              <a:ahLst/>
              <a:cxnLst/>
              <a:rect l="l" t="t" r="r" b="b"/>
              <a:pathLst>
                <a:path w="15577142" h="8229600">
                  <a:moveTo>
                    <a:pt x="0" y="0"/>
                  </a:moveTo>
                  <a:lnTo>
                    <a:pt x="15577143" y="0"/>
                  </a:lnTo>
                  <a:lnTo>
                    <a:pt x="15577143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2011470" y="1016562"/>
            <a:ext cx="945531" cy="954067"/>
          </a:xfrm>
          <a:custGeom>
            <a:avLst/>
            <a:gdLst/>
            <a:ahLst/>
            <a:cxnLst/>
            <a:rect l="l" t="t" r="r" b="b"/>
            <a:pathLst>
              <a:path w="2880360" h="2653030">
                <a:moveTo>
                  <a:pt x="0" y="0"/>
                </a:moveTo>
                <a:lnTo>
                  <a:pt x="2880360" y="0"/>
                </a:lnTo>
                <a:lnTo>
                  <a:pt x="2880360" y="2653030"/>
                </a:lnTo>
                <a:lnTo>
                  <a:pt x="0" y="26530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730" t="-103448" r="-526190" b="-396551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526011" y="387832"/>
            <a:ext cx="1341120" cy="777612"/>
          </a:xfrm>
          <a:custGeom>
            <a:avLst/>
            <a:gdLst/>
            <a:ahLst/>
            <a:cxnLst/>
            <a:rect l="l" t="t" r="r" b="b"/>
            <a:pathLst>
              <a:path w="2011680" h="1166418">
                <a:moveTo>
                  <a:pt x="0" y="0"/>
                </a:moveTo>
                <a:lnTo>
                  <a:pt x="2011680" y="0"/>
                </a:lnTo>
                <a:lnTo>
                  <a:pt x="2011680" y="1166418"/>
                </a:lnTo>
                <a:lnTo>
                  <a:pt x="0" y="11664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46590" t="-211764" r="-262500" b="-1052941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759440" y="690957"/>
            <a:ext cx="1432560" cy="991075"/>
          </a:xfrm>
          <a:custGeom>
            <a:avLst/>
            <a:gdLst/>
            <a:ahLst/>
            <a:cxnLst/>
            <a:rect l="l" t="t" r="r" b="b"/>
            <a:pathLst>
              <a:path w="2148840" h="1486612">
                <a:moveTo>
                  <a:pt x="0" y="0"/>
                </a:moveTo>
                <a:lnTo>
                  <a:pt x="2148840" y="0"/>
                </a:lnTo>
                <a:lnTo>
                  <a:pt x="2148840" y="1486612"/>
                </a:lnTo>
                <a:lnTo>
                  <a:pt x="0" y="14866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51063" t="-189230" b="-781538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707880" y="2058938"/>
            <a:ext cx="1798320" cy="670881"/>
          </a:xfrm>
          <a:custGeom>
            <a:avLst/>
            <a:gdLst/>
            <a:ahLst/>
            <a:cxnLst/>
            <a:rect l="l" t="t" r="r" b="b"/>
            <a:pathLst>
              <a:path w="2697480" h="1006322">
                <a:moveTo>
                  <a:pt x="0" y="0"/>
                </a:moveTo>
                <a:lnTo>
                  <a:pt x="2697480" y="0"/>
                </a:lnTo>
                <a:lnTo>
                  <a:pt x="2697480" y="1006321"/>
                </a:lnTo>
                <a:lnTo>
                  <a:pt x="0" y="100632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39830" t="-511363" r="-38135" b="-970454"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0267" y="841023"/>
            <a:ext cx="10071465" cy="51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886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 flipH="1">
            <a:off x="-1014811" y="5065838"/>
            <a:ext cx="14205857" cy="3292929"/>
          </a:xfrm>
          <a:custGeom>
            <a:avLst/>
            <a:gdLst/>
            <a:ahLst/>
            <a:cxnLst/>
            <a:rect l="l" t="t" r="r" b="b"/>
            <a:pathLst>
              <a:path w="19659139" h="9125117">
                <a:moveTo>
                  <a:pt x="19659139" y="0"/>
                </a:moveTo>
                <a:lnTo>
                  <a:pt x="0" y="0"/>
                </a:lnTo>
                <a:lnTo>
                  <a:pt x="0" y="9125117"/>
                </a:lnTo>
                <a:lnTo>
                  <a:pt x="19659139" y="9125117"/>
                </a:lnTo>
                <a:lnTo>
                  <a:pt x="19659139" y="0"/>
                </a:lnTo>
                <a:close/>
              </a:path>
            </a:pathLst>
          </a:custGeom>
          <a:blipFill>
            <a:blip r:embed="rId2"/>
            <a:srcRect/>
            <a:stretch>
              <a:fillRect l="-33100" r="-5288" b="-177112"/>
            </a:stretch>
          </a:blipFill>
        </p:spPr>
      </p:sp>
      <p:sp>
        <p:nvSpPr>
          <p:cNvPr id="3" name="Freeform 7"/>
          <p:cNvSpPr/>
          <p:nvPr/>
        </p:nvSpPr>
        <p:spPr>
          <a:xfrm>
            <a:off x="772354" y="1023584"/>
            <a:ext cx="3267383" cy="5104262"/>
          </a:xfrm>
          <a:custGeom>
            <a:avLst/>
            <a:gdLst/>
            <a:ahLst/>
            <a:cxnLst/>
            <a:rect l="l" t="t" r="r" b="b"/>
            <a:pathLst>
              <a:path w="5061204" h="8229600">
                <a:moveTo>
                  <a:pt x="0" y="0"/>
                </a:moveTo>
                <a:lnTo>
                  <a:pt x="5061204" y="0"/>
                </a:lnTo>
                <a:lnTo>
                  <a:pt x="50612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9" name="Group 8"/>
          <p:cNvGrpSpPr/>
          <p:nvPr/>
        </p:nvGrpSpPr>
        <p:grpSpPr>
          <a:xfrm>
            <a:off x="4354506" y="873458"/>
            <a:ext cx="7078069" cy="3618010"/>
            <a:chOff x="4258971" y="1078175"/>
            <a:chExt cx="7078069" cy="361801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58971" y="1078175"/>
              <a:ext cx="7078069" cy="361801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851605" y="1733018"/>
              <a:ext cx="58928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phong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cảnh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nổi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bật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phong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cảnh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GB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3676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2050117" y="1066326"/>
            <a:ext cx="14699164" cy="9631713"/>
            <a:chOff x="-3075176" y="1599489"/>
            <a:chExt cx="22048746" cy="14447569"/>
          </a:xfrm>
        </p:grpSpPr>
        <p:sp>
          <p:nvSpPr>
            <p:cNvPr id="3" name="Freeform 3"/>
            <p:cNvSpPr/>
            <p:nvPr/>
          </p:nvSpPr>
          <p:spPr>
            <a:xfrm>
              <a:off x="-685569" y="6921941"/>
              <a:ext cx="19659139" cy="9125117"/>
            </a:xfrm>
            <a:custGeom>
              <a:avLst/>
              <a:gdLst/>
              <a:ahLst/>
              <a:cxnLst/>
              <a:rect l="l" t="t" r="r" b="b"/>
              <a:pathLst>
                <a:path w="19659139" h="9125117">
                  <a:moveTo>
                    <a:pt x="0" y="0"/>
                  </a:moveTo>
                  <a:lnTo>
                    <a:pt x="19659138" y="0"/>
                  </a:lnTo>
                  <a:lnTo>
                    <a:pt x="19659138" y="9125117"/>
                  </a:lnTo>
                  <a:lnTo>
                    <a:pt x="0" y="91251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823789" y="7401533"/>
              <a:ext cx="7356356" cy="2885467"/>
            </a:xfrm>
            <a:custGeom>
              <a:avLst/>
              <a:gdLst/>
              <a:ahLst/>
              <a:cxnLst/>
              <a:rect l="l" t="t" r="r" b="b"/>
              <a:pathLst>
                <a:path w="7356356" h="2885467">
                  <a:moveTo>
                    <a:pt x="0" y="0"/>
                  </a:moveTo>
                  <a:lnTo>
                    <a:pt x="7356356" y="0"/>
                  </a:lnTo>
                  <a:lnTo>
                    <a:pt x="7356356" y="2885467"/>
                  </a:lnTo>
                  <a:lnTo>
                    <a:pt x="0" y="28854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-544934" y="1599489"/>
              <a:ext cx="3552444" cy="8229600"/>
            </a:xfrm>
            <a:custGeom>
              <a:avLst/>
              <a:gdLst/>
              <a:ahLst/>
              <a:cxnLst/>
              <a:rect l="l" t="t" r="r" b="b"/>
              <a:pathLst>
                <a:path w="3552444" h="8229600">
                  <a:moveTo>
                    <a:pt x="0" y="0"/>
                  </a:moveTo>
                  <a:lnTo>
                    <a:pt x="3552444" y="0"/>
                  </a:lnTo>
                  <a:lnTo>
                    <a:pt x="355244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-3075176" y="6567058"/>
              <a:ext cx="15577142" cy="8229600"/>
            </a:xfrm>
            <a:custGeom>
              <a:avLst/>
              <a:gdLst/>
              <a:ahLst/>
              <a:cxnLst/>
              <a:rect l="l" t="t" r="r" b="b"/>
              <a:pathLst>
                <a:path w="15577142" h="8229600">
                  <a:moveTo>
                    <a:pt x="0" y="0"/>
                  </a:moveTo>
                  <a:lnTo>
                    <a:pt x="15577143" y="0"/>
                  </a:lnTo>
                  <a:lnTo>
                    <a:pt x="15577143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2011470" y="1016562"/>
            <a:ext cx="945531" cy="954067"/>
          </a:xfrm>
          <a:custGeom>
            <a:avLst/>
            <a:gdLst/>
            <a:ahLst/>
            <a:cxnLst/>
            <a:rect l="l" t="t" r="r" b="b"/>
            <a:pathLst>
              <a:path w="2880360" h="2653030">
                <a:moveTo>
                  <a:pt x="0" y="0"/>
                </a:moveTo>
                <a:lnTo>
                  <a:pt x="2880360" y="0"/>
                </a:lnTo>
                <a:lnTo>
                  <a:pt x="2880360" y="2653030"/>
                </a:lnTo>
                <a:lnTo>
                  <a:pt x="0" y="26530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730" t="-103448" r="-526190" b="-396551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526011" y="387832"/>
            <a:ext cx="1341120" cy="777612"/>
          </a:xfrm>
          <a:custGeom>
            <a:avLst/>
            <a:gdLst/>
            <a:ahLst/>
            <a:cxnLst/>
            <a:rect l="l" t="t" r="r" b="b"/>
            <a:pathLst>
              <a:path w="2011680" h="1166418">
                <a:moveTo>
                  <a:pt x="0" y="0"/>
                </a:moveTo>
                <a:lnTo>
                  <a:pt x="2011680" y="0"/>
                </a:lnTo>
                <a:lnTo>
                  <a:pt x="2011680" y="1166418"/>
                </a:lnTo>
                <a:lnTo>
                  <a:pt x="0" y="11664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46590" t="-211764" r="-262500" b="-1052941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759440" y="690957"/>
            <a:ext cx="1432560" cy="991075"/>
          </a:xfrm>
          <a:custGeom>
            <a:avLst/>
            <a:gdLst/>
            <a:ahLst/>
            <a:cxnLst/>
            <a:rect l="l" t="t" r="r" b="b"/>
            <a:pathLst>
              <a:path w="2148840" h="1486612">
                <a:moveTo>
                  <a:pt x="0" y="0"/>
                </a:moveTo>
                <a:lnTo>
                  <a:pt x="2148840" y="0"/>
                </a:lnTo>
                <a:lnTo>
                  <a:pt x="2148840" y="1486612"/>
                </a:lnTo>
                <a:lnTo>
                  <a:pt x="0" y="14866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51063" t="-189230" b="-781538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707880" y="2058938"/>
            <a:ext cx="1798320" cy="670881"/>
          </a:xfrm>
          <a:custGeom>
            <a:avLst/>
            <a:gdLst/>
            <a:ahLst/>
            <a:cxnLst/>
            <a:rect l="l" t="t" r="r" b="b"/>
            <a:pathLst>
              <a:path w="2697480" h="1006322">
                <a:moveTo>
                  <a:pt x="0" y="0"/>
                </a:moveTo>
                <a:lnTo>
                  <a:pt x="2697480" y="0"/>
                </a:lnTo>
                <a:lnTo>
                  <a:pt x="2697480" y="1006321"/>
                </a:lnTo>
                <a:lnTo>
                  <a:pt x="0" y="100632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39830" t="-511363" r="-38135" b="-970454"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53218" y="689596"/>
            <a:ext cx="10059272" cy="430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98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2050117" y="1066326"/>
            <a:ext cx="14699164" cy="9631713"/>
            <a:chOff x="-3075176" y="1599489"/>
            <a:chExt cx="22048746" cy="14447569"/>
          </a:xfrm>
        </p:grpSpPr>
        <p:sp>
          <p:nvSpPr>
            <p:cNvPr id="3" name="Freeform 3"/>
            <p:cNvSpPr/>
            <p:nvPr/>
          </p:nvSpPr>
          <p:spPr>
            <a:xfrm>
              <a:off x="-685569" y="6921941"/>
              <a:ext cx="19659139" cy="9125117"/>
            </a:xfrm>
            <a:custGeom>
              <a:avLst/>
              <a:gdLst/>
              <a:ahLst/>
              <a:cxnLst/>
              <a:rect l="l" t="t" r="r" b="b"/>
              <a:pathLst>
                <a:path w="19659139" h="9125117">
                  <a:moveTo>
                    <a:pt x="0" y="0"/>
                  </a:moveTo>
                  <a:lnTo>
                    <a:pt x="19659138" y="0"/>
                  </a:lnTo>
                  <a:lnTo>
                    <a:pt x="19659138" y="9125117"/>
                  </a:lnTo>
                  <a:lnTo>
                    <a:pt x="0" y="91251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8823789" y="7401533"/>
              <a:ext cx="7356356" cy="2885467"/>
            </a:xfrm>
            <a:custGeom>
              <a:avLst/>
              <a:gdLst/>
              <a:ahLst/>
              <a:cxnLst/>
              <a:rect l="l" t="t" r="r" b="b"/>
              <a:pathLst>
                <a:path w="7356356" h="2885467">
                  <a:moveTo>
                    <a:pt x="0" y="0"/>
                  </a:moveTo>
                  <a:lnTo>
                    <a:pt x="7356356" y="0"/>
                  </a:lnTo>
                  <a:lnTo>
                    <a:pt x="7356356" y="2885467"/>
                  </a:lnTo>
                  <a:lnTo>
                    <a:pt x="0" y="28854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-544934" y="1599489"/>
              <a:ext cx="3552444" cy="8229600"/>
            </a:xfrm>
            <a:custGeom>
              <a:avLst/>
              <a:gdLst/>
              <a:ahLst/>
              <a:cxnLst/>
              <a:rect l="l" t="t" r="r" b="b"/>
              <a:pathLst>
                <a:path w="3552444" h="8229600">
                  <a:moveTo>
                    <a:pt x="0" y="0"/>
                  </a:moveTo>
                  <a:lnTo>
                    <a:pt x="3552444" y="0"/>
                  </a:lnTo>
                  <a:lnTo>
                    <a:pt x="355244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-3075176" y="6567058"/>
              <a:ext cx="15577142" cy="8229600"/>
            </a:xfrm>
            <a:custGeom>
              <a:avLst/>
              <a:gdLst/>
              <a:ahLst/>
              <a:cxnLst/>
              <a:rect l="l" t="t" r="r" b="b"/>
              <a:pathLst>
                <a:path w="15577142" h="8229600">
                  <a:moveTo>
                    <a:pt x="0" y="0"/>
                  </a:moveTo>
                  <a:lnTo>
                    <a:pt x="15577143" y="0"/>
                  </a:lnTo>
                  <a:lnTo>
                    <a:pt x="15577143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9707880" y="2058938"/>
            <a:ext cx="1798320" cy="670881"/>
          </a:xfrm>
          <a:custGeom>
            <a:avLst/>
            <a:gdLst/>
            <a:ahLst/>
            <a:cxnLst/>
            <a:rect l="l" t="t" r="r" b="b"/>
            <a:pathLst>
              <a:path w="2697480" h="1006322">
                <a:moveTo>
                  <a:pt x="0" y="0"/>
                </a:moveTo>
                <a:lnTo>
                  <a:pt x="2697480" y="0"/>
                </a:lnTo>
                <a:lnTo>
                  <a:pt x="2697480" y="1006321"/>
                </a:lnTo>
                <a:lnTo>
                  <a:pt x="0" y="10063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39830" t="-511363" r="-38135" b="-970454"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7293" y="855777"/>
            <a:ext cx="9748349" cy="81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72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 flipH="1">
            <a:off x="-1014811" y="5065838"/>
            <a:ext cx="14205857" cy="3292929"/>
          </a:xfrm>
          <a:custGeom>
            <a:avLst/>
            <a:gdLst/>
            <a:ahLst/>
            <a:cxnLst/>
            <a:rect l="l" t="t" r="r" b="b"/>
            <a:pathLst>
              <a:path w="19659139" h="9125117">
                <a:moveTo>
                  <a:pt x="19659139" y="0"/>
                </a:moveTo>
                <a:lnTo>
                  <a:pt x="0" y="0"/>
                </a:lnTo>
                <a:lnTo>
                  <a:pt x="0" y="9125117"/>
                </a:lnTo>
                <a:lnTo>
                  <a:pt x="19659139" y="9125117"/>
                </a:lnTo>
                <a:lnTo>
                  <a:pt x="19659139" y="0"/>
                </a:lnTo>
                <a:close/>
              </a:path>
            </a:pathLst>
          </a:custGeom>
          <a:blipFill>
            <a:blip r:embed="rId2"/>
            <a:srcRect/>
            <a:stretch>
              <a:fillRect l="-33100" r="-5288" b="-177112"/>
            </a:stretch>
          </a:blipFill>
        </p:spPr>
      </p:sp>
      <p:sp>
        <p:nvSpPr>
          <p:cNvPr id="3" name="Freeform 7"/>
          <p:cNvSpPr/>
          <p:nvPr/>
        </p:nvSpPr>
        <p:spPr>
          <a:xfrm>
            <a:off x="306864" y="1105470"/>
            <a:ext cx="3267383" cy="5104262"/>
          </a:xfrm>
          <a:custGeom>
            <a:avLst/>
            <a:gdLst/>
            <a:ahLst/>
            <a:cxnLst/>
            <a:rect l="l" t="t" r="r" b="b"/>
            <a:pathLst>
              <a:path w="5061204" h="8229600">
                <a:moveTo>
                  <a:pt x="0" y="0"/>
                </a:moveTo>
                <a:lnTo>
                  <a:pt x="5061204" y="0"/>
                </a:lnTo>
                <a:lnTo>
                  <a:pt x="50612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9" name="Group 8"/>
          <p:cNvGrpSpPr/>
          <p:nvPr/>
        </p:nvGrpSpPr>
        <p:grpSpPr>
          <a:xfrm>
            <a:off x="3574248" y="477672"/>
            <a:ext cx="8295122" cy="5732060"/>
            <a:chOff x="4258971" y="1078175"/>
            <a:chExt cx="7078069" cy="380843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58971" y="1078175"/>
              <a:ext cx="7078069" cy="380843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851605" y="1495290"/>
              <a:ext cx="5892800" cy="429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GB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851605" y="2017704"/>
              <a:ext cx="5892800" cy="116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36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GB" sz="36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cảnh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ao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suối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quê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hương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851605" y="3243520"/>
              <a:ext cx="5892800" cy="116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36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GB" sz="36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2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cảnh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tận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mắt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xem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phim</a:t>
              </a:r>
              <a:r>
                <a:rPr lang="en-GB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ảnh</a:t>
              </a:r>
              <a:r>
                <a:rPr lang="en-GB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0531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 flipH="1">
            <a:off x="-1014811" y="5065838"/>
            <a:ext cx="14205857" cy="3292929"/>
          </a:xfrm>
          <a:custGeom>
            <a:avLst/>
            <a:gdLst/>
            <a:ahLst/>
            <a:cxnLst/>
            <a:rect l="l" t="t" r="r" b="b"/>
            <a:pathLst>
              <a:path w="19659139" h="9125117">
                <a:moveTo>
                  <a:pt x="19659139" y="0"/>
                </a:moveTo>
                <a:lnTo>
                  <a:pt x="0" y="0"/>
                </a:lnTo>
                <a:lnTo>
                  <a:pt x="0" y="9125117"/>
                </a:lnTo>
                <a:lnTo>
                  <a:pt x="19659139" y="9125117"/>
                </a:lnTo>
                <a:lnTo>
                  <a:pt x="19659139" y="0"/>
                </a:lnTo>
                <a:close/>
              </a:path>
            </a:pathLst>
          </a:custGeom>
          <a:blipFill>
            <a:blip r:embed="rId3"/>
            <a:srcRect/>
            <a:stretch>
              <a:fillRect l="-33100" r="-5288" b="-177112"/>
            </a:stretch>
          </a:blipFill>
        </p:spPr>
      </p:sp>
      <p:sp>
        <p:nvSpPr>
          <p:cNvPr id="3" name="Freeform 7"/>
          <p:cNvSpPr/>
          <p:nvPr/>
        </p:nvSpPr>
        <p:spPr>
          <a:xfrm>
            <a:off x="306864" y="1105470"/>
            <a:ext cx="3267383" cy="5104262"/>
          </a:xfrm>
          <a:custGeom>
            <a:avLst/>
            <a:gdLst/>
            <a:ahLst/>
            <a:cxnLst/>
            <a:rect l="l" t="t" r="r" b="b"/>
            <a:pathLst>
              <a:path w="5061204" h="8229600">
                <a:moveTo>
                  <a:pt x="0" y="0"/>
                </a:moveTo>
                <a:lnTo>
                  <a:pt x="5061204" y="0"/>
                </a:lnTo>
                <a:lnTo>
                  <a:pt x="50612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4247" y="635881"/>
            <a:ext cx="8295122" cy="48995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68783" y="2168280"/>
            <a:ext cx="69060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12,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dàn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4086" y="635881"/>
            <a:ext cx="4258652" cy="146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59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178680"/>
              </p:ext>
            </p:extLst>
          </p:nvPr>
        </p:nvGraphicFramePr>
        <p:xfrm>
          <a:off x="491319" y="1060861"/>
          <a:ext cx="11300346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8830">
                  <a:extLst>
                    <a:ext uri="{9D8B030D-6E8A-4147-A177-3AD203B41FA5}">
                      <a16:colId xmlns:a16="http://schemas.microsoft.com/office/drawing/2014/main" val="3648623322"/>
                    </a:ext>
                  </a:extLst>
                </a:gridCol>
                <a:gridCol w="9901516">
                  <a:extLst>
                    <a:ext uri="{9D8B030D-6E8A-4147-A177-3AD203B41FA5}">
                      <a16:colId xmlns:a16="http://schemas.microsoft.com/office/drawing/2014/main" val="28462663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GB" sz="24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Mở</a:t>
                      </a:r>
                      <a:r>
                        <a:rPr lang="en-GB" sz="24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9FA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24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Nêu</a:t>
                      </a:r>
                      <a:r>
                        <a:rPr lang="en-GB" sz="24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GB" sz="24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ý </a:t>
                      </a:r>
                      <a:r>
                        <a:rPr lang="en-GB" sz="24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giới</a:t>
                      </a:r>
                      <a:r>
                        <a:rPr lang="en-GB" sz="24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thiệu</a:t>
                      </a:r>
                      <a:r>
                        <a:rPr lang="en-GB" sz="24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bao</a:t>
                      </a:r>
                      <a:r>
                        <a:rPr lang="en-GB" sz="24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quát</a:t>
                      </a:r>
                      <a:r>
                        <a:rPr lang="en-GB" sz="24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GB" sz="24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phong</a:t>
                      </a:r>
                      <a:r>
                        <a:rPr lang="en-GB" sz="24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cảnh</a:t>
                      </a:r>
                      <a:r>
                        <a:rPr lang="en-GB" sz="24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theo</a:t>
                      </a:r>
                      <a:r>
                        <a:rPr lang="en-GB" sz="24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cách</a:t>
                      </a:r>
                      <a:r>
                        <a:rPr lang="en-GB" sz="24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mở</a:t>
                      </a:r>
                      <a:r>
                        <a:rPr lang="en-GB" sz="24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r>
                        <a:rPr lang="en-GB" sz="24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trực</a:t>
                      </a:r>
                      <a:r>
                        <a:rPr lang="en-GB" sz="24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tiếp</a:t>
                      </a:r>
                      <a:r>
                        <a:rPr lang="en-GB" sz="24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hoặc</a:t>
                      </a:r>
                      <a:r>
                        <a:rPr lang="en-GB" sz="24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gián</a:t>
                      </a:r>
                      <a:r>
                        <a:rPr lang="en-GB" sz="24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tiếp</a:t>
                      </a:r>
                      <a:r>
                        <a:rPr lang="en-GB" sz="24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0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004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GB" sz="24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Thân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endParaRPr lang="en-GB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D893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24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Liệt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kê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dung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miêu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tả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theo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Theo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tả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lần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lượt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từng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hoặc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từng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vẻ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đẹp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phong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cảnh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theo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tới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thấp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lên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trái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sang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phải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Theo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Tả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biến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đổi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hoặc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phong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cảnh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khác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nhau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buổi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mùa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năm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,…)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Theo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hợp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với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Tả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đổi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thay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từng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tượng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khác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nhau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Lưu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ý: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phong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cảnh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cần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cảm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nhận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bằng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nhiều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giác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quan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Tập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trung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miêu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tả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tượng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…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nổi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bật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788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GB" sz="24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endParaRPr lang="en-GB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A9D2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24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Nêu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suy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nhận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xét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hoặc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tình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cảm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cảm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xúc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đối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với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phong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cảnh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miêu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tả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theo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cách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mở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rộng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hoặc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mở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rộng</a:t>
                      </a:r>
                      <a:r>
                        <a:rPr lang="en-GB" sz="24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  <a:endParaRPr lang="en-GB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805067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989" y="140285"/>
            <a:ext cx="3853006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018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 flipH="1">
            <a:off x="-1014811" y="5065838"/>
            <a:ext cx="14205857" cy="3292929"/>
          </a:xfrm>
          <a:custGeom>
            <a:avLst/>
            <a:gdLst/>
            <a:ahLst/>
            <a:cxnLst/>
            <a:rect l="l" t="t" r="r" b="b"/>
            <a:pathLst>
              <a:path w="19659139" h="9125117">
                <a:moveTo>
                  <a:pt x="19659139" y="0"/>
                </a:moveTo>
                <a:lnTo>
                  <a:pt x="0" y="0"/>
                </a:lnTo>
                <a:lnTo>
                  <a:pt x="0" y="9125117"/>
                </a:lnTo>
                <a:lnTo>
                  <a:pt x="19659139" y="9125117"/>
                </a:lnTo>
                <a:lnTo>
                  <a:pt x="19659139" y="0"/>
                </a:lnTo>
                <a:close/>
              </a:path>
            </a:pathLst>
          </a:custGeom>
          <a:blipFill>
            <a:blip r:embed="rId2"/>
            <a:srcRect/>
            <a:stretch>
              <a:fillRect l="-33100" r="-5288" b="-177112"/>
            </a:stretch>
          </a:blipFill>
        </p:spPr>
      </p:sp>
      <p:sp>
        <p:nvSpPr>
          <p:cNvPr id="3" name="Freeform 7"/>
          <p:cNvSpPr/>
          <p:nvPr/>
        </p:nvSpPr>
        <p:spPr>
          <a:xfrm>
            <a:off x="306864" y="1105470"/>
            <a:ext cx="3267383" cy="5104262"/>
          </a:xfrm>
          <a:custGeom>
            <a:avLst/>
            <a:gdLst/>
            <a:ahLst/>
            <a:cxnLst/>
            <a:rect l="l" t="t" r="r" b="b"/>
            <a:pathLst>
              <a:path w="5061204" h="8229600">
                <a:moveTo>
                  <a:pt x="0" y="0"/>
                </a:moveTo>
                <a:lnTo>
                  <a:pt x="5061204" y="0"/>
                </a:lnTo>
                <a:lnTo>
                  <a:pt x="50612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2088" y="438713"/>
            <a:ext cx="8297375" cy="77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89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526</Words>
  <Application>Microsoft Office PowerPoint</Application>
  <PresentationFormat>Widescreen</PresentationFormat>
  <Paragraphs>30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#9Slide06 SVNDope Script</vt:lpstr>
      <vt:lpstr>Arial</vt:lpstr>
      <vt:lpstr>Calibri</vt:lpstr>
      <vt:lpstr>Cambria</vt:lpstr>
      <vt:lpstr>SVN-Newton</vt:lpstr>
      <vt:lpstr>Times New Roman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16</cp:revision>
  <dcterms:created xsi:type="dcterms:W3CDTF">2024-09-07T09:41:54Z</dcterms:created>
  <dcterms:modified xsi:type="dcterms:W3CDTF">2024-09-07T10:42:18Z</dcterms:modified>
</cp:coreProperties>
</file>