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9" r:id="rId2"/>
    <p:sldId id="260" r:id="rId3"/>
    <p:sldId id="263" r:id="rId4"/>
    <p:sldId id="262" r:id="rId5"/>
    <p:sldId id="261" r:id="rId6"/>
    <p:sldId id="264" r:id="rId7"/>
    <p:sldId id="266" r:id="rId8"/>
    <p:sldId id="268" r:id="rId9"/>
    <p:sldId id="267" r:id="rId10"/>
    <p:sldId id="270" r:id="rId11"/>
    <p:sldId id="269" r:id="rId12"/>
    <p:sldId id="265" r:id="rId13"/>
    <p:sldId id="271" r:id="rId14"/>
    <p:sldId id="272" r:id="rId15"/>
  </p:sldIdLst>
  <p:sldSz cx="18288000" cy="10287000"/>
  <p:notesSz cx="6858000" cy="9144000"/>
  <p:embeddedFontLst>
    <p:embeddedFont>
      <p:font typeface="Cambria Math" panose="02040503050406030204" pitchFamily="18" charset="0"/>
      <p:regular r:id="rId17"/>
    </p:embeddedFont>
    <p:embeddedFont>
      <p:font typeface="UTM Avo" panose="0204060305050602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95A"/>
    <a:srgbClr val="FFCC00"/>
    <a:srgbClr val="9257DE"/>
    <a:srgbClr val="FFFFFF"/>
    <a:srgbClr val="404106"/>
    <a:srgbClr val="F8F088"/>
    <a:srgbClr val="FD92A5"/>
    <a:srgbClr val="068FCE"/>
    <a:srgbClr val="9F9F9F"/>
    <a:srgbClr val="915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1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89105-66E3-4C8A-B886-EF1BCC7D9CC6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52E6F-E086-41EB-9073-60EEA122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9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52E6F-E086-41EB-9073-60EEA122F2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52E6F-E086-41EB-9073-60EEA122F2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EECF1C-7E52-275B-3052-EDE18437A6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1417638"/>
            <a:ext cx="19126200" cy="111172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0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9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audio" Target="../media/audio1.wav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A9787-B8EB-05E3-8616-88E0A880C0B4}"/>
              </a:ext>
            </a:extLst>
          </p:cNvPr>
          <p:cNvGrpSpPr/>
          <p:nvPr/>
        </p:nvGrpSpPr>
        <p:grpSpPr>
          <a:xfrm>
            <a:off x="0" y="-290805"/>
            <a:ext cx="18543671" cy="10577805"/>
            <a:chOff x="0" y="-290805"/>
            <a:chExt cx="18543671" cy="105778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85A8C3-07EB-A667-8FA8-43BDCF77B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A9D85F-DA73-2BEA-203C-D90EAC22C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671" y="56343"/>
              <a:ext cx="1981200" cy="1981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4BE48C-9EE5-4419-9DEB-13641D050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24071" y="-290805"/>
              <a:ext cx="4163929" cy="25666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F9A7D3-1025-CE89-65DB-E6F83ECC8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671" y="1731603"/>
              <a:ext cx="18288000" cy="205478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579E87-28CC-313A-7D97-0121E351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0263" y="191813"/>
              <a:ext cx="7800416" cy="25671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57AE98-CEF1-180D-0377-A0E9EB02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60731" y="3463206"/>
              <a:ext cx="4223898" cy="218441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04F4CE-7B1C-B2AA-DE24-A75313193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000" y="6972300"/>
              <a:ext cx="1272712" cy="1312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78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51C784-CC79-C536-6EA9-27FD9A4F0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00" y="424246"/>
            <a:ext cx="20193000" cy="9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4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A4E348-DF3B-2AC4-F4BB-1E2E02A1D82A}"/>
              </a:ext>
            </a:extLst>
          </p:cNvPr>
          <p:cNvSpPr/>
          <p:nvPr/>
        </p:nvSpPr>
        <p:spPr>
          <a:xfrm>
            <a:off x="466181" y="571500"/>
            <a:ext cx="17517019" cy="905048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F5AE6-5DA2-E81F-FAA4-A528352EEC5E}"/>
              </a:ext>
            </a:extLst>
          </p:cNvPr>
          <p:cNvGrpSpPr/>
          <p:nvPr/>
        </p:nvGrpSpPr>
        <p:grpSpPr>
          <a:xfrm>
            <a:off x="910936" y="828393"/>
            <a:ext cx="8153400" cy="1112462"/>
            <a:chOff x="653823" y="806112"/>
            <a:chExt cx="8153400" cy="11124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1B3321-860C-A212-5158-1A50148427D9}"/>
                </a:ext>
              </a:extLst>
            </p:cNvPr>
            <p:cNvGrpSpPr/>
            <p:nvPr/>
          </p:nvGrpSpPr>
          <p:grpSpPr>
            <a:xfrm>
              <a:off x="1162290" y="806112"/>
              <a:ext cx="7644933" cy="1112462"/>
              <a:chOff x="2387078" y="1309037"/>
              <a:chExt cx="7644933" cy="111246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B49721D-749C-3487-AA73-E75A2650D790}"/>
                  </a:ext>
                </a:extLst>
              </p:cNvPr>
              <p:cNvSpPr/>
              <p:nvPr/>
            </p:nvSpPr>
            <p:spPr>
              <a:xfrm>
                <a:off x="2387078" y="1309037"/>
                <a:ext cx="7644933" cy="111246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71A00-4447-B20E-AD7B-0B33F835293E}"/>
                  </a:ext>
                </a:extLst>
              </p:cNvPr>
              <p:cNvSpPr txBox="1"/>
              <p:nvPr/>
            </p:nvSpPr>
            <p:spPr>
              <a:xfrm>
                <a:off x="3197890" y="1449769"/>
                <a:ext cx="68341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1C0107-33A0-05D3-7F46-49EDB670C067}"/>
                </a:ext>
              </a:extLst>
            </p:cNvPr>
            <p:cNvSpPr/>
            <p:nvPr/>
          </p:nvSpPr>
          <p:spPr>
            <a:xfrm>
              <a:off x="653823" y="806112"/>
              <a:ext cx="1327377" cy="1112462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58E404C-7ECD-6FB4-E99E-7C85A265CF4E}"/>
              </a:ext>
            </a:extLst>
          </p:cNvPr>
          <p:cNvSpPr txBox="1"/>
          <p:nvPr/>
        </p:nvSpPr>
        <p:spPr>
          <a:xfrm>
            <a:off x="623622" y="2259988"/>
            <a:ext cx="7986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8D2894-AAE0-2C7F-B2E5-8DDAA93AACF3}"/>
              </a:ext>
            </a:extLst>
          </p:cNvPr>
          <p:cNvGrpSpPr/>
          <p:nvPr/>
        </p:nvGrpSpPr>
        <p:grpSpPr>
          <a:xfrm>
            <a:off x="729193" y="5217269"/>
            <a:ext cx="3108456" cy="850164"/>
            <a:chOff x="453736" y="4728001"/>
            <a:chExt cx="3108456" cy="850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9A7A5F6-FBC8-AEC2-5C87-48B8FA5C4216}"/>
                    </a:ext>
                  </a:extLst>
                </p:cNvPr>
                <p:cNvSpPr txBox="1"/>
                <p:nvPr/>
              </p:nvSpPr>
              <p:spPr>
                <a:xfrm>
                  <a:off x="1215203" y="4730432"/>
                  <a:ext cx="2346989" cy="8477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𝟓𝟎</m:t>
                      </m:r>
                      <m:r>
                        <a:rPr lang="en-US" sz="48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48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8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9A7A5F6-FBC8-AEC2-5C87-48B8FA5C42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203" y="4730432"/>
                  <a:ext cx="2346989" cy="84773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3FB6DA-382A-65FD-0A4B-4CAD92F49629}"/>
                </a:ext>
              </a:extLst>
            </p:cNvPr>
            <p:cNvSpPr txBox="1"/>
            <p:nvPr/>
          </p:nvSpPr>
          <p:spPr>
            <a:xfrm>
              <a:off x="453736" y="4728001"/>
              <a:ext cx="96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9257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B723FBA-6AA8-E2B0-73F5-3C961F710ABE}"/>
              </a:ext>
            </a:extLst>
          </p:cNvPr>
          <p:cNvGrpSpPr/>
          <p:nvPr/>
        </p:nvGrpSpPr>
        <p:grpSpPr>
          <a:xfrm>
            <a:off x="5223628" y="5210167"/>
            <a:ext cx="3158372" cy="847733"/>
            <a:chOff x="453736" y="4720899"/>
            <a:chExt cx="3158372" cy="8477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5F7E05A-BFEF-FF8F-7A07-F5FF70DE8332}"/>
                    </a:ext>
                  </a:extLst>
                </p:cNvPr>
                <p:cNvSpPr txBox="1"/>
                <p:nvPr/>
              </p:nvSpPr>
              <p:spPr>
                <a:xfrm>
                  <a:off x="1186572" y="4720899"/>
                  <a:ext cx="2425536" cy="8477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𝟓𝟎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8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5F7E05A-BFEF-FF8F-7A07-F5FF70DE83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6572" y="4720899"/>
                  <a:ext cx="2425536" cy="84773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177A0FD-A34B-FFDB-DBD9-C77886070D94}"/>
                </a:ext>
              </a:extLst>
            </p:cNvPr>
            <p:cNvSpPr txBox="1"/>
            <p:nvPr/>
          </p:nvSpPr>
          <p:spPr>
            <a:xfrm>
              <a:off x="453736" y="4728001"/>
              <a:ext cx="96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9257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2DFF5AE-3584-6827-7840-25524E2CC89E}"/>
              </a:ext>
            </a:extLst>
          </p:cNvPr>
          <p:cNvGrpSpPr/>
          <p:nvPr/>
        </p:nvGrpSpPr>
        <p:grpSpPr>
          <a:xfrm>
            <a:off x="618581" y="7496167"/>
            <a:ext cx="2744897" cy="857954"/>
            <a:chOff x="9458420" y="4701044"/>
            <a:chExt cx="2744897" cy="85795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46557D-275E-B018-98FD-B284DA82CF3B}"/>
                </a:ext>
              </a:extLst>
            </p:cNvPr>
            <p:cNvSpPr txBox="1"/>
            <p:nvPr/>
          </p:nvSpPr>
          <p:spPr>
            <a:xfrm>
              <a:off x="9458420" y="4728001"/>
              <a:ext cx="96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9257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E5514B6-C5DB-881F-DB1E-E6D14E073C0B}"/>
                    </a:ext>
                  </a:extLst>
                </p:cNvPr>
                <p:cNvSpPr txBox="1"/>
                <p:nvPr/>
              </p:nvSpPr>
              <p:spPr>
                <a:xfrm>
                  <a:off x="10122427" y="4701044"/>
                  <a:ext cx="2080890" cy="8477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8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𝟓𝟎</m:t>
                            </m:r>
                            <m:r>
                              <a:rPr lang="en-US" sz="48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en-US" sz="48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8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E5514B6-C5DB-881F-DB1E-E6D14E073C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2427" y="4701044"/>
                  <a:ext cx="2080890" cy="84773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FB9B7B8C-4BD1-D17B-A5DC-3CB9BB3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270" y="1093609"/>
            <a:ext cx="9986987" cy="82473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885202-5EDB-8411-4FE7-72E546816AD4}"/>
              </a:ext>
            </a:extLst>
          </p:cNvPr>
          <p:cNvSpPr/>
          <p:nvPr/>
        </p:nvSpPr>
        <p:spPr>
          <a:xfrm>
            <a:off x="5079556" y="5178015"/>
            <a:ext cx="1003365" cy="9492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A8233-3540-1BA3-DC4D-4E2EEDE41E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656" y="449235"/>
            <a:ext cx="1650501" cy="23192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38E46A-4D8A-F724-D6CA-2247813E6894}"/>
              </a:ext>
            </a:extLst>
          </p:cNvPr>
          <p:cNvGrpSpPr/>
          <p:nvPr/>
        </p:nvGrpSpPr>
        <p:grpSpPr>
          <a:xfrm>
            <a:off x="5224785" y="7512903"/>
            <a:ext cx="3429204" cy="841218"/>
            <a:chOff x="5224785" y="7512903"/>
            <a:chExt cx="3429204" cy="84121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B932291-0DEE-4AFC-C7DA-9F96F1AE756A}"/>
                </a:ext>
              </a:extLst>
            </p:cNvPr>
            <p:cNvGrpSpPr/>
            <p:nvPr/>
          </p:nvGrpSpPr>
          <p:grpSpPr>
            <a:xfrm>
              <a:off x="5224785" y="7523124"/>
              <a:ext cx="3429204" cy="830997"/>
              <a:chOff x="13719848" y="4728001"/>
              <a:chExt cx="3429204" cy="830997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E6D8AEF-642D-3FBA-81B8-AE38B3E4B2BD}"/>
                  </a:ext>
                </a:extLst>
              </p:cNvPr>
              <p:cNvSpPr txBox="1"/>
              <p:nvPr/>
            </p:nvSpPr>
            <p:spPr>
              <a:xfrm>
                <a:off x="13719848" y="4728001"/>
                <a:ext cx="965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 dirty="0">
                    <a:solidFill>
                      <a:srgbClr val="9257D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8470458-AAEC-248A-DD92-933D0B320AA6}"/>
                  </a:ext>
                </a:extLst>
              </p:cNvPr>
              <p:cNvSpPr txBox="1"/>
              <p:nvPr/>
            </p:nvSpPr>
            <p:spPr>
              <a:xfrm>
                <a:off x="14711132" y="4728001"/>
                <a:ext cx="24379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3EA6486-5EF7-1194-9AD9-B607D2F8C42D}"/>
                    </a:ext>
                  </a:extLst>
                </p:cNvPr>
                <p:cNvSpPr txBox="1"/>
                <p:nvPr/>
              </p:nvSpPr>
              <p:spPr>
                <a:xfrm>
                  <a:off x="6019800" y="7512903"/>
                  <a:ext cx="194476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𝐡𝐚</m:t>
                        </m:r>
                      </m:oMath>
                    </m:oMathPara>
                  </a14:m>
                  <a:endParaRPr lang="en-US" sz="48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3EA6486-5EF7-1194-9AD9-B607D2F8C4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9800" y="7512903"/>
                  <a:ext cx="1944763" cy="8309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38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2.83951E-6 L -9.01389E-5 -0.03503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06646-80B1-BDFB-D282-A562E40C8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EF144B-AAD5-8946-ED17-74B7D68D63F3}"/>
              </a:ext>
            </a:extLst>
          </p:cNvPr>
          <p:cNvGrpSpPr/>
          <p:nvPr/>
        </p:nvGrpSpPr>
        <p:grpSpPr>
          <a:xfrm>
            <a:off x="2095499" y="4847182"/>
            <a:ext cx="14097000" cy="1896518"/>
            <a:chOff x="2095499" y="24524"/>
            <a:chExt cx="14097000" cy="18965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D2ACF24-13A3-78A5-75D9-FDF70BF924E8}"/>
                </a:ext>
              </a:extLst>
            </p:cNvPr>
            <p:cNvSpPr/>
            <p:nvPr/>
          </p:nvSpPr>
          <p:spPr>
            <a:xfrm>
              <a:off x="2095499" y="24524"/>
              <a:ext cx="14097000" cy="18965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539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D5A007-48C3-4C0A-E300-5D350CF55F7A}"/>
                </a:ext>
              </a:extLst>
            </p:cNvPr>
            <p:cNvSpPr txBox="1"/>
            <p:nvPr/>
          </p:nvSpPr>
          <p:spPr>
            <a:xfrm>
              <a:off x="3429000" y="168442"/>
              <a:ext cx="110871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ớc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diện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4976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2EB175-B202-D1F4-2011-DCB9E4CAC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448" y="1462256"/>
            <a:ext cx="19162896" cy="73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59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720F1-2CF3-CDF8-4B1E-4EA1BEA1B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48F10-87B9-BA64-C623-2748C7657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571500"/>
            <a:ext cx="10972800" cy="446021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14939A-73BD-915E-7AF5-CC00E17F92DB}"/>
              </a:ext>
            </a:extLst>
          </p:cNvPr>
          <p:cNvSpPr/>
          <p:nvPr/>
        </p:nvSpPr>
        <p:spPr>
          <a:xfrm>
            <a:off x="-990600" y="2969283"/>
            <a:ext cx="20574000" cy="1945617"/>
          </a:xfrm>
          <a:prstGeom prst="roundRect">
            <a:avLst/>
          </a:prstGeom>
          <a:solidFill>
            <a:schemeClr val="bg1"/>
          </a:solidFill>
          <a:ln>
            <a:solidFill>
              <a:srgbClr val="F539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5CB068-6F9F-C380-45B5-2C62540DC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31" y="3232258"/>
            <a:ext cx="16442337" cy="1682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29DF0-2D1A-98FC-F45E-5B9F791BC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9" y="4649734"/>
            <a:ext cx="7848600" cy="44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9 0.0030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C114D-3A80-C2E7-9333-5E1AB828B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7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89257-1CC0-15EC-4C0A-7A2C8A77A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615"/>
            <a:ext cx="19271262" cy="835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5A8C3-07EB-A667-8FA8-43BDCF77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04F4CE-7B1C-B2AA-DE24-A75313193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6972300"/>
            <a:ext cx="1272712" cy="13122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731543-38B4-74CA-A89F-5D0F113B629F}"/>
              </a:ext>
            </a:extLst>
          </p:cNvPr>
          <p:cNvGrpSpPr/>
          <p:nvPr/>
        </p:nvGrpSpPr>
        <p:grpSpPr>
          <a:xfrm>
            <a:off x="90054" y="1181100"/>
            <a:ext cx="5091546" cy="2585718"/>
            <a:chOff x="-2154382" y="1342614"/>
            <a:chExt cx="4516582" cy="258571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B530B85-D3EF-2143-176D-5B8ACEC1D24F}"/>
                </a:ext>
              </a:extLst>
            </p:cNvPr>
            <p:cNvSpPr/>
            <p:nvPr/>
          </p:nvSpPr>
          <p:spPr>
            <a:xfrm>
              <a:off x="-2154382" y="1342614"/>
              <a:ext cx="4516582" cy="1972086"/>
            </a:xfrm>
            <a:prstGeom prst="wedgeRoundRectCallout">
              <a:avLst>
                <a:gd name="adj1" fmla="val -294"/>
                <a:gd name="adj2" fmla="val 97989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563CA5-64D9-7E2C-3641-7DD01A09766B}"/>
                </a:ext>
              </a:extLst>
            </p:cNvPr>
            <p:cNvSpPr txBox="1"/>
            <p:nvPr/>
          </p:nvSpPr>
          <p:spPr>
            <a:xfrm>
              <a:off x="-2154382" y="1373787"/>
              <a:ext cx="4516582" cy="2554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1BAB5E-E6DA-50B6-0915-81E44F9434A8}"/>
              </a:ext>
            </a:extLst>
          </p:cNvPr>
          <p:cNvGrpSpPr/>
          <p:nvPr/>
        </p:nvGrpSpPr>
        <p:grpSpPr>
          <a:xfrm>
            <a:off x="6656156" y="495300"/>
            <a:ext cx="7010400" cy="2308324"/>
            <a:chOff x="5638800" y="46949"/>
            <a:chExt cx="7010400" cy="2308324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AB8405DB-6211-DEFE-36E9-AA09B295E92D}"/>
                </a:ext>
              </a:extLst>
            </p:cNvPr>
            <p:cNvSpPr/>
            <p:nvPr/>
          </p:nvSpPr>
          <p:spPr>
            <a:xfrm>
              <a:off x="5638800" y="69273"/>
              <a:ext cx="7010400" cy="2286000"/>
            </a:xfrm>
            <a:prstGeom prst="wedgeRoundRectCallout">
              <a:avLst>
                <a:gd name="adj1" fmla="val -38323"/>
                <a:gd name="adj2" fmla="val 74318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3F38BB-1324-45F8-919B-CDB8F5285609}"/>
                </a:ext>
              </a:extLst>
            </p:cNvPr>
            <p:cNvSpPr txBox="1"/>
            <p:nvPr/>
          </p:nvSpPr>
          <p:spPr>
            <a:xfrm>
              <a:off x="5739269" y="46949"/>
              <a:ext cx="680946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E0058A-494B-1F05-508E-684CC2809B31}"/>
              </a:ext>
            </a:extLst>
          </p:cNvPr>
          <p:cNvGrpSpPr/>
          <p:nvPr/>
        </p:nvGrpSpPr>
        <p:grpSpPr>
          <a:xfrm>
            <a:off x="12268200" y="3191285"/>
            <a:ext cx="5791200" cy="2308323"/>
            <a:chOff x="-2154382" y="1342613"/>
            <a:chExt cx="5137228" cy="2308323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6C349216-A077-7E50-E862-E6DD82FF41B7}"/>
                </a:ext>
              </a:extLst>
            </p:cNvPr>
            <p:cNvSpPr/>
            <p:nvPr/>
          </p:nvSpPr>
          <p:spPr>
            <a:xfrm>
              <a:off x="-2154382" y="1342613"/>
              <a:ext cx="5137228" cy="2308323"/>
            </a:xfrm>
            <a:prstGeom prst="wedgeRoundRectCallout">
              <a:avLst>
                <a:gd name="adj1" fmla="val 1661"/>
                <a:gd name="adj2" fmla="val 7107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9FABB8-6C4E-FBF9-B2F0-9F790AF8E08C}"/>
                </a:ext>
              </a:extLst>
            </p:cNvPr>
            <p:cNvSpPr txBox="1"/>
            <p:nvPr/>
          </p:nvSpPr>
          <p:spPr>
            <a:xfrm>
              <a:off x="-2109611" y="1472576"/>
              <a:ext cx="504768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5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A4E348-DF3B-2AC4-F4BB-1E2E02A1D82A}"/>
              </a:ext>
            </a:extLst>
          </p:cNvPr>
          <p:cNvSpPr/>
          <p:nvPr/>
        </p:nvSpPr>
        <p:spPr>
          <a:xfrm>
            <a:off x="76200" y="741218"/>
            <a:ext cx="18059400" cy="905048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7C1EF9-39BC-7FB4-182D-098485AE3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55355"/>
              </p:ext>
            </p:extLst>
          </p:nvPr>
        </p:nvGraphicFramePr>
        <p:xfrm>
          <a:off x="369570" y="2229722"/>
          <a:ext cx="17461230" cy="6537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966">
                  <a:extLst>
                    <a:ext uri="{9D8B030D-6E8A-4147-A177-3AD203B41FA5}">
                      <a16:colId xmlns:a16="http://schemas.microsoft.com/office/drawing/2014/main" val="2317515640"/>
                    </a:ext>
                  </a:extLst>
                </a:gridCol>
                <a:gridCol w="3085235">
                  <a:extLst>
                    <a:ext uri="{9D8B030D-6E8A-4147-A177-3AD203B41FA5}">
                      <a16:colId xmlns:a16="http://schemas.microsoft.com/office/drawing/2014/main" val="1228330265"/>
                    </a:ext>
                  </a:extLst>
                </a:gridCol>
                <a:gridCol w="3324639">
                  <a:extLst>
                    <a:ext uri="{9D8B030D-6E8A-4147-A177-3AD203B41FA5}">
                      <a16:colId xmlns:a16="http://schemas.microsoft.com/office/drawing/2014/main" val="1700847757"/>
                    </a:ext>
                  </a:extLst>
                </a:gridCol>
                <a:gridCol w="2791055">
                  <a:extLst>
                    <a:ext uri="{9D8B030D-6E8A-4147-A177-3AD203B41FA5}">
                      <a16:colId xmlns:a16="http://schemas.microsoft.com/office/drawing/2014/main" val="3699275082"/>
                    </a:ext>
                  </a:extLst>
                </a:gridCol>
                <a:gridCol w="2850505">
                  <a:extLst>
                    <a:ext uri="{9D8B030D-6E8A-4147-A177-3AD203B41FA5}">
                      <a16:colId xmlns:a16="http://schemas.microsoft.com/office/drawing/2014/main" val="1919030803"/>
                    </a:ext>
                  </a:extLst>
                </a:gridCol>
                <a:gridCol w="2830830">
                  <a:extLst>
                    <a:ext uri="{9D8B030D-6E8A-4147-A177-3AD203B41FA5}">
                      <a16:colId xmlns:a16="http://schemas.microsoft.com/office/drawing/2014/main" val="461713601"/>
                    </a:ext>
                  </a:extLst>
                </a:gridCol>
              </a:tblGrid>
              <a:tr h="106680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56018"/>
                  </a:ext>
                </a:extLst>
              </a:tr>
              <a:tr h="11291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063332"/>
                  </a:ext>
                </a:extLst>
              </a:tr>
              <a:tr h="43416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90499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819DAE7-7BE0-9C7B-E40D-0F3B1515B1E2}"/>
              </a:ext>
            </a:extLst>
          </p:cNvPr>
          <p:cNvSpPr txBox="1"/>
          <p:nvPr/>
        </p:nvSpPr>
        <p:spPr>
          <a:xfrm>
            <a:off x="6324600" y="2324100"/>
            <a:ext cx="2821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F0F6F-87B7-612F-4915-2458A9FE4EB9}"/>
              </a:ext>
            </a:extLst>
          </p:cNvPr>
          <p:cNvSpPr txBox="1"/>
          <p:nvPr/>
        </p:nvSpPr>
        <p:spPr>
          <a:xfrm>
            <a:off x="609600" y="2324100"/>
            <a:ext cx="51331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D314B-5F1B-CAF7-BEB8-D9A24B488F29}"/>
              </a:ext>
            </a:extLst>
          </p:cNvPr>
          <p:cNvSpPr txBox="1"/>
          <p:nvPr/>
        </p:nvSpPr>
        <p:spPr>
          <a:xfrm>
            <a:off x="11049000" y="2324100"/>
            <a:ext cx="4825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54B94D-C9B5-2334-CE2E-6D8520492CD9}"/>
                  </a:ext>
                </a:extLst>
              </p:cNvPr>
              <p:cNvSpPr txBox="1"/>
              <p:nvPr/>
            </p:nvSpPr>
            <p:spPr>
              <a:xfrm>
                <a:off x="7147042" y="3417772"/>
                <a:ext cx="1121781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54B94D-C9B5-2334-CE2E-6D852049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042" y="3417772"/>
                <a:ext cx="1121781" cy="7847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3E019E-636C-7850-4ECF-9AAB3D809947}"/>
                  </a:ext>
                </a:extLst>
              </p:cNvPr>
              <p:cNvSpPr txBox="1"/>
              <p:nvPr/>
            </p:nvSpPr>
            <p:spPr>
              <a:xfrm>
                <a:off x="838200" y="3374416"/>
                <a:ext cx="1464824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𝐤𝐦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3E019E-636C-7850-4ECF-9AAB3D809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74416"/>
                <a:ext cx="1464824" cy="7847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5E68E5-2F76-9308-170A-E2EC09FEEC9B}"/>
                  </a:ext>
                </a:extLst>
              </p:cNvPr>
              <p:cNvSpPr txBox="1"/>
              <p:nvPr/>
            </p:nvSpPr>
            <p:spPr>
              <a:xfrm>
                <a:off x="4006681" y="3374416"/>
                <a:ext cx="99738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𝐡𝐚</m:t>
                      </m:r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5E68E5-2F76-9308-170A-E2EC09FEE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681" y="3374416"/>
                <a:ext cx="997389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B25033-B1C5-2FDA-1D31-F801838F6114}"/>
                  </a:ext>
                </a:extLst>
              </p:cNvPr>
              <p:cNvSpPr txBox="1"/>
              <p:nvPr/>
            </p:nvSpPr>
            <p:spPr>
              <a:xfrm>
                <a:off x="10140092" y="3417772"/>
                <a:ext cx="1466427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B25033-B1C5-2FDA-1D31-F801838F6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092" y="3417772"/>
                <a:ext cx="1466427" cy="7847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AF6B90-35E2-68E3-8242-A4D0AAC2E89C}"/>
                  </a:ext>
                </a:extLst>
              </p:cNvPr>
              <p:cNvSpPr txBox="1"/>
              <p:nvPr/>
            </p:nvSpPr>
            <p:spPr>
              <a:xfrm>
                <a:off x="12778908" y="3455146"/>
                <a:ext cx="1394292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AF6B90-35E2-68E3-8242-A4D0AAC2E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8908" y="3455146"/>
                <a:ext cx="1394292" cy="7847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502AB4-E0C8-7EBC-6ED7-1D56F33C1987}"/>
                  </a:ext>
                </a:extLst>
              </p:cNvPr>
              <p:cNvSpPr txBox="1"/>
              <p:nvPr/>
            </p:nvSpPr>
            <p:spPr>
              <a:xfrm>
                <a:off x="15697200" y="3417772"/>
                <a:ext cx="1631536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502AB4-E0C8-7EBC-6ED7-1D56F33C1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7200" y="3417772"/>
                <a:ext cx="1631536" cy="7847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75BC6A-DF50-E1DB-8CD6-7A051E35DC8B}"/>
                  </a:ext>
                </a:extLst>
              </p:cNvPr>
              <p:cNvSpPr txBox="1"/>
              <p:nvPr/>
            </p:nvSpPr>
            <p:spPr>
              <a:xfrm>
                <a:off x="6934200" y="4718636"/>
                <a:ext cx="1460015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75BC6A-DF50-E1DB-8CD6-7A051E35D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4718636"/>
                <a:ext cx="1460015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87B170-35AB-C0E0-07CE-79DB1BD62529}"/>
                  </a:ext>
                </a:extLst>
              </p:cNvPr>
              <p:cNvSpPr txBox="1"/>
              <p:nvPr/>
            </p:nvSpPr>
            <p:spPr>
              <a:xfrm>
                <a:off x="828411" y="4718636"/>
                <a:ext cx="1803058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𝟏𝐤𝐦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87B170-35AB-C0E0-07CE-79DB1BD62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11" y="4718636"/>
                <a:ext cx="1803058" cy="7847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10038F-E1E7-D158-6DE9-9B8FEFE7E2AD}"/>
                  </a:ext>
                </a:extLst>
              </p:cNvPr>
              <p:cNvSpPr txBox="1"/>
              <p:nvPr/>
            </p:nvSpPr>
            <p:spPr>
              <a:xfrm>
                <a:off x="4006681" y="4729088"/>
                <a:ext cx="133562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𝟏𝐡𝐚</m:t>
                      </m:r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10038F-E1E7-D158-6DE9-9B8FEFE7E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681" y="4729088"/>
                <a:ext cx="133562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638B7F-78B3-0867-25E3-71FEBC255C92}"/>
                  </a:ext>
                </a:extLst>
              </p:cNvPr>
              <p:cNvSpPr txBox="1"/>
              <p:nvPr/>
            </p:nvSpPr>
            <p:spPr>
              <a:xfrm>
                <a:off x="10024507" y="4718636"/>
                <a:ext cx="1804661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𝟏𝐝𝐦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638B7F-78B3-0867-25E3-71FEBC255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507" y="4718636"/>
                <a:ext cx="1804661" cy="7847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6BC548-0F51-F498-1580-1AFA259976CF}"/>
                  </a:ext>
                </a:extLst>
              </p:cNvPr>
              <p:cNvSpPr txBox="1"/>
              <p:nvPr/>
            </p:nvSpPr>
            <p:spPr>
              <a:xfrm>
                <a:off x="12745474" y="4718636"/>
                <a:ext cx="1732526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𝟏𝐜𝐦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6BC548-0F51-F498-1580-1AFA25997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5474" y="4718636"/>
                <a:ext cx="1732526" cy="78476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FD8C99B-B90C-82BE-B70F-886E680FE383}"/>
                  </a:ext>
                </a:extLst>
              </p:cNvPr>
              <p:cNvSpPr txBox="1"/>
              <p:nvPr/>
            </p:nvSpPr>
            <p:spPr>
              <a:xfrm>
                <a:off x="15392400" y="4718636"/>
                <a:ext cx="1969770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𝟏𝐦𝐦</m:t>
                          </m:r>
                        </m:e>
                        <m:sup>
                          <m:r>
                            <a:rPr lang="en-US" sz="44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FD8C99B-B90C-82BE-B70F-886E680F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2400" y="4718636"/>
                <a:ext cx="1969770" cy="7847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4A8DE2-1B12-322D-07C5-91282398EA6C}"/>
                  </a:ext>
                </a:extLst>
              </p:cNvPr>
              <p:cNvSpPr txBox="1"/>
              <p:nvPr/>
            </p:nvSpPr>
            <p:spPr>
              <a:xfrm>
                <a:off x="304800" y="5997125"/>
                <a:ext cx="259038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𝟏𝟎𝟎𝐡𝐚</m:t>
                      </m:r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4A8DE2-1B12-322D-07C5-91282398E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997125"/>
                <a:ext cx="2590388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1ADC605-3D54-01BA-AEE2-70092D190B9E}"/>
              </a:ext>
            </a:extLst>
          </p:cNvPr>
          <p:cNvGrpSpPr/>
          <p:nvPr/>
        </p:nvGrpSpPr>
        <p:grpSpPr>
          <a:xfrm>
            <a:off x="3035900" y="5683990"/>
            <a:ext cx="3060100" cy="1364412"/>
            <a:chOff x="3645500" y="5683990"/>
            <a:chExt cx="3060100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03C4680-0EE0-249D-5509-BCBFB81331DE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573589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𝐤𝐦</m:t>
                            </m:r>
                          </m:e>
                          <m:sup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03C4680-0EE0-249D-5509-BCBFB8133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573589" cy="136441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CC8D43A-7A02-D7DF-F4E4-48646230B46A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CC8D43A-7A02-D7DF-F4E4-48646230B4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3AFCAE-A7FE-DB95-6552-5A5322815BB8}"/>
              </a:ext>
            </a:extLst>
          </p:cNvPr>
          <p:cNvGrpSpPr/>
          <p:nvPr/>
        </p:nvGrpSpPr>
        <p:grpSpPr>
          <a:xfrm>
            <a:off x="5978434" y="5676648"/>
            <a:ext cx="3394166" cy="1364412"/>
            <a:chOff x="3645500" y="5683990"/>
            <a:chExt cx="3394166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9A02F60-05F2-40FF-43C5-243992B14990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907655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𝟎𝟎𝟎</m:t>
                            </m:r>
                          </m:den>
                        </m:f>
                        <m:r>
                          <a:rPr lang="en-US" sz="44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𝐡𝐚</m:t>
                        </m:r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9A02F60-05F2-40FF-43C5-243992B149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907655" cy="136441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11B8184-65A1-36C4-C07D-594DDDF5F7E3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11B8184-65A1-36C4-C07D-594DDDF5F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CC87E9-5CD3-407F-BBB3-554651DA0ABE}"/>
              </a:ext>
            </a:extLst>
          </p:cNvPr>
          <p:cNvGrpSpPr/>
          <p:nvPr/>
        </p:nvGrpSpPr>
        <p:grpSpPr>
          <a:xfrm>
            <a:off x="9398742" y="5721873"/>
            <a:ext cx="2717058" cy="1364412"/>
            <a:chOff x="3645500" y="5683990"/>
            <a:chExt cx="2717058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702FFD9-9A5D-EFD7-96BE-AD983105C7A0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230547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702FFD9-9A5D-EFD7-96BE-AD983105C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230547" cy="136441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DAAF90E-E2D4-835A-0F21-F92BC228956D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DAAF90E-E2D4-835A-0F21-F92BC22895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0294AC-8C98-8DE2-9DFF-6D6ABF01F197}"/>
              </a:ext>
            </a:extLst>
          </p:cNvPr>
          <p:cNvGrpSpPr/>
          <p:nvPr/>
        </p:nvGrpSpPr>
        <p:grpSpPr>
          <a:xfrm>
            <a:off x="12039600" y="5667451"/>
            <a:ext cx="3061703" cy="1364412"/>
            <a:chOff x="3645500" y="5683990"/>
            <a:chExt cx="3061703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BB2A7E1-7C6E-EE28-1525-840BC620D1F3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575192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𝐝𝐦</m:t>
                            </m:r>
                          </m:e>
                          <m:sup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BB2A7E1-7C6E-EE28-1525-840BC620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575192" cy="136441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C55FA89-D37B-1C51-7954-A4B1F2442B04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C55FA89-D37B-1C51-7954-A4B1F2442B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38BC69-01DF-A695-BB77-82F0869E34B6}"/>
              </a:ext>
            </a:extLst>
          </p:cNvPr>
          <p:cNvGrpSpPr/>
          <p:nvPr/>
        </p:nvGrpSpPr>
        <p:grpSpPr>
          <a:xfrm>
            <a:off x="14917431" y="5634606"/>
            <a:ext cx="2989569" cy="1364412"/>
            <a:chOff x="3645500" y="5683990"/>
            <a:chExt cx="2989569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1D0094-89D2-13F5-7C69-9E7D977BD3B6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503058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𝐜𝐦</m:t>
                            </m:r>
                          </m:e>
                          <m:sup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1D0094-89D2-13F5-7C69-9E7D977BD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503058" cy="136441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B4004C5-AA57-3A6F-71A1-F958CE0F0F21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B4004C5-AA57-3A6F-71A1-F958CE0F0F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3351" cy="769441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3959EBC-9219-3B85-4240-01810F0C0A71}"/>
                  </a:ext>
                </a:extLst>
              </p:cNvPr>
              <p:cNvSpPr txBox="1"/>
              <p:nvPr/>
            </p:nvSpPr>
            <p:spPr>
              <a:xfrm>
                <a:off x="2743200" y="7516463"/>
                <a:ext cx="3516283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3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𝟎𝟎𝟎𝐦</m:t>
                          </m:r>
                        </m:e>
                        <m:sup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3959EBC-9219-3B85-4240-01810F0C0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7516463"/>
                <a:ext cx="3516283" cy="78476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EFAD667-80E3-679B-8CD5-DD7A21C4EBC3}"/>
                  </a:ext>
                </a:extLst>
              </p:cNvPr>
              <p:cNvSpPr txBox="1"/>
              <p:nvPr/>
            </p:nvSpPr>
            <p:spPr>
              <a:xfrm>
                <a:off x="6029030" y="7524350"/>
                <a:ext cx="2992871" cy="768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3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𝟏𝟎𝟎𝐝𝐦</m:t>
                          </m:r>
                        </m:e>
                        <m:sup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EFAD667-80E3-679B-8CD5-DD7A21C4E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030" y="7524350"/>
                <a:ext cx="2992871" cy="76899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58DC54-7B0F-4F37-C1CD-9A7BBE1D2236}"/>
                  </a:ext>
                </a:extLst>
              </p:cNvPr>
              <p:cNvSpPr txBox="1"/>
              <p:nvPr/>
            </p:nvSpPr>
            <p:spPr>
              <a:xfrm>
                <a:off x="9292591" y="7524350"/>
                <a:ext cx="2922338" cy="768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3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𝟏𝟎𝟎𝐜𝐦</m:t>
                          </m:r>
                        </m:e>
                        <m:sup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58DC54-7B0F-4F37-C1CD-9A7BBE1D2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2591" y="7524350"/>
                <a:ext cx="2922338" cy="76899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F51F76C-0C39-949D-28D3-AC94CA9DF20F}"/>
                  </a:ext>
                </a:extLst>
              </p:cNvPr>
              <p:cNvSpPr txBox="1"/>
              <p:nvPr/>
            </p:nvSpPr>
            <p:spPr>
              <a:xfrm>
                <a:off x="11963400" y="7524350"/>
                <a:ext cx="3154774" cy="768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3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𝟏𝟎𝟎𝐦𝐦</m:t>
                          </m:r>
                        </m:e>
                        <m:sup>
                          <m:r>
                            <a:rPr lang="en-US" sz="43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F51F76C-0C39-949D-28D3-AC94CA9DF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3400" y="7524350"/>
                <a:ext cx="3154774" cy="76899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197FA23C-641C-4B1D-8A88-5C2D268FAEC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303024" y="-943164"/>
            <a:ext cx="14668146" cy="43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05533-224C-90A3-4389-FC8FB1ED8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190500"/>
            <a:ext cx="2126304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6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A4E348-DF3B-2AC4-F4BB-1E2E02A1D82A}"/>
              </a:ext>
            </a:extLst>
          </p:cNvPr>
          <p:cNvSpPr/>
          <p:nvPr/>
        </p:nvSpPr>
        <p:spPr>
          <a:xfrm>
            <a:off x="228600" y="571500"/>
            <a:ext cx="17865436" cy="905048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F5AE6-5DA2-E81F-FAA4-A528352EEC5E}"/>
              </a:ext>
            </a:extLst>
          </p:cNvPr>
          <p:cNvGrpSpPr/>
          <p:nvPr/>
        </p:nvGrpSpPr>
        <p:grpSpPr>
          <a:xfrm>
            <a:off x="910936" y="828393"/>
            <a:ext cx="8153400" cy="1112462"/>
            <a:chOff x="653823" y="806112"/>
            <a:chExt cx="8153400" cy="11124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1B3321-860C-A212-5158-1A50148427D9}"/>
                </a:ext>
              </a:extLst>
            </p:cNvPr>
            <p:cNvGrpSpPr/>
            <p:nvPr/>
          </p:nvGrpSpPr>
          <p:grpSpPr>
            <a:xfrm>
              <a:off x="1162290" y="806112"/>
              <a:ext cx="7644933" cy="1112462"/>
              <a:chOff x="2387078" y="1309037"/>
              <a:chExt cx="7644933" cy="111246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B49721D-749C-3487-AA73-E75A2650D790}"/>
                  </a:ext>
                </a:extLst>
              </p:cNvPr>
              <p:cNvSpPr/>
              <p:nvPr/>
            </p:nvSpPr>
            <p:spPr>
              <a:xfrm>
                <a:off x="2387078" y="1309037"/>
                <a:ext cx="7644933" cy="111246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71A00-4447-B20E-AD7B-0B33F835293E}"/>
                  </a:ext>
                </a:extLst>
              </p:cNvPr>
              <p:cNvSpPr txBox="1"/>
              <p:nvPr/>
            </p:nvSpPr>
            <p:spPr>
              <a:xfrm>
                <a:off x="3197890" y="1449769"/>
                <a:ext cx="68341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1C0107-33A0-05D3-7F46-49EDB670C067}"/>
                </a:ext>
              </a:extLst>
            </p:cNvPr>
            <p:cNvSpPr/>
            <p:nvPr/>
          </p:nvSpPr>
          <p:spPr>
            <a:xfrm>
              <a:off x="653823" y="806112"/>
              <a:ext cx="1327377" cy="1112462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E404C-7ECD-6FB4-E99E-7C85A265CF4E}"/>
                  </a:ext>
                </a:extLst>
              </p:cNvPr>
              <p:cNvSpPr txBox="1"/>
              <p:nvPr/>
            </p:nvSpPr>
            <p:spPr>
              <a:xfrm>
                <a:off x="395022" y="2259988"/>
                <a:ext cx="9053778" cy="5352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Ni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bìa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cứng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sàn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sz="5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5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5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sàn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xi -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E404C-7ECD-6FB4-E99E-7C85A265C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22" y="2259988"/>
                <a:ext cx="9053778" cy="5352812"/>
              </a:xfrm>
              <a:prstGeom prst="rect">
                <a:avLst/>
              </a:prstGeom>
              <a:blipFill>
                <a:blip r:embed="rId3"/>
                <a:stretch>
                  <a:fillRect l="-3098" t="-2733" r="-3030" b="-5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58D2894-AAE0-2C7F-B2E5-8DDAA93AACF3}"/>
              </a:ext>
            </a:extLst>
          </p:cNvPr>
          <p:cNvGrpSpPr/>
          <p:nvPr/>
        </p:nvGrpSpPr>
        <p:grpSpPr>
          <a:xfrm>
            <a:off x="620114" y="7505700"/>
            <a:ext cx="3236397" cy="1361911"/>
            <a:chOff x="453736" y="4524873"/>
            <a:chExt cx="3236397" cy="13619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9A7A5F6-FBC8-AEC2-5C87-48B8FA5C4216}"/>
                    </a:ext>
                  </a:extLst>
                </p:cNvPr>
                <p:cNvSpPr txBox="1"/>
                <p:nvPr/>
              </p:nvSpPr>
              <p:spPr>
                <a:xfrm>
                  <a:off x="1114941" y="4524873"/>
                  <a:ext cx="2575192" cy="13619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𝐝𝐦</m:t>
                            </m:r>
                          </m:e>
                          <m:sup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9A7A5F6-FBC8-AEC2-5C87-48B8FA5C42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941" y="4524873"/>
                  <a:ext cx="2575192" cy="136191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3FB6DA-382A-65FD-0A4B-4CAD92F49629}"/>
                </a:ext>
              </a:extLst>
            </p:cNvPr>
            <p:cNvSpPr txBox="1"/>
            <p:nvPr/>
          </p:nvSpPr>
          <p:spPr>
            <a:xfrm>
              <a:off x="453736" y="4728001"/>
              <a:ext cx="96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9257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B723FBA-6AA8-E2B0-73F5-3C961F710ABE}"/>
              </a:ext>
            </a:extLst>
          </p:cNvPr>
          <p:cNvGrpSpPr/>
          <p:nvPr/>
        </p:nvGrpSpPr>
        <p:grpSpPr>
          <a:xfrm>
            <a:off x="5114549" y="7505700"/>
            <a:ext cx="3236397" cy="1364412"/>
            <a:chOff x="453736" y="4524873"/>
            <a:chExt cx="3236397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5F7E05A-BFEF-FF8F-7A07-F5FF70DE8332}"/>
                    </a:ext>
                  </a:extLst>
                </p:cNvPr>
                <p:cNvSpPr txBox="1"/>
                <p:nvPr/>
              </p:nvSpPr>
              <p:spPr>
                <a:xfrm>
                  <a:off x="1114941" y="4524873"/>
                  <a:ext cx="2575192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𝐝𝐦</m:t>
                            </m:r>
                          </m:e>
                          <m:sup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5F7E05A-BFEF-FF8F-7A07-F5FF70DE83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941" y="4524873"/>
                  <a:ext cx="2575192" cy="13644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177A0FD-A34B-FFDB-DBD9-C77886070D94}"/>
                </a:ext>
              </a:extLst>
            </p:cNvPr>
            <p:cNvSpPr txBox="1"/>
            <p:nvPr/>
          </p:nvSpPr>
          <p:spPr>
            <a:xfrm>
              <a:off x="453736" y="4728001"/>
              <a:ext cx="96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9257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2DFF5AE-3584-6827-7840-25524E2CC89E}"/>
              </a:ext>
            </a:extLst>
          </p:cNvPr>
          <p:cNvGrpSpPr/>
          <p:nvPr/>
        </p:nvGrpSpPr>
        <p:grpSpPr>
          <a:xfrm>
            <a:off x="9608984" y="7708828"/>
            <a:ext cx="2931936" cy="830997"/>
            <a:chOff x="9458420" y="4728001"/>
            <a:chExt cx="2931936" cy="8309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46557D-275E-B018-98FD-B284DA82CF3B}"/>
                </a:ext>
              </a:extLst>
            </p:cNvPr>
            <p:cNvSpPr txBox="1"/>
            <p:nvPr/>
          </p:nvSpPr>
          <p:spPr>
            <a:xfrm>
              <a:off x="9458420" y="4728001"/>
              <a:ext cx="96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9257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E5514B6-C5DB-881F-DB1E-E6D14E073C0B}"/>
                    </a:ext>
                  </a:extLst>
                </p:cNvPr>
                <p:cNvSpPr txBox="1"/>
                <p:nvPr/>
              </p:nvSpPr>
              <p:spPr>
                <a:xfrm>
                  <a:off x="10122427" y="4751115"/>
                  <a:ext cx="2267929" cy="7847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𝟒𝟎</m:t>
                            </m:r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𝐝𝐦</m:t>
                            </m:r>
                          </m:e>
                          <m:sup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E5514B6-C5DB-881F-DB1E-E6D14E073C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2427" y="4751115"/>
                  <a:ext cx="2267929" cy="78476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B932291-0DEE-4AFC-C7DA-9F96F1AE756A}"/>
              </a:ext>
            </a:extLst>
          </p:cNvPr>
          <p:cNvGrpSpPr/>
          <p:nvPr/>
        </p:nvGrpSpPr>
        <p:grpSpPr>
          <a:xfrm>
            <a:off x="13798958" y="7708828"/>
            <a:ext cx="3309615" cy="830997"/>
            <a:chOff x="13719848" y="4728001"/>
            <a:chExt cx="3309615" cy="83099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E6D8AEF-642D-3FBA-81B8-AE38B3E4B2BD}"/>
                </a:ext>
              </a:extLst>
            </p:cNvPr>
            <p:cNvSpPr txBox="1"/>
            <p:nvPr/>
          </p:nvSpPr>
          <p:spPr>
            <a:xfrm>
              <a:off x="13719848" y="4728001"/>
              <a:ext cx="96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9257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8470458-AAEC-248A-DD92-933D0B320AA6}"/>
                    </a:ext>
                  </a:extLst>
                </p:cNvPr>
                <p:cNvSpPr txBox="1"/>
                <p:nvPr/>
              </p:nvSpPr>
              <p:spPr>
                <a:xfrm>
                  <a:off x="14423300" y="4728001"/>
                  <a:ext cx="2606163" cy="7847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𝟒𝟎𝟎</m:t>
                            </m:r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𝐝𝐦</m:t>
                            </m:r>
                          </m:e>
                          <m:sup>
                            <m:r>
                              <a:rPr lang="en-US" sz="4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8470458-AAEC-248A-DD92-933D0B320A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23300" y="4728001"/>
                  <a:ext cx="2606163" cy="78476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FB9B7B8C-4BD1-D17B-A5DC-3CB9BB390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89" y="1511712"/>
            <a:ext cx="9668647" cy="59939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885202-5EDB-8411-4FE7-72E546816AD4}"/>
              </a:ext>
            </a:extLst>
          </p:cNvPr>
          <p:cNvSpPr/>
          <p:nvPr/>
        </p:nvSpPr>
        <p:spPr>
          <a:xfrm>
            <a:off x="13627035" y="7623215"/>
            <a:ext cx="1003365" cy="9492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A8233-3540-1BA3-DC4D-4E2EEDE41E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763" y="903727"/>
            <a:ext cx="1560794" cy="21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8.79167E-5 -0.03503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A4E348-DF3B-2AC4-F4BB-1E2E02A1D82A}"/>
              </a:ext>
            </a:extLst>
          </p:cNvPr>
          <p:cNvSpPr/>
          <p:nvPr/>
        </p:nvSpPr>
        <p:spPr>
          <a:xfrm>
            <a:off x="34636" y="571500"/>
            <a:ext cx="18059400" cy="905048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F5AE6-5DA2-E81F-FAA4-A528352EEC5E}"/>
              </a:ext>
            </a:extLst>
          </p:cNvPr>
          <p:cNvGrpSpPr/>
          <p:nvPr/>
        </p:nvGrpSpPr>
        <p:grpSpPr>
          <a:xfrm>
            <a:off x="910936" y="828393"/>
            <a:ext cx="3508664" cy="1112462"/>
            <a:chOff x="653823" y="806112"/>
            <a:chExt cx="3508664" cy="11124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1B3321-860C-A212-5158-1A50148427D9}"/>
                </a:ext>
              </a:extLst>
            </p:cNvPr>
            <p:cNvGrpSpPr/>
            <p:nvPr/>
          </p:nvGrpSpPr>
          <p:grpSpPr>
            <a:xfrm>
              <a:off x="1162290" y="806112"/>
              <a:ext cx="3000197" cy="1112462"/>
              <a:chOff x="2387078" y="1309037"/>
              <a:chExt cx="3000197" cy="111246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B49721D-749C-3487-AA73-E75A2650D790}"/>
                  </a:ext>
                </a:extLst>
              </p:cNvPr>
              <p:cNvSpPr/>
              <p:nvPr/>
            </p:nvSpPr>
            <p:spPr>
              <a:xfrm>
                <a:off x="2387078" y="1309037"/>
                <a:ext cx="3000197" cy="111246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71A00-4447-B20E-AD7B-0B33F835293E}"/>
                  </a:ext>
                </a:extLst>
              </p:cNvPr>
              <p:cNvSpPr txBox="1"/>
              <p:nvPr/>
            </p:nvSpPr>
            <p:spPr>
              <a:xfrm>
                <a:off x="3197890" y="1449769"/>
                <a:ext cx="18845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1C0107-33A0-05D3-7F46-49EDB670C067}"/>
                </a:ext>
              </a:extLst>
            </p:cNvPr>
            <p:cNvSpPr/>
            <p:nvPr/>
          </p:nvSpPr>
          <p:spPr>
            <a:xfrm>
              <a:off x="653823" y="806112"/>
              <a:ext cx="1327377" cy="1112462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5514B6-C5DB-881F-DB1E-E6D14E073C0B}"/>
                  </a:ext>
                </a:extLst>
              </p:cNvPr>
              <p:cNvSpPr txBox="1"/>
              <p:nvPr/>
            </p:nvSpPr>
            <p:spPr>
              <a:xfrm>
                <a:off x="883797" y="2476500"/>
                <a:ext cx="2854628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𝐤𝐦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</m:oMath>
                  </m:oMathPara>
                </a14:m>
                <a:endParaRPr lang="en-US" sz="4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5514B6-C5DB-881F-DB1E-E6D14E073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97" y="2476500"/>
                <a:ext cx="2854628" cy="847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E0F794C2-8C85-0E4D-423A-9301F83A454A}"/>
              </a:ext>
            </a:extLst>
          </p:cNvPr>
          <p:cNvSpPr txBox="1"/>
          <p:nvPr/>
        </p:nvSpPr>
        <p:spPr>
          <a:xfrm>
            <a:off x="76200" y="2512355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760A62-96A3-D587-D6B2-AD7C56703BA6}"/>
                  </a:ext>
                </a:extLst>
              </p:cNvPr>
              <p:cNvSpPr txBox="1"/>
              <p:nvPr/>
            </p:nvSpPr>
            <p:spPr>
              <a:xfrm>
                <a:off x="4933950" y="2476500"/>
                <a:ext cx="107112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𝐡𝐚</m:t>
                      </m:r>
                    </m:oMath>
                  </m:oMathPara>
                </a14:m>
                <a:endParaRPr lang="en-US" sz="4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760A62-96A3-D587-D6B2-AD7C56703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950" y="2476500"/>
                <a:ext cx="1071126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12A79EF-7714-9600-77A0-2D6D0A94D692}"/>
                  </a:ext>
                </a:extLst>
              </p:cNvPr>
              <p:cNvSpPr txBox="1"/>
              <p:nvPr/>
            </p:nvSpPr>
            <p:spPr>
              <a:xfrm>
                <a:off x="3584415" y="2476500"/>
                <a:ext cx="14622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𝟓𝟎𝟎</m:t>
                      </m:r>
                    </m:oMath>
                  </m:oMathPara>
                </a14:m>
                <a:endParaRPr lang="en-US" sz="4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12A79EF-7714-9600-77A0-2D6D0A94D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415" y="2476500"/>
                <a:ext cx="1462260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7F49D59C-9D62-8FE1-9B79-B434DFC7FD03}"/>
              </a:ext>
            </a:extLst>
          </p:cNvPr>
          <p:cNvSpPr/>
          <p:nvPr/>
        </p:nvSpPr>
        <p:spPr>
          <a:xfrm>
            <a:off x="3533277" y="2282714"/>
            <a:ext cx="1462260" cy="1041519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8C85F74-2F5D-BA5D-4CDD-4D1D78517A58}"/>
                  </a:ext>
                </a:extLst>
              </p:cNvPr>
              <p:cNvSpPr txBox="1"/>
              <p:nvPr/>
            </p:nvSpPr>
            <p:spPr>
              <a:xfrm>
                <a:off x="6527282" y="2462694"/>
                <a:ext cx="2848216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𝟏𝟐</m:t>
                          </m:r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</m:oMath>
                  </m:oMathPara>
                </a14:m>
                <a:endParaRPr lang="en-US" sz="4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8C85F74-2F5D-BA5D-4CDD-4D1D78517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282" y="2462694"/>
                <a:ext cx="2848216" cy="8477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FE6943A-E8D0-4E69-547D-3B2B48ED35B5}"/>
                  </a:ext>
                </a:extLst>
              </p:cNvPr>
              <p:cNvSpPr txBox="1"/>
              <p:nvPr/>
            </p:nvSpPr>
            <p:spPr>
              <a:xfrm>
                <a:off x="8981561" y="2462694"/>
                <a:ext cx="183095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𝟏𝟐𝟎𝟎</m:t>
                      </m:r>
                    </m:oMath>
                  </m:oMathPara>
                </a14:m>
                <a:endParaRPr lang="en-US" sz="4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FE6943A-E8D0-4E69-547D-3B2B48ED3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561" y="2462694"/>
                <a:ext cx="1830950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B2D6DE4B-7D2B-A00E-E6CC-41B45AD3187E}"/>
              </a:ext>
            </a:extLst>
          </p:cNvPr>
          <p:cNvSpPr/>
          <p:nvPr/>
        </p:nvSpPr>
        <p:spPr>
          <a:xfrm>
            <a:off x="9162037" y="2287625"/>
            <a:ext cx="1525853" cy="1055727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2C65D6F-CB66-8CBD-F669-414EDA9CA77F}"/>
                  </a:ext>
                </a:extLst>
              </p:cNvPr>
              <p:cNvSpPr txBox="1"/>
              <p:nvPr/>
            </p:nvSpPr>
            <p:spPr>
              <a:xfrm>
                <a:off x="12639796" y="2457864"/>
                <a:ext cx="2856231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</m:oMath>
                  </m:oMathPara>
                </a14:m>
                <a:endParaRPr lang="en-US" sz="4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2C65D6F-CB66-8CBD-F669-414EDA9CA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9796" y="2457864"/>
                <a:ext cx="2856231" cy="8477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722470F-4B1A-01A8-4774-025DB7CEC042}"/>
                  </a:ext>
                </a:extLst>
              </p:cNvPr>
              <p:cNvSpPr txBox="1"/>
              <p:nvPr/>
            </p:nvSpPr>
            <p:spPr>
              <a:xfrm>
                <a:off x="15340414" y="2408215"/>
                <a:ext cx="14622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𝟔𝟎𝟎</m:t>
                      </m:r>
                    </m:oMath>
                  </m:oMathPara>
                </a14:m>
                <a:endParaRPr lang="en-US" sz="4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722470F-4B1A-01A8-4774-025DB7CEC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0414" y="2408215"/>
                <a:ext cx="1462260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1A35B96C-AD35-2D0B-CF4D-66730C795690}"/>
              </a:ext>
            </a:extLst>
          </p:cNvPr>
          <p:cNvSpPr/>
          <p:nvPr/>
        </p:nvSpPr>
        <p:spPr>
          <a:xfrm>
            <a:off x="15295986" y="2301961"/>
            <a:ext cx="1422324" cy="1112462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284BAD0-D38B-93FC-3769-4AEE4903079C}"/>
                  </a:ext>
                </a:extLst>
              </p:cNvPr>
              <p:cNvSpPr txBox="1"/>
              <p:nvPr/>
            </p:nvSpPr>
            <p:spPr>
              <a:xfrm>
                <a:off x="10562711" y="2451427"/>
                <a:ext cx="1720215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284BAD0-D38B-93FC-3769-4AEE49030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2711" y="2451427"/>
                <a:ext cx="1720215" cy="8477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2D77B7B-FD85-7551-5679-EEA68E8DD08B}"/>
                  </a:ext>
                </a:extLst>
              </p:cNvPr>
              <p:cNvSpPr txBox="1"/>
              <p:nvPr/>
            </p:nvSpPr>
            <p:spPr>
              <a:xfrm>
                <a:off x="16652807" y="2408215"/>
                <a:ext cx="1641668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2D77B7B-FD85-7551-5679-EEA68E8DD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2807" y="2408215"/>
                <a:ext cx="1641668" cy="8477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B0184D9-CB6D-8783-BBD4-70E6F4AC4CC6}"/>
                  </a:ext>
                </a:extLst>
              </p:cNvPr>
              <p:cNvSpPr txBox="1"/>
              <p:nvPr/>
            </p:nvSpPr>
            <p:spPr>
              <a:xfrm>
                <a:off x="4572000" y="4329018"/>
                <a:ext cx="1718611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𝐤𝐦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B0184D9-CB6D-8783-BBD4-70E6F4AC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329018"/>
                <a:ext cx="1718611" cy="8477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8DE3CFEC-10BB-8DAD-E748-FAFBC391865E}"/>
              </a:ext>
            </a:extLst>
          </p:cNvPr>
          <p:cNvSpPr txBox="1"/>
          <p:nvPr/>
        </p:nvSpPr>
        <p:spPr>
          <a:xfrm>
            <a:off x="-13555" y="4329018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4B2A770-DE00-A649-38DC-497A087655A9}"/>
                  </a:ext>
                </a:extLst>
              </p:cNvPr>
              <p:cNvSpPr txBox="1"/>
              <p:nvPr/>
            </p:nvSpPr>
            <p:spPr>
              <a:xfrm>
                <a:off x="3694723" y="4329018"/>
                <a:ext cx="72487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FCC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</m:oMath>
                  </m:oMathPara>
                </a14:m>
                <a:endParaRPr lang="en-US" sz="48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4B2A770-DE00-A649-38DC-497A08765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723" y="4329018"/>
                <a:ext cx="724877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Rectangle 115">
            <a:extLst>
              <a:ext uri="{FF2B5EF4-FFF2-40B4-BE49-F238E27FC236}">
                <a16:creationId xmlns:a16="http://schemas.microsoft.com/office/drawing/2014/main" id="{EC83917A-F6C9-5E07-E54C-83210ABE06C7}"/>
              </a:ext>
            </a:extLst>
          </p:cNvPr>
          <p:cNvSpPr/>
          <p:nvPr/>
        </p:nvSpPr>
        <p:spPr>
          <a:xfrm>
            <a:off x="3484418" y="4252818"/>
            <a:ext cx="1167732" cy="1007577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401EE08-3A69-50F5-97CF-C8DDF4461D1E}"/>
                  </a:ext>
                </a:extLst>
              </p:cNvPr>
              <p:cNvSpPr txBox="1"/>
              <p:nvPr/>
            </p:nvSpPr>
            <p:spPr>
              <a:xfrm>
                <a:off x="6172200" y="4329018"/>
                <a:ext cx="3962303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𝟐𝟓𝟎𝟎</m:t>
                          </m:r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</m:oMath>
                  </m:oMathPara>
                </a14:m>
                <a:endParaRPr lang="en-US" sz="4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401EE08-3A69-50F5-97CF-C8DDF4461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329018"/>
                <a:ext cx="3962303" cy="8477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346F0548-2578-6088-EA39-85F7740155ED}"/>
                  </a:ext>
                </a:extLst>
              </p:cNvPr>
              <p:cNvSpPr txBox="1"/>
              <p:nvPr/>
            </p:nvSpPr>
            <p:spPr>
              <a:xfrm>
                <a:off x="9954342" y="4329018"/>
                <a:ext cx="109356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FCC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𝟐𝟓</m:t>
                      </m:r>
                    </m:oMath>
                  </m:oMathPara>
                </a14:m>
                <a:endParaRPr lang="en-US" sz="48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346F0548-2578-6088-EA39-85F774015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342" y="4329018"/>
                <a:ext cx="1093568" cy="83099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A1DD8B10-C812-EC35-53DF-D6B75F541412}"/>
              </a:ext>
            </a:extLst>
          </p:cNvPr>
          <p:cNvSpPr/>
          <p:nvPr/>
        </p:nvSpPr>
        <p:spPr>
          <a:xfrm>
            <a:off x="9877276" y="4252818"/>
            <a:ext cx="1171724" cy="1073867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C3A7E56-15DD-562F-69EB-98759C4DF996}"/>
                  </a:ext>
                </a:extLst>
              </p:cNvPr>
              <p:cNvSpPr txBox="1"/>
              <p:nvPr/>
            </p:nvSpPr>
            <p:spPr>
              <a:xfrm>
                <a:off x="12366335" y="4329018"/>
                <a:ext cx="3515065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𝟗𝟎𝟎</m:t>
                          </m:r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</m:oMath>
                  </m:oMathPara>
                </a14:m>
                <a:endParaRPr lang="en-US" sz="4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C3A7E56-15DD-562F-69EB-98759C4DF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335" y="4329018"/>
                <a:ext cx="3515065" cy="84773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5E12DC0-3E74-2991-9325-4B2ABCAA07FD}"/>
                  </a:ext>
                </a:extLst>
              </p:cNvPr>
              <p:cNvSpPr txBox="1"/>
              <p:nvPr/>
            </p:nvSpPr>
            <p:spPr>
              <a:xfrm>
                <a:off x="15925800" y="4329018"/>
                <a:ext cx="72487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CC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𝟗</m:t>
                      </m:r>
                    </m:oMath>
                  </m:oMathPara>
                </a14:m>
                <a:endParaRPr lang="en-US" sz="48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5E12DC0-3E74-2991-9325-4B2ABCAA0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5800" y="4329018"/>
                <a:ext cx="724878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121">
            <a:extLst>
              <a:ext uri="{FF2B5EF4-FFF2-40B4-BE49-F238E27FC236}">
                <a16:creationId xmlns:a16="http://schemas.microsoft.com/office/drawing/2014/main" id="{55C5DCB3-729A-F782-7AD2-CB6813CFEE24}"/>
              </a:ext>
            </a:extLst>
          </p:cNvPr>
          <p:cNvSpPr/>
          <p:nvPr/>
        </p:nvSpPr>
        <p:spPr>
          <a:xfrm>
            <a:off x="15674863" y="4252818"/>
            <a:ext cx="1167732" cy="1119282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102943C-0A85-FE3E-FACA-1699220F3A97}"/>
                  </a:ext>
                </a:extLst>
              </p:cNvPr>
              <p:cNvSpPr txBox="1"/>
              <p:nvPr/>
            </p:nvSpPr>
            <p:spPr>
              <a:xfrm>
                <a:off x="10982214" y="4329018"/>
                <a:ext cx="1343508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102943C-0A85-FE3E-FACA-1699220F3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214" y="4329018"/>
                <a:ext cx="1343508" cy="84773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3BF9FA6-FF4B-E344-83CA-1867682015D6}"/>
                  </a:ext>
                </a:extLst>
              </p:cNvPr>
              <p:cNvSpPr txBox="1"/>
              <p:nvPr/>
            </p:nvSpPr>
            <p:spPr>
              <a:xfrm>
                <a:off x="16720185" y="4329018"/>
                <a:ext cx="1720215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3BF9FA6-FF4B-E344-83CA-186768201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0185" y="4329018"/>
                <a:ext cx="1720215" cy="84773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F48C251-9C9B-05A6-9CC8-DB6CC682FBDE}"/>
              </a:ext>
            </a:extLst>
          </p:cNvPr>
          <p:cNvGrpSpPr/>
          <p:nvPr/>
        </p:nvGrpSpPr>
        <p:grpSpPr>
          <a:xfrm>
            <a:off x="631937" y="4329018"/>
            <a:ext cx="3086104" cy="883250"/>
            <a:chOff x="6705600" y="2407503"/>
            <a:chExt cx="3086104" cy="883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D9F361F7-EFB9-1BAB-D3BC-E5907D70E2B5}"/>
                    </a:ext>
                  </a:extLst>
                </p:cNvPr>
                <p:cNvSpPr txBox="1"/>
                <p:nvPr/>
              </p:nvSpPr>
              <p:spPr>
                <a:xfrm>
                  <a:off x="6705600" y="2407503"/>
                  <a:ext cx="26263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𝟔𝟎𝟎</m:t>
                        </m:r>
                        <m:r>
                          <a:rPr lang="en-US" sz="4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𝐡𝐚</m:t>
                        </m:r>
                      </m:oMath>
                    </m:oMathPara>
                  </a14:m>
                  <a:endParaRPr lang="en-US" sz="48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D9F361F7-EFB9-1BAB-D3BC-E5907D70E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2407503"/>
                  <a:ext cx="2626395" cy="83099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A0A62014-34CA-C769-337B-B938F98C4B12}"/>
                    </a:ext>
                  </a:extLst>
                </p:cNvPr>
                <p:cNvSpPr txBox="1"/>
                <p:nvPr/>
              </p:nvSpPr>
              <p:spPr>
                <a:xfrm>
                  <a:off x="8839200" y="2459756"/>
                  <a:ext cx="952504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</m:t>
                        </m:r>
                      </m:oMath>
                    </m:oMathPara>
                  </a14:m>
                  <a:endParaRPr lang="en-US" sz="48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A0A62014-34CA-C769-337B-B938F98C4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0" y="2459756"/>
                  <a:ext cx="952504" cy="83099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99D0E50E-944C-D379-46DC-18A658A096F3}"/>
              </a:ext>
            </a:extLst>
          </p:cNvPr>
          <p:cNvSpPr txBox="1"/>
          <p:nvPr/>
        </p:nvSpPr>
        <p:spPr>
          <a:xfrm>
            <a:off x="5857633" y="2471638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C9E0306-55B8-9904-2326-B6E01191BE37}"/>
              </a:ext>
            </a:extLst>
          </p:cNvPr>
          <p:cNvSpPr txBox="1"/>
          <p:nvPr/>
        </p:nvSpPr>
        <p:spPr>
          <a:xfrm>
            <a:off x="11883125" y="2455250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263C49F-007C-5C41-AED5-3293CC047DD7}"/>
              </a:ext>
            </a:extLst>
          </p:cNvPr>
          <p:cNvSpPr txBox="1"/>
          <p:nvPr/>
        </p:nvSpPr>
        <p:spPr>
          <a:xfrm>
            <a:off x="5715000" y="4329018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5360FA3-E56B-428E-8E56-C73B1CAE46B2}"/>
              </a:ext>
            </a:extLst>
          </p:cNvPr>
          <p:cNvSpPr txBox="1"/>
          <p:nvPr/>
        </p:nvSpPr>
        <p:spPr>
          <a:xfrm>
            <a:off x="11811000" y="4329018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F9DAD9B-65FC-89BC-7157-7C832B3131C7}"/>
                  </a:ext>
                </a:extLst>
              </p:cNvPr>
              <p:cNvSpPr txBox="1"/>
              <p:nvPr/>
            </p:nvSpPr>
            <p:spPr>
              <a:xfrm>
                <a:off x="6185755" y="6166356"/>
                <a:ext cx="1720215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F9DAD9B-65FC-89BC-7157-7C832B313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755" y="6166356"/>
                <a:ext cx="1720215" cy="84773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38495EDF-37A1-2521-D582-E9DD767F6580}"/>
              </a:ext>
            </a:extLst>
          </p:cNvPr>
          <p:cNvSpPr txBox="1"/>
          <p:nvPr/>
        </p:nvSpPr>
        <p:spPr>
          <a:xfrm>
            <a:off x="381000" y="6217503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EB064F9-E7DC-949F-A651-E2A76CF0BA77}"/>
                  </a:ext>
                </a:extLst>
              </p:cNvPr>
              <p:cNvSpPr txBox="1"/>
              <p:nvPr/>
            </p:nvSpPr>
            <p:spPr>
              <a:xfrm>
                <a:off x="4953000" y="6166356"/>
                <a:ext cx="14622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FCC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𝟐𝟎𝟓</m:t>
                      </m:r>
                    </m:oMath>
                  </m:oMathPara>
                </a14:m>
                <a:endParaRPr lang="en-US" sz="48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EB064F9-E7DC-949F-A651-E2A76CF0B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6166356"/>
                <a:ext cx="1462260" cy="83099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ectangle 133">
            <a:extLst>
              <a:ext uri="{FF2B5EF4-FFF2-40B4-BE49-F238E27FC236}">
                <a16:creationId xmlns:a16="http://schemas.microsoft.com/office/drawing/2014/main" id="{963543D2-8BB5-45D4-20D5-B82EE43D6BC4}"/>
              </a:ext>
            </a:extLst>
          </p:cNvPr>
          <p:cNvSpPr/>
          <p:nvPr/>
        </p:nvSpPr>
        <p:spPr>
          <a:xfrm>
            <a:off x="5063221" y="6129212"/>
            <a:ext cx="1167732" cy="1007577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C4227FA-0D6D-CC96-1E52-8466421E90EC}"/>
                  </a:ext>
                </a:extLst>
              </p:cNvPr>
              <p:cNvSpPr txBox="1"/>
              <p:nvPr/>
            </p:nvSpPr>
            <p:spPr>
              <a:xfrm>
                <a:off x="13462436" y="6164634"/>
                <a:ext cx="183094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FCC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𝟒𝟎𝟎𝟒</m:t>
                      </m:r>
                    </m:oMath>
                  </m:oMathPara>
                </a14:m>
                <a:endParaRPr lang="en-US" sz="48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C4227FA-0D6D-CC96-1E52-8466421E9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2436" y="6164634"/>
                <a:ext cx="1830949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>
            <a:extLst>
              <a:ext uri="{FF2B5EF4-FFF2-40B4-BE49-F238E27FC236}">
                <a16:creationId xmlns:a16="http://schemas.microsoft.com/office/drawing/2014/main" id="{F8F25D8E-28A3-A849-9223-4E0FFDA9C27A}"/>
              </a:ext>
            </a:extLst>
          </p:cNvPr>
          <p:cNvSpPr/>
          <p:nvPr/>
        </p:nvSpPr>
        <p:spPr>
          <a:xfrm>
            <a:off x="13646743" y="6062922"/>
            <a:ext cx="1440857" cy="1073867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BE22945-7477-DC92-E144-E789FB0A9697}"/>
                  </a:ext>
                </a:extLst>
              </p:cNvPr>
              <p:cNvSpPr txBox="1"/>
              <p:nvPr/>
            </p:nvSpPr>
            <p:spPr>
              <a:xfrm>
                <a:off x="5736935" y="8068791"/>
                <a:ext cx="3593612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𝟔𝟏𝟓</m:t>
                          </m:r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</m:oMath>
                  </m:oMathPara>
                </a14:m>
                <a:endParaRPr lang="en-US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BE22945-7477-DC92-E144-E789FB0A9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935" y="8068791"/>
                <a:ext cx="3593612" cy="84773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11F531E-7583-4656-10A0-D364B0D8776E}"/>
                  </a:ext>
                </a:extLst>
              </p:cNvPr>
              <p:cNvSpPr txBox="1"/>
              <p:nvPr/>
            </p:nvSpPr>
            <p:spPr>
              <a:xfrm>
                <a:off x="9296400" y="8068791"/>
                <a:ext cx="72487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CC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</m:oMath>
                  </m:oMathPara>
                </a14:m>
                <a:endParaRPr lang="en-US" sz="48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11F531E-7583-4656-10A0-D364B0D87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8068791"/>
                <a:ext cx="724877" cy="83099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Rectangle 139">
            <a:extLst>
              <a:ext uri="{FF2B5EF4-FFF2-40B4-BE49-F238E27FC236}">
                <a16:creationId xmlns:a16="http://schemas.microsoft.com/office/drawing/2014/main" id="{EFF9A8AC-F035-0684-09D7-2064BDEA0F1E}"/>
              </a:ext>
            </a:extLst>
          </p:cNvPr>
          <p:cNvSpPr/>
          <p:nvPr/>
        </p:nvSpPr>
        <p:spPr>
          <a:xfrm>
            <a:off x="9200854" y="7891279"/>
            <a:ext cx="1167732" cy="1119282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0AC8018F-3DA1-FFEF-8580-1289315598CB}"/>
                  </a:ext>
                </a:extLst>
              </p:cNvPr>
              <p:cNvSpPr txBox="1"/>
              <p:nvPr/>
            </p:nvSpPr>
            <p:spPr>
              <a:xfrm>
                <a:off x="15169049" y="6164634"/>
                <a:ext cx="1899751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0AC8018F-3DA1-FFEF-8580-128931559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9049" y="6164634"/>
                <a:ext cx="1899751" cy="84773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5307151-2DA9-5B3E-5B44-273F950C1279}"/>
                  </a:ext>
                </a:extLst>
              </p:cNvPr>
              <p:cNvSpPr txBox="1"/>
              <p:nvPr/>
            </p:nvSpPr>
            <p:spPr>
              <a:xfrm>
                <a:off x="10238892" y="8068791"/>
                <a:ext cx="1343508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5307151-2DA9-5B3E-5B44-273F950C1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8892" y="8068791"/>
                <a:ext cx="1343508" cy="84773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TextBox 145">
            <a:extLst>
              <a:ext uri="{FF2B5EF4-FFF2-40B4-BE49-F238E27FC236}">
                <a16:creationId xmlns:a16="http://schemas.microsoft.com/office/drawing/2014/main" id="{58DA5EB7-96E7-4A97-AEC3-93BB8483CE09}"/>
              </a:ext>
            </a:extLst>
          </p:cNvPr>
          <p:cNvSpPr txBox="1"/>
          <p:nvPr/>
        </p:nvSpPr>
        <p:spPr>
          <a:xfrm>
            <a:off x="7328755" y="6166356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1E293E1-0EDC-4BFE-308E-4DED5A440CFF}"/>
              </a:ext>
            </a:extLst>
          </p:cNvPr>
          <p:cNvSpPr txBox="1"/>
          <p:nvPr/>
        </p:nvSpPr>
        <p:spPr>
          <a:xfrm>
            <a:off x="16614494" y="6164634"/>
            <a:ext cx="83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F587395-4E53-8DBC-1227-0CC52E474102}"/>
                  </a:ext>
                </a:extLst>
              </p:cNvPr>
              <p:cNvSpPr txBox="1"/>
              <p:nvPr/>
            </p:nvSpPr>
            <p:spPr>
              <a:xfrm>
                <a:off x="1152210" y="6246061"/>
                <a:ext cx="4212243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</m:t>
                          </m:r>
                          <m:r>
                            <a:rPr lang="en-US" sz="4800" b="1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</m:t>
                          </m:r>
                        </m:e>
                        <m:sup>
                          <m:r>
                            <a:rPr lang="en-US" sz="4800" b="1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</m:oMath>
                  </m:oMathPara>
                </a14:m>
                <a:endParaRPr lang="en-US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F587395-4E53-8DBC-1227-0CC52E474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210" y="6246061"/>
                <a:ext cx="4212243" cy="84773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0D11D83-E77D-27AA-2DF2-3087BDC06BD4}"/>
                  </a:ext>
                </a:extLst>
              </p:cNvPr>
              <p:cNvSpPr txBox="1"/>
              <p:nvPr/>
            </p:nvSpPr>
            <p:spPr>
              <a:xfrm>
                <a:off x="8518595" y="6184751"/>
                <a:ext cx="5058629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𝟒𝟎</m:t>
                          </m:r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𝐦𝐦</m:t>
                          </m:r>
                        </m:e>
                        <m:sup>
                          <m:r>
                            <a:rPr lang="en-US" sz="4800" b="1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</m:oMath>
                  </m:oMathPara>
                </a14:m>
                <a:endParaRPr lang="en-US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0D11D83-E77D-27AA-2DF2-3087BDC06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8595" y="6184751"/>
                <a:ext cx="5058629" cy="84773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58E3C051-7410-D886-E661-767BB0E38BDD}"/>
                  </a:ext>
                </a:extLst>
              </p:cNvPr>
              <p:cNvSpPr txBox="1"/>
              <p:nvPr/>
            </p:nvSpPr>
            <p:spPr>
              <a:xfrm>
                <a:off x="11528537" y="8041355"/>
                <a:ext cx="109356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CC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𝟏𝟓</m:t>
                      </m:r>
                    </m:oMath>
                  </m:oMathPara>
                </a14:m>
                <a:endParaRPr lang="en-US" sz="48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58E3C051-7410-D886-E661-767BB0E38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8537" y="8041355"/>
                <a:ext cx="1093569" cy="83099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Rectangle 150">
            <a:extLst>
              <a:ext uri="{FF2B5EF4-FFF2-40B4-BE49-F238E27FC236}">
                <a16:creationId xmlns:a16="http://schemas.microsoft.com/office/drawing/2014/main" id="{A6BCB706-E021-C95C-33C0-860308EE1E0C}"/>
              </a:ext>
            </a:extLst>
          </p:cNvPr>
          <p:cNvSpPr/>
          <p:nvPr/>
        </p:nvSpPr>
        <p:spPr>
          <a:xfrm>
            <a:off x="11334573" y="7891279"/>
            <a:ext cx="1167732" cy="1119282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AD206EDE-4737-5250-9246-B3BACE3A7027}"/>
                  </a:ext>
                </a:extLst>
              </p:cNvPr>
              <p:cNvSpPr txBox="1"/>
              <p:nvPr/>
            </p:nvSpPr>
            <p:spPr>
              <a:xfrm>
                <a:off x="12458887" y="8115300"/>
                <a:ext cx="1720215" cy="84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 smtClean="0">
                              <a:solidFill>
                                <a:srgbClr val="F5395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0" smtClean="0">
                          <a:solidFill>
                            <a:srgbClr val="F5395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AD206EDE-4737-5250-9246-B3BACE3A7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8887" y="8115300"/>
                <a:ext cx="1720215" cy="847733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Picture 152">
            <a:extLst>
              <a:ext uri="{FF2B5EF4-FFF2-40B4-BE49-F238E27FC236}">
                <a16:creationId xmlns:a16="http://schemas.microsoft.com/office/drawing/2014/main" id="{F7F45E03-12C5-3A1E-106D-05E28277719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466" y="7522259"/>
            <a:ext cx="1560794" cy="2193241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D55C7514-E06F-4F2F-5004-06FF60D7810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7" y="7200339"/>
            <a:ext cx="4501384" cy="34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8.80556E-5 -0.035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3.58025E-6 L 0.00191 -0.0510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9" grpId="0" animBg="1"/>
      <p:bldP spid="83" grpId="0" animBg="1"/>
      <p:bldP spid="116" grpId="0" animBg="1"/>
      <p:bldP spid="119" grpId="0" animBg="1"/>
      <p:bldP spid="122" grpId="0" animBg="1"/>
      <p:bldP spid="134" grpId="0" animBg="1"/>
      <p:bldP spid="137" grpId="0" animBg="1"/>
      <p:bldP spid="140" grpId="0" animBg="1"/>
      <p:bldP spid="1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298</Words>
  <Application>Microsoft Office PowerPoint</Application>
  <PresentationFormat>Custom</PresentationFormat>
  <Paragraphs>109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Cambria Math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dao duc</dc:title>
  <dc:creator>THAO LY</dc:creator>
  <cp:lastModifiedBy>Tran Thi Thao Ly_GV</cp:lastModifiedBy>
  <cp:revision>8</cp:revision>
  <dcterms:created xsi:type="dcterms:W3CDTF">2006-08-16T00:00:00Z</dcterms:created>
  <dcterms:modified xsi:type="dcterms:W3CDTF">2024-08-02T19:45:51Z</dcterms:modified>
  <dc:identifier>DAGLlNEwuaM</dc:identifier>
</cp:coreProperties>
</file>