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6" r:id="rId2"/>
  </p:sldMasterIdLst>
  <p:notesMasterIdLst>
    <p:notesMasterId r:id="rId30"/>
  </p:notesMasterIdLst>
  <p:sldIdLst>
    <p:sldId id="309" r:id="rId3"/>
    <p:sldId id="298" r:id="rId4"/>
    <p:sldId id="299" r:id="rId5"/>
    <p:sldId id="300" r:id="rId6"/>
    <p:sldId id="301" r:id="rId7"/>
    <p:sldId id="324" r:id="rId8"/>
    <p:sldId id="303" r:id="rId9"/>
    <p:sldId id="304" r:id="rId10"/>
    <p:sldId id="310" r:id="rId11"/>
    <p:sldId id="312" r:id="rId12"/>
    <p:sldId id="311" r:id="rId13"/>
    <p:sldId id="318" r:id="rId14"/>
    <p:sldId id="319" r:id="rId15"/>
    <p:sldId id="320" r:id="rId16"/>
    <p:sldId id="322" r:id="rId17"/>
    <p:sldId id="321" r:id="rId18"/>
    <p:sldId id="325" r:id="rId19"/>
    <p:sldId id="323" r:id="rId20"/>
    <p:sldId id="314" r:id="rId21"/>
    <p:sldId id="315" r:id="rId22"/>
    <p:sldId id="316" r:id="rId23"/>
    <p:sldId id="291" r:id="rId24"/>
    <p:sldId id="313" r:id="rId25"/>
    <p:sldId id="286" r:id="rId26"/>
    <p:sldId id="302" r:id="rId27"/>
    <p:sldId id="326" r:id="rId28"/>
    <p:sldId id="256" r:id="rId29"/>
  </p:sldIdLst>
  <p:sldSz cx="12192000" cy="6858000"/>
  <p:notesSz cx="6858000" cy="9144000"/>
  <p:embeddedFontLst>
    <p:embeddedFont>
      <p:font typeface="Calibri Light" panose="020F0302020204030204" pitchFamily="34" charset="0"/>
      <p:regular r:id="rId31"/>
      <p:italic r:id="rId32"/>
    </p:embeddedFont>
    <p:embeddedFont>
      <p:font typeface="仓耳暖男手札体 W01" panose="020B0604020202020204" charset="-122"/>
      <p:regular r:id="rId33"/>
    </p:embeddedFont>
    <p:embeddedFont>
      <p:font typeface="#9Slide05 Pattaya" panose="00000500000000000000" pitchFamily="2" charset="-34"/>
      <p:regular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UTM Avo" panose="02040603050506020204" pitchFamily="18" charset="0"/>
      <p:regular r:id="rId43"/>
      <p:bold r:id="rId44"/>
      <p:italic r:id="rId45"/>
      <p:boldItalic r:id="rId46"/>
    </p:embeddedFont>
    <p:embeddedFont>
      <p:font typeface="等线" panose="020B0604020202020204" charset="-122"/>
      <p:regular r:id="rId47"/>
      <p:bold r:id="rId48"/>
    </p:embeddedFont>
    <p:embeddedFont>
      <p:font typeface="SVN-Newton" panose="02040603050506020204" pitchFamily="18" charset="0"/>
      <p:regular r:id="rId49"/>
    </p:embeddedFont>
  </p:embeddedFontLst>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94FF"/>
    <a:srgbClr val="B0615A"/>
    <a:srgbClr val="BDB886"/>
    <a:srgbClr val="477250"/>
    <a:srgbClr val="CDBF97"/>
    <a:srgbClr val="8D7545"/>
    <a:srgbClr val="ECE8E5"/>
    <a:srgbClr val="E4CBCB"/>
    <a:srgbClr val="A88755"/>
    <a:srgbClr val="1F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7" autoAdjust="0"/>
    <p:restoredTop sz="94660"/>
  </p:normalViewPr>
  <p:slideViewPr>
    <p:cSldViewPr snapToGrid="0">
      <p:cViewPr varScale="1">
        <p:scale>
          <a:sx n="91" d="100"/>
          <a:sy n="91" d="100"/>
        </p:scale>
        <p:origin x="86" y="8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仓耳暖男手札体 W01" panose="02020400000000000000" pitchFamily="18" charset="-122"/>
                <a:ea typeface="仓耳暖男手札体 W01"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仓耳暖男手札体 W01" panose="02020400000000000000" pitchFamily="18" charset="-122"/>
                <a:ea typeface="仓耳暖男手札体 W01" panose="02020400000000000000" pitchFamily="18" charset="-122"/>
              </a:defRPr>
            </a:lvl1pPr>
          </a:lstStyle>
          <a:p>
            <a:fld id="{11577D22-AD28-43FC-8EB4-B134A7D334C3}" type="datetimeFigureOut">
              <a:rPr lang="zh-CN" altLang="en-US" smtClean="0"/>
              <a:pPr/>
              <a:t>2024/9/8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仓耳暖男手札体 W01" panose="02020400000000000000" pitchFamily="18" charset="-122"/>
                <a:ea typeface="仓耳暖男手札体 W01"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仓耳暖男手札体 W01" panose="02020400000000000000" pitchFamily="18" charset="-122"/>
                <a:ea typeface="仓耳暖男手札体 W01" panose="02020400000000000000" pitchFamily="18" charset="-122"/>
              </a:defRPr>
            </a:lvl1pPr>
          </a:lstStyle>
          <a:p>
            <a:fld id="{DA8C8EFA-96ED-4A18-B46D-8BDC030E3AF6}" type="slidenum">
              <a:rPr lang="zh-CN" altLang="en-US" smtClean="0"/>
              <a:pPr/>
              <a:t>‹#›</a:t>
            </a:fld>
            <a:endParaRPr lang="zh-CN" altLang="en-US" dirty="0"/>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仓耳暖男手札体 W01" panose="02020400000000000000" pitchFamily="18" charset="-122"/>
        <a:ea typeface="仓耳暖男手札体 W01" panose="02020400000000000000" pitchFamily="18" charset="-122"/>
        <a:cs typeface="+mn-cs"/>
      </a:defRPr>
    </a:lvl1pPr>
    <a:lvl2pPr marL="457200" algn="l" defTabSz="914400" rtl="0" eaLnBrk="1" latinLnBrk="0" hangingPunct="1">
      <a:defRPr sz="1200" kern="1200">
        <a:solidFill>
          <a:schemeClr val="tx1"/>
        </a:solidFill>
        <a:latin typeface="仓耳暖男手札体 W01" panose="02020400000000000000" pitchFamily="18" charset="-122"/>
        <a:ea typeface="仓耳暖男手札体 W01" panose="02020400000000000000" pitchFamily="18" charset="-122"/>
        <a:cs typeface="+mn-cs"/>
      </a:defRPr>
    </a:lvl2pPr>
    <a:lvl3pPr marL="914400" algn="l" defTabSz="914400" rtl="0" eaLnBrk="1" latinLnBrk="0" hangingPunct="1">
      <a:defRPr sz="1200" kern="1200">
        <a:solidFill>
          <a:schemeClr val="tx1"/>
        </a:solidFill>
        <a:latin typeface="仓耳暖男手札体 W01" panose="02020400000000000000" pitchFamily="18" charset="-122"/>
        <a:ea typeface="仓耳暖男手札体 W01" panose="02020400000000000000" pitchFamily="18" charset="-122"/>
        <a:cs typeface="+mn-cs"/>
      </a:defRPr>
    </a:lvl3pPr>
    <a:lvl4pPr marL="1371600" algn="l" defTabSz="914400" rtl="0" eaLnBrk="1" latinLnBrk="0" hangingPunct="1">
      <a:defRPr sz="1200" kern="1200">
        <a:solidFill>
          <a:schemeClr val="tx1"/>
        </a:solidFill>
        <a:latin typeface="仓耳暖男手札体 W01" panose="02020400000000000000" pitchFamily="18" charset="-122"/>
        <a:ea typeface="仓耳暖男手札体 W01" panose="02020400000000000000" pitchFamily="18" charset="-122"/>
        <a:cs typeface="+mn-cs"/>
      </a:defRPr>
    </a:lvl4pPr>
    <a:lvl5pPr marL="1828800" algn="l" defTabSz="914400" rtl="0" eaLnBrk="1" latinLnBrk="0" hangingPunct="1">
      <a:defRPr sz="1200" kern="1200">
        <a:solidFill>
          <a:schemeClr val="tx1"/>
        </a:solidFill>
        <a:latin typeface="仓耳暖男手札体 W01" panose="02020400000000000000" pitchFamily="18" charset="-122"/>
        <a:ea typeface="仓耳暖男手札体 W01"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phổ</a:t>
            </a:r>
            <a:r>
              <a:rPr lang="en-US" dirty="0"/>
              <a:t> </a:t>
            </a:r>
            <a:r>
              <a:rPr lang="en-US" dirty="0" err="1"/>
              <a:t>biến</a:t>
            </a:r>
            <a:r>
              <a:rPr lang="en-US" dirty="0"/>
              <a:t> </a:t>
            </a:r>
            <a:r>
              <a:rPr lang="en-US" dirty="0" err="1"/>
              <a:t>luật</a:t>
            </a:r>
            <a:r>
              <a:rPr lang="en-US" dirty="0"/>
              <a:t> </a:t>
            </a:r>
            <a:r>
              <a:rPr lang="en-US" dirty="0" err="1"/>
              <a:t>chơi</a:t>
            </a:r>
            <a:r>
              <a:rPr lang="en-US" dirty="0"/>
              <a:t>: HS </a:t>
            </a:r>
            <a:r>
              <a:rPr lang="en-US" dirty="0" err="1"/>
              <a:t>phải</a:t>
            </a:r>
            <a:r>
              <a:rPr lang="en-US" dirty="0"/>
              <a:t> </a:t>
            </a:r>
            <a:r>
              <a:rPr lang="en-US" dirty="0" err="1"/>
              <a:t>nhổ</a:t>
            </a:r>
            <a:r>
              <a:rPr lang="en-US" dirty="0"/>
              <a:t> </a:t>
            </a:r>
            <a:r>
              <a:rPr lang="en-US" dirty="0" err="1"/>
              <a:t>cỏ</a:t>
            </a:r>
            <a:r>
              <a:rPr lang="en-US" dirty="0"/>
              <a:t>, </a:t>
            </a:r>
            <a:r>
              <a:rPr lang="en-US" dirty="0" err="1"/>
              <a:t>bắt</a:t>
            </a:r>
            <a:r>
              <a:rPr lang="en-US" dirty="0"/>
              <a:t> </a:t>
            </a:r>
            <a:r>
              <a:rPr lang="en-US" dirty="0" err="1"/>
              <a:t>sâu</a:t>
            </a:r>
            <a:r>
              <a:rPr lang="en-US" dirty="0"/>
              <a:t>, </a:t>
            </a:r>
            <a:r>
              <a:rPr lang="en-US" dirty="0" err="1"/>
              <a:t>tưới</a:t>
            </a:r>
            <a:r>
              <a:rPr lang="en-US" dirty="0"/>
              <a:t> </a:t>
            </a:r>
            <a:r>
              <a:rPr lang="en-US" dirty="0" err="1"/>
              <a:t>nước</a:t>
            </a:r>
            <a:r>
              <a:rPr lang="en-US" dirty="0"/>
              <a:t> </a:t>
            </a:r>
            <a:r>
              <a:rPr lang="en-US" dirty="0" err="1"/>
              <a:t>và</a:t>
            </a:r>
            <a:r>
              <a:rPr lang="en-US" dirty="0"/>
              <a:t> </a:t>
            </a:r>
            <a:r>
              <a:rPr lang="en-US" dirty="0" err="1"/>
              <a:t>cho</a:t>
            </a:r>
            <a:r>
              <a:rPr lang="en-US" dirty="0"/>
              <a:t> </a:t>
            </a:r>
            <a:r>
              <a:rPr lang="en-US" dirty="0" err="1"/>
              <a:t>rau</a:t>
            </a:r>
            <a:r>
              <a:rPr lang="en-US" dirty="0"/>
              <a:t> </a:t>
            </a:r>
            <a:r>
              <a:rPr lang="en-US" dirty="0" err="1"/>
              <a:t>củ</a:t>
            </a:r>
            <a:r>
              <a:rPr lang="en-US" dirty="0"/>
              <a:t> </a:t>
            </a:r>
            <a:r>
              <a:rPr lang="en-US" dirty="0" err="1"/>
              <a:t>để</a:t>
            </a:r>
            <a:r>
              <a:rPr lang="en-US" dirty="0"/>
              <a:t> </a:t>
            </a:r>
            <a:r>
              <a:rPr lang="en-US" dirty="0" err="1"/>
              <a:t>hoàn</a:t>
            </a:r>
            <a:r>
              <a:rPr lang="en-US" dirty="0"/>
              <a:t> </a:t>
            </a:r>
            <a:r>
              <a:rPr lang="en-US" dirty="0" err="1"/>
              <a:t>thành</a:t>
            </a:r>
            <a:r>
              <a:rPr lang="en-US" dirty="0"/>
              <a:t> </a:t>
            </a:r>
            <a:r>
              <a:rPr lang="en-US" dirty="0" err="1"/>
              <a:t>nhiệm</a:t>
            </a:r>
            <a:r>
              <a:rPr lang="en-US" dirty="0"/>
              <a:t> </a:t>
            </a:r>
            <a:r>
              <a:rPr lang="en-US" dirty="0" err="1"/>
              <a:t>vụ</a:t>
            </a:r>
            <a:r>
              <a:rPr lang="en-US" dirty="0"/>
              <a:t>, </a:t>
            </a:r>
            <a:r>
              <a:rPr lang="en-US" dirty="0" err="1"/>
              <a:t>thu</a:t>
            </a:r>
            <a:r>
              <a:rPr lang="en-US" dirty="0"/>
              <a:t> </a:t>
            </a:r>
            <a:r>
              <a:rPr lang="en-US" dirty="0" err="1"/>
              <a:t>hoạch</a:t>
            </a:r>
            <a:r>
              <a:rPr lang="en-US" dirty="0"/>
              <a:t> </a:t>
            </a:r>
            <a:r>
              <a:rPr lang="en-US" dirty="0" err="1"/>
              <a:t>được</a:t>
            </a:r>
            <a:r>
              <a:rPr lang="en-US" dirty="0"/>
              <a:t> </a:t>
            </a:r>
            <a:r>
              <a:rPr lang="en-US" dirty="0" err="1"/>
              <a:t>rau</a:t>
            </a:r>
            <a:r>
              <a:rPr lang="en-US" dirty="0"/>
              <a:t> </a:t>
            </a:r>
            <a:r>
              <a:rPr lang="en-US" dirty="0" err="1"/>
              <a:t>củ</a:t>
            </a:r>
            <a:r>
              <a:rPr lang="en-US" dirty="0"/>
              <a:t>. </a:t>
            </a:r>
          </a:p>
          <a:p>
            <a:r>
              <a:rPr lang="en-US" dirty="0"/>
              <a:t>GV </a:t>
            </a:r>
            <a:r>
              <a:rPr lang="en-US" dirty="0" err="1"/>
              <a:t>nhấn</a:t>
            </a:r>
            <a:r>
              <a:rPr lang="en-US" dirty="0"/>
              <a:t> </a:t>
            </a:r>
            <a:r>
              <a:rPr lang="en-US" dirty="0" err="1"/>
              <a:t>vào</a:t>
            </a:r>
            <a:r>
              <a:rPr lang="en-US" dirty="0"/>
              <a:t> con </a:t>
            </a:r>
            <a:r>
              <a:rPr lang="en-US" dirty="0" err="1"/>
              <a:t>sâu</a:t>
            </a:r>
            <a:r>
              <a:rPr lang="en-US" dirty="0"/>
              <a:t> </a:t>
            </a:r>
            <a:r>
              <a:rPr lang="en-US" dirty="0" err="1"/>
              <a:t>trên</a:t>
            </a:r>
            <a:r>
              <a:rPr lang="en-US" dirty="0"/>
              <a:t> </a:t>
            </a:r>
            <a:r>
              <a:rPr lang="en-US" dirty="0" err="1"/>
              <a:t>quả</a:t>
            </a:r>
            <a:r>
              <a:rPr lang="en-US" dirty="0"/>
              <a:t> </a:t>
            </a:r>
            <a:r>
              <a:rPr lang="en-US" dirty="0" err="1"/>
              <a:t>bí</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GV </a:t>
            </a:r>
            <a:r>
              <a:rPr lang="en-US" dirty="0" err="1"/>
              <a:t>nhấn</a:t>
            </a:r>
            <a:r>
              <a:rPr lang="en-US" dirty="0"/>
              <a:t> </a:t>
            </a:r>
            <a:r>
              <a:rPr lang="en-US" dirty="0" err="1"/>
              <a:t>vào</a:t>
            </a:r>
            <a:r>
              <a:rPr lang="en-US" dirty="0"/>
              <a:t> </a:t>
            </a:r>
            <a:r>
              <a:rPr lang="en-US" dirty="0" err="1"/>
              <a:t>đám</a:t>
            </a:r>
            <a:r>
              <a:rPr lang="en-US" dirty="0"/>
              <a:t> </a:t>
            </a:r>
            <a:r>
              <a:rPr lang="en-US" dirty="0" err="1"/>
              <a:t>cỏ</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GV </a:t>
            </a:r>
            <a:r>
              <a:rPr lang="en-US" dirty="0" err="1"/>
              <a:t>nhấn</a:t>
            </a:r>
            <a:r>
              <a:rPr lang="en-US" dirty="0"/>
              <a:t> </a:t>
            </a:r>
            <a:r>
              <a:rPr lang="en-US" dirty="0" err="1"/>
              <a:t>vào</a:t>
            </a:r>
            <a:r>
              <a:rPr lang="en-US" dirty="0"/>
              <a:t> </a:t>
            </a:r>
            <a:r>
              <a:rPr lang="en-US" dirty="0" err="1"/>
              <a:t>bình</a:t>
            </a:r>
            <a:r>
              <a:rPr lang="en-US" dirty="0"/>
              <a:t> </a:t>
            </a:r>
            <a:r>
              <a:rPr lang="en-US" dirty="0" err="1"/>
              <a:t>tưới</a:t>
            </a:r>
            <a:r>
              <a:rPr lang="en-US" dirty="0"/>
              <a:t> </a:t>
            </a:r>
            <a:r>
              <a:rPr lang="en-US" dirty="0" err="1"/>
              <a:t>nước</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err="1"/>
              <a:t>Cuối</a:t>
            </a:r>
            <a:r>
              <a:rPr lang="en-US" dirty="0"/>
              <a:t> </a:t>
            </a:r>
            <a:r>
              <a:rPr lang="en-US" dirty="0" err="1"/>
              <a:t>cùng</a:t>
            </a:r>
            <a:r>
              <a:rPr lang="en-US" dirty="0"/>
              <a:t>, GV </a:t>
            </a:r>
            <a:r>
              <a:rPr lang="en-US" dirty="0" err="1"/>
              <a:t>nhấn</a:t>
            </a:r>
            <a:r>
              <a:rPr lang="en-US" dirty="0"/>
              <a:t> </a:t>
            </a:r>
            <a:r>
              <a:rPr lang="en-US" dirty="0" err="1"/>
              <a:t>vào</a:t>
            </a:r>
            <a:r>
              <a:rPr lang="en-US" dirty="0"/>
              <a:t> </a:t>
            </a:r>
            <a:r>
              <a:rPr lang="en-US" dirty="0" err="1"/>
              <a:t>quả</a:t>
            </a:r>
            <a:r>
              <a:rPr lang="en-US" dirty="0"/>
              <a:t> </a:t>
            </a:r>
            <a:r>
              <a:rPr lang="en-US" dirty="0" err="1"/>
              <a:t>bí</a:t>
            </a:r>
            <a:r>
              <a:rPr lang="en-US" dirty="0"/>
              <a:t> </a:t>
            </a:r>
            <a:r>
              <a:rPr lang="en-US" dirty="0" err="1"/>
              <a:t>không</a:t>
            </a:r>
            <a:r>
              <a:rPr lang="en-US" dirty="0"/>
              <a:t> </a:t>
            </a:r>
            <a:r>
              <a:rPr lang="en-US" dirty="0" err="1"/>
              <a:t>có</a:t>
            </a:r>
            <a:r>
              <a:rPr lang="en-US" dirty="0"/>
              <a:t> con </a:t>
            </a:r>
            <a:r>
              <a:rPr lang="en-US" dirty="0" err="1"/>
              <a:t>sâu</a:t>
            </a:r>
            <a:r>
              <a:rPr lang="en-US" dirty="0"/>
              <a:t> (</a:t>
            </a:r>
            <a:r>
              <a:rPr lang="en-US" dirty="0" err="1"/>
              <a:t>gần</a:t>
            </a:r>
            <a:r>
              <a:rPr lang="en-US" dirty="0"/>
              <a:t> con </a:t>
            </a:r>
            <a:r>
              <a:rPr lang="en-US" dirty="0" err="1"/>
              <a:t>thỏ</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trang</a:t>
            </a:r>
            <a:r>
              <a:rPr lang="en-US" dirty="0"/>
              <a:t> slide </a:t>
            </a:r>
            <a:r>
              <a:rPr lang="en-US" dirty="0" err="1"/>
              <a:t>thu</a:t>
            </a:r>
            <a:r>
              <a:rPr lang="en-US" dirty="0"/>
              <a:t> </a:t>
            </a:r>
            <a:r>
              <a:rPr lang="en-US" dirty="0" err="1"/>
              <a:t>hoạch</a:t>
            </a:r>
            <a:r>
              <a:rPr lang="en-US" dirty="0"/>
              <a:t> </a:t>
            </a:r>
            <a:r>
              <a:rPr lang="en-US" dirty="0" err="1"/>
              <a:t>rau</a:t>
            </a:r>
            <a:r>
              <a:rPr lang="en-US" dirty="0"/>
              <a:t> </a:t>
            </a:r>
            <a:r>
              <a:rPr lang="en-US" dirty="0" err="1"/>
              <a:t>củ</a:t>
            </a:r>
            <a:r>
              <a:rPr lang="en-US" dirty="0"/>
              <a:t>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8A30-3D4D-466A-91D9-2DC26ACB469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927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chọn</a:t>
            </a:r>
            <a:r>
              <a:rPr lang="en-US" dirty="0"/>
              <a:t> </a:t>
            </a:r>
            <a:r>
              <a:rPr lang="en-US" dirty="0" err="1"/>
              <a:t>đáp</a:t>
            </a:r>
            <a:r>
              <a:rPr lang="en-US" dirty="0"/>
              <a:t> </a:t>
            </a:r>
            <a:r>
              <a:rPr lang="en-US" dirty="0" err="1"/>
              <a:t>án</a:t>
            </a:r>
            <a:r>
              <a:rPr lang="en-US" dirty="0"/>
              <a:t> GV </a:t>
            </a:r>
            <a:r>
              <a:rPr lang="en-US" dirty="0" err="1"/>
              <a:t>bấm</a:t>
            </a:r>
            <a:r>
              <a:rPr lang="en-US" dirty="0"/>
              <a:t> </a:t>
            </a:r>
            <a:r>
              <a:rPr lang="en-US" dirty="0" err="1"/>
              <a:t>vào</a:t>
            </a:r>
            <a:r>
              <a:rPr lang="en-US" dirty="0"/>
              <a:t> </a:t>
            </a:r>
            <a:r>
              <a:rPr lang="en-US" dirty="0" err="1"/>
              <a:t>chiếc</a:t>
            </a:r>
            <a:r>
              <a:rPr lang="en-US" dirty="0"/>
              <a:t> </a:t>
            </a:r>
            <a:r>
              <a:rPr lang="en-US" dirty="0" err="1"/>
              <a:t>giỏ</a:t>
            </a:r>
            <a:r>
              <a:rPr lang="en-US" dirty="0"/>
              <a:t> </a:t>
            </a:r>
            <a:r>
              <a:rPr lang="en-US" dirty="0" err="1"/>
              <a:t>phía</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lại</a:t>
            </a:r>
            <a:r>
              <a:rPr lang="en-US" dirty="0"/>
              <a:t> </a:t>
            </a:r>
            <a:r>
              <a:rPr lang="en-US" dirty="0" err="1"/>
              <a:t>trang</a:t>
            </a:r>
            <a:r>
              <a:rPr lang="en-US" dirty="0"/>
              <a:t> </a:t>
            </a:r>
            <a:r>
              <a:rPr lang="en-US" dirty="0" err="1"/>
              <a:t>số</a:t>
            </a:r>
            <a:r>
              <a:rPr lang="en-US" dirty="0"/>
              <a:t> 6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8A30-3D4D-466A-91D9-2DC26ACB469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238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674218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0866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569277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61524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78348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355616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4F55D-3E1D-54EB-6AC3-84865B0CD498}"/>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31DF4-BFE9-F439-24D1-33B5C3305F09}"/>
              </a:ext>
            </a:extLst>
          </p:cNvPr>
          <p:cNvSpPr>
            <a:spLocks noGrp="1"/>
          </p:cNvSpPr>
          <p:nvPr>
            <p:ph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F40A8-3A61-A87B-D266-F85EE479B87C}"/>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a:extLst>
              <a:ext uri="{FF2B5EF4-FFF2-40B4-BE49-F238E27FC236}">
                <a16:creationId xmlns:a16="http://schemas.microsoft.com/office/drawing/2014/main" id="{7EB32A08-E9CC-094A-0FAA-9298A8A5A3B4}"/>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62D8B8-534D-EACA-6577-A6CCB3CC0896}"/>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CA0781DC-D693-3E59-5412-DC0C34EF304A}"/>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A396DEDD-F517-4610-EB84-311F03B67A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0" name="Picture 9">
            <a:extLst>
              <a:ext uri="{FF2B5EF4-FFF2-40B4-BE49-F238E27FC236}">
                <a16:creationId xmlns:a16="http://schemas.microsoft.com/office/drawing/2014/main" id="{C9A75AF7-5A01-3625-853D-15E3364D6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1" name="Date Placeholder 3">
            <a:extLst>
              <a:ext uri="{FF2B5EF4-FFF2-40B4-BE49-F238E27FC236}">
                <a16:creationId xmlns:a16="http://schemas.microsoft.com/office/drawing/2014/main" id="{647CD671-1FF9-4FFA-7EEE-87FED48F70D7}"/>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9/8/2024</a:t>
            </a:fld>
            <a:endParaRPr lang="en-US" sz="800"/>
          </a:p>
        </p:txBody>
      </p:sp>
      <p:sp>
        <p:nvSpPr>
          <p:cNvPr id="12" name="Slide Number Placeholder 5">
            <a:extLst>
              <a:ext uri="{FF2B5EF4-FFF2-40B4-BE49-F238E27FC236}">
                <a16:creationId xmlns:a16="http://schemas.microsoft.com/office/drawing/2014/main" id="{87F5477E-66ED-6D84-5E18-5E496BDB3EAE}"/>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3" name="Picture 6">
            <a:extLst>
              <a:ext uri="{FF2B5EF4-FFF2-40B4-BE49-F238E27FC236}">
                <a16:creationId xmlns:a16="http://schemas.microsoft.com/office/drawing/2014/main" id="{F44F4C13-711D-28C4-E61C-15FB2CF11825}"/>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4" name="Picture 6">
            <a:extLst>
              <a:ext uri="{FF2B5EF4-FFF2-40B4-BE49-F238E27FC236}">
                <a16:creationId xmlns:a16="http://schemas.microsoft.com/office/drawing/2014/main" id="{EE4859D8-A682-CC13-854C-0E37A89428E5}"/>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5" name="Picture 6">
            <a:extLst>
              <a:ext uri="{FF2B5EF4-FFF2-40B4-BE49-F238E27FC236}">
                <a16:creationId xmlns:a16="http://schemas.microsoft.com/office/drawing/2014/main" id="{0EF96F7B-5916-272C-0E57-93BB1A268516}"/>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6" name="Picture 6">
            <a:extLst>
              <a:ext uri="{FF2B5EF4-FFF2-40B4-BE49-F238E27FC236}">
                <a16:creationId xmlns:a16="http://schemas.microsoft.com/office/drawing/2014/main" id="{182D59A3-F52B-05A4-16DD-6CAF004468BE}"/>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7" name="Picture 6">
            <a:extLst>
              <a:ext uri="{FF2B5EF4-FFF2-40B4-BE49-F238E27FC236}">
                <a16:creationId xmlns:a16="http://schemas.microsoft.com/office/drawing/2014/main" id="{7E888597-60F3-91FB-D3A5-5AF851329E87}"/>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8" name="Picture 6">
            <a:extLst>
              <a:ext uri="{FF2B5EF4-FFF2-40B4-BE49-F238E27FC236}">
                <a16:creationId xmlns:a16="http://schemas.microsoft.com/office/drawing/2014/main" id="{5AF1CD1C-9136-7339-0508-BCE3B57A0F6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19" name="Picture 6">
            <a:extLst>
              <a:ext uri="{FF2B5EF4-FFF2-40B4-BE49-F238E27FC236}">
                <a16:creationId xmlns:a16="http://schemas.microsoft.com/office/drawing/2014/main" id="{28B51687-D392-F101-DF1E-1B2AC093D02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0" name="Picture 6">
            <a:extLst>
              <a:ext uri="{FF2B5EF4-FFF2-40B4-BE49-F238E27FC236}">
                <a16:creationId xmlns:a16="http://schemas.microsoft.com/office/drawing/2014/main" id="{F31CBB8A-ABFA-12E5-949B-777B3677C09B}"/>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1" name="Hình ảnh 31">
            <a:extLst>
              <a:ext uri="{FF2B5EF4-FFF2-40B4-BE49-F238E27FC236}">
                <a16:creationId xmlns:a16="http://schemas.microsoft.com/office/drawing/2014/main" id="{86DD38CA-1CEE-1F49-36F6-2C5DEFDB8FF6}"/>
              </a:ext>
            </a:extLst>
          </p:cNvPr>
          <p:cNvPicPr>
            <a:picLocks noChangeAspect="1"/>
          </p:cNvPicPr>
          <p:nvPr userDrawn="1"/>
        </p:nvPicPr>
        <p:blipFill>
          <a:blip r:embed="rId5"/>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16949838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4582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64883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721062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63898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285234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41384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296077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6.xml"/><Relationship Id="rId16"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76642-9523-BCC6-55FE-97E6FE1F3BDD}"/>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3AB15B-DB6B-33C2-1444-67C2A10679B6}"/>
              </a:ext>
            </a:extLst>
          </p:cNvPr>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5EAF5-1AC1-E0C3-86FE-39430A0E39F2}"/>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a:extLst>
              <a:ext uri="{FF2B5EF4-FFF2-40B4-BE49-F238E27FC236}">
                <a16:creationId xmlns:a16="http://schemas.microsoft.com/office/drawing/2014/main" id="{40E589F6-582A-DB0C-97FD-1ACF3C5DF5DD}"/>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D7B5C5-6F10-BD96-3C94-CE10333EAF2A}"/>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8E6961E-BB1A-C6A8-7096-4C7CF88769C2}"/>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6B042997-75F1-C197-1D67-090755100A4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0" name="Picture 9">
            <a:extLst>
              <a:ext uri="{FF2B5EF4-FFF2-40B4-BE49-F238E27FC236}">
                <a16:creationId xmlns:a16="http://schemas.microsoft.com/office/drawing/2014/main" id="{46BFCDB8-6A47-C5C4-56BF-F2B392020DC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1" name="Date Placeholder 3">
            <a:extLst>
              <a:ext uri="{FF2B5EF4-FFF2-40B4-BE49-F238E27FC236}">
                <a16:creationId xmlns:a16="http://schemas.microsoft.com/office/drawing/2014/main" id="{77934E8F-7AA4-9974-0906-0275EA038215}"/>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9/8/2024</a:t>
            </a:fld>
            <a:endParaRPr lang="en-US" sz="800"/>
          </a:p>
        </p:txBody>
      </p:sp>
      <p:sp>
        <p:nvSpPr>
          <p:cNvPr id="12" name="Slide Number Placeholder 5">
            <a:extLst>
              <a:ext uri="{FF2B5EF4-FFF2-40B4-BE49-F238E27FC236}">
                <a16:creationId xmlns:a16="http://schemas.microsoft.com/office/drawing/2014/main" id="{2CF30D8E-D94E-CF69-B0FE-EAF874CBE0A4}"/>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3" name="Picture 6">
            <a:extLst>
              <a:ext uri="{FF2B5EF4-FFF2-40B4-BE49-F238E27FC236}">
                <a16:creationId xmlns:a16="http://schemas.microsoft.com/office/drawing/2014/main" id="{10E44231-F4BA-C8D5-6412-9CD513EFB6DA}"/>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4" name="Picture 6">
            <a:extLst>
              <a:ext uri="{FF2B5EF4-FFF2-40B4-BE49-F238E27FC236}">
                <a16:creationId xmlns:a16="http://schemas.microsoft.com/office/drawing/2014/main" id="{1EA02FAF-6A90-633D-43D8-BCB4736C4D2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5" name="Picture 6">
            <a:extLst>
              <a:ext uri="{FF2B5EF4-FFF2-40B4-BE49-F238E27FC236}">
                <a16:creationId xmlns:a16="http://schemas.microsoft.com/office/drawing/2014/main" id="{7EB8F855-207A-DA56-9CED-0D791A62F178}"/>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6" name="Picture 6">
            <a:extLst>
              <a:ext uri="{FF2B5EF4-FFF2-40B4-BE49-F238E27FC236}">
                <a16:creationId xmlns:a16="http://schemas.microsoft.com/office/drawing/2014/main" id="{3F7FD1C8-0032-AEF2-F86D-45780E1C3FD6}"/>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7" name="Picture 6">
            <a:extLst>
              <a:ext uri="{FF2B5EF4-FFF2-40B4-BE49-F238E27FC236}">
                <a16:creationId xmlns:a16="http://schemas.microsoft.com/office/drawing/2014/main" id="{89AE889C-0FD0-C7D2-AB6D-5432C8B514A4}"/>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8" name="Picture 6">
            <a:extLst>
              <a:ext uri="{FF2B5EF4-FFF2-40B4-BE49-F238E27FC236}">
                <a16:creationId xmlns:a16="http://schemas.microsoft.com/office/drawing/2014/main" id="{CA9C15CE-8D59-37B3-37C1-193704E27286}"/>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19" name="Picture 6">
            <a:extLst>
              <a:ext uri="{FF2B5EF4-FFF2-40B4-BE49-F238E27FC236}">
                <a16:creationId xmlns:a16="http://schemas.microsoft.com/office/drawing/2014/main" id="{44F42424-1B7D-ADE6-E957-8C01DE4F861D}"/>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0" name="Picture 6">
            <a:extLst>
              <a:ext uri="{FF2B5EF4-FFF2-40B4-BE49-F238E27FC236}">
                <a16:creationId xmlns:a16="http://schemas.microsoft.com/office/drawing/2014/main" id="{26AED422-88DC-569A-5BBF-699143FE049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1" name="Hình ảnh 31">
            <a:extLst>
              <a:ext uri="{FF2B5EF4-FFF2-40B4-BE49-F238E27FC236}">
                <a16:creationId xmlns:a16="http://schemas.microsoft.com/office/drawing/2014/main" id="{85166635-C1AB-7419-62C5-741BD79FF8A1}"/>
              </a:ext>
            </a:extLst>
          </p:cNvPr>
          <p:cNvPicPr>
            <a:picLocks noChangeAspect="1"/>
          </p:cNvPicPr>
          <p:nvPr userDrawn="1"/>
        </p:nvPicPr>
        <p:blipFill>
          <a:blip r:embed="rId10"/>
          <a:stretch>
            <a:fillRect/>
          </a:stretch>
        </p:blipFill>
        <p:spPr>
          <a:xfrm>
            <a:off x="-1857326" y="-90820"/>
            <a:ext cx="1804572" cy="25422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52" r:id="rId4"/>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9/8/2024</a:t>
            </a:fld>
            <a:endParaRPr lang="en-US" sz="800"/>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2" name="Hình ảnh 31">
            <a:extLst>
              <a:ext uri="{FF2B5EF4-FFF2-40B4-BE49-F238E27FC236}">
                <a16:creationId xmlns:a16="http://schemas.microsoft.com/office/drawing/2014/main" id="{30C8F15C-07A0-3A8E-FA19-C854DE37283A}"/>
              </a:ext>
            </a:extLst>
          </p:cNvPr>
          <p:cNvPicPr>
            <a:picLocks noChangeAspect="1"/>
          </p:cNvPicPr>
          <p:nvPr userDrawn="1"/>
        </p:nvPicPr>
        <p:blipFill>
          <a:blip r:embed="rId17"/>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2256640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2.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45.png"/><Relationship Id="rId12" Type="http://schemas.microsoft.com/office/2007/relationships/hdphoto" Target="../media/hdphoto6.wdp"/><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12.png"/><Relationship Id="rId4" Type="http://schemas.openxmlformats.org/officeDocument/2006/relationships/image" Target="../media/image42.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15.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8.xml"/><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slide" Target="slide6.xml"/><Relationship Id="rId9" Type="http://schemas.openxmlformats.org/officeDocument/2006/relationships/slide" Target="slide5.xml"/><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4.xml"/><Relationship Id="rId1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2.png"/><Relationship Id="rId5" Type="http://schemas.openxmlformats.org/officeDocument/2006/relationships/slideLayout" Target="../slideLayouts/slideLayout2.xml"/><Relationship Id="rId15" Type="http://schemas.microsoft.com/office/2007/relationships/hdphoto" Target="../media/hdphoto5.wdp"/><Relationship Id="rId10" Type="http://schemas.openxmlformats.org/officeDocument/2006/relationships/image" Target="../media/image21.png"/><Relationship Id="rId4" Type="http://schemas.openxmlformats.org/officeDocument/2006/relationships/audio" Target="../media/media3.mp3"/><Relationship Id="rId9" Type="http://schemas.openxmlformats.org/officeDocument/2006/relationships/image" Target="../media/image20.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slide" Target="slide4.xml"/><Relationship Id="rId17"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29.png"/><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slideLayout" Target="../slideLayouts/slideLayout2.xml"/><Relationship Id="rId1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21.png"/><Relationship Id="rId1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slide" Target="slide4.xml"/><Relationship Id="rId17"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29.png"/><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slideLayout" Target="../slideLayouts/slideLayout2.xml"/><Relationship Id="rId1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21.pn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2">
            <a:extLst>
              <a:ext uri="{FF2B5EF4-FFF2-40B4-BE49-F238E27FC236}">
                <a16:creationId xmlns:a16="http://schemas.microsoft.com/office/drawing/2014/main" id="{CEB8D445-803A-E859-E076-5BB011FD2649}"/>
              </a:ext>
            </a:extLst>
          </p:cNvPr>
          <p:cNvSpPr/>
          <p:nvPr/>
        </p:nvSpPr>
        <p:spPr>
          <a:xfrm>
            <a:off x="791836" y="614616"/>
            <a:ext cx="10567687" cy="4039495"/>
          </a:xfrm>
          <a:prstGeom prst="roundRect">
            <a:avLst/>
          </a:prstGeom>
          <a:solidFill>
            <a:schemeClr val="bg1">
              <a:alpha val="62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pic>
        <p:nvPicPr>
          <p:cNvPr id="7" name="Picture 6" descr="A green and white logo&#10;&#10;Description automatically generated">
            <a:extLst>
              <a:ext uri="{FF2B5EF4-FFF2-40B4-BE49-F238E27FC236}">
                <a16:creationId xmlns:a16="http://schemas.microsoft.com/office/drawing/2014/main" id="{6733D51A-7EB4-01E8-A831-0BFC369C47B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31233" y="-109082"/>
            <a:ext cx="1363000" cy="1363000"/>
          </a:xfrm>
          <a:prstGeom prst="rect">
            <a:avLst/>
          </a:prstGeom>
        </p:spPr>
      </p:pic>
      <p:pic>
        <p:nvPicPr>
          <p:cNvPr id="12" name="Picture 11">
            <a:extLst>
              <a:ext uri="{FF2B5EF4-FFF2-40B4-BE49-F238E27FC236}">
                <a16:creationId xmlns:a16="http://schemas.microsoft.com/office/drawing/2014/main" id="{D0DF39E2-CBDA-CE7D-2C96-8A047D8E2A56}"/>
              </a:ext>
            </a:extLst>
          </p:cNvPr>
          <p:cNvPicPr>
            <a:picLocks noChangeAspect="1"/>
          </p:cNvPicPr>
          <p:nvPr/>
        </p:nvPicPr>
        <p:blipFill>
          <a:blip r:embed="rId3"/>
          <a:stretch>
            <a:fillRect/>
          </a:stretch>
        </p:blipFill>
        <p:spPr>
          <a:xfrm>
            <a:off x="-375920" y="572418"/>
            <a:ext cx="12192000" cy="3781888"/>
          </a:xfrm>
          <a:prstGeom prst="rect">
            <a:avLst/>
          </a:prstGeom>
        </p:spPr>
      </p:pic>
      <p:pic>
        <p:nvPicPr>
          <p:cNvPr id="2" name="Picture 1" descr="A cartoon of a child&#10;&#10;Description automatically generated">
            <a:extLst>
              <a:ext uri="{FF2B5EF4-FFF2-40B4-BE49-F238E27FC236}">
                <a16:creationId xmlns:a16="http://schemas.microsoft.com/office/drawing/2014/main" id="{40D656D2-2329-620E-CDF7-FA55AA500B0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879" b="98949" l="9980" r="89980">
                        <a14:foregroundMark x1="39556" y1="9899" x2="46667" y2="7394"/>
                        <a14:foregroundMark x1="46667" y1="7394" x2="58505" y2="7879"/>
                        <a14:foregroundMark x1="58505" y1="7879" x2="67717" y2="10949"/>
                        <a14:foregroundMark x1="47717" y1="89172" x2="48444" y2="98949"/>
                      </a14:backgroundRemoval>
                    </a14:imgEffect>
                  </a14:imgLayer>
                </a14:imgProps>
              </a:ext>
              <a:ext uri="{28A0092B-C50C-407E-A947-70E740481C1C}">
                <a14:useLocalDpi xmlns:a14="http://schemas.microsoft.com/office/drawing/2010/main" val="0"/>
              </a:ext>
            </a:extLst>
          </a:blip>
          <a:stretch>
            <a:fillRect/>
          </a:stretch>
        </p:blipFill>
        <p:spPr>
          <a:xfrm>
            <a:off x="5618480" y="4171368"/>
            <a:ext cx="2733040" cy="2733040"/>
          </a:xfrm>
          <a:prstGeom prst="rect">
            <a:avLst/>
          </a:prstGeom>
        </p:spPr>
      </p:pic>
    </p:spTree>
    <p:extLst>
      <p:ext uri="{BB962C8B-B14F-4D97-AF65-F5344CB8AC3E}">
        <p14:creationId xmlns:p14="http://schemas.microsoft.com/office/powerpoint/2010/main" val="217178532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of a person and a child&#10;&#10;Description automatically generated">
            <a:extLst>
              <a:ext uri="{FF2B5EF4-FFF2-40B4-BE49-F238E27FC236}">
                <a16:creationId xmlns:a16="http://schemas.microsoft.com/office/drawing/2014/main" id="{C2F7D826-B060-DB7F-4FB9-4AD0A26B7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49" y="254000"/>
            <a:ext cx="11609501" cy="6858000"/>
          </a:xfrm>
          <a:prstGeom prst="rect">
            <a:avLst/>
          </a:prstGeom>
        </p:spPr>
      </p:pic>
    </p:spTree>
    <p:extLst>
      <p:ext uri="{BB962C8B-B14F-4D97-AF65-F5344CB8AC3E}">
        <p14:creationId xmlns:p14="http://schemas.microsoft.com/office/powerpoint/2010/main" val="8559940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F19121D-0E7C-1D96-538A-0F7F52773B50}"/>
              </a:ext>
            </a:extLst>
          </p:cNvPr>
          <p:cNvSpPr/>
          <p:nvPr/>
        </p:nvSpPr>
        <p:spPr>
          <a:xfrm>
            <a:off x="3802427" y="556503"/>
            <a:ext cx="7397375" cy="4261933"/>
          </a:xfrm>
          <a:prstGeom prst="cloudCallout">
            <a:avLst/>
          </a:prstGeom>
          <a:solidFill>
            <a:schemeClr val="bg1">
              <a:lumMod val="9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3" name="TextBox 172">
            <a:extLst>
              <a:ext uri="{FF2B5EF4-FFF2-40B4-BE49-F238E27FC236}">
                <a16:creationId xmlns:a16="http://schemas.microsoft.com/office/drawing/2014/main" id="{4B5DF5CB-0DC8-2154-D608-9D1D340884AE}"/>
              </a:ext>
            </a:extLst>
          </p:cNvPr>
          <p:cNvSpPr txBox="1"/>
          <p:nvPr/>
        </p:nvSpPr>
        <p:spPr>
          <a:xfrm>
            <a:off x="4522190" y="1146495"/>
            <a:ext cx="5861450" cy="2769989"/>
          </a:xfrm>
          <a:prstGeom prst="rect">
            <a:avLst/>
          </a:prstGeom>
          <a:noFill/>
        </p:spPr>
        <p:txBody>
          <a:bodyPr wrap="square" rtlCol="0">
            <a:spAutoFit/>
          </a:bodyPr>
          <a:lstStyle/>
          <a:p>
            <a:pPr algn="ctr"/>
            <a:r>
              <a:rPr lang="vi-VN" sz="5800" b="1" dirty="0">
                <a:solidFill>
                  <a:srgbClr val="C00000"/>
                </a:solidFill>
                <a:latin typeface="Cambria" panose="02040503050406030204" pitchFamily="18" charset="0"/>
                <a:ea typeface="Cambria" panose="02040503050406030204" pitchFamily="18" charset="0"/>
              </a:rPr>
              <a:t>Chúng ta cùng nhau tìm hiểu về </a:t>
            </a:r>
          </a:p>
          <a:p>
            <a:pPr algn="ctr"/>
            <a:r>
              <a:rPr lang="vi-VN" sz="5800" b="1" dirty="0">
                <a:solidFill>
                  <a:srgbClr val="C00000"/>
                </a:solidFill>
                <a:latin typeface="Cambria" panose="02040503050406030204" pitchFamily="18" charset="0"/>
                <a:ea typeface="Cambria" panose="02040503050406030204" pitchFamily="18" charset="0"/>
              </a:rPr>
              <a:t>héc – ta nhé!</a:t>
            </a:r>
            <a:endParaRPr lang="en-SG" sz="5800" b="1" dirty="0">
              <a:solidFill>
                <a:srgbClr val="C00000"/>
              </a:solidFill>
              <a:latin typeface="Cambria" panose="02040503050406030204" pitchFamily="18" charset="0"/>
              <a:ea typeface="Cambria" panose="02040503050406030204" pitchFamily="18" charset="0"/>
            </a:endParaRPr>
          </a:p>
        </p:txBody>
      </p:sp>
      <p:pic>
        <p:nvPicPr>
          <p:cNvPr id="3" name="Picture 2" descr="A cartoon of a child&#10;&#10;Description automatically generated">
            <a:extLst>
              <a:ext uri="{FF2B5EF4-FFF2-40B4-BE49-F238E27FC236}">
                <a16:creationId xmlns:a16="http://schemas.microsoft.com/office/drawing/2014/main" id="{F2D069D2-4B83-26B9-7F5E-33173583F97C}"/>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879" b="98949" l="9980" r="89980">
                        <a14:foregroundMark x1="39556" y1="9899" x2="46667" y2="7394"/>
                        <a14:foregroundMark x1="46667" y1="7394" x2="58505" y2="7879"/>
                        <a14:foregroundMark x1="58505" y1="7879" x2="67717" y2="10949"/>
                        <a14:foregroundMark x1="47717" y1="89172" x2="48444" y2="98949"/>
                      </a14:backgroundRemoval>
                    </a14:imgEffect>
                  </a14:imgLayer>
                </a14:imgProps>
              </a:ext>
              <a:ext uri="{28A0092B-C50C-407E-A947-70E740481C1C}">
                <a14:useLocalDpi xmlns:a14="http://schemas.microsoft.com/office/drawing/2010/main" val="0"/>
              </a:ext>
            </a:extLst>
          </a:blip>
          <a:stretch>
            <a:fillRect/>
          </a:stretch>
        </p:blipFill>
        <p:spPr>
          <a:xfrm>
            <a:off x="-354319" y="365968"/>
            <a:ext cx="5345537" cy="5345537"/>
          </a:xfrm>
          <a:prstGeom prst="rect">
            <a:avLst/>
          </a:prstGeom>
        </p:spPr>
      </p:pic>
    </p:spTree>
    <p:extLst>
      <p:ext uri="{BB962C8B-B14F-4D97-AF65-F5344CB8AC3E}">
        <p14:creationId xmlns:p14="http://schemas.microsoft.com/office/powerpoint/2010/main" val="115778991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ïSļïḑé">
            <a:extLst>
              <a:ext uri="{FF2B5EF4-FFF2-40B4-BE49-F238E27FC236}">
                <a16:creationId xmlns:a16="http://schemas.microsoft.com/office/drawing/2014/main" id="{20B1DD01-E2A1-7B00-48B8-35BF6365CB10}"/>
              </a:ext>
            </a:extLst>
          </p:cNvPr>
          <p:cNvSpPr/>
          <p:nvPr/>
        </p:nvSpPr>
        <p:spPr bwMode="gray">
          <a:xfrm>
            <a:off x="3476319" y="438935"/>
            <a:ext cx="8257032" cy="2183687"/>
          </a:xfrm>
          <a:prstGeom prst="roundRect">
            <a:avLst>
              <a:gd name="adj" fmla="val 21193"/>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a:ea typeface="等线" panose="020B0604020202020204" charset="-122"/>
                <a:cs typeface="+mn-cs"/>
              </a:rPr>
              <a:t> </a:t>
            </a:r>
            <a:endParaRPr kumimoji="0" lang="en-US" altLang="zh-CN" sz="1800" b="0" i="0" u="none" strike="noStrike" kern="1200" cap="none" spc="0" normalizeH="0" baseline="0" noProof="0" dirty="0">
              <a:ln>
                <a:noFill/>
              </a:ln>
              <a:solidFill>
                <a:prstClr val="white"/>
              </a:solidFill>
              <a:effectLst/>
              <a:uLnTx/>
              <a:uFillTx/>
              <a:latin typeface="Calibri"/>
              <a:ea typeface="等线" panose="020B0604020202020204" charset="-122"/>
              <a:cs typeface="+mn-cs"/>
            </a:endParaRPr>
          </a:p>
        </p:txBody>
      </p:sp>
      <p:sp>
        <p:nvSpPr>
          <p:cNvPr id="27" name="TextBox 26">
            <a:extLst>
              <a:ext uri="{FF2B5EF4-FFF2-40B4-BE49-F238E27FC236}">
                <a16:creationId xmlns:a16="http://schemas.microsoft.com/office/drawing/2014/main" id="{4B5DF5CB-0DC8-2154-D608-9D1D340884AE}"/>
              </a:ext>
            </a:extLst>
          </p:cNvPr>
          <p:cNvSpPr txBox="1"/>
          <p:nvPr/>
        </p:nvSpPr>
        <p:spPr>
          <a:xfrm>
            <a:off x="3498247" y="670645"/>
            <a:ext cx="8213176" cy="1708160"/>
          </a:xfrm>
          <a:prstGeom prst="rect">
            <a:avLst/>
          </a:prstGeom>
          <a:noFill/>
        </p:spPr>
        <p:txBody>
          <a:bodyPr wrap="square" rtlCol="0">
            <a:spAutoFit/>
          </a:bodyPr>
          <a:lstStyle/>
          <a:p>
            <a:pPr lvl="0" algn="ctr">
              <a:defRPr/>
            </a:pPr>
            <a:r>
              <a:rPr lang="vi-VN" sz="3500" b="1" dirty="0">
                <a:solidFill>
                  <a:srgbClr val="C00000"/>
                </a:solidFill>
                <a:latin typeface="Cambria" panose="02040503050406030204" pitchFamily="18" charset="0"/>
                <a:ea typeface="Cambria" panose="02040503050406030204" pitchFamily="18" charset="0"/>
              </a:rPr>
              <a:t>Để đo diện tích đất trong những ngành như nông nghiệp, lâm nghiệp,...người ta thường dùng đơn vị héc-ta.</a:t>
            </a:r>
            <a:endParaRPr lang="en-SG" sz="3500" b="1" dirty="0">
              <a:solidFill>
                <a:srgbClr val="C00000"/>
              </a:solidFill>
              <a:latin typeface="Cambria" panose="02040503050406030204" pitchFamily="18" charset="0"/>
              <a:ea typeface="Cambria" panose="02040503050406030204" pitchFamily="18" charset="0"/>
            </a:endParaRPr>
          </a:p>
        </p:txBody>
      </p:sp>
      <p:pic>
        <p:nvPicPr>
          <p:cNvPr id="172" name="Picture 171" descr="A cartoon of a child&#10;&#10;Description automatically generated">
            <a:extLst>
              <a:ext uri="{FF2B5EF4-FFF2-40B4-BE49-F238E27FC236}">
                <a16:creationId xmlns:a16="http://schemas.microsoft.com/office/drawing/2014/main" id="{21B7D684-8785-8866-1137-5A14EF9D271C}"/>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879" b="98949" l="9980" r="89980">
                        <a14:foregroundMark x1="39556" y1="9899" x2="46667" y2="7394"/>
                        <a14:foregroundMark x1="46667" y1="7394" x2="58505" y2="7879"/>
                        <a14:foregroundMark x1="58505" y1="7879" x2="67717" y2="10949"/>
                        <a14:foregroundMark x1="47717" y1="89172" x2="48444" y2="98949"/>
                      </a14:backgroundRemoval>
                    </a14:imgEffect>
                  </a14:imgLayer>
                </a14:imgProps>
              </a:ext>
              <a:ext uri="{28A0092B-C50C-407E-A947-70E740481C1C}">
                <a14:useLocalDpi xmlns:a14="http://schemas.microsoft.com/office/drawing/2010/main" val="0"/>
              </a:ext>
            </a:extLst>
          </a:blip>
          <a:stretch>
            <a:fillRect/>
          </a:stretch>
        </p:blipFill>
        <p:spPr>
          <a:xfrm>
            <a:off x="-688302" y="438935"/>
            <a:ext cx="5345537" cy="5345537"/>
          </a:xfrm>
          <a:prstGeom prst="rect">
            <a:avLst/>
          </a:prstGeom>
        </p:spPr>
      </p:pic>
    </p:spTree>
    <p:extLst>
      <p:ext uri="{BB962C8B-B14F-4D97-AF65-F5344CB8AC3E}">
        <p14:creationId xmlns:p14="http://schemas.microsoft.com/office/powerpoint/2010/main" val="365566172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08E007DB-99A8-2911-37E8-461EFDFDC999}"/>
              </a:ext>
            </a:extLst>
          </p:cNvPr>
          <p:cNvSpPr/>
          <p:nvPr/>
        </p:nvSpPr>
        <p:spPr>
          <a:xfrm>
            <a:off x="215900" y="190500"/>
            <a:ext cx="11772900" cy="7112000"/>
          </a:xfrm>
          <a:prstGeom prst="round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暖男手札体 W01" panose="02020400000000000000" pitchFamily="18" charset="-122"/>
              <a:ea typeface="仓耳暖男手札体 W01" panose="02020400000000000000" pitchFamily="18" charset="-122"/>
              <a:cs typeface="+mn-cs"/>
            </a:endParaRPr>
          </a:p>
        </p:txBody>
      </p:sp>
      <p:sp>
        <p:nvSpPr>
          <p:cNvPr id="3" name="Text Box 12">
            <a:extLst>
              <a:ext uri="{FF2B5EF4-FFF2-40B4-BE49-F238E27FC236}">
                <a16:creationId xmlns:a16="http://schemas.microsoft.com/office/drawing/2014/main" id="{3F445A59-57BD-036F-33BE-F627D5F6266B}"/>
              </a:ext>
            </a:extLst>
          </p:cNvPr>
          <p:cNvSpPr txBox="1">
            <a:spLocks noChangeArrowheads="1"/>
          </p:cNvSpPr>
          <p:nvPr/>
        </p:nvSpPr>
        <p:spPr bwMode="auto">
          <a:xfrm>
            <a:off x="10392601" y="3182056"/>
            <a:ext cx="17454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zh-CN" sz="4400" b="1" dirty="0">
                <a:latin typeface="Cambria" panose="02040503050406030204" pitchFamily="18" charset="0"/>
                <a:ea typeface="Cambria" panose="02040503050406030204" pitchFamily="18" charset="0"/>
              </a:rPr>
              <a:t>100</a:t>
            </a:r>
            <a:r>
              <a:rPr lang="en-US" altLang="zh-CN" sz="4400" b="1" dirty="0">
                <a:latin typeface="Cambria" panose="02040503050406030204" pitchFamily="18" charset="0"/>
                <a:ea typeface="Cambria" panose="02040503050406030204" pitchFamily="18" charset="0"/>
              </a:rPr>
              <a:t>m</a:t>
            </a:r>
            <a:endParaRPr lang="en-US" altLang="zh-CN" sz="4400" b="1" baseline="30000" dirty="0">
              <a:latin typeface="Cambria" panose="02040503050406030204" pitchFamily="18" charset="0"/>
              <a:ea typeface="Cambria" panose="02040503050406030204" pitchFamily="18" charset="0"/>
            </a:endParaRPr>
          </a:p>
        </p:txBody>
      </p:sp>
      <p:sp>
        <p:nvSpPr>
          <p:cNvPr id="4" name="Rectangle 14">
            <a:extLst>
              <a:ext uri="{FF2B5EF4-FFF2-40B4-BE49-F238E27FC236}">
                <a16:creationId xmlns:a16="http://schemas.microsoft.com/office/drawing/2014/main" id="{10E87071-65B4-345C-01AE-8AD79845A2AE}"/>
              </a:ext>
            </a:extLst>
          </p:cNvPr>
          <p:cNvSpPr>
            <a:spLocks noChangeArrowheads="1"/>
          </p:cNvSpPr>
          <p:nvPr/>
        </p:nvSpPr>
        <p:spPr bwMode="auto">
          <a:xfrm>
            <a:off x="5976429" y="1403745"/>
            <a:ext cx="4097338" cy="3643312"/>
          </a:xfrm>
          <a:prstGeom prst="rect">
            <a:avLst/>
          </a:prstGeom>
          <a:solidFill>
            <a:srgbClr val="FFC000"/>
          </a:solidFill>
          <a:ln w="38100">
            <a:solidFill>
              <a:srgbClr val="00206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5" name="Right Brace 4">
            <a:extLst>
              <a:ext uri="{FF2B5EF4-FFF2-40B4-BE49-F238E27FC236}">
                <a16:creationId xmlns:a16="http://schemas.microsoft.com/office/drawing/2014/main" id="{649DB046-FA77-3E1A-EB27-B960B40C6215}"/>
              </a:ext>
            </a:extLst>
          </p:cNvPr>
          <p:cNvSpPr/>
          <p:nvPr/>
        </p:nvSpPr>
        <p:spPr>
          <a:xfrm>
            <a:off x="10222992" y="1403745"/>
            <a:ext cx="457200" cy="364331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ln>
                <a:solidFill>
                  <a:sysClr val="windowText" lastClr="000000"/>
                </a:solidFill>
              </a:ln>
            </a:endParaRPr>
          </a:p>
        </p:txBody>
      </p:sp>
      <p:sp>
        <p:nvSpPr>
          <p:cNvPr id="8" name="Rectangle 7">
            <a:extLst>
              <a:ext uri="{FF2B5EF4-FFF2-40B4-BE49-F238E27FC236}">
                <a16:creationId xmlns:a16="http://schemas.microsoft.com/office/drawing/2014/main" id="{BB9ECA47-7E84-6ACF-3530-B69E0386327F}"/>
              </a:ext>
            </a:extLst>
          </p:cNvPr>
          <p:cNvSpPr>
            <a:spLocks noChangeArrowheads="1"/>
          </p:cNvSpPr>
          <p:nvPr/>
        </p:nvSpPr>
        <p:spPr bwMode="auto">
          <a:xfrm>
            <a:off x="633440" y="5304481"/>
            <a:ext cx="958955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500" b="1" i="1" dirty="0">
                <a:solidFill>
                  <a:srgbClr val="C00000"/>
                </a:solidFill>
                <a:latin typeface="Cambria" panose="02040503050406030204" pitchFamily="18" charset="0"/>
                <a:ea typeface="Cambria" panose="02040503050406030204" pitchFamily="18" charset="0"/>
              </a:rPr>
              <a:t> </a:t>
            </a:r>
            <a:r>
              <a:rPr lang="vi-VN" altLang="zh-CN" sz="4500" b="1" i="1" dirty="0">
                <a:solidFill>
                  <a:srgbClr val="C00000"/>
                </a:solidFill>
                <a:latin typeface="Cambria" panose="02040503050406030204" pitchFamily="18" charset="0"/>
                <a:ea typeface="Cambria" panose="02040503050406030204" pitchFamily="18" charset="0"/>
              </a:rPr>
              <a:t>Héc – ta</a:t>
            </a:r>
            <a:r>
              <a:rPr lang="en-US" altLang="zh-CN" sz="4500" b="1" i="1" dirty="0">
                <a:solidFill>
                  <a:srgbClr val="C00000"/>
                </a:solidFill>
                <a:latin typeface="Cambria" panose="02040503050406030204" pitchFamily="18" charset="0"/>
                <a:ea typeface="Cambria" panose="02040503050406030204" pitchFamily="18" charset="0"/>
              </a:rPr>
              <a:t> </a:t>
            </a:r>
            <a:r>
              <a:rPr lang="en-US" altLang="zh-CN" sz="4500" b="1" i="1" dirty="0" err="1">
                <a:solidFill>
                  <a:srgbClr val="C00000"/>
                </a:solidFill>
                <a:latin typeface="Cambria" panose="02040503050406030204" pitchFamily="18" charset="0"/>
                <a:ea typeface="Cambria" panose="02040503050406030204" pitchFamily="18" charset="0"/>
              </a:rPr>
              <a:t>là</a:t>
            </a:r>
            <a:r>
              <a:rPr lang="en-US" altLang="zh-CN" sz="4500" b="1" i="1" dirty="0">
                <a:solidFill>
                  <a:srgbClr val="C00000"/>
                </a:solidFill>
                <a:latin typeface="Cambria" panose="02040503050406030204" pitchFamily="18" charset="0"/>
                <a:ea typeface="Cambria" panose="02040503050406030204" pitchFamily="18" charset="0"/>
              </a:rPr>
              <a:t> </a:t>
            </a:r>
            <a:r>
              <a:rPr lang="en-US" altLang="zh-CN" sz="4500" b="1" i="1" dirty="0" err="1">
                <a:solidFill>
                  <a:srgbClr val="C00000"/>
                </a:solidFill>
                <a:latin typeface="Cambria" panose="02040503050406030204" pitchFamily="18" charset="0"/>
                <a:ea typeface="Cambria" panose="02040503050406030204" pitchFamily="18" charset="0"/>
              </a:rPr>
              <a:t>diện</a:t>
            </a:r>
            <a:r>
              <a:rPr lang="en-US" altLang="zh-CN" sz="4500" b="1" i="1" dirty="0">
                <a:solidFill>
                  <a:srgbClr val="C00000"/>
                </a:solidFill>
                <a:latin typeface="Cambria" panose="02040503050406030204" pitchFamily="18" charset="0"/>
                <a:ea typeface="Cambria" panose="02040503050406030204" pitchFamily="18" charset="0"/>
              </a:rPr>
              <a:t> </a:t>
            </a:r>
            <a:r>
              <a:rPr lang="en-US" altLang="zh-CN" sz="4500" b="1" i="1" dirty="0" err="1">
                <a:solidFill>
                  <a:srgbClr val="C00000"/>
                </a:solidFill>
                <a:latin typeface="Cambria" panose="02040503050406030204" pitchFamily="18" charset="0"/>
                <a:ea typeface="Cambria" panose="02040503050406030204" pitchFamily="18" charset="0"/>
              </a:rPr>
              <a:t>tích</a:t>
            </a:r>
            <a:r>
              <a:rPr lang="en-US" altLang="zh-CN" sz="4500" b="1" i="1" dirty="0">
                <a:solidFill>
                  <a:srgbClr val="C00000"/>
                </a:solidFill>
                <a:latin typeface="Cambria" panose="02040503050406030204" pitchFamily="18" charset="0"/>
                <a:ea typeface="Cambria" panose="02040503050406030204" pitchFamily="18" charset="0"/>
              </a:rPr>
              <a:t> </a:t>
            </a:r>
            <a:r>
              <a:rPr lang="en-US" altLang="zh-CN" sz="4500" b="1" i="1" dirty="0" err="1">
                <a:solidFill>
                  <a:srgbClr val="C00000"/>
                </a:solidFill>
                <a:latin typeface="Cambria" panose="02040503050406030204" pitchFamily="18" charset="0"/>
                <a:ea typeface="Cambria" panose="02040503050406030204" pitchFamily="18" charset="0"/>
              </a:rPr>
              <a:t>của</a:t>
            </a:r>
            <a:r>
              <a:rPr lang="en-US" altLang="zh-CN" sz="4500" b="1" i="1" dirty="0">
                <a:solidFill>
                  <a:srgbClr val="C00000"/>
                </a:solidFill>
                <a:latin typeface="Cambria" panose="02040503050406030204" pitchFamily="18" charset="0"/>
                <a:ea typeface="Cambria" panose="02040503050406030204" pitchFamily="18" charset="0"/>
              </a:rPr>
              <a:t> </a:t>
            </a:r>
            <a:r>
              <a:rPr lang="en-US" altLang="zh-CN" sz="4500" b="1" i="1" dirty="0" err="1">
                <a:solidFill>
                  <a:srgbClr val="C00000"/>
                </a:solidFill>
                <a:latin typeface="Cambria" panose="02040503050406030204" pitchFamily="18" charset="0"/>
                <a:ea typeface="Cambria" panose="02040503050406030204" pitchFamily="18" charset="0"/>
              </a:rPr>
              <a:t>hình</a:t>
            </a:r>
            <a:r>
              <a:rPr lang="en-US" altLang="zh-CN" sz="4500" b="1" i="1" dirty="0">
                <a:solidFill>
                  <a:srgbClr val="C00000"/>
                </a:solidFill>
                <a:latin typeface="Cambria" panose="02040503050406030204" pitchFamily="18" charset="0"/>
                <a:ea typeface="Cambria" panose="02040503050406030204" pitchFamily="18" charset="0"/>
              </a:rPr>
              <a:t> </a:t>
            </a:r>
            <a:r>
              <a:rPr lang="en-US" altLang="zh-CN" sz="4500" b="1" i="1" dirty="0" err="1">
                <a:solidFill>
                  <a:srgbClr val="C00000"/>
                </a:solidFill>
                <a:latin typeface="Cambria" panose="02040503050406030204" pitchFamily="18" charset="0"/>
                <a:ea typeface="Cambria" panose="02040503050406030204" pitchFamily="18" charset="0"/>
              </a:rPr>
              <a:t>vuông</a:t>
            </a:r>
            <a:r>
              <a:rPr lang="en-US" altLang="zh-CN" sz="4500" b="1" i="1" dirty="0">
                <a:solidFill>
                  <a:srgbClr val="C00000"/>
                </a:solidFill>
                <a:latin typeface="Cambria" panose="02040503050406030204" pitchFamily="18" charset="0"/>
                <a:ea typeface="Cambria" panose="02040503050406030204" pitchFamily="18" charset="0"/>
              </a:rPr>
              <a:t> </a:t>
            </a:r>
            <a:r>
              <a:rPr lang="en-US" altLang="zh-CN" sz="4500" b="1" i="1" dirty="0" err="1">
                <a:solidFill>
                  <a:srgbClr val="C00000"/>
                </a:solidFill>
                <a:latin typeface="Cambria" panose="02040503050406030204" pitchFamily="18" charset="0"/>
                <a:ea typeface="Cambria" panose="02040503050406030204" pitchFamily="18" charset="0"/>
              </a:rPr>
              <a:t>có</a:t>
            </a:r>
            <a:r>
              <a:rPr lang="en-US" altLang="zh-CN" sz="4500" b="1" i="1" dirty="0">
                <a:solidFill>
                  <a:srgbClr val="C00000"/>
                </a:solidFill>
                <a:latin typeface="Cambria" panose="02040503050406030204" pitchFamily="18" charset="0"/>
                <a:ea typeface="Cambria" panose="02040503050406030204" pitchFamily="18" charset="0"/>
              </a:rPr>
              <a:t> </a:t>
            </a:r>
            <a:r>
              <a:rPr lang="en-US" altLang="zh-CN" sz="4500" b="1" i="1" dirty="0" err="1">
                <a:solidFill>
                  <a:srgbClr val="C00000"/>
                </a:solidFill>
                <a:latin typeface="Cambria" panose="02040503050406030204" pitchFamily="18" charset="0"/>
                <a:ea typeface="Cambria" panose="02040503050406030204" pitchFamily="18" charset="0"/>
              </a:rPr>
              <a:t>cạnh</a:t>
            </a:r>
            <a:r>
              <a:rPr lang="en-US" altLang="zh-CN" sz="4500" b="1" i="1" dirty="0">
                <a:solidFill>
                  <a:srgbClr val="C00000"/>
                </a:solidFill>
                <a:latin typeface="Cambria" panose="02040503050406030204" pitchFamily="18" charset="0"/>
                <a:ea typeface="Cambria" panose="02040503050406030204" pitchFamily="18" charset="0"/>
              </a:rPr>
              <a:t> </a:t>
            </a:r>
            <a:r>
              <a:rPr lang="en-US" altLang="zh-CN" sz="4500" b="1" i="1" dirty="0" err="1">
                <a:solidFill>
                  <a:srgbClr val="C00000"/>
                </a:solidFill>
                <a:latin typeface="Cambria" panose="02040503050406030204" pitchFamily="18" charset="0"/>
                <a:ea typeface="Cambria" panose="02040503050406030204" pitchFamily="18" charset="0"/>
              </a:rPr>
              <a:t>dài</a:t>
            </a:r>
            <a:r>
              <a:rPr lang="en-US" altLang="zh-CN" sz="4500" b="1" i="1" dirty="0">
                <a:solidFill>
                  <a:srgbClr val="C00000"/>
                </a:solidFill>
                <a:latin typeface="Cambria" panose="02040503050406030204" pitchFamily="18" charset="0"/>
                <a:ea typeface="Cambria" panose="02040503050406030204" pitchFamily="18" charset="0"/>
              </a:rPr>
              <a:t> </a:t>
            </a:r>
            <a:r>
              <a:rPr lang="vi-VN" altLang="zh-CN" sz="4500" b="1" i="1" dirty="0">
                <a:solidFill>
                  <a:srgbClr val="C00000"/>
                </a:solidFill>
                <a:latin typeface="Cambria" panose="02040503050406030204" pitchFamily="18" charset="0"/>
                <a:ea typeface="Cambria" panose="02040503050406030204" pitchFamily="18" charset="0"/>
              </a:rPr>
              <a:t>100</a:t>
            </a:r>
            <a:r>
              <a:rPr lang="en-US" altLang="zh-CN" sz="4500" b="1" i="1" dirty="0">
                <a:solidFill>
                  <a:srgbClr val="C00000"/>
                </a:solidFill>
                <a:latin typeface="Cambria" panose="02040503050406030204" pitchFamily="18" charset="0"/>
                <a:ea typeface="Cambria" panose="02040503050406030204" pitchFamily="18" charset="0"/>
              </a:rPr>
              <a:t>m. </a:t>
            </a:r>
          </a:p>
        </p:txBody>
      </p:sp>
      <p:sp>
        <p:nvSpPr>
          <p:cNvPr id="15" name="ïSļïḑé">
            <a:extLst>
              <a:ext uri="{FF2B5EF4-FFF2-40B4-BE49-F238E27FC236}">
                <a16:creationId xmlns:a16="http://schemas.microsoft.com/office/drawing/2014/main" id="{26D81EE3-266E-A418-E612-F5AECFC1FB0A}"/>
              </a:ext>
            </a:extLst>
          </p:cNvPr>
          <p:cNvSpPr/>
          <p:nvPr/>
        </p:nvSpPr>
        <p:spPr bwMode="gray">
          <a:xfrm>
            <a:off x="288213" y="814855"/>
            <a:ext cx="5381067" cy="1704825"/>
          </a:xfrm>
          <a:prstGeom prst="roundRect">
            <a:avLst>
              <a:gd name="adj" fmla="val 21193"/>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a:ea typeface="等线" panose="020B0604020202020204" charset="-122"/>
                <a:cs typeface="+mn-cs"/>
              </a:rPr>
              <a:t> </a:t>
            </a:r>
            <a:endParaRPr kumimoji="0" lang="en-US" altLang="zh-CN" sz="1800" b="0" i="0" u="none" strike="noStrike" kern="1200" cap="none" spc="0" normalizeH="0" baseline="0" noProof="0" dirty="0">
              <a:ln>
                <a:noFill/>
              </a:ln>
              <a:solidFill>
                <a:prstClr val="white"/>
              </a:solidFill>
              <a:effectLst/>
              <a:uLnTx/>
              <a:uFillTx/>
              <a:latin typeface="Calibri"/>
              <a:ea typeface="等线" panose="020B0604020202020204" charset="-122"/>
              <a:cs typeface="+mn-cs"/>
            </a:endParaRPr>
          </a:p>
        </p:txBody>
      </p:sp>
      <p:sp>
        <p:nvSpPr>
          <p:cNvPr id="16" name="Rectangle 6">
            <a:extLst>
              <a:ext uri="{FF2B5EF4-FFF2-40B4-BE49-F238E27FC236}">
                <a16:creationId xmlns:a16="http://schemas.microsoft.com/office/drawing/2014/main" id="{E2D9DCD4-14DA-44D3-040D-DCCF4B994BFE}"/>
              </a:ext>
            </a:extLst>
          </p:cNvPr>
          <p:cNvSpPr txBox="1">
            <a:spLocks noChangeArrowheads="1"/>
          </p:cNvSpPr>
          <p:nvPr/>
        </p:nvSpPr>
        <p:spPr bwMode="auto">
          <a:xfrm>
            <a:off x="-1816030" y="979801"/>
            <a:ext cx="958955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zh-CN" sz="3800" b="1" dirty="0" err="1">
                <a:latin typeface="Cambria" panose="02040503050406030204" pitchFamily="18" charset="0"/>
                <a:ea typeface="Cambria" panose="02040503050406030204" pitchFamily="18" charset="0"/>
              </a:rPr>
              <a:t>Hình</a:t>
            </a:r>
            <a:r>
              <a:rPr lang="en-US" altLang="zh-CN" sz="3800" b="1" dirty="0">
                <a:latin typeface="Cambria" panose="02040503050406030204" pitchFamily="18" charset="0"/>
                <a:ea typeface="Cambria" panose="02040503050406030204" pitchFamily="18" charset="0"/>
              </a:rPr>
              <a:t> </a:t>
            </a:r>
            <a:r>
              <a:rPr lang="en-US" altLang="zh-CN" sz="3800" b="1" dirty="0" err="1">
                <a:latin typeface="Cambria" panose="02040503050406030204" pitchFamily="18" charset="0"/>
                <a:ea typeface="Cambria" panose="02040503050406030204" pitchFamily="18" charset="0"/>
              </a:rPr>
              <a:t>vuông</a:t>
            </a:r>
            <a:r>
              <a:rPr lang="en-US" altLang="zh-CN" sz="3800" b="1" dirty="0">
                <a:latin typeface="Cambria" panose="02040503050406030204" pitchFamily="18" charset="0"/>
                <a:ea typeface="Cambria" panose="02040503050406030204" pitchFamily="18" charset="0"/>
              </a:rPr>
              <a:t> </a:t>
            </a:r>
            <a:r>
              <a:rPr lang="vi-VN" altLang="zh-CN" sz="3800" b="1" dirty="0">
                <a:latin typeface="Cambria" panose="02040503050406030204" pitchFamily="18" charset="0"/>
                <a:ea typeface="Cambria" panose="02040503050406030204" pitchFamily="18" charset="0"/>
              </a:rPr>
              <a:t>bên </a:t>
            </a:r>
            <a:r>
              <a:rPr lang="en-US" altLang="zh-CN" sz="3800" b="1" dirty="0" err="1">
                <a:latin typeface="Cambria" panose="02040503050406030204" pitchFamily="18" charset="0"/>
                <a:ea typeface="Cambria" panose="02040503050406030204" pitchFamily="18" charset="0"/>
              </a:rPr>
              <a:t>có</a:t>
            </a:r>
            <a:r>
              <a:rPr lang="en-US" altLang="zh-CN" sz="3800" b="1" dirty="0">
                <a:latin typeface="Cambria" panose="02040503050406030204" pitchFamily="18" charset="0"/>
                <a:ea typeface="Cambria" panose="02040503050406030204" pitchFamily="18" charset="0"/>
              </a:rPr>
              <a:t> </a:t>
            </a:r>
            <a:r>
              <a:rPr lang="en-US" altLang="zh-CN" sz="3800" b="1" dirty="0" err="1">
                <a:latin typeface="Cambria" panose="02040503050406030204" pitchFamily="18" charset="0"/>
                <a:ea typeface="Cambria" panose="02040503050406030204" pitchFamily="18" charset="0"/>
              </a:rPr>
              <a:t>cạnh</a:t>
            </a:r>
            <a:r>
              <a:rPr lang="en-US" altLang="zh-CN" sz="3800" b="1" dirty="0">
                <a:latin typeface="Cambria" panose="02040503050406030204" pitchFamily="18" charset="0"/>
                <a:ea typeface="Cambria" panose="02040503050406030204" pitchFamily="18" charset="0"/>
              </a:rPr>
              <a:t> </a:t>
            </a:r>
            <a:endParaRPr lang="vi-VN" altLang="zh-CN" sz="3800" b="1" dirty="0">
              <a:latin typeface="Cambria" panose="02040503050406030204" pitchFamily="18" charset="0"/>
              <a:ea typeface="Cambria" panose="02040503050406030204" pitchFamily="18" charset="0"/>
            </a:endParaRPr>
          </a:p>
          <a:p>
            <a:pPr algn="ctr" eaLnBrk="1" hangingPunct="1">
              <a:spcBef>
                <a:spcPct val="20000"/>
              </a:spcBef>
            </a:pPr>
            <a:r>
              <a:rPr lang="en-US" altLang="zh-CN" sz="3800" b="1" dirty="0" err="1">
                <a:latin typeface="Cambria" panose="02040503050406030204" pitchFamily="18" charset="0"/>
                <a:ea typeface="Cambria" panose="02040503050406030204" pitchFamily="18" charset="0"/>
              </a:rPr>
              <a:t>dài</a:t>
            </a:r>
            <a:r>
              <a:rPr lang="en-US" altLang="zh-CN" sz="3800" b="1" dirty="0">
                <a:latin typeface="Cambria" panose="02040503050406030204" pitchFamily="18" charset="0"/>
                <a:ea typeface="Cambria" panose="02040503050406030204" pitchFamily="18" charset="0"/>
              </a:rPr>
              <a:t> </a:t>
            </a:r>
            <a:r>
              <a:rPr lang="vi-VN" altLang="zh-CN" sz="3800" b="1" dirty="0">
                <a:latin typeface="Cambria" panose="02040503050406030204" pitchFamily="18" charset="0"/>
                <a:ea typeface="Cambria" panose="02040503050406030204" pitchFamily="18" charset="0"/>
              </a:rPr>
              <a:t>bao nhiêu m?</a:t>
            </a:r>
            <a:endParaRPr lang="en-US" altLang="zh-CN" sz="3800" b="1" i="1" dirty="0">
              <a:solidFill>
                <a:srgbClr val="FF0000"/>
              </a:solidFill>
              <a:latin typeface="Cambria" panose="02040503050406030204" pitchFamily="18" charset="0"/>
              <a:ea typeface="Cambria" panose="02040503050406030204" pitchFamily="18" charset="0"/>
            </a:endParaRPr>
          </a:p>
        </p:txBody>
      </p:sp>
      <p:sp>
        <p:nvSpPr>
          <p:cNvPr id="17" name="Rectangle 6">
            <a:extLst>
              <a:ext uri="{FF2B5EF4-FFF2-40B4-BE49-F238E27FC236}">
                <a16:creationId xmlns:a16="http://schemas.microsoft.com/office/drawing/2014/main" id="{8A537C2B-A747-4545-78CF-FE569D2EBE4B}"/>
              </a:ext>
            </a:extLst>
          </p:cNvPr>
          <p:cNvSpPr txBox="1">
            <a:spLocks noChangeArrowheads="1"/>
          </p:cNvSpPr>
          <p:nvPr/>
        </p:nvSpPr>
        <p:spPr bwMode="auto">
          <a:xfrm>
            <a:off x="-1564454" y="3043156"/>
            <a:ext cx="958955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zh-CN" sz="4000" b="1" dirty="0" err="1">
                <a:latin typeface="Cambria" panose="02040503050406030204" pitchFamily="18" charset="0"/>
                <a:ea typeface="Cambria" panose="02040503050406030204" pitchFamily="18" charset="0"/>
              </a:rPr>
              <a:t>Hình</a:t>
            </a:r>
            <a:r>
              <a:rPr lang="en-US" altLang="zh-CN" sz="4000" b="1" dirty="0">
                <a:latin typeface="Cambria" panose="02040503050406030204" pitchFamily="18" charset="0"/>
                <a:ea typeface="Cambria" panose="02040503050406030204" pitchFamily="18" charset="0"/>
              </a:rPr>
              <a:t> </a:t>
            </a:r>
            <a:r>
              <a:rPr lang="en-US" altLang="zh-CN" sz="4000" b="1" dirty="0" err="1">
                <a:latin typeface="Cambria" panose="02040503050406030204" pitchFamily="18" charset="0"/>
                <a:ea typeface="Cambria" panose="02040503050406030204" pitchFamily="18" charset="0"/>
              </a:rPr>
              <a:t>vuông</a:t>
            </a:r>
            <a:r>
              <a:rPr lang="en-US" altLang="zh-CN" sz="4000" b="1" dirty="0">
                <a:latin typeface="Cambria" panose="02040503050406030204" pitchFamily="18" charset="0"/>
                <a:ea typeface="Cambria" panose="02040503050406030204" pitchFamily="18" charset="0"/>
              </a:rPr>
              <a:t> </a:t>
            </a:r>
            <a:r>
              <a:rPr lang="en-US" altLang="zh-CN" sz="4000" b="1" dirty="0" err="1">
                <a:latin typeface="Cambria" panose="02040503050406030204" pitchFamily="18" charset="0"/>
                <a:ea typeface="Cambria" panose="02040503050406030204" pitchFamily="18" charset="0"/>
              </a:rPr>
              <a:t>có</a:t>
            </a:r>
            <a:r>
              <a:rPr lang="en-US" altLang="zh-CN" sz="4000" b="1" dirty="0">
                <a:latin typeface="Cambria" panose="02040503050406030204" pitchFamily="18" charset="0"/>
                <a:ea typeface="Cambria" panose="02040503050406030204" pitchFamily="18" charset="0"/>
              </a:rPr>
              <a:t> </a:t>
            </a:r>
            <a:r>
              <a:rPr lang="en-US" altLang="zh-CN" sz="4000" b="1" dirty="0" err="1">
                <a:latin typeface="Cambria" panose="02040503050406030204" pitchFamily="18" charset="0"/>
                <a:ea typeface="Cambria" panose="02040503050406030204" pitchFamily="18" charset="0"/>
              </a:rPr>
              <a:t>cạnh</a:t>
            </a:r>
            <a:r>
              <a:rPr lang="en-US" altLang="zh-CN" sz="4000" b="1" dirty="0">
                <a:latin typeface="Cambria" panose="02040503050406030204" pitchFamily="18" charset="0"/>
                <a:ea typeface="Cambria" panose="02040503050406030204" pitchFamily="18" charset="0"/>
              </a:rPr>
              <a:t> </a:t>
            </a:r>
            <a:endParaRPr lang="vi-VN" altLang="zh-CN" sz="4000" b="1" dirty="0">
              <a:latin typeface="Cambria" panose="02040503050406030204" pitchFamily="18" charset="0"/>
              <a:ea typeface="Cambria" panose="02040503050406030204" pitchFamily="18" charset="0"/>
            </a:endParaRPr>
          </a:p>
          <a:p>
            <a:pPr algn="ctr" eaLnBrk="1" hangingPunct="1">
              <a:spcBef>
                <a:spcPct val="20000"/>
              </a:spcBef>
            </a:pPr>
            <a:r>
              <a:rPr lang="en-US" altLang="zh-CN" sz="4000" b="1" dirty="0" err="1">
                <a:latin typeface="Cambria" panose="02040503050406030204" pitchFamily="18" charset="0"/>
                <a:ea typeface="Cambria" panose="02040503050406030204" pitchFamily="18" charset="0"/>
              </a:rPr>
              <a:t>dài</a:t>
            </a:r>
            <a:r>
              <a:rPr lang="en-US" altLang="zh-CN" sz="4000" b="1" dirty="0">
                <a:latin typeface="Cambria" panose="02040503050406030204" pitchFamily="18" charset="0"/>
                <a:ea typeface="Cambria" panose="02040503050406030204" pitchFamily="18" charset="0"/>
              </a:rPr>
              <a:t> </a:t>
            </a:r>
            <a:r>
              <a:rPr lang="vi-VN" altLang="zh-CN" sz="4000" b="1" dirty="0">
                <a:latin typeface="Cambria" panose="02040503050406030204" pitchFamily="18" charset="0"/>
                <a:ea typeface="Cambria" panose="02040503050406030204" pitchFamily="18" charset="0"/>
              </a:rPr>
              <a:t>100 m</a:t>
            </a:r>
            <a:endParaRPr lang="en-US" altLang="zh-CN" sz="40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951950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ïSļïḑé">
            <a:extLst>
              <a:ext uri="{FF2B5EF4-FFF2-40B4-BE49-F238E27FC236}">
                <a16:creationId xmlns:a16="http://schemas.microsoft.com/office/drawing/2014/main" id="{20B1DD01-E2A1-7B00-48B8-35BF6365CB10}"/>
              </a:ext>
            </a:extLst>
          </p:cNvPr>
          <p:cNvSpPr/>
          <p:nvPr/>
        </p:nvSpPr>
        <p:spPr bwMode="gray">
          <a:xfrm>
            <a:off x="4032934" y="826089"/>
            <a:ext cx="6675873" cy="1590857"/>
          </a:xfrm>
          <a:prstGeom prst="roundRect">
            <a:avLst>
              <a:gd name="adj" fmla="val 21193"/>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a:ea typeface="等线" panose="020B0604020202020204" charset="-122"/>
                <a:cs typeface="+mn-cs"/>
              </a:rPr>
              <a:t> </a:t>
            </a:r>
            <a:endParaRPr kumimoji="0" lang="en-US" altLang="zh-CN" sz="1800" b="0" i="0" u="none" strike="noStrike" kern="1200" cap="none" spc="0" normalizeH="0" baseline="0" noProof="0" dirty="0">
              <a:ln>
                <a:noFill/>
              </a:ln>
              <a:solidFill>
                <a:prstClr val="white"/>
              </a:solidFill>
              <a:effectLst/>
              <a:uLnTx/>
              <a:uFillTx/>
              <a:latin typeface="Calibri"/>
              <a:ea typeface="等线" panose="020B0604020202020204" charset="-122"/>
              <a:cs typeface="+mn-cs"/>
            </a:endParaRPr>
          </a:p>
        </p:txBody>
      </p:sp>
      <p:sp>
        <p:nvSpPr>
          <p:cNvPr id="27" name="TextBox 26">
            <a:extLst>
              <a:ext uri="{FF2B5EF4-FFF2-40B4-BE49-F238E27FC236}">
                <a16:creationId xmlns:a16="http://schemas.microsoft.com/office/drawing/2014/main" id="{4B5DF5CB-0DC8-2154-D608-9D1D340884AE}"/>
              </a:ext>
            </a:extLst>
          </p:cNvPr>
          <p:cNvSpPr txBox="1"/>
          <p:nvPr/>
        </p:nvSpPr>
        <p:spPr>
          <a:xfrm>
            <a:off x="3320300" y="1316306"/>
            <a:ext cx="8213176"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Héc – ta viết tắt là ha.</a:t>
            </a:r>
            <a:endParaRPr kumimoji="0" lang="en-SG"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4" name="Picture 3" descr="A cartoon of a child&#10;&#10;Description automatically generated">
            <a:extLst>
              <a:ext uri="{FF2B5EF4-FFF2-40B4-BE49-F238E27FC236}">
                <a16:creationId xmlns:a16="http://schemas.microsoft.com/office/drawing/2014/main" id="{4689F3A4-5A1F-38D0-EA33-76AEE84C33B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879" b="98949" l="9980" r="89980">
                        <a14:foregroundMark x1="39556" y1="9899" x2="46667" y2="7394"/>
                        <a14:foregroundMark x1="46667" y1="7394" x2="58505" y2="7879"/>
                        <a14:foregroundMark x1="58505" y1="7879" x2="67717" y2="10949"/>
                        <a14:foregroundMark x1="47717" y1="89172" x2="48444" y2="98949"/>
                      </a14:backgroundRemoval>
                    </a14:imgEffect>
                  </a14:imgLayer>
                </a14:imgProps>
              </a:ext>
              <a:ext uri="{28A0092B-C50C-407E-A947-70E740481C1C}">
                <a14:useLocalDpi xmlns:a14="http://schemas.microsoft.com/office/drawing/2010/main" val="0"/>
              </a:ext>
            </a:extLst>
          </a:blip>
          <a:stretch>
            <a:fillRect/>
          </a:stretch>
        </p:blipFill>
        <p:spPr>
          <a:xfrm>
            <a:off x="-483864" y="361627"/>
            <a:ext cx="5345537" cy="5345537"/>
          </a:xfrm>
          <a:prstGeom prst="rect">
            <a:avLst/>
          </a:prstGeom>
        </p:spPr>
      </p:pic>
    </p:spTree>
    <p:extLst>
      <p:ext uri="{BB962C8B-B14F-4D97-AF65-F5344CB8AC3E}">
        <p14:creationId xmlns:p14="http://schemas.microsoft.com/office/powerpoint/2010/main" val="323785887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F19121D-0E7C-1D96-538A-0F7F52773B50}"/>
              </a:ext>
            </a:extLst>
          </p:cNvPr>
          <p:cNvSpPr/>
          <p:nvPr/>
        </p:nvSpPr>
        <p:spPr>
          <a:xfrm>
            <a:off x="4188681" y="166263"/>
            <a:ext cx="6707972" cy="4261933"/>
          </a:xfrm>
          <a:prstGeom prst="cloudCallout">
            <a:avLst/>
          </a:prstGeom>
          <a:solidFill>
            <a:schemeClr val="bg1">
              <a:lumMod val="9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3" name="TextBox 172">
            <a:extLst>
              <a:ext uri="{FF2B5EF4-FFF2-40B4-BE49-F238E27FC236}">
                <a16:creationId xmlns:a16="http://schemas.microsoft.com/office/drawing/2014/main" id="{4B5DF5CB-0DC8-2154-D608-9D1D340884AE}"/>
              </a:ext>
            </a:extLst>
          </p:cNvPr>
          <p:cNvSpPr txBox="1"/>
          <p:nvPr/>
        </p:nvSpPr>
        <p:spPr>
          <a:xfrm>
            <a:off x="5162524" y="632591"/>
            <a:ext cx="5095249"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Cùng tìm hiểu về mối quan hệ giữa héc – ta với các đơn vị khác nhé!</a:t>
            </a:r>
            <a:endParaRPr kumimoji="0" lang="en-SG"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4" name="Picture 3" descr="A cartoon of a child&#10;&#10;Description automatically generated">
            <a:extLst>
              <a:ext uri="{FF2B5EF4-FFF2-40B4-BE49-F238E27FC236}">
                <a16:creationId xmlns:a16="http://schemas.microsoft.com/office/drawing/2014/main" id="{BCF16601-2A09-3F9C-03FE-3E6589479FB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879" b="98949" l="9980" r="89980">
                        <a14:foregroundMark x1="39556" y1="9899" x2="46667" y2="7394"/>
                        <a14:foregroundMark x1="46667" y1="7394" x2="58505" y2="7879"/>
                        <a14:foregroundMark x1="58505" y1="7879" x2="67717" y2="10949"/>
                        <a14:foregroundMark x1="47717" y1="89172" x2="48444" y2="98949"/>
                      </a14:backgroundRemoval>
                    </a14:imgEffect>
                  </a14:imgLayer>
                </a14:imgProps>
              </a:ext>
              <a:ext uri="{28A0092B-C50C-407E-A947-70E740481C1C}">
                <a14:useLocalDpi xmlns:a14="http://schemas.microsoft.com/office/drawing/2010/main" val="0"/>
              </a:ext>
            </a:extLst>
          </a:blip>
          <a:stretch>
            <a:fillRect/>
          </a:stretch>
        </p:blipFill>
        <p:spPr>
          <a:xfrm>
            <a:off x="-336161" y="442419"/>
            <a:ext cx="5345537" cy="5345537"/>
          </a:xfrm>
          <a:prstGeom prst="rect">
            <a:avLst/>
          </a:prstGeom>
        </p:spPr>
      </p:pic>
    </p:spTree>
    <p:extLst>
      <p:ext uri="{BB962C8B-B14F-4D97-AF65-F5344CB8AC3E}">
        <p14:creationId xmlns:p14="http://schemas.microsoft.com/office/powerpoint/2010/main" val="171624827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C08DFBC6-D1E7-725C-4E80-2100262F4843}"/>
              </a:ext>
            </a:extLst>
          </p:cNvPr>
          <p:cNvSpPr/>
          <p:nvPr/>
        </p:nvSpPr>
        <p:spPr>
          <a:xfrm>
            <a:off x="215900" y="190500"/>
            <a:ext cx="11976100" cy="7112000"/>
          </a:xfrm>
          <a:prstGeom prst="round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暖男手札体 W01" panose="02020400000000000000" pitchFamily="18" charset="-122"/>
              <a:ea typeface="仓耳暖男手札体 W01" panose="02020400000000000000" pitchFamily="18" charset="-122"/>
              <a:cs typeface="+mn-cs"/>
            </a:endParaRPr>
          </a:p>
        </p:txBody>
      </p:sp>
      <p:graphicFrame>
        <p:nvGraphicFramePr>
          <p:cNvPr id="5" name="Group 1059">
            <a:extLst>
              <a:ext uri="{FF2B5EF4-FFF2-40B4-BE49-F238E27FC236}">
                <a16:creationId xmlns:a16="http://schemas.microsoft.com/office/drawing/2014/main" id="{CDCBD839-AD93-75AA-506A-5B34F5F7A430}"/>
              </a:ext>
            </a:extLst>
          </p:cNvPr>
          <p:cNvGraphicFramePr>
            <a:graphicFrameLocks noGrp="1"/>
          </p:cNvGraphicFramePr>
          <p:nvPr>
            <p:extLst>
              <p:ext uri="{D42A27DB-BD31-4B8C-83A1-F6EECF244321}">
                <p14:modId xmlns:p14="http://schemas.microsoft.com/office/powerpoint/2010/main" val="2062464746"/>
              </p:ext>
            </p:extLst>
          </p:nvPr>
        </p:nvGraphicFramePr>
        <p:xfrm>
          <a:off x="5462431" y="1041400"/>
          <a:ext cx="6096000" cy="5181600"/>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598488">
                  <a:extLst>
                    <a:ext uri="{9D8B030D-6E8A-4147-A177-3AD203B41FA5}">
                      <a16:colId xmlns:a16="http://schemas.microsoft.com/office/drawing/2014/main" val="20003"/>
                    </a:ext>
                  </a:extLst>
                </a:gridCol>
                <a:gridCol w="620712">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tblGrid>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cap="flat">
                      <a:noFill/>
                    </a:lnT>
                    <a:lnB>
                      <a:noFill/>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8"/>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w="38100" cap="flat" cmpd="sng" algn="ctr">
                      <a:solidFill>
                        <a:srgbClr val="006600"/>
                      </a:solidFill>
                      <a:prstDash val="solid"/>
                      <a:round/>
                      <a:headEnd type="none" w="med" len="med"/>
                      <a:tailEnd type="none" w="med" len="med"/>
                    </a:lnL>
                    <a:lnR w="38100" cap="flat" cmpd="sng" algn="ctr">
                      <a:solidFill>
                        <a:srgbClr val="006600"/>
                      </a:solidFill>
                      <a:prstDash val="solid"/>
                      <a:round/>
                      <a:headEnd type="none" w="med" len="med"/>
                      <a:tailEnd type="none" w="med" len="med"/>
                    </a:lnR>
                    <a:lnT>
                      <a:noFill/>
                    </a:lnT>
                    <a:lnB cap="flat">
                      <a:noFill/>
                    </a:lnB>
                    <a:lnTlToBr>
                      <a:noFill/>
                    </a:lnTlToBr>
                    <a:lnBlToTr>
                      <a:noFill/>
                    </a:lnBlToTr>
                    <a:noFill/>
                  </a:tcPr>
                </a:tc>
                <a:extLst>
                  <a:ext uri="{0D108BD9-81ED-4DB2-BD59-A6C34878D82A}">
                    <a16:rowId xmlns:a16="http://schemas.microsoft.com/office/drawing/2014/main" val="10009"/>
                  </a:ext>
                </a:extLst>
              </a:tr>
            </a:tbl>
          </a:graphicData>
        </a:graphic>
      </p:graphicFrame>
      <p:sp>
        <p:nvSpPr>
          <p:cNvPr id="6" name="Rectangle 255">
            <a:extLst>
              <a:ext uri="{FF2B5EF4-FFF2-40B4-BE49-F238E27FC236}">
                <a16:creationId xmlns:a16="http://schemas.microsoft.com/office/drawing/2014/main" id="{FB8E46B4-94A2-021A-7ED6-B05F0B75B249}"/>
              </a:ext>
            </a:extLst>
          </p:cNvPr>
          <p:cNvSpPr>
            <a:spLocks noChangeArrowheads="1"/>
          </p:cNvSpPr>
          <p:nvPr/>
        </p:nvSpPr>
        <p:spPr bwMode="auto">
          <a:xfrm>
            <a:off x="5462431" y="1041400"/>
            <a:ext cx="6070600" cy="5160963"/>
          </a:xfrm>
          <a:prstGeom prst="rect">
            <a:avLst/>
          </a:prstGeom>
          <a:noFill/>
          <a:ln w="7620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0000"/>
              </a:solidFill>
              <a:latin typeface="Cambria" panose="02040503050406030204" pitchFamily="18" charset="0"/>
              <a:ea typeface="Cambria" panose="02040503050406030204" pitchFamily="18" charset="0"/>
            </a:endParaRPr>
          </a:p>
        </p:txBody>
      </p:sp>
      <p:graphicFrame>
        <p:nvGraphicFramePr>
          <p:cNvPr id="7" name="Group 958">
            <a:extLst>
              <a:ext uri="{FF2B5EF4-FFF2-40B4-BE49-F238E27FC236}">
                <a16:creationId xmlns:a16="http://schemas.microsoft.com/office/drawing/2014/main" id="{D003DD67-0915-A9E1-695B-16FCE6E08FBB}"/>
              </a:ext>
            </a:extLst>
          </p:cNvPr>
          <p:cNvGraphicFramePr>
            <a:graphicFrameLocks noGrp="1"/>
          </p:cNvGraphicFramePr>
          <p:nvPr>
            <p:extLst>
              <p:ext uri="{D42A27DB-BD31-4B8C-83A1-F6EECF244321}">
                <p14:modId xmlns:p14="http://schemas.microsoft.com/office/powerpoint/2010/main" val="3825943689"/>
              </p:ext>
            </p:extLst>
          </p:nvPr>
        </p:nvGraphicFramePr>
        <p:xfrm>
          <a:off x="5439854" y="977901"/>
          <a:ext cx="6096000" cy="5268586"/>
        </p:xfrm>
        <a:graphic>
          <a:graphicData uri="http://schemas.openxmlformats.org/drawingml/2006/table">
            <a:tbl>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tblGrid>
              <a:tr h="605146">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6888">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133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cap="flat">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rgbClr val="006600"/>
                        </a:solidFill>
                        <a:effectLst/>
                        <a:latin typeface="Arial" panose="020B0604020202020204" pitchFamily="34" charset="0"/>
                      </a:endParaRPr>
                    </a:p>
                  </a:txBody>
                  <a:tcPr horzOverflow="overflow">
                    <a:lnL>
                      <a:noFill/>
                    </a:lnL>
                    <a:lnR>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rgbClr val="006600"/>
                        </a:solidFill>
                        <a:effectLst/>
                        <a:latin typeface="Arial" panose="020B0604020202020204" pitchFamily="34" charset="0"/>
                      </a:endParaRPr>
                    </a:p>
                  </a:txBody>
                  <a:tcPr horzOverflow="overflow">
                    <a:lnL>
                      <a:noFill/>
                    </a:lnL>
                    <a:lnR cap="flat">
                      <a:noFill/>
                    </a:lnR>
                    <a:lnT w="38100" cap="flat" cmpd="sng" algn="ctr">
                      <a:solidFill>
                        <a:srgbClr val="006600"/>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 name="Text Box 1060">
            <a:extLst>
              <a:ext uri="{FF2B5EF4-FFF2-40B4-BE49-F238E27FC236}">
                <a16:creationId xmlns:a16="http://schemas.microsoft.com/office/drawing/2014/main" id="{FB5E145A-6FC0-DC41-7484-7498BF6CEF88}"/>
              </a:ext>
            </a:extLst>
          </p:cNvPr>
          <p:cNvSpPr txBox="1">
            <a:spLocks noChangeArrowheads="1"/>
          </p:cNvSpPr>
          <p:nvPr/>
        </p:nvSpPr>
        <p:spPr bwMode="auto">
          <a:xfrm>
            <a:off x="229133" y="881262"/>
            <a:ext cx="5174911" cy="11387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altLang="zh-CN" sz="3400" b="1" dirty="0">
                <a:latin typeface="Cambria" panose="02040503050406030204" pitchFamily="18" charset="0"/>
                <a:ea typeface="Cambria" panose="02040503050406030204" pitchFamily="18" charset="0"/>
              </a:rPr>
              <a:t>1 ha là diện tích của hình vuông có cạnh dài 100m.</a:t>
            </a:r>
          </a:p>
        </p:txBody>
      </p:sp>
      <p:sp>
        <p:nvSpPr>
          <p:cNvPr id="9" name="Text Box 1061">
            <a:extLst>
              <a:ext uri="{FF2B5EF4-FFF2-40B4-BE49-F238E27FC236}">
                <a16:creationId xmlns:a16="http://schemas.microsoft.com/office/drawing/2014/main" id="{93B6E92F-F59A-54D4-0C51-22C30B67A585}"/>
              </a:ext>
            </a:extLst>
          </p:cNvPr>
          <p:cNvSpPr txBox="1">
            <a:spLocks noChangeArrowheads="1"/>
          </p:cNvSpPr>
          <p:nvPr/>
        </p:nvSpPr>
        <p:spPr bwMode="auto">
          <a:xfrm>
            <a:off x="8075572" y="376357"/>
            <a:ext cx="15230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altLang="zh-CN" sz="3000" b="1" dirty="0">
                <a:latin typeface="Cambria" panose="02040503050406030204" pitchFamily="18" charset="0"/>
                <a:ea typeface="Cambria" panose="02040503050406030204" pitchFamily="18" charset="0"/>
              </a:rPr>
              <a:t>100</a:t>
            </a:r>
            <a:r>
              <a:rPr lang="en-US" altLang="zh-CN" sz="3000" b="1" dirty="0">
                <a:latin typeface="Cambria" panose="02040503050406030204" pitchFamily="18" charset="0"/>
                <a:ea typeface="Cambria" panose="02040503050406030204" pitchFamily="18" charset="0"/>
              </a:rPr>
              <a:t>m</a:t>
            </a:r>
          </a:p>
        </p:txBody>
      </p:sp>
      <p:sp>
        <p:nvSpPr>
          <p:cNvPr id="10" name="Text Box 1062">
            <a:extLst>
              <a:ext uri="{FF2B5EF4-FFF2-40B4-BE49-F238E27FC236}">
                <a16:creationId xmlns:a16="http://schemas.microsoft.com/office/drawing/2014/main" id="{F998139C-E5C5-A538-F39E-BDF4F91A08C5}"/>
              </a:ext>
            </a:extLst>
          </p:cNvPr>
          <p:cNvSpPr txBox="1">
            <a:spLocks noChangeArrowheads="1"/>
          </p:cNvSpPr>
          <p:nvPr/>
        </p:nvSpPr>
        <p:spPr bwMode="auto">
          <a:xfrm rot="5400000">
            <a:off x="11310428" y="3381361"/>
            <a:ext cx="133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altLang="zh-CN" sz="2400" b="1" dirty="0">
                <a:latin typeface="Cambria" panose="02040503050406030204" pitchFamily="18" charset="0"/>
                <a:ea typeface="Cambria" panose="02040503050406030204" pitchFamily="18" charset="0"/>
              </a:rPr>
              <a:t>100</a:t>
            </a:r>
            <a:r>
              <a:rPr lang="en-US" altLang="zh-CN" sz="2400" b="1" dirty="0">
                <a:latin typeface="Cambria" panose="02040503050406030204" pitchFamily="18" charset="0"/>
                <a:ea typeface="Cambria" panose="02040503050406030204" pitchFamily="18" charset="0"/>
              </a:rPr>
              <a:t>m</a:t>
            </a:r>
          </a:p>
        </p:txBody>
      </p:sp>
      <p:sp>
        <p:nvSpPr>
          <p:cNvPr id="11" name="Line 1063">
            <a:extLst>
              <a:ext uri="{FF2B5EF4-FFF2-40B4-BE49-F238E27FC236}">
                <a16:creationId xmlns:a16="http://schemas.microsoft.com/office/drawing/2014/main" id="{08DB7BA1-F0FE-7210-09DF-5A985D6F8783}"/>
              </a:ext>
            </a:extLst>
          </p:cNvPr>
          <p:cNvSpPr>
            <a:spLocks noChangeShapeType="1"/>
          </p:cNvSpPr>
          <p:nvPr/>
        </p:nvSpPr>
        <p:spPr bwMode="auto">
          <a:xfrm>
            <a:off x="11748931" y="1085524"/>
            <a:ext cx="0" cy="5160963"/>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latin typeface="Cambria" panose="02040503050406030204" pitchFamily="18" charset="0"/>
              <a:ea typeface="Cambria" panose="02040503050406030204" pitchFamily="18" charset="0"/>
            </a:endParaRPr>
          </a:p>
        </p:txBody>
      </p:sp>
      <p:sp>
        <p:nvSpPr>
          <p:cNvPr id="12" name="Line 1066">
            <a:extLst>
              <a:ext uri="{FF2B5EF4-FFF2-40B4-BE49-F238E27FC236}">
                <a16:creationId xmlns:a16="http://schemas.microsoft.com/office/drawing/2014/main" id="{512F0346-DE37-D7CD-D1FA-1136D93EE0E7}"/>
              </a:ext>
            </a:extLst>
          </p:cNvPr>
          <p:cNvSpPr>
            <a:spLocks noChangeShapeType="1"/>
          </p:cNvSpPr>
          <p:nvPr/>
        </p:nvSpPr>
        <p:spPr bwMode="auto">
          <a:xfrm>
            <a:off x="5462431" y="881262"/>
            <a:ext cx="6148388" cy="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a typeface="Cambria" panose="02040503050406030204" pitchFamily="18" charset="0"/>
            </a:endParaRPr>
          </a:p>
        </p:txBody>
      </p:sp>
      <p:sp>
        <p:nvSpPr>
          <p:cNvPr id="3" name="Text Box 1060">
            <a:extLst>
              <a:ext uri="{FF2B5EF4-FFF2-40B4-BE49-F238E27FC236}">
                <a16:creationId xmlns:a16="http://schemas.microsoft.com/office/drawing/2014/main" id="{5A92FDF1-144B-E364-F82E-843CA49059C0}"/>
              </a:ext>
            </a:extLst>
          </p:cNvPr>
          <p:cNvSpPr txBox="1">
            <a:spLocks noChangeArrowheads="1"/>
          </p:cNvSpPr>
          <p:nvPr/>
        </p:nvSpPr>
        <p:spPr bwMode="auto">
          <a:xfrm>
            <a:off x="333727" y="2429039"/>
            <a:ext cx="5010877" cy="14003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altLang="zh-CN" sz="3400" b="1" dirty="0">
                <a:latin typeface="Cambria" panose="02040503050406030204" pitchFamily="18" charset="0"/>
                <a:ea typeface="Cambria" panose="02040503050406030204" pitchFamily="18" charset="0"/>
              </a:rPr>
              <a:t>Diện tích hình vuông:</a:t>
            </a:r>
          </a:p>
          <a:p>
            <a:pPr>
              <a:spcBef>
                <a:spcPct val="50000"/>
              </a:spcBef>
            </a:pPr>
            <a:r>
              <a:rPr lang="vi-VN" altLang="zh-CN" sz="3400" b="1" dirty="0">
                <a:latin typeface="Cambria" panose="02040503050406030204" pitchFamily="18" charset="0"/>
                <a:ea typeface="Cambria" panose="02040503050406030204" pitchFamily="18" charset="0"/>
              </a:rPr>
              <a:t>100 x 100 = 10 000(</a:t>
            </a:r>
            <a:r>
              <a:rPr lang="pt-BR" sz="3400" b="1" dirty="0">
                <a:latin typeface="Cambria" panose="02040503050406030204" pitchFamily="18" charset="0"/>
                <a:ea typeface="Cambria" panose="02040503050406030204" pitchFamily="18" charset="0"/>
              </a:rPr>
              <a:t>m</a:t>
            </a:r>
            <a:r>
              <a:rPr lang="pt-BR" sz="3400" b="1" baseline="30000" dirty="0">
                <a:latin typeface="Cambria" panose="02040503050406030204" pitchFamily="18" charset="0"/>
                <a:ea typeface="Cambria" panose="02040503050406030204" pitchFamily="18" charset="0"/>
              </a:rPr>
              <a:t>2</a:t>
            </a:r>
            <a:r>
              <a:rPr lang="vi-VN" sz="3400" b="1" baseline="30000" dirty="0">
                <a:latin typeface="Cambria" panose="02040503050406030204" pitchFamily="18" charset="0"/>
                <a:ea typeface="Cambria" panose="02040503050406030204" pitchFamily="18" charset="0"/>
              </a:rPr>
              <a:t> </a:t>
            </a:r>
            <a:r>
              <a:rPr lang="vi-VN" altLang="zh-CN" sz="3400" b="1" dirty="0">
                <a:latin typeface="Cambria" panose="02040503050406030204" pitchFamily="18" charset="0"/>
                <a:ea typeface="Cambria" panose="02040503050406030204" pitchFamily="18" charset="0"/>
              </a:rPr>
              <a:t>)</a:t>
            </a:r>
          </a:p>
        </p:txBody>
      </p:sp>
      <p:sp>
        <p:nvSpPr>
          <p:cNvPr id="18" name="矩形 16">
            <a:extLst>
              <a:ext uri="{FF2B5EF4-FFF2-40B4-BE49-F238E27FC236}">
                <a16:creationId xmlns:a16="http://schemas.microsoft.com/office/drawing/2014/main" id="{47EDE9D5-B608-C57F-DEB0-634A2B600E9F}"/>
              </a:ext>
            </a:extLst>
          </p:cNvPr>
          <p:cNvSpPr/>
          <p:nvPr/>
        </p:nvSpPr>
        <p:spPr>
          <a:xfrm>
            <a:off x="242366" y="4138810"/>
            <a:ext cx="5071804" cy="95345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5000" b="1" i="1" dirty="0">
                <a:solidFill>
                  <a:srgbClr val="C00000"/>
                </a:solidFill>
                <a:latin typeface="Cambria" panose="02040503050406030204" pitchFamily="18" charset="0"/>
              </a:rPr>
              <a:t>1 ha = 10 000</a:t>
            </a:r>
            <a:r>
              <a:rPr lang="pt-BR" sz="5000" b="1" i="1" dirty="0">
                <a:solidFill>
                  <a:srgbClr val="C00000"/>
                </a:solidFill>
                <a:latin typeface="Cambria" panose="02040503050406030204" pitchFamily="18" charset="0"/>
                <a:ea typeface="Cambria" panose="02040503050406030204" pitchFamily="18" charset="0"/>
              </a:rPr>
              <a:t> m</a:t>
            </a:r>
            <a:r>
              <a:rPr lang="pt-BR" sz="5000" b="1" i="1" baseline="30000" dirty="0">
                <a:solidFill>
                  <a:srgbClr val="C00000"/>
                </a:solidFill>
                <a:latin typeface="Cambria" panose="02040503050406030204" pitchFamily="18" charset="0"/>
                <a:ea typeface="Cambria" panose="02040503050406030204" pitchFamily="18" charset="0"/>
              </a:rPr>
              <a:t>2</a:t>
            </a:r>
            <a:r>
              <a:rPr lang="vi-VN" altLang="zh-CN" sz="5000" b="1" i="1" dirty="0">
                <a:solidFill>
                  <a:srgbClr val="C00000"/>
                </a:solidFill>
                <a:latin typeface="Cambria" panose="02040503050406030204" pitchFamily="18" charset="0"/>
              </a:rPr>
              <a:t> </a:t>
            </a:r>
            <a:endParaRPr lang="zh-CN" altLang="en-US" sz="5000" b="1" i="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94577301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10;&#10;Description automatically generated">
            <a:extLst>
              <a:ext uri="{FF2B5EF4-FFF2-40B4-BE49-F238E27FC236}">
                <a16:creationId xmlns:a16="http://schemas.microsoft.com/office/drawing/2014/main" id="{BCF16601-2A09-3F9C-03FE-3E6589479FB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879" b="98949" l="9980" r="89980">
                        <a14:foregroundMark x1="39556" y1="9899" x2="46667" y2="7394"/>
                        <a14:foregroundMark x1="46667" y1="7394" x2="58505" y2="7879"/>
                        <a14:foregroundMark x1="58505" y1="7879" x2="67717" y2="10949"/>
                        <a14:foregroundMark x1="47717" y1="89172" x2="48444" y2="98949"/>
                      </a14:backgroundRemoval>
                    </a14:imgEffect>
                  </a14:imgLayer>
                </a14:imgProps>
              </a:ext>
              <a:ext uri="{28A0092B-C50C-407E-A947-70E740481C1C}">
                <a14:useLocalDpi xmlns:a14="http://schemas.microsoft.com/office/drawing/2010/main" val="0"/>
              </a:ext>
            </a:extLst>
          </a:blip>
          <a:stretch>
            <a:fillRect/>
          </a:stretch>
        </p:blipFill>
        <p:spPr>
          <a:xfrm>
            <a:off x="4761859" y="1426264"/>
            <a:ext cx="5345537" cy="5345537"/>
          </a:xfrm>
          <a:prstGeom prst="rect">
            <a:avLst/>
          </a:prstGeom>
        </p:spPr>
      </p:pic>
      <p:sp>
        <p:nvSpPr>
          <p:cNvPr id="3" name="矩形 16">
            <a:extLst>
              <a:ext uri="{FF2B5EF4-FFF2-40B4-BE49-F238E27FC236}">
                <a16:creationId xmlns:a16="http://schemas.microsoft.com/office/drawing/2014/main" id="{5C7E6FD7-420F-1774-8F52-482150AF7436}"/>
              </a:ext>
            </a:extLst>
          </p:cNvPr>
          <p:cNvSpPr/>
          <p:nvPr/>
        </p:nvSpPr>
        <p:spPr>
          <a:xfrm>
            <a:off x="1024196" y="1679337"/>
            <a:ext cx="5071804" cy="95345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5000" b="1" i="1" dirty="0">
                <a:solidFill>
                  <a:srgbClr val="C00000"/>
                </a:solidFill>
                <a:latin typeface="Cambria" panose="02040503050406030204" pitchFamily="18" charset="0"/>
              </a:rPr>
              <a:t>1 k</a:t>
            </a:r>
            <a:r>
              <a:rPr lang="pt-BR" sz="5000" b="1" i="1" dirty="0">
                <a:solidFill>
                  <a:srgbClr val="C00000"/>
                </a:solidFill>
                <a:latin typeface="Cambria" panose="02040503050406030204" pitchFamily="18" charset="0"/>
                <a:ea typeface="Cambria" panose="02040503050406030204" pitchFamily="18" charset="0"/>
              </a:rPr>
              <a:t>m</a:t>
            </a:r>
            <a:r>
              <a:rPr lang="pt-BR" sz="5000" b="1" i="1" baseline="30000" dirty="0">
                <a:solidFill>
                  <a:srgbClr val="C00000"/>
                </a:solidFill>
                <a:latin typeface="Cambria" panose="02040503050406030204" pitchFamily="18" charset="0"/>
                <a:ea typeface="Cambria" panose="02040503050406030204" pitchFamily="18" charset="0"/>
              </a:rPr>
              <a:t>2</a:t>
            </a:r>
            <a:r>
              <a:rPr lang="vi-VN" altLang="zh-CN" sz="5000" b="1" i="1" dirty="0">
                <a:solidFill>
                  <a:srgbClr val="C00000"/>
                </a:solidFill>
                <a:latin typeface="Cambria" panose="02040503050406030204" pitchFamily="18" charset="0"/>
              </a:rPr>
              <a:t> = 100 ha</a:t>
            </a:r>
            <a:endParaRPr lang="zh-CN" altLang="en-US" sz="5000" b="1" i="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2402794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50ADEA-E34B-5E0B-CCA9-A5AB8B12B727}"/>
              </a:ext>
            </a:extLst>
          </p:cNvPr>
          <p:cNvGrpSpPr/>
          <p:nvPr/>
        </p:nvGrpSpPr>
        <p:grpSpPr>
          <a:xfrm>
            <a:off x="198120" y="619761"/>
            <a:ext cx="11595100" cy="6159500"/>
            <a:chOff x="820363" y="633386"/>
            <a:chExt cx="10929805" cy="1239262"/>
          </a:xfrm>
          <a:solidFill>
            <a:schemeClr val="bg1"/>
          </a:solidFill>
        </p:grpSpPr>
        <p:sp>
          <p:nvSpPr>
            <p:cNvPr id="3" name="Hình chữ nhật: Góc Tròn 12">
              <a:extLst>
                <a:ext uri="{FF2B5EF4-FFF2-40B4-BE49-F238E27FC236}">
                  <a16:creationId xmlns:a16="http://schemas.microsoft.com/office/drawing/2014/main" id="{F76E846B-1506-8A24-CD2B-1C1E25A05C04}"/>
                </a:ext>
              </a:extLst>
            </p:cNvPr>
            <p:cNvSpPr/>
            <p:nvPr/>
          </p:nvSpPr>
          <p:spPr>
            <a:xfrm>
              <a:off x="820363" y="633386"/>
              <a:ext cx="10929805" cy="1239262"/>
            </a:xfrm>
            <a:prstGeom prst="roundRect">
              <a:avLst/>
            </a:prstGeom>
            <a:grpFill/>
            <a:ln w="28575">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733B145A-2451-3B6C-8C74-F4B7C18950B0}"/>
                </a:ext>
              </a:extLst>
            </p:cNvPr>
            <p:cNvSpPr txBox="1"/>
            <p:nvPr/>
          </p:nvSpPr>
          <p:spPr>
            <a:xfrm>
              <a:off x="1334051" y="716265"/>
              <a:ext cx="10034114" cy="1133194"/>
            </a:xfrm>
            <a:prstGeom prst="rect">
              <a:avLst/>
            </a:prstGeom>
            <a:grpFill/>
          </p:spPr>
          <p:txBody>
            <a:bodyPr wrap="square" rtlCol="0">
              <a:spAutoFit/>
            </a:bodyPr>
            <a:lstStyle/>
            <a:p>
              <a:pPr algn="just"/>
              <a:r>
                <a:rPr lang="en-US" sz="4500" b="1" dirty="0">
                  <a:latin typeface="Cambria" panose="02040503050406030204" pitchFamily="18" charset="0"/>
                  <a:ea typeface="Cambria" panose="02040503050406030204" pitchFamily="18" charset="0"/>
                </a:rPr>
                <a:t>+</a:t>
              </a:r>
              <a:r>
                <a:rPr lang="vi-VN" sz="4500" b="1" dirty="0">
                  <a:latin typeface="Cambria" panose="02040503050406030204" pitchFamily="18" charset="0"/>
                  <a:ea typeface="Cambria" panose="02040503050406030204" pitchFamily="18" charset="0"/>
                </a:rPr>
                <a:t>Để đo diện tích đất trong những ngành như nông nghiệp, lâm nghiệp,...người ta thường dùng đơn vị </a:t>
              </a:r>
              <a:r>
                <a:rPr lang="vi-VN" sz="4500" b="1" dirty="0">
                  <a:solidFill>
                    <a:srgbClr val="C00000"/>
                  </a:solidFill>
                  <a:latin typeface="Cambria" panose="02040503050406030204" pitchFamily="18" charset="0"/>
                  <a:ea typeface="Cambria" panose="02040503050406030204" pitchFamily="18" charset="0"/>
                </a:rPr>
                <a:t>héc-ta.</a:t>
              </a:r>
              <a:endParaRPr lang="en-US" sz="4500" b="1" dirty="0">
                <a:solidFill>
                  <a:srgbClr val="FF0000"/>
                </a:solidFill>
                <a:latin typeface="Cambria" panose="02040503050406030204" pitchFamily="18" charset="0"/>
                <a:ea typeface="Cambria" panose="02040503050406030204" pitchFamily="18" charset="0"/>
              </a:endParaRPr>
            </a:p>
            <a:p>
              <a:pPr algn="just"/>
              <a:r>
                <a:rPr lang="en-US" sz="4500" b="1" dirty="0">
                  <a:latin typeface="Cambria" panose="02040503050406030204" pitchFamily="18" charset="0"/>
                  <a:ea typeface="Cambria" panose="02040503050406030204" pitchFamily="18" charset="0"/>
                </a:rPr>
                <a:t>+ </a:t>
              </a:r>
              <a:r>
                <a:rPr lang="vi-VN" sz="4500" b="1" dirty="0">
                  <a:solidFill>
                    <a:srgbClr val="C00000"/>
                  </a:solidFill>
                  <a:latin typeface="Cambria" panose="02040503050406030204" pitchFamily="18" charset="0"/>
                  <a:ea typeface="Cambria" panose="02040503050406030204" pitchFamily="18" charset="0"/>
                </a:rPr>
                <a:t>Héc –ta </a:t>
              </a:r>
              <a:r>
                <a:rPr lang="en-US" sz="4500" b="1" dirty="0" err="1">
                  <a:latin typeface="Cambria" panose="02040503050406030204" pitchFamily="18" charset="0"/>
                  <a:ea typeface="Cambria" panose="02040503050406030204" pitchFamily="18" charset="0"/>
                </a:rPr>
                <a:t>là</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diện</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tích</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của</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hình</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vuông</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có</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cạnh</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dài</a:t>
              </a:r>
              <a:r>
                <a:rPr lang="en-US"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100</a:t>
              </a:r>
              <a:r>
                <a:rPr lang="en-US" sz="4500" b="1" dirty="0">
                  <a:latin typeface="Cambria" panose="02040503050406030204" pitchFamily="18" charset="0"/>
                  <a:ea typeface="Cambria" panose="02040503050406030204" pitchFamily="18" charset="0"/>
                </a:rPr>
                <a:t>m.</a:t>
              </a:r>
            </a:p>
            <a:p>
              <a:pPr algn="just"/>
              <a:r>
                <a:rPr lang="en-US"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Héc – ta </a:t>
              </a:r>
              <a:r>
                <a:rPr lang="en-US" sz="4500" b="1" dirty="0" err="1">
                  <a:latin typeface="Cambria" panose="02040503050406030204" pitchFamily="18" charset="0"/>
                  <a:ea typeface="Cambria" panose="02040503050406030204" pitchFamily="18" charset="0"/>
                </a:rPr>
                <a:t>viết</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tắt</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là</a:t>
              </a:r>
              <a:r>
                <a:rPr lang="vi-VN" sz="4500" b="1" dirty="0">
                  <a:latin typeface="Cambria" panose="02040503050406030204" pitchFamily="18" charset="0"/>
                  <a:ea typeface="Cambria" panose="02040503050406030204" pitchFamily="18" charset="0"/>
                </a:rPr>
                <a:t> ha</a:t>
              </a:r>
              <a:r>
                <a:rPr lang="en-US" sz="4500" b="1" dirty="0">
                  <a:latin typeface="Cambria" panose="02040503050406030204" pitchFamily="18" charset="0"/>
                  <a:ea typeface="Cambria" panose="02040503050406030204" pitchFamily="18" charset="0"/>
                </a:rPr>
                <a:t>.</a:t>
              </a:r>
            </a:p>
            <a:p>
              <a:pPr algn="just"/>
              <a:r>
                <a:rPr lang="en-US" sz="4500" b="1" dirty="0">
                  <a:latin typeface="Cambria" panose="02040503050406030204" pitchFamily="18" charset="0"/>
                  <a:ea typeface="Cambria" panose="02040503050406030204" pitchFamily="18" charset="0"/>
                </a:rPr>
                <a:t>+ </a:t>
              </a:r>
              <a:r>
                <a:rPr lang="vi-VN" sz="4500" b="1" dirty="0">
                  <a:solidFill>
                    <a:srgbClr val="C00000"/>
                  </a:solidFill>
                  <a:latin typeface="Cambria" panose="02040503050406030204" pitchFamily="18" charset="0"/>
                  <a:ea typeface="Cambria" panose="02040503050406030204" pitchFamily="18" charset="0"/>
                </a:rPr>
                <a:t>1ha</a:t>
              </a:r>
              <a:r>
                <a:rPr lang="en-US" sz="4500" b="1" dirty="0">
                  <a:solidFill>
                    <a:srgbClr val="C00000"/>
                  </a:solidFill>
                  <a:latin typeface="Cambria" panose="02040503050406030204" pitchFamily="18" charset="0"/>
                  <a:ea typeface="Cambria" panose="02040503050406030204" pitchFamily="18" charset="0"/>
                </a:rPr>
                <a:t> = </a:t>
              </a:r>
              <a:r>
                <a:rPr lang="vi-VN" sz="4500" b="1" dirty="0">
                  <a:solidFill>
                    <a:srgbClr val="C00000"/>
                  </a:solidFill>
                  <a:latin typeface="Cambria" panose="02040503050406030204" pitchFamily="18" charset="0"/>
                  <a:ea typeface="Cambria" panose="02040503050406030204" pitchFamily="18" charset="0"/>
                </a:rPr>
                <a:t>10 000</a:t>
              </a:r>
              <a:r>
                <a:rPr lang="pt-BR" sz="4500" b="1" dirty="0">
                  <a:solidFill>
                    <a:srgbClr val="C00000"/>
                  </a:solidFill>
                  <a:latin typeface="Cambria" panose="02040503050406030204" pitchFamily="18" charset="0"/>
                  <a:ea typeface="Cambria" panose="02040503050406030204" pitchFamily="18" charset="0"/>
                </a:rPr>
                <a:t>m</a:t>
              </a:r>
              <a:r>
                <a:rPr lang="pt-BR" sz="4500" b="1" baseline="30000" dirty="0">
                  <a:solidFill>
                    <a:srgbClr val="C00000"/>
                  </a:solidFill>
                  <a:latin typeface="Cambria" panose="02040503050406030204" pitchFamily="18" charset="0"/>
                  <a:ea typeface="Cambria" panose="02040503050406030204" pitchFamily="18" charset="0"/>
                </a:rPr>
                <a:t>2</a:t>
              </a:r>
              <a:endParaRPr lang="vi-VN" sz="4500" b="1" baseline="30000" dirty="0">
                <a:solidFill>
                  <a:srgbClr val="C00000"/>
                </a:solidFill>
                <a:latin typeface="Cambria" panose="02040503050406030204" pitchFamily="18" charset="0"/>
                <a:ea typeface="Cambria" panose="02040503050406030204" pitchFamily="18" charset="0"/>
              </a:endParaRPr>
            </a:p>
            <a:p>
              <a:pPr algn="just"/>
              <a:r>
                <a:rPr lang="vi-VN" sz="4500" b="1" dirty="0">
                  <a:solidFill>
                    <a:srgbClr val="C00000"/>
                  </a:solidFill>
                  <a:latin typeface="Cambria" panose="02040503050406030204" pitchFamily="18" charset="0"/>
                  <a:ea typeface="Cambria" panose="02040503050406030204" pitchFamily="18" charset="0"/>
                </a:rPr>
                <a:t>+1</a:t>
              </a:r>
              <a:r>
                <a:rPr lang="pt-BR" sz="4500" b="1" dirty="0">
                  <a:solidFill>
                    <a:srgbClr val="C00000"/>
                  </a:solidFill>
                  <a:latin typeface="Cambria" panose="02040503050406030204" pitchFamily="18" charset="0"/>
                  <a:ea typeface="Cambria" panose="02040503050406030204" pitchFamily="18" charset="0"/>
                </a:rPr>
                <a:t> </a:t>
              </a:r>
              <a:r>
                <a:rPr lang="vi-VN" sz="4500" b="1" dirty="0">
                  <a:solidFill>
                    <a:srgbClr val="C00000"/>
                  </a:solidFill>
                  <a:latin typeface="Cambria" panose="02040503050406030204" pitchFamily="18" charset="0"/>
                  <a:ea typeface="Cambria" panose="02040503050406030204" pitchFamily="18" charset="0"/>
                </a:rPr>
                <a:t>k</a:t>
              </a:r>
              <a:r>
                <a:rPr lang="pt-BR" sz="4500" b="1" dirty="0">
                  <a:solidFill>
                    <a:srgbClr val="C00000"/>
                  </a:solidFill>
                  <a:latin typeface="Cambria" panose="02040503050406030204" pitchFamily="18" charset="0"/>
                  <a:ea typeface="Cambria" panose="02040503050406030204" pitchFamily="18" charset="0"/>
                </a:rPr>
                <a:t>m</a:t>
              </a:r>
              <a:r>
                <a:rPr lang="pt-BR" sz="4500" b="1" baseline="30000" dirty="0">
                  <a:solidFill>
                    <a:srgbClr val="C00000"/>
                  </a:solidFill>
                  <a:latin typeface="Cambria" panose="02040503050406030204" pitchFamily="18" charset="0"/>
                  <a:ea typeface="Cambria" panose="02040503050406030204" pitchFamily="18" charset="0"/>
                </a:rPr>
                <a:t>2 </a:t>
              </a:r>
              <a:r>
                <a:rPr lang="vi-VN" sz="4500" b="1" dirty="0">
                  <a:solidFill>
                    <a:srgbClr val="C00000"/>
                  </a:solidFill>
                  <a:latin typeface="Cambria" panose="02040503050406030204" pitchFamily="18" charset="0"/>
                  <a:ea typeface="Cambria" panose="02040503050406030204" pitchFamily="18" charset="0"/>
                </a:rPr>
                <a:t>= 100 ha.</a:t>
              </a:r>
              <a:endParaRPr lang="vi-VN" sz="4500" b="1" baseline="30000" dirty="0">
                <a:solidFill>
                  <a:srgbClr val="C0000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F383EA60-2046-F148-E188-ECF494FAA81B}"/>
              </a:ext>
            </a:extLst>
          </p:cNvPr>
          <p:cNvPicPr>
            <a:picLocks noChangeAspect="1"/>
          </p:cNvPicPr>
          <p:nvPr/>
        </p:nvPicPr>
        <p:blipFill>
          <a:blip r:embed="rId2"/>
          <a:stretch>
            <a:fillRect/>
          </a:stretch>
        </p:blipFill>
        <p:spPr>
          <a:xfrm>
            <a:off x="2773276" y="0"/>
            <a:ext cx="6076084" cy="1401868"/>
          </a:xfrm>
          <a:prstGeom prst="rect">
            <a:avLst/>
          </a:prstGeom>
        </p:spPr>
      </p:pic>
    </p:spTree>
    <p:extLst>
      <p:ext uri="{BB962C8B-B14F-4D97-AF65-F5344CB8AC3E}">
        <p14:creationId xmlns:p14="http://schemas.microsoft.com/office/powerpoint/2010/main" val="37451922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FD2A093-EFBC-4176-8D57-348553E7833F}"/>
              </a:ext>
            </a:extLst>
          </p:cNvPr>
          <p:cNvSpPr/>
          <p:nvPr/>
        </p:nvSpPr>
        <p:spPr>
          <a:xfrm>
            <a:off x="812156" y="708949"/>
            <a:ext cx="10567687" cy="5440101"/>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暖男手札体 W01" panose="02020400000000000000" pitchFamily="18" charset="-122"/>
              <a:ea typeface="仓耳暖男手札体 W01" panose="02020400000000000000" pitchFamily="18" charset="-122"/>
              <a:cs typeface="+mn-cs"/>
            </a:endParaRPr>
          </a:p>
        </p:txBody>
      </p:sp>
      <p:sp>
        <p:nvSpPr>
          <p:cNvPr id="4" name="矩形 3">
            <a:extLst>
              <a:ext uri="{FF2B5EF4-FFF2-40B4-BE49-F238E27FC236}">
                <a16:creationId xmlns:a16="http://schemas.microsoft.com/office/drawing/2014/main" id="{456E5A1C-956E-4D21-A47D-C05ADD1991AB}"/>
              </a:ext>
            </a:extLst>
          </p:cNvPr>
          <p:cNvSpPr/>
          <p:nvPr/>
        </p:nvSpPr>
        <p:spPr>
          <a:xfrm>
            <a:off x="3680748" y="0"/>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暖男手札体 W01" panose="02020400000000000000" pitchFamily="18" charset="-122"/>
              <a:ea typeface="仓耳暖男手札体 W01" panose="02020400000000000000" pitchFamily="18" charset="-122"/>
              <a:cs typeface="+mn-cs"/>
            </a:endParaRPr>
          </a:p>
        </p:txBody>
      </p:sp>
      <p:sp>
        <p:nvSpPr>
          <p:cNvPr id="5" name="矩形 4">
            <a:extLst>
              <a:ext uri="{FF2B5EF4-FFF2-40B4-BE49-F238E27FC236}">
                <a16:creationId xmlns:a16="http://schemas.microsoft.com/office/drawing/2014/main" id="{9B8B76F7-4E61-43FA-BAF3-2D71EE7A5D0E}"/>
              </a:ext>
            </a:extLst>
          </p:cNvPr>
          <p:cNvSpPr/>
          <p:nvPr/>
        </p:nvSpPr>
        <p:spPr>
          <a:xfrm>
            <a:off x="8268185" y="14463"/>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暖男手札体 W01" panose="02020400000000000000" pitchFamily="18" charset="-122"/>
              <a:ea typeface="仓耳暖男手札体 W01" panose="02020400000000000000" pitchFamily="18" charset="-122"/>
              <a:cs typeface="+mn-cs"/>
            </a:endParaRPr>
          </a:p>
        </p:txBody>
      </p:sp>
      <p:pic>
        <p:nvPicPr>
          <p:cNvPr id="2" name="Picture 1">
            <a:extLst>
              <a:ext uri="{FF2B5EF4-FFF2-40B4-BE49-F238E27FC236}">
                <a16:creationId xmlns:a16="http://schemas.microsoft.com/office/drawing/2014/main" id="{8933955C-26AC-1B28-94E2-74305433BCC4}"/>
              </a:ext>
            </a:extLst>
          </p:cNvPr>
          <p:cNvPicPr>
            <a:picLocks noChangeAspect="1"/>
          </p:cNvPicPr>
          <p:nvPr/>
        </p:nvPicPr>
        <p:blipFill>
          <a:blip r:embed="rId2"/>
          <a:stretch>
            <a:fillRect/>
          </a:stretch>
        </p:blipFill>
        <p:spPr>
          <a:xfrm>
            <a:off x="358718" y="2426348"/>
            <a:ext cx="11137726" cy="2314900"/>
          </a:xfrm>
          <a:prstGeom prst="rect">
            <a:avLst/>
          </a:prstGeom>
        </p:spPr>
      </p:pic>
    </p:spTree>
    <p:extLst>
      <p:ext uri="{BB962C8B-B14F-4D97-AF65-F5344CB8AC3E}">
        <p14:creationId xmlns:p14="http://schemas.microsoft.com/office/powerpoint/2010/main" val="103128182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FD2A093-EFBC-4176-8D57-348553E7833F}"/>
              </a:ext>
            </a:extLst>
          </p:cNvPr>
          <p:cNvSpPr/>
          <p:nvPr/>
        </p:nvSpPr>
        <p:spPr>
          <a:xfrm>
            <a:off x="812156" y="708949"/>
            <a:ext cx="10567687" cy="5440101"/>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4" name="矩形 3">
            <a:extLst>
              <a:ext uri="{FF2B5EF4-FFF2-40B4-BE49-F238E27FC236}">
                <a16:creationId xmlns:a16="http://schemas.microsoft.com/office/drawing/2014/main" id="{456E5A1C-956E-4D21-A47D-C05ADD1991AB}"/>
              </a:ext>
            </a:extLst>
          </p:cNvPr>
          <p:cNvSpPr/>
          <p:nvPr/>
        </p:nvSpPr>
        <p:spPr>
          <a:xfrm>
            <a:off x="3680748" y="0"/>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5" name="矩形 4">
            <a:extLst>
              <a:ext uri="{FF2B5EF4-FFF2-40B4-BE49-F238E27FC236}">
                <a16:creationId xmlns:a16="http://schemas.microsoft.com/office/drawing/2014/main" id="{9B8B76F7-4E61-43FA-BAF3-2D71EE7A5D0E}"/>
              </a:ext>
            </a:extLst>
          </p:cNvPr>
          <p:cNvSpPr/>
          <p:nvPr/>
        </p:nvSpPr>
        <p:spPr>
          <a:xfrm>
            <a:off x="8268185" y="14463"/>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pic>
        <p:nvPicPr>
          <p:cNvPr id="2" name="Picture 1" descr="A cartoon of a child&#10;&#10;Description automatically generated">
            <a:extLst>
              <a:ext uri="{FF2B5EF4-FFF2-40B4-BE49-F238E27FC236}">
                <a16:creationId xmlns:a16="http://schemas.microsoft.com/office/drawing/2014/main" id="{059B6456-E0A2-A76D-5F84-3F4A944FE39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879" b="98949" l="9980" r="89980">
                        <a14:foregroundMark x1="39556" y1="9899" x2="46667" y2="7394"/>
                        <a14:foregroundMark x1="46667" y1="7394" x2="58505" y2="7879"/>
                        <a14:foregroundMark x1="58505" y1="7879" x2="67717" y2="10949"/>
                        <a14:foregroundMark x1="47717" y1="89172" x2="48444" y2="98949"/>
                      </a14:backgroundRemoval>
                    </a14:imgEffect>
                  </a14:imgLayer>
                </a14:imgProps>
              </a:ext>
              <a:ext uri="{28A0092B-C50C-407E-A947-70E740481C1C}">
                <a14:useLocalDpi xmlns:a14="http://schemas.microsoft.com/office/drawing/2010/main" val="0"/>
              </a:ext>
            </a:extLst>
          </a:blip>
          <a:stretch>
            <a:fillRect/>
          </a:stretch>
        </p:blipFill>
        <p:spPr>
          <a:xfrm>
            <a:off x="219190" y="756230"/>
            <a:ext cx="5345537" cy="5345537"/>
          </a:xfrm>
          <a:prstGeom prst="rect">
            <a:avLst/>
          </a:prstGeom>
        </p:spPr>
      </p:pic>
      <p:pic>
        <p:nvPicPr>
          <p:cNvPr id="6" name="Picture 5">
            <a:extLst>
              <a:ext uri="{FF2B5EF4-FFF2-40B4-BE49-F238E27FC236}">
                <a16:creationId xmlns:a16="http://schemas.microsoft.com/office/drawing/2014/main" id="{EBEA545C-D3E0-68F9-CF4C-2096DC9418B6}"/>
              </a:ext>
            </a:extLst>
          </p:cNvPr>
          <p:cNvPicPr>
            <a:picLocks noChangeAspect="1"/>
          </p:cNvPicPr>
          <p:nvPr/>
        </p:nvPicPr>
        <p:blipFill rotWithShape="1">
          <a:blip r:embed="rId4"/>
          <a:srcRect r="52465"/>
          <a:stretch/>
        </p:blipFill>
        <p:spPr>
          <a:xfrm>
            <a:off x="5064143" y="1199530"/>
            <a:ext cx="5345537" cy="2374062"/>
          </a:xfrm>
          <a:prstGeom prst="rect">
            <a:avLst/>
          </a:prstGeom>
        </p:spPr>
      </p:pic>
      <p:pic>
        <p:nvPicPr>
          <p:cNvPr id="7" name="Picture 6">
            <a:extLst>
              <a:ext uri="{FF2B5EF4-FFF2-40B4-BE49-F238E27FC236}">
                <a16:creationId xmlns:a16="http://schemas.microsoft.com/office/drawing/2014/main" id="{BBED73DA-3553-4FAD-34D9-EBF3135A8DC4}"/>
              </a:ext>
            </a:extLst>
          </p:cNvPr>
          <p:cNvPicPr>
            <a:picLocks noChangeAspect="1"/>
          </p:cNvPicPr>
          <p:nvPr/>
        </p:nvPicPr>
        <p:blipFill rotWithShape="1">
          <a:blip r:embed="rId4"/>
          <a:srcRect l="46306" b="6091"/>
          <a:stretch/>
        </p:blipFill>
        <p:spPr>
          <a:xfrm>
            <a:off x="4971761" y="2996119"/>
            <a:ext cx="7210509" cy="2662351"/>
          </a:xfrm>
          <a:prstGeom prst="rect">
            <a:avLst/>
          </a:prstGeom>
        </p:spPr>
      </p:pic>
    </p:spTree>
    <p:extLst>
      <p:ext uri="{BB962C8B-B14F-4D97-AF65-F5344CB8AC3E}">
        <p14:creationId xmlns:p14="http://schemas.microsoft.com/office/powerpoint/2010/main" val="236989300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7902640A-4471-8BA3-6E33-2DB41BE6D6A5}"/>
              </a:ext>
            </a:extLst>
          </p:cNvPr>
          <p:cNvSpPr/>
          <p:nvPr/>
        </p:nvSpPr>
        <p:spPr>
          <a:xfrm>
            <a:off x="215900" y="190500"/>
            <a:ext cx="11772900" cy="7112000"/>
          </a:xfrm>
          <a:prstGeom prst="round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4" name="TextBox 3">
            <a:extLst>
              <a:ext uri="{FF2B5EF4-FFF2-40B4-BE49-F238E27FC236}">
                <a16:creationId xmlns:a16="http://schemas.microsoft.com/office/drawing/2014/main" id="{DB3DD2CC-04F2-5BB4-8AA9-877355BA9E25}"/>
              </a:ext>
            </a:extLst>
          </p:cNvPr>
          <p:cNvSpPr txBox="1"/>
          <p:nvPr/>
        </p:nvSpPr>
        <p:spPr>
          <a:xfrm>
            <a:off x="717550" y="102334"/>
            <a:ext cx="10756900" cy="1631216"/>
          </a:xfrm>
          <a:prstGeom prst="rect">
            <a:avLst/>
          </a:prstGeom>
          <a:noFill/>
        </p:spPr>
        <p:txBody>
          <a:bodyPr wrap="square" rtlCol="0">
            <a:spAutoFit/>
          </a:bodyPr>
          <a:lstStyle/>
          <a:p>
            <a:pPr algn="ctr"/>
            <a:r>
              <a:rPr lang="vi-VN" sz="5000" b="1" dirty="0">
                <a:solidFill>
                  <a:schemeClr val="accent6">
                    <a:lumMod val="75000"/>
                  </a:schemeClr>
                </a:solidFill>
                <a:latin typeface="Cambria" panose="02040503050406030204" pitchFamily="18" charset="0"/>
                <a:ea typeface="Cambria" panose="02040503050406030204" pitchFamily="18" charset="0"/>
              </a:rPr>
              <a:t>Chọn số đo phù hợp với </a:t>
            </a:r>
          </a:p>
          <a:p>
            <a:pPr algn="ctr"/>
            <a:r>
              <a:rPr lang="vi-VN" sz="5000" b="1" dirty="0">
                <a:solidFill>
                  <a:schemeClr val="accent6">
                    <a:lumMod val="75000"/>
                  </a:schemeClr>
                </a:solidFill>
                <a:latin typeface="Cambria" panose="02040503050406030204" pitchFamily="18" charset="0"/>
                <a:ea typeface="Cambria" panose="02040503050406030204" pitchFamily="18" charset="0"/>
              </a:rPr>
              <a:t>diện tích của mỗi địa danh dưới đây.</a:t>
            </a:r>
            <a:endParaRPr lang="en-SG" sz="5000" b="1" dirty="0">
              <a:solidFill>
                <a:schemeClr val="accent6">
                  <a:lumMod val="75000"/>
                </a:schemeClr>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7D56045-34AC-4274-85ED-776C2322B4D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3585" r="17453" b="2297"/>
          <a:stretch/>
        </p:blipFill>
        <p:spPr>
          <a:xfrm>
            <a:off x="717550" y="102334"/>
            <a:ext cx="1835150" cy="910972"/>
          </a:xfrm>
          <a:prstGeom prst="rect">
            <a:avLst/>
          </a:prstGeom>
        </p:spPr>
      </p:pic>
      <p:sp>
        <p:nvSpPr>
          <p:cNvPr id="6" name="矩形 16">
            <a:extLst>
              <a:ext uri="{FF2B5EF4-FFF2-40B4-BE49-F238E27FC236}">
                <a16:creationId xmlns:a16="http://schemas.microsoft.com/office/drawing/2014/main" id="{7F2904F4-1404-4130-7D56-D7283DBDFA20}"/>
              </a:ext>
            </a:extLst>
          </p:cNvPr>
          <p:cNvSpPr/>
          <p:nvPr/>
        </p:nvSpPr>
        <p:spPr>
          <a:xfrm>
            <a:off x="215900" y="2077191"/>
            <a:ext cx="4138134" cy="146423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4000" b="1" dirty="0">
                <a:solidFill>
                  <a:srgbClr val="FF0000"/>
                </a:solidFill>
                <a:latin typeface="Cambria" panose="02040503050406030204" pitchFamily="18" charset="0"/>
                <a:ea typeface="Cambria" panose="02040503050406030204" pitchFamily="18" charset="0"/>
              </a:rPr>
              <a:t>Vườn quốc gia Bạch Mã</a:t>
            </a:r>
            <a:endParaRPr lang="zh-CN" altLang="en-US" sz="4000" b="1" dirty="0">
              <a:solidFill>
                <a:srgbClr val="FF0000"/>
              </a:solidFill>
              <a:latin typeface="Cambria" panose="02040503050406030204" pitchFamily="18" charset="0"/>
            </a:endParaRPr>
          </a:p>
        </p:txBody>
      </p:sp>
      <p:sp>
        <p:nvSpPr>
          <p:cNvPr id="8" name="矩形 16">
            <a:extLst>
              <a:ext uri="{FF2B5EF4-FFF2-40B4-BE49-F238E27FC236}">
                <a16:creationId xmlns:a16="http://schemas.microsoft.com/office/drawing/2014/main" id="{3E7C39CD-1D05-A70D-5D66-0AAD34D08F58}"/>
              </a:ext>
            </a:extLst>
          </p:cNvPr>
          <p:cNvSpPr/>
          <p:nvPr/>
        </p:nvSpPr>
        <p:spPr>
          <a:xfrm>
            <a:off x="4617482" y="2077191"/>
            <a:ext cx="2957036" cy="146423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4000" b="1" dirty="0">
                <a:solidFill>
                  <a:srgbClr val="FF0000"/>
                </a:solidFill>
                <a:latin typeface="Cambria" panose="02040503050406030204" pitchFamily="18" charset="0"/>
                <a:ea typeface="Cambria" panose="02040503050406030204" pitchFamily="18" charset="0"/>
              </a:rPr>
              <a:t>Điện </a:t>
            </a:r>
          </a:p>
          <a:p>
            <a:pPr algn="ctr"/>
            <a:r>
              <a:rPr lang="vi-VN" altLang="zh-CN" sz="4000" b="1" dirty="0">
                <a:solidFill>
                  <a:srgbClr val="FF0000"/>
                </a:solidFill>
                <a:latin typeface="Cambria" panose="02040503050406030204" pitchFamily="18" charset="0"/>
                <a:ea typeface="Cambria" panose="02040503050406030204" pitchFamily="18" charset="0"/>
              </a:rPr>
              <a:t>Thái Hòa</a:t>
            </a:r>
            <a:endParaRPr lang="zh-CN" altLang="en-US" sz="4000" b="1" dirty="0">
              <a:solidFill>
                <a:srgbClr val="FF0000"/>
              </a:solidFill>
              <a:latin typeface="Cambria" panose="02040503050406030204" pitchFamily="18" charset="0"/>
            </a:endParaRPr>
          </a:p>
        </p:txBody>
      </p:sp>
      <p:sp>
        <p:nvSpPr>
          <p:cNvPr id="9" name="矩形 16">
            <a:extLst>
              <a:ext uri="{FF2B5EF4-FFF2-40B4-BE49-F238E27FC236}">
                <a16:creationId xmlns:a16="http://schemas.microsoft.com/office/drawing/2014/main" id="{0BA55349-3E77-56A1-4110-6FDAED66C9DD}"/>
              </a:ext>
            </a:extLst>
          </p:cNvPr>
          <p:cNvSpPr/>
          <p:nvPr/>
        </p:nvSpPr>
        <p:spPr>
          <a:xfrm>
            <a:off x="7837966" y="2077191"/>
            <a:ext cx="4138134" cy="146423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4000" b="1" dirty="0">
                <a:solidFill>
                  <a:srgbClr val="FF0000"/>
                </a:solidFill>
                <a:latin typeface="Cambria" panose="02040503050406030204" pitchFamily="18" charset="0"/>
              </a:rPr>
              <a:t>Tỉnh</a:t>
            </a:r>
          </a:p>
          <a:p>
            <a:pPr algn="ctr"/>
            <a:r>
              <a:rPr lang="vi-VN" altLang="zh-CN" sz="4000" b="1" dirty="0">
                <a:solidFill>
                  <a:srgbClr val="FF0000"/>
                </a:solidFill>
                <a:latin typeface="Cambria" panose="02040503050406030204" pitchFamily="18" charset="0"/>
              </a:rPr>
              <a:t>Thừa Thiên Huế</a:t>
            </a:r>
            <a:endParaRPr lang="zh-CN" altLang="en-US" sz="4000" b="1" dirty="0">
              <a:solidFill>
                <a:srgbClr val="FF0000"/>
              </a:solidFill>
              <a:latin typeface="Cambria" panose="02040503050406030204" pitchFamily="18" charset="0"/>
            </a:endParaRPr>
          </a:p>
        </p:txBody>
      </p:sp>
      <p:pic>
        <p:nvPicPr>
          <p:cNvPr id="15" name="Picture 14">
            <a:extLst>
              <a:ext uri="{FF2B5EF4-FFF2-40B4-BE49-F238E27FC236}">
                <a16:creationId xmlns:a16="http://schemas.microsoft.com/office/drawing/2014/main" id="{B347B73F-0C4A-EDA5-BABE-E44460F9F3BB}"/>
              </a:ext>
            </a:extLst>
          </p:cNvPr>
          <p:cNvPicPr>
            <a:picLocks noChangeAspect="1"/>
          </p:cNvPicPr>
          <p:nvPr/>
        </p:nvPicPr>
        <p:blipFill>
          <a:blip r:embed="rId3"/>
          <a:stretch>
            <a:fillRect/>
          </a:stretch>
        </p:blipFill>
        <p:spPr>
          <a:xfrm>
            <a:off x="375271" y="4720090"/>
            <a:ext cx="3237257" cy="1353429"/>
          </a:xfrm>
          <a:prstGeom prst="rect">
            <a:avLst/>
          </a:prstGeom>
        </p:spPr>
      </p:pic>
      <p:pic>
        <p:nvPicPr>
          <p:cNvPr id="16" name="Picture 15">
            <a:extLst>
              <a:ext uri="{FF2B5EF4-FFF2-40B4-BE49-F238E27FC236}">
                <a16:creationId xmlns:a16="http://schemas.microsoft.com/office/drawing/2014/main" id="{1FDA46F1-8340-4C66-7E30-9581706DBE9F}"/>
              </a:ext>
            </a:extLst>
          </p:cNvPr>
          <p:cNvPicPr>
            <a:picLocks noChangeAspect="1"/>
          </p:cNvPicPr>
          <p:nvPr/>
        </p:nvPicPr>
        <p:blipFill>
          <a:blip r:embed="rId4"/>
          <a:stretch>
            <a:fillRect/>
          </a:stretch>
        </p:blipFill>
        <p:spPr>
          <a:xfrm>
            <a:off x="3830192" y="4753620"/>
            <a:ext cx="3078747" cy="1286367"/>
          </a:xfrm>
          <a:prstGeom prst="rect">
            <a:avLst/>
          </a:prstGeom>
        </p:spPr>
      </p:pic>
      <p:pic>
        <p:nvPicPr>
          <p:cNvPr id="17" name="Picture 16">
            <a:extLst>
              <a:ext uri="{FF2B5EF4-FFF2-40B4-BE49-F238E27FC236}">
                <a16:creationId xmlns:a16="http://schemas.microsoft.com/office/drawing/2014/main" id="{9136B92F-4A75-D26C-D7A4-57B57BE1B45D}"/>
              </a:ext>
            </a:extLst>
          </p:cNvPr>
          <p:cNvPicPr>
            <a:picLocks noChangeAspect="1"/>
          </p:cNvPicPr>
          <p:nvPr/>
        </p:nvPicPr>
        <p:blipFill>
          <a:blip r:embed="rId5"/>
          <a:stretch>
            <a:fillRect/>
          </a:stretch>
        </p:blipFill>
        <p:spPr>
          <a:xfrm>
            <a:off x="7126603" y="4773102"/>
            <a:ext cx="2816596" cy="1353429"/>
          </a:xfrm>
          <a:prstGeom prst="rect">
            <a:avLst/>
          </a:prstGeom>
        </p:spPr>
      </p:pic>
      <p:cxnSp>
        <p:nvCxnSpPr>
          <p:cNvPr id="19" name="Straight Connector 18">
            <a:extLst>
              <a:ext uri="{FF2B5EF4-FFF2-40B4-BE49-F238E27FC236}">
                <a16:creationId xmlns:a16="http://schemas.microsoft.com/office/drawing/2014/main" id="{B10A45FC-27C2-5DDA-6525-BC3D3DEEFEBA}"/>
              </a:ext>
            </a:extLst>
          </p:cNvPr>
          <p:cNvCxnSpPr>
            <a:cxnSpLocks/>
          </p:cNvCxnSpPr>
          <p:nvPr/>
        </p:nvCxnSpPr>
        <p:spPr>
          <a:xfrm>
            <a:off x="2298700" y="3541422"/>
            <a:ext cx="3217968" cy="1277828"/>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A6178024-5AEF-F13B-95A4-1DD5AD45F01D}"/>
              </a:ext>
            </a:extLst>
          </p:cNvPr>
          <p:cNvCxnSpPr>
            <a:cxnSpLocks/>
          </p:cNvCxnSpPr>
          <p:nvPr/>
        </p:nvCxnSpPr>
        <p:spPr>
          <a:xfrm flipV="1">
            <a:off x="1930400" y="3541422"/>
            <a:ext cx="7378700" cy="1357822"/>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8CA54D3B-1B8C-8A38-E4D1-7EE3D24EF0A4}"/>
              </a:ext>
            </a:extLst>
          </p:cNvPr>
          <p:cNvCxnSpPr>
            <a:cxnSpLocks/>
          </p:cNvCxnSpPr>
          <p:nvPr/>
        </p:nvCxnSpPr>
        <p:spPr>
          <a:xfrm>
            <a:off x="5619750" y="3541422"/>
            <a:ext cx="2872224" cy="132912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Picture 6" descr="A couple of kids sitting at desks&#10;&#10;Description automatically generated">
            <a:extLst>
              <a:ext uri="{FF2B5EF4-FFF2-40B4-BE49-F238E27FC236}">
                <a16:creationId xmlns:a16="http://schemas.microsoft.com/office/drawing/2014/main" id="{3229DE74-BD77-3B41-CC33-02D8FFA48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3941" y="5178632"/>
            <a:ext cx="2897727" cy="1789773"/>
          </a:xfrm>
          <a:prstGeom prst="rect">
            <a:avLst/>
          </a:prstGeom>
        </p:spPr>
      </p:pic>
    </p:spTree>
    <p:extLst>
      <p:ext uri="{BB962C8B-B14F-4D97-AF65-F5344CB8AC3E}">
        <p14:creationId xmlns:p14="http://schemas.microsoft.com/office/powerpoint/2010/main" val="227129957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2">
            <a:extLst>
              <a:ext uri="{FF2B5EF4-FFF2-40B4-BE49-F238E27FC236}">
                <a16:creationId xmlns:a16="http://schemas.microsoft.com/office/drawing/2014/main" id="{6244CF3B-A527-34F0-C190-E97553E48715}"/>
              </a:ext>
            </a:extLst>
          </p:cNvPr>
          <p:cNvSpPr/>
          <p:nvPr/>
        </p:nvSpPr>
        <p:spPr>
          <a:xfrm>
            <a:off x="209550" y="190500"/>
            <a:ext cx="11772900" cy="7112000"/>
          </a:xfrm>
          <a:prstGeom prst="round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pic>
        <p:nvPicPr>
          <p:cNvPr id="3" name="Picture 2">
            <a:extLst>
              <a:ext uri="{FF2B5EF4-FFF2-40B4-BE49-F238E27FC236}">
                <a16:creationId xmlns:a16="http://schemas.microsoft.com/office/drawing/2014/main" id="{408FFC03-2B04-EB5C-431B-3895ED6BAB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3699" y="330643"/>
            <a:ext cx="2506317" cy="865355"/>
          </a:xfrm>
          <a:prstGeom prst="rect">
            <a:avLst/>
          </a:prstGeom>
        </p:spPr>
      </p:pic>
      <p:sp>
        <p:nvSpPr>
          <p:cNvPr id="4" name="TextBox 3">
            <a:extLst>
              <a:ext uri="{FF2B5EF4-FFF2-40B4-BE49-F238E27FC236}">
                <a16:creationId xmlns:a16="http://schemas.microsoft.com/office/drawing/2014/main" id="{27FF61E6-F75C-B910-2911-C584E10A80C8}"/>
              </a:ext>
            </a:extLst>
          </p:cNvPr>
          <p:cNvSpPr txBox="1"/>
          <p:nvPr/>
        </p:nvSpPr>
        <p:spPr>
          <a:xfrm>
            <a:off x="3556274" y="378931"/>
            <a:ext cx="1227483" cy="783193"/>
          </a:xfrm>
          <a:prstGeom prst="roundRect">
            <a:avLst/>
          </a:prstGeom>
          <a:solidFill>
            <a:schemeClr val="tx1">
              <a:lumMod val="50000"/>
              <a:lumOff val="50000"/>
            </a:schemeClr>
          </a:solidFill>
          <a:ln w="57150">
            <a:solidFill>
              <a:srgbClr val="C7F162"/>
            </a:solidFill>
          </a:ln>
        </p:spPr>
        <p:txBody>
          <a:bodyPr wrap="square" rtlCol="0">
            <a:spAutoFit/>
          </a:bodyPr>
          <a:lstStyle/>
          <a:p>
            <a:r>
              <a:rPr lang="vi-VN" sz="4000" dirty="0">
                <a:solidFill>
                  <a:schemeClr val="bg1"/>
                </a:solidFill>
                <a:latin typeface="#9Slide05 Pattaya" panose="00000500000000000000" pitchFamily="2" charset="-34"/>
                <a:cs typeface="#9Slide05 Pattaya" panose="00000500000000000000" pitchFamily="2" charset="-34"/>
              </a:rPr>
              <a:t>Số ? </a:t>
            </a:r>
            <a:endParaRPr lang="en-US" sz="4000" dirty="0">
              <a:solidFill>
                <a:schemeClr val="bg1"/>
              </a:solidFill>
              <a:latin typeface="#9Slide05 Pattaya" panose="00000500000000000000" pitchFamily="2" charset="-34"/>
              <a:cs typeface="#9Slide05 Pattaya" panose="00000500000000000000" pitchFamily="2" charset="-34"/>
            </a:endParaRPr>
          </a:p>
        </p:txBody>
      </p:sp>
      <p:sp>
        <p:nvSpPr>
          <p:cNvPr id="8" name="TextBox 7">
            <a:extLst>
              <a:ext uri="{FF2B5EF4-FFF2-40B4-BE49-F238E27FC236}">
                <a16:creationId xmlns:a16="http://schemas.microsoft.com/office/drawing/2014/main" id="{AA79D62A-ACD4-E552-52AA-FC993408E0C6}"/>
              </a:ext>
            </a:extLst>
          </p:cNvPr>
          <p:cNvSpPr txBox="1"/>
          <p:nvPr/>
        </p:nvSpPr>
        <p:spPr>
          <a:xfrm>
            <a:off x="1037116" y="1943652"/>
            <a:ext cx="7255984" cy="1015663"/>
          </a:xfrm>
          <a:prstGeom prst="rect">
            <a:avLst/>
          </a:prstGeom>
          <a:noFill/>
        </p:spPr>
        <p:txBody>
          <a:bodyPr wrap="square" rtlCol="0">
            <a:spAutoFit/>
          </a:bodyPr>
          <a:lstStyle/>
          <a:p>
            <a:r>
              <a:rPr lang="en-SG" sz="6000" b="1" dirty="0">
                <a:solidFill>
                  <a:schemeClr val="accent6">
                    <a:lumMod val="75000"/>
                  </a:schemeClr>
                </a:solidFill>
                <a:latin typeface="Cambria" panose="02040503050406030204" pitchFamily="18" charset="0"/>
                <a:ea typeface="Cambria" panose="02040503050406030204" pitchFamily="18" charset="0"/>
              </a:rPr>
              <a:t>a) 3 </a:t>
            </a:r>
            <a:r>
              <a:rPr lang="en-SG" sz="60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km²</a:t>
            </a:r>
            <a:r>
              <a:rPr lang="en-SG" sz="6000" b="1" dirty="0">
                <a:solidFill>
                  <a:schemeClr val="accent6">
                    <a:lumMod val="75000"/>
                  </a:schemeClr>
                </a:solidFill>
                <a:latin typeface="Cambria" panose="02040503050406030204" pitchFamily="18" charset="0"/>
                <a:ea typeface="Cambria" panose="02040503050406030204" pitchFamily="18" charset="0"/>
              </a:rPr>
              <a:t> = ……..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SG" sz="6000" b="1" dirty="0">
                <a:solidFill>
                  <a:schemeClr val="accent6">
                    <a:lumMod val="75000"/>
                  </a:schemeClr>
                </a:solidFill>
                <a:latin typeface="Cambria" panose="02040503050406030204" pitchFamily="18" charset="0"/>
                <a:ea typeface="Cambria" panose="02040503050406030204" pitchFamily="18" charset="0"/>
              </a:rPr>
              <a:t>ha</a:t>
            </a:r>
          </a:p>
        </p:txBody>
      </p:sp>
      <p:sp>
        <p:nvSpPr>
          <p:cNvPr id="9" name="TextBox 8">
            <a:extLst>
              <a:ext uri="{FF2B5EF4-FFF2-40B4-BE49-F238E27FC236}">
                <a16:creationId xmlns:a16="http://schemas.microsoft.com/office/drawing/2014/main" id="{402BC08F-2E92-DB20-30A5-BD523A5FC1F5}"/>
              </a:ext>
            </a:extLst>
          </p:cNvPr>
          <p:cNvSpPr txBox="1"/>
          <p:nvPr/>
        </p:nvSpPr>
        <p:spPr>
          <a:xfrm>
            <a:off x="818248" y="3320496"/>
            <a:ext cx="9595752" cy="1015663"/>
          </a:xfrm>
          <a:prstGeom prst="rect">
            <a:avLst/>
          </a:prstGeom>
          <a:noFill/>
        </p:spPr>
        <p:txBody>
          <a:bodyPr wrap="square" rtlCol="0">
            <a:spAutoFit/>
          </a:bodyPr>
          <a:lstStyle/>
          <a:p>
            <a:r>
              <a:rPr lang="en-SG" sz="6000" b="1" dirty="0">
                <a:solidFill>
                  <a:schemeClr val="accent6">
                    <a:lumMod val="75000"/>
                  </a:schemeClr>
                </a:solidFill>
                <a:latin typeface="Cambria" panose="02040503050406030204" pitchFamily="18" charset="0"/>
                <a:ea typeface="Cambria" panose="02040503050406030204" pitchFamily="18" charset="0"/>
              </a:rPr>
              <a:t>b) 40 000 ha = ……...</a:t>
            </a:r>
            <a:r>
              <a:rPr lang="en-SG" sz="60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 km²</a:t>
            </a:r>
            <a:endParaRPr lang="en-SG" sz="6000" b="1" dirty="0">
              <a:solidFill>
                <a:schemeClr val="accent6">
                  <a:lumMod val="75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8DABCEF-18D8-1D02-D853-83AB0E88170C}"/>
              </a:ext>
            </a:extLst>
          </p:cNvPr>
          <p:cNvSpPr txBox="1"/>
          <p:nvPr/>
        </p:nvSpPr>
        <p:spPr>
          <a:xfrm>
            <a:off x="818248" y="4524590"/>
            <a:ext cx="9672985" cy="1015663"/>
          </a:xfrm>
          <a:prstGeom prst="rect">
            <a:avLst/>
          </a:prstGeom>
          <a:noFill/>
        </p:spPr>
        <p:txBody>
          <a:bodyPr wrap="square" rtlCol="0">
            <a:spAutoFit/>
          </a:bodyPr>
          <a:lstStyle/>
          <a:p>
            <a:r>
              <a:rPr lang="vi-VN" sz="60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c) 64 800 ha = ………..</a:t>
            </a:r>
            <a:r>
              <a:rPr lang="en-SG" sz="60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 km²</a:t>
            </a:r>
            <a:endParaRPr lang="en-SG" sz="6000" b="1" dirty="0">
              <a:solidFill>
                <a:schemeClr val="accent6">
                  <a:lumMod val="75000"/>
                </a:schemeClr>
              </a:solidFill>
              <a:latin typeface="Cambria" panose="02040503050406030204" pitchFamily="18" charset="0"/>
              <a:ea typeface="Cambria" panose="02040503050406030204" pitchFamily="18" charset="0"/>
            </a:endParaRPr>
          </a:p>
        </p:txBody>
      </p:sp>
      <p:sp>
        <p:nvSpPr>
          <p:cNvPr id="11" name="矩形 16">
            <a:extLst>
              <a:ext uri="{FF2B5EF4-FFF2-40B4-BE49-F238E27FC236}">
                <a16:creationId xmlns:a16="http://schemas.microsoft.com/office/drawing/2014/main" id="{F5520642-ABBB-DEF4-E57A-3CCAEF0E06FD}"/>
              </a:ext>
            </a:extLst>
          </p:cNvPr>
          <p:cNvSpPr/>
          <p:nvPr/>
        </p:nvSpPr>
        <p:spPr>
          <a:xfrm>
            <a:off x="4783757" y="1835603"/>
            <a:ext cx="2104829" cy="1123712"/>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6000" b="1" dirty="0">
                <a:solidFill>
                  <a:srgbClr val="FF0000"/>
                </a:solidFill>
                <a:latin typeface="Cambria" panose="02040503050406030204" pitchFamily="18" charset="0"/>
                <a:ea typeface="Cambria" panose="02040503050406030204" pitchFamily="18" charset="0"/>
              </a:rPr>
              <a:t>300</a:t>
            </a:r>
            <a:endParaRPr lang="zh-CN" altLang="en-US" sz="6000" b="1" dirty="0">
              <a:solidFill>
                <a:srgbClr val="FF0000"/>
              </a:solidFill>
              <a:latin typeface="Cambria" panose="02040503050406030204" pitchFamily="18" charset="0"/>
            </a:endParaRPr>
          </a:p>
        </p:txBody>
      </p:sp>
      <p:sp>
        <p:nvSpPr>
          <p:cNvPr id="13" name="矩形 16">
            <a:extLst>
              <a:ext uri="{FF2B5EF4-FFF2-40B4-BE49-F238E27FC236}">
                <a16:creationId xmlns:a16="http://schemas.microsoft.com/office/drawing/2014/main" id="{2AE4FEDB-BF8B-A64A-8680-AC5B29F94427}"/>
              </a:ext>
            </a:extLst>
          </p:cNvPr>
          <p:cNvSpPr/>
          <p:nvPr/>
        </p:nvSpPr>
        <p:spPr>
          <a:xfrm>
            <a:off x="5836171" y="3306663"/>
            <a:ext cx="2104829" cy="1123712"/>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6000" b="1" dirty="0">
                <a:solidFill>
                  <a:srgbClr val="FF0000"/>
                </a:solidFill>
                <a:latin typeface="Cambria" panose="02040503050406030204" pitchFamily="18" charset="0"/>
              </a:rPr>
              <a:t>400</a:t>
            </a:r>
            <a:endParaRPr lang="zh-CN" altLang="en-US" sz="6000" b="1" dirty="0">
              <a:solidFill>
                <a:srgbClr val="FF0000"/>
              </a:solidFill>
              <a:latin typeface="Cambria" panose="02040503050406030204" pitchFamily="18" charset="0"/>
            </a:endParaRPr>
          </a:p>
        </p:txBody>
      </p:sp>
      <p:sp>
        <p:nvSpPr>
          <p:cNvPr id="15" name="矩形 16">
            <a:extLst>
              <a:ext uri="{FF2B5EF4-FFF2-40B4-BE49-F238E27FC236}">
                <a16:creationId xmlns:a16="http://schemas.microsoft.com/office/drawing/2014/main" id="{635E2B1E-D4DD-2C9F-2CE7-9372FC00FB1C}"/>
              </a:ext>
            </a:extLst>
          </p:cNvPr>
          <p:cNvSpPr/>
          <p:nvPr/>
        </p:nvSpPr>
        <p:spPr>
          <a:xfrm>
            <a:off x="6083300" y="4336159"/>
            <a:ext cx="2104829" cy="1123712"/>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6000" b="1">
                <a:solidFill>
                  <a:srgbClr val="FF0000"/>
                </a:solidFill>
                <a:latin typeface="Cambria" panose="02040503050406030204" pitchFamily="18" charset="0"/>
              </a:rPr>
              <a:t>648</a:t>
            </a:r>
            <a:endParaRPr lang="zh-CN" altLang="en-US" sz="6000" b="1" dirty="0">
              <a:solidFill>
                <a:srgbClr val="FF0000"/>
              </a:solidFill>
              <a:latin typeface="Cambria" panose="02040503050406030204" pitchFamily="18" charset="0"/>
            </a:endParaRPr>
          </a:p>
        </p:txBody>
      </p:sp>
      <p:pic>
        <p:nvPicPr>
          <p:cNvPr id="17" name="Tieng-tinh-tinh-www_nhacchuongvui_com">
            <a:hlinkClick r:id="" action="ppaction://media"/>
            <a:extLst>
              <a:ext uri="{FF2B5EF4-FFF2-40B4-BE49-F238E27FC236}">
                <a16:creationId xmlns:a16="http://schemas.microsoft.com/office/drawing/2014/main" id="{15A29E35-9B52-54B2-EDE6-7ECD8D34D7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39815" y="330644"/>
            <a:ext cx="1019086" cy="1019086"/>
          </a:xfrm>
          <a:prstGeom prst="rect">
            <a:avLst/>
          </a:prstGeom>
        </p:spPr>
      </p:pic>
      <p:pic>
        <p:nvPicPr>
          <p:cNvPr id="20" name="Tieng-tinh-tinh-www_nhacchuongvui_com">
            <a:hlinkClick r:id="" action="ppaction://media"/>
            <a:extLst>
              <a:ext uri="{FF2B5EF4-FFF2-40B4-BE49-F238E27FC236}">
                <a16:creationId xmlns:a16="http://schemas.microsoft.com/office/drawing/2014/main" id="{49E1A60F-F346-2BC8-E559-EEE2BF7375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03316" y="1434109"/>
            <a:ext cx="1019086" cy="1019086"/>
          </a:xfrm>
          <a:prstGeom prst="rect">
            <a:avLst/>
          </a:prstGeom>
        </p:spPr>
      </p:pic>
      <p:pic>
        <p:nvPicPr>
          <p:cNvPr id="21" name="Tieng-tinh-tinh-www_nhacchuongvui_com">
            <a:hlinkClick r:id="" action="ppaction://media"/>
            <a:extLst>
              <a:ext uri="{FF2B5EF4-FFF2-40B4-BE49-F238E27FC236}">
                <a16:creationId xmlns:a16="http://schemas.microsoft.com/office/drawing/2014/main" id="{235A8F37-3EF8-8C9D-BACF-536A354594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58078" y="2689866"/>
            <a:ext cx="1019086" cy="1019086"/>
          </a:xfrm>
          <a:prstGeom prst="rect">
            <a:avLst/>
          </a:prstGeom>
        </p:spPr>
      </p:pic>
    </p:spTree>
    <p:extLst>
      <p:ext uri="{BB962C8B-B14F-4D97-AF65-F5344CB8AC3E}">
        <p14:creationId xmlns:p14="http://schemas.microsoft.com/office/powerpoint/2010/main" val="330519488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17"/>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 presetClass="mediacall" presetSubtype="0" fill="hold" nodeType="withEffect">
                                  <p:stCondLst>
                                    <p:cond delay="0"/>
                                  </p:stCondLst>
                                  <p:childTnLst>
                                    <p:cmd type="call" cmd="playFrom(0.0)">
                                      <p:cBhvr>
                                        <p:cTn id="16" dur="3448" fill="hold"/>
                                        <p:tgtEl>
                                          <p:spTgt spid="20"/>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 presetClass="mediacall" presetSubtype="0" fill="hold" nodeType="withEffect">
                                  <p:stCondLst>
                                    <p:cond delay="0"/>
                                  </p:stCondLst>
                                  <p:childTnLst>
                                    <p:cmd type="call" cmd="playFrom(0.0)">
                                      <p:cBhvr>
                                        <p:cTn id="23" dur="344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audio>
              <p:cMediaNode vol="80000" showWhenStopped="0">
                <p:cTn id="25" fill="hold" display="0">
                  <p:stCondLst>
                    <p:cond delay="indefinite"/>
                  </p:stCondLst>
                  <p:endCondLst>
                    <p:cond evt="onStopAudio" delay="0">
                      <p:tgtEl>
                        <p:sldTgt/>
                      </p:tgtEl>
                    </p:cond>
                  </p:endCondLst>
                </p:cTn>
                <p:tgtEl>
                  <p:spTgt spid="20"/>
                </p:tgtEl>
              </p:cMediaNode>
            </p:audio>
            <p:audio>
              <p:cMediaNode vol="80000" showWhenStopped="0">
                <p:cTn id="26" fill="hold" display="0">
                  <p:stCondLst>
                    <p:cond delay="indefinite"/>
                  </p:stCondLst>
                  <p:endCondLst>
                    <p:cond evt="onStopAudio" delay="0">
                      <p:tgtEl>
                        <p:sldTgt/>
                      </p:tgtEl>
                    </p:cond>
                  </p:endCondLst>
                </p:cTn>
                <p:tgtEl>
                  <p:spTgt spid="21"/>
                </p:tgtEl>
              </p:cMediaNode>
            </p:audio>
          </p:childTnLst>
        </p:cTn>
      </p:par>
    </p:tnLst>
    <p:bldLst>
      <p:bldP spid="11"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FD2A093-EFBC-4176-8D57-348553E7833F}"/>
              </a:ext>
            </a:extLst>
          </p:cNvPr>
          <p:cNvSpPr/>
          <p:nvPr/>
        </p:nvSpPr>
        <p:spPr>
          <a:xfrm>
            <a:off x="812156" y="708949"/>
            <a:ext cx="10567687" cy="5440101"/>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4" name="矩形 3">
            <a:extLst>
              <a:ext uri="{FF2B5EF4-FFF2-40B4-BE49-F238E27FC236}">
                <a16:creationId xmlns:a16="http://schemas.microsoft.com/office/drawing/2014/main" id="{456E5A1C-956E-4D21-A47D-C05ADD1991AB}"/>
              </a:ext>
            </a:extLst>
          </p:cNvPr>
          <p:cNvSpPr/>
          <p:nvPr/>
        </p:nvSpPr>
        <p:spPr>
          <a:xfrm>
            <a:off x="3680748" y="0"/>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5" name="矩形 4">
            <a:extLst>
              <a:ext uri="{FF2B5EF4-FFF2-40B4-BE49-F238E27FC236}">
                <a16:creationId xmlns:a16="http://schemas.microsoft.com/office/drawing/2014/main" id="{9B8B76F7-4E61-43FA-BAF3-2D71EE7A5D0E}"/>
              </a:ext>
            </a:extLst>
          </p:cNvPr>
          <p:cNvSpPr/>
          <p:nvPr/>
        </p:nvSpPr>
        <p:spPr>
          <a:xfrm>
            <a:off x="8268185" y="14463"/>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pic>
        <p:nvPicPr>
          <p:cNvPr id="33" name="Picture 32">
            <a:extLst>
              <a:ext uri="{FF2B5EF4-FFF2-40B4-BE49-F238E27FC236}">
                <a16:creationId xmlns:a16="http://schemas.microsoft.com/office/drawing/2014/main" id="{26854BB3-FD7B-9090-5C1A-1A4B5BF20115}"/>
              </a:ext>
            </a:extLst>
          </p:cNvPr>
          <p:cNvPicPr>
            <a:picLocks noChangeAspect="1"/>
          </p:cNvPicPr>
          <p:nvPr/>
        </p:nvPicPr>
        <p:blipFill>
          <a:blip r:embed="rId2"/>
          <a:stretch>
            <a:fillRect/>
          </a:stretch>
        </p:blipFill>
        <p:spPr>
          <a:xfrm>
            <a:off x="-61040" y="2286000"/>
            <a:ext cx="11809436" cy="2392762"/>
          </a:xfrm>
          <a:prstGeom prst="rect">
            <a:avLst/>
          </a:prstGeom>
        </p:spPr>
      </p:pic>
    </p:spTree>
    <p:extLst>
      <p:ext uri="{BB962C8B-B14F-4D97-AF65-F5344CB8AC3E}">
        <p14:creationId xmlns:p14="http://schemas.microsoft.com/office/powerpoint/2010/main" val="372536811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
            <a:extLst>
              <a:ext uri="{FF2B5EF4-FFF2-40B4-BE49-F238E27FC236}">
                <a16:creationId xmlns:a16="http://schemas.microsoft.com/office/drawing/2014/main" id="{8A46E5DD-449D-063E-375F-D73324C8A1A1}"/>
              </a:ext>
            </a:extLst>
          </p:cNvPr>
          <p:cNvSpPr/>
          <p:nvPr/>
        </p:nvSpPr>
        <p:spPr>
          <a:xfrm>
            <a:off x="209550" y="190500"/>
            <a:ext cx="11772900" cy="7112000"/>
          </a:xfrm>
          <a:prstGeom prst="round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仓耳暖男手札体 W01" panose="02020400000000000000" pitchFamily="18" charset="-122"/>
              <a:ea typeface="仓耳暖男手札体 W01" panose="02020400000000000000" pitchFamily="18" charset="-122"/>
            </a:endParaRPr>
          </a:p>
        </p:txBody>
      </p:sp>
      <p:grpSp>
        <p:nvGrpSpPr>
          <p:cNvPr id="6" name="A">
            <a:extLst>
              <a:ext uri="{FF2B5EF4-FFF2-40B4-BE49-F238E27FC236}">
                <a16:creationId xmlns:a16="http://schemas.microsoft.com/office/drawing/2014/main" id="{D95AE96F-67A1-A1CC-8729-93E7255241F2}"/>
              </a:ext>
            </a:extLst>
          </p:cNvPr>
          <p:cNvGrpSpPr/>
          <p:nvPr/>
        </p:nvGrpSpPr>
        <p:grpSpPr>
          <a:xfrm>
            <a:off x="880860" y="2419799"/>
            <a:ext cx="4384000" cy="1529434"/>
            <a:chOff x="1106373" y="2246736"/>
            <a:chExt cx="4384000" cy="1529434"/>
          </a:xfrm>
        </p:grpSpPr>
        <p:sp>
          <p:nvSpPr>
            <p:cNvPr id="7" name="Hình chữ nhật: Góc Tròn 4">
              <a:extLst>
                <a:ext uri="{FF2B5EF4-FFF2-40B4-BE49-F238E27FC236}">
                  <a16:creationId xmlns:a16="http://schemas.microsoft.com/office/drawing/2014/main" id="{C3D8F8BB-26BC-CC15-33AD-F10F4E03519C}"/>
                </a:ext>
              </a:extLst>
            </p:cNvPr>
            <p:cNvSpPr/>
            <p:nvPr/>
          </p:nvSpPr>
          <p:spPr>
            <a:xfrm>
              <a:off x="2165566" y="2246736"/>
              <a:ext cx="3324807" cy="1529434"/>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accent6">
                      <a:lumMod val="75000"/>
                    </a:schemeClr>
                  </a:solidFill>
                  <a:latin typeface="Cambria" panose="02040503050406030204" pitchFamily="18" charset="0"/>
                  <a:ea typeface="Cambria" panose="02040503050406030204" pitchFamily="18" charset="0"/>
                </a:rPr>
                <a:t>12,3326</a:t>
              </a:r>
              <a:r>
                <a:rPr lang="en-SG" sz="38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 km²</a:t>
              </a:r>
              <a:r>
                <a:rPr lang="en-US" sz="3800" b="1" dirty="0">
                  <a:solidFill>
                    <a:schemeClr val="accent6">
                      <a:lumMod val="75000"/>
                    </a:schemeClr>
                  </a:solidFill>
                  <a:latin typeface="Cambria" panose="02040503050406030204" pitchFamily="18" charset="0"/>
                  <a:ea typeface="Cambria" panose="02040503050406030204" pitchFamily="18" charset="0"/>
                </a:rPr>
                <a:t> </a:t>
              </a:r>
            </a:p>
          </p:txBody>
        </p:sp>
        <p:pic>
          <p:nvPicPr>
            <p:cNvPr id="8" name="A">
              <a:extLst>
                <a:ext uri="{FF2B5EF4-FFF2-40B4-BE49-F238E27FC236}">
                  <a16:creationId xmlns:a16="http://schemas.microsoft.com/office/drawing/2014/main" id="{547F2C4D-7372-55F5-EF73-7AF97A7729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5FB5166E-8B98-66AC-E757-3F135B0AC1CB}"/>
              </a:ext>
            </a:extLst>
          </p:cNvPr>
          <p:cNvGrpSpPr/>
          <p:nvPr/>
        </p:nvGrpSpPr>
        <p:grpSpPr>
          <a:xfrm>
            <a:off x="6404761" y="2487283"/>
            <a:ext cx="4736227" cy="1529433"/>
            <a:chOff x="6936226" y="2209120"/>
            <a:chExt cx="3911389" cy="1529433"/>
          </a:xfrm>
        </p:grpSpPr>
        <p:sp>
          <p:nvSpPr>
            <p:cNvPr id="10" name="Hình chữ nhật: Góc Tròn 5">
              <a:extLst>
                <a:ext uri="{FF2B5EF4-FFF2-40B4-BE49-F238E27FC236}">
                  <a16:creationId xmlns:a16="http://schemas.microsoft.com/office/drawing/2014/main" id="{09C05792-A306-F891-2990-3F59E56E156F}"/>
                </a:ext>
              </a:extLst>
            </p:cNvPr>
            <p:cNvSpPr/>
            <p:nvPr/>
          </p:nvSpPr>
          <p:spPr>
            <a:xfrm>
              <a:off x="7323515" y="2209120"/>
              <a:ext cx="3524100" cy="1529433"/>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b="1" dirty="0">
                  <a:solidFill>
                    <a:schemeClr val="accent6">
                      <a:lumMod val="75000"/>
                    </a:schemeClr>
                  </a:solidFill>
                  <a:latin typeface="Cambria" panose="02040503050406030204" pitchFamily="18" charset="0"/>
                </a:rPr>
                <a:t>123,326</a:t>
              </a:r>
              <a:r>
                <a:rPr lang="en-SG" sz="38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 km²</a:t>
              </a:r>
              <a:endParaRPr lang="en-US" sz="3800" b="1" dirty="0">
                <a:solidFill>
                  <a:schemeClr val="accent6">
                    <a:lumMod val="75000"/>
                  </a:schemeClr>
                </a:solidFill>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BE42D11F-0536-8D3B-2DCA-07E6574B88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1" t="-2322" r="55152" b="2322"/>
            <a:stretch/>
          </p:blipFill>
          <p:spPr>
            <a:xfrm>
              <a:off x="6936226" y="2520070"/>
              <a:ext cx="960699" cy="997127"/>
            </a:xfrm>
            <a:prstGeom prst="rect">
              <a:avLst/>
            </a:prstGeom>
          </p:spPr>
        </p:pic>
      </p:grpSp>
      <p:grpSp>
        <p:nvGrpSpPr>
          <p:cNvPr id="12" name="C">
            <a:extLst>
              <a:ext uri="{FF2B5EF4-FFF2-40B4-BE49-F238E27FC236}">
                <a16:creationId xmlns:a16="http://schemas.microsoft.com/office/drawing/2014/main" id="{7CEE3595-126C-9F59-2DE4-23A3F61F6547}"/>
              </a:ext>
            </a:extLst>
          </p:cNvPr>
          <p:cNvGrpSpPr/>
          <p:nvPr/>
        </p:nvGrpSpPr>
        <p:grpSpPr>
          <a:xfrm>
            <a:off x="942213" y="4290465"/>
            <a:ext cx="4345176" cy="1449980"/>
            <a:chOff x="1106373" y="3810835"/>
            <a:chExt cx="4345176" cy="1449980"/>
          </a:xfrm>
        </p:grpSpPr>
        <p:sp>
          <p:nvSpPr>
            <p:cNvPr id="13" name="Hình chữ nhật: Góc Tròn 6">
              <a:extLst>
                <a:ext uri="{FF2B5EF4-FFF2-40B4-BE49-F238E27FC236}">
                  <a16:creationId xmlns:a16="http://schemas.microsoft.com/office/drawing/2014/main" id="{DA610600-7442-7B9F-AB62-6B5D0AD8D12A}"/>
                </a:ext>
              </a:extLst>
            </p:cNvPr>
            <p:cNvSpPr/>
            <p:nvPr/>
          </p:nvSpPr>
          <p:spPr>
            <a:xfrm>
              <a:off x="2126743" y="3810835"/>
              <a:ext cx="3324806" cy="1449980"/>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b="1" dirty="0">
                  <a:solidFill>
                    <a:schemeClr val="accent6">
                      <a:lumMod val="75000"/>
                    </a:schemeClr>
                  </a:solidFill>
                  <a:latin typeface="Cambria" panose="02040503050406030204" pitchFamily="18" charset="0"/>
                </a:rPr>
                <a:t>1233, 26</a:t>
              </a:r>
              <a:r>
                <a:rPr lang="en-SG" sz="38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 km²</a:t>
              </a:r>
              <a:endParaRPr lang="en-US" sz="3800" b="1" dirty="0">
                <a:solidFill>
                  <a:schemeClr val="accent6">
                    <a:lumMod val="75000"/>
                  </a:schemeClr>
                </a:solidFill>
                <a:latin typeface="Cambria" panose="02040503050406030204" pitchFamily="18" charset="0"/>
                <a:ea typeface="Cambria" panose="02040503050406030204" pitchFamily="18" charset="0"/>
              </a:endParaRPr>
            </a:p>
          </p:txBody>
        </p:sp>
        <p:pic>
          <p:nvPicPr>
            <p:cNvPr id="14" name="Hình ảnh 11">
              <a:extLst>
                <a:ext uri="{FF2B5EF4-FFF2-40B4-BE49-F238E27FC236}">
                  <a16:creationId xmlns:a16="http://schemas.microsoft.com/office/drawing/2014/main" id="{67088F5F-F222-D721-6068-52C96E495E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5" name="D">
            <a:extLst>
              <a:ext uri="{FF2B5EF4-FFF2-40B4-BE49-F238E27FC236}">
                <a16:creationId xmlns:a16="http://schemas.microsoft.com/office/drawing/2014/main" id="{9D22336B-88DA-2460-AD94-22310ACC1AA1}"/>
              </a:ext>
            </a:extLst>
          </p:cNvPr>
          <p:cNvGrpSpPr/>
          <p:nvPr/>
        </p:nvGrpSpPr>
        <p:grpSpPr>
          <a:xfrm>
            <a:off x="6404761" y="4231746"/>
            <a:ext cx="4938152" cy="1449981"/>
            <a:chOff x="6784742" y="3810833"/>
            <a:chExt cx="3959813" cy="1449981"/>
          </a:xfrm>
        </p:grpSpPr>
        <p:sp>
          <p:nvSpPr>
            <p:cNvPr id="16" name="60">
              <a:extLst>
                <a:ext uri="{FF2B5EF4-FFF2-40B4-BE49-F238E27FC236}">
                  <a16:creationId xmlns:a16="http://schemas.microsoft.com/office/drawing/2014/main" id="{857DCA7A-7901-F2C2-543B-5851642E170F}"/>
                </a:ext>
              </a:extLst>
            </p:cNvPr>
            <p:cNvSpPr/>
            <p:nvPr/>
          </p:nvSpPr>
          <p:spPr>
            <a:xfrm>
              <a:off x="7535838" y="3810833"/>
              <a:ext cx="3208717" cy="144998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b="1" dirty="0">
                  <a:solidFill>
                    <a:schemeClr val="accent6">
                      <a:lumMod val="75000"/>
                    </a:schemeClr>
                  </a:solidFill>
                  <a:latin typeface="Cambria" panose="02040503050406030204" pitchFamily="18" charset="0"/>
                </a:rPr>
                <a:t>12332,6</a:t>
              </a:r>
              <a:r>
                <a:rPr lang="en-SG" sz="38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 km²</a:t>
              </a:r>
              <a:endParaRPr lang="en-US" sz="3800" b="1" dirty="0">
                <a:solidFill>
                  <a:schemeClr val="accent6">
                    <a:lumMod val="75000"/>
                  </a:schemeClr>
                </a:solidFill>
                <a:latin typeface="Cambria" panose="02040503050406030204" pitchFamily="18" charset="0"/>
                <a:ea typeface="Cambria" panose="02040503050406030204" pitchFamily="18" charset="0"/>
              </a:endParaRPr>
            </a:p>
          </p:txBody>
        </p:sp>
        <p:pic>
          <p:nvPicPr>
            <p:cNvPr id="17" name="Hình ảnh 12">
              <a:extLst>
                <a:ext uri="{FF2B5EF4-FFF2-40B4-BE49-F238E27FC236}">
                  <a16:creationId xmlns:a16="http://schemas.microsoft.com/office/drawing/2014/main" id="{DF576523-2164-66DB-9931-B272ABBD54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211" r="-1548"/>
            <a:stretch/>
          </p:blipFill>
          <p:spPr>
            <a:xfrm>
              <a:off x="6784742" y="4189848"/>
              <a:ext cx="960699" cy="997127"/>
            </a:xfrm>
            <a:prstGeom prst="rect">
              <a:avLst/>
            </a:prstGeom>
          </p:spPr>
        </p:pic>
      </p:grpSp>
      <p:pic>
        <p:nvPicPr>
          <p:cNvPr id="18" name="Đúng">
            <a:extLst>
              <a:ext uri="{FF2B5EF4-FFF2-40B4-BE49-F238E27FC236}">
                <a16:creationId xmlns:a16="http://schemas.microsoft.com/office/drawing/2014/main" id="{82D87A64-0687-475C-1E1C-5B23E196BD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1810"/>
          <a:stretch/>
        </p:blipFill>
        <p:spPr>
          <a:xfrm>
            <a:off x="5060413" y="4919121"/>
            <a:ext cx="896707" cy="890172"/>
          </a:xfrm>
          <a:prstGeom prst="rect">
            <a:avLst/>
          </a:prstGeom>
        </p:spPr>
      </p:pic>
      <p:pic>
        <p:nvPicPr>
          <p:cNvPr id="19" name="Hình ảnh 15">
            <a:extLst>
              <a:ext uri="{FF2B5EF4-FFF2-40B4-BE49-F238E27FC236}">
                <a16:creationId xmlns:a16="http://schemas.microsoft.com/office/drawing/2014/main" id="{095A9E93-C17F-3F10-EA25-E668897D06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76" r="-566"/>
          <a:stretch/>
        </p:blipFill>
        <p:spPr>
          <a:xfrm>
            <a:off x="4937914" y="3061123"/>
            <a:ext cx="896707" cy="890172"/>
          </a:xfrm>
          <a:prstGeom prst="rect">
            <a:avLst/>
          </a:prstGeom>
        </p:spPr>
      </p:pic>
      <p:pic>
        <p:nvPicPr>
          <p:cNvPr id="20" name="Hình ảnh 16">
            <a:extLst>
              <a:ext uri="{FF2B5EF4-FFF2-40B4-BE49-F238E27FC236}">
                <a16:creationId xmlns:a16="http://schemas.microsoft.com/office/drawing/2014/main" id="{854D8D0A-77FF-5360-8B33-102BB052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76" r="-566"/>
          <a:stretch/>
        </p:blipFill>
        <p:spPr>
          <a:xfrm>
            <a:off x="10820917" y="3059061"/>
            <a:ext cx="896707" cy="890172"/>
          </a:xfrm>
          <a:prstGeom prst="rect">
            <a:avLst/>
          </a:prstGeom>
        </p:spPr>
      </p:pic>
      <p:pic>
        <p:nvPicPr>
          <p:cNvPr id="21" name="Hình ảnh 17">
            <a:extLst>
              <a:ext uri="{FF2B5EF4-FFF2-40B4-BE49-F238E27FC236}">
                <a16:creationId xmlns:a16="http://schemas.microsoft.com/office/drawing/2014/main" id="{1FAE9134-2923-33F9-E155-A28B794D958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76" r="-566"/>
          <a:stretch/>
        </p:blipFill>
        <p:spPr>
          <a:xfrm>
            <a:off x="10893847" y="4566024"/>
            <a:ext cx="896707" cy="890172"/>
          </a:xfrm>
          <a:prstGeom prst="rect">
            <a:avLst/>
          </a:prstGeom>
        </p:spPr>
      </p:pic>
      <p:grpSp>
        <p:nvGrpSpPr>
          <p:cNvPr id="22" name="Group 21">
            <a:extLst>
              <a:ext uri="{FF2B5EF4-FFF2-40B4-BE49-F238E27FC236}">
                <a16:creationId xmlns:a16="http://schemas.microsoft.com/office/drawing/2014/main" id="{4857CE6E-2B43-A694-D2E8-F9A048E2C8D7}"/>
              </a:ext>
            </a:extLst>
          </p:cNvPr>
          <p:cNvGrpSpPr/>
          <p:nvPr/>
        </p:nvGrpSpPr>
        <p:grpSpPr>
          <a:xfrm>
            <a:off x="209550" y="166290"/>
            <a:ext cx="7762197" cy="2039619"/>
            <a:chOff x="2602945" y="730610"/>
            <a:chExt cx="6073050" cy="1973664"/>
          </a:xfrm>
        </p:grpSpPr>
        <p:sp>
          <p:nvSpPr>
            <p:cNvPr id="23" name="Rectangle: Rounded Corners 22">
              <a:extLst>
                <a:ext uri="{FF2B5EF4-FFF2-40B4-BE49-F238E27FC236}">
                  <a16:creationId xmlns:a16="http://schemas.microsoft.com/office/drawing/2014/main" id="{86D3F521-3DAE-2ECB-FD0A-C66CE6980033}"/>
                </a:ext>
              </a:extLst>
            </p:cNvPr>
            <p:cNvSpPr/>
            <p:nvPr/>
          </p:nvSpPr>
          <p:spPr>
            <a:xfrm>
              <a:off x="2602945" y="730610"/>
              <a:ext cx="6073050" cy="1973664"/>
            </a:xfrm>
            <a:prstGeom prst="roundRect">
              <a:avLst/>
            </a:prstGeom>
            <a:solidFill>
              <a:srgbClr val="FFD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225B78F8-79EC-6A1B-28AA-C534E4CF8E84}"/>
                </a:ext>
              </a:extLst>
            </p:cNvPr>
            <p:cNvSpPr txBox="1"/>
            <p:nvPr/>
          </p:nvSpPr>
          <p:spPr>
            <a:xfrm>
              <a:off x="2602945" y="822206"/>
              <a:ext cx="5834578" cy="1876291"/>
            </a:xfrm>
            <a:prstGeom prst="rect">
              <a:avLst/>
            </a:prstGeom>
            <a:noFill/>
          </p:spPr>
          <p:txBody>
            <a:bodyPr wrap="square" rtlCol="0">
              <a:spAutoFit/>
            </a:bodyPr>
            <a:lstStyle/>
            <a:p>
              <a:pPr algn="ctr"/>
              <a:r>
                <a:rPr lang="vi-VN" sz="4000" b="1" dirty="0">
                  <a:latin typeface="Cambria" panose="02040503050406030204" pitchFamily="18" charset="0"/>
                </a:rPr>
                <a:t>             Chọn câu trả lời đúng.</a:t>
              </a:r>
            </a:p>
            <a:p>
              <a:pPr algn="ctr"/>
              <a:r>
                <a:rPr lang="vi-VN" sz="4000" b="1" dirty="0">
                  <a:latin typeface="Cambria" panose="02040503050406030204" pitchFamily="18" charset="0"/>
                </a:rPr>
                <a:t>Vườn quốc gia Phong Nha – Kẻ Bàng có diện tích là 123 326 ha</a:t>
              </a:r>
              <a:endParaRPr lang="en-US" sz="4000" b="1" dirty="0">
                <a:latin typeface="Cambria" panose="02040503050406030204" pitchFamily="18" charset="0"/>
              </a:endParaRPr>
            </a:p>
          </p:txBody>
        </p:sp>
      </p:grpSp>
      <p:pic>
        <p:nvPicPr>
          <p:cNvPr id="25" name="Correct sound effect and wrong sound effect">
            <a:hlinkClick r:id="" action="ppaction://media"/>
            <a:extLst>
              <a:ext uri="{FF2B5EF4-FFF2-40B4-BE49-F238E27FC236}">
                <a16:creationId xmlns:a16="http://schemas.microsoft.com/office/drawing/2014/main" id="{2315DC91-934B-9920-60B1-E0B924F1F8A4}"/>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0"/>
          <a:stretch>
            <a:fillRect/>
          </a:stretch>
        </p:blipFill>
        <p:spPr>
          <a:xfrm>
            <a:off x="-2191667" y="5364207"/>
            <a:ext cx="487363" cy="487363"/>
          </a:xfrm>
          <a:prstGeom prst="rect">
            <a:avLst/>
          </a:prstGeom>
        </p:spPr>
      </p:pic>
      <p:pic>
        <p:nvPicPr>
          <p:cNvPr id="26" name="Correct sound effect and wrong sound effect">
            <a:hlinkClick r:id="" action="ppaction://media"/>
            <a:extLst>
              <a:ext uri="{FF2B5EF4-FFF2-40B4-BE49-F238E27FC236}">
                <a16:creationId xmlns:a16="http://schemas.microsoft.com/office/drawing/2014/main" id="{22EFF3AA-ED3C-D527-0012-C35DC00A3082}"/>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0"/>
          <a:stretch>
            <a:fillRect/>
          </a:stretch>
        </p:blipFill>
        <p:spPr>
          <a:xfrm>
            <a:off x="4796680" y="8206994"/>
            <a:ext cx="487363" cy="487363"/>
          </a:xfrm>
          <a:prstGeom prst="rect">
            <a:avLst/>
          </a:prstGeom>
        </p:spPr>
      </p:pic>
      <p:pic>
        <p:nvPicPr>
          <p:cNvPr id="27" name="Picture 26">
            <a:extLst>
              <a:ext uri="{FF2B5EF4-FFF2-40B4-BE49-F238E27FC236}">
                <a16:creationId xmlns:a16="http://schemas.microsoft.com/office/drawing/2014/main" id="{3815D5D9-0B61-12D0-B98A-A7395EFBA0D8}"/>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7971747" y="174805"/>
            <a:ext cx="4267266" cy="2224200"/>
          </a:xfrm>
          <a:prstGeom prst="rect">
            <a:avLst/>
          </a:prstGeom>
        </p:spPr>
      </p:pic>
      <p:pic>
        <p:nvPicPr>
          <p:cNvPr id="29" name="Picture 28">
            <a:extLst>
              <a:ext uri="{FF2B5EF4-FFF2-40B4-BE49-F238E27FC236}">
                <a16:creationId xmlns:a16="http://schemas.microsoft.com/office/drawing/2014/main" id="{EA377E77-AEEF-A939-CF68-B84399149786}"/>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l="23585" r="17453" b="2297"/>
          <a:stretch/>
        </p:blipFill>
        <p:spPr>
          <a:xfrm>
            <a:off x="209550" y="67851"/>
            <a:ext cx="1835150" cy="910972"/>
          </a:xfrm>
          <a:prstGeom prst="rect">
            <a:avLst/>
          </a:prstGeom>
        </p:spPr>
      </p:pic>
    </p:spTree>
    <p:extLst>
      <p:ext uri="{BB962C8B-B14F-4D97-AF65-F5344CB8AC3E}">
        <p14:creationId xmlns:p14="http://schemas.microsoft.com/office/powerpoint/2010/main" val="18335555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1" presetClass="mediacall" presetSubtype="0" fill="hold" nodeType="withEffect">
                                  <p:stCondLst>
                                    <p:cond delay="0"/>
                                  </p:stCondLst>
                                  <p:childTnLst>
                                    <p:cmd type="call" cmd="playFrom(0.0)">
                                      <p:cBhvr>
                                        <p:cTn id="24" dur="939" fill="hold"/>
                                        <p:tgtEl>
                                          <p:spTgt spid="26"/>
                                        </p:tgtEl>
                                      </p:cBhvr>
                                    </p:cmd>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39" fill="hold"/>
                                        <p:tgtEl>
                                          <p:spTgt spid="26"/>
                                        </p:tgtEl>
                                      </p:cBhvr>
                                    </p:cmd>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1" presetClass="mediacall" presetSubtype="0" fill="hold" nodeType="withEffect">
                                  <p:stCondLst>
                                    <p:cond delay="0"/>
                                  </p:stCondLst>
                                  <p:childTnLst>
                                    <p:cmd type="call" cmd="playFrom(0.0)">
                                      <p:cBhvr>
                                        <p:cTn id="41" dur="738" fill="hold"/>
                                        <p:tgtEl>
                                          <p:spTgt spid="25"/>
                                        </p:tgtEl>
                                      </p:cBhvr>
                                    </p:cmd>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par>
                                <p:cTn id="48" presetID="1" presetClass="mediacall" presetSubtype="0" fill="hold" nodeType="withEffect">
                                  <p:stCondLst>
                                    <p:cond delay="0"/>
                                  </p:stCondLst>
                                  <p:childTnLst>
                                    <p:cmd type="call" cmd="playFrom(0.0)">
                                      <p:cBhvr>
                                        <p:cTn id="49" dur="939" fill="hold"/>
                                        <p:tgtEl>
                                          <p:spTgt spid="26"/>
                                        </p:tgtEl>
                                      </p:cBhvr>
                                    </p:cmd>
                                  </p:childTnLst>
                                </p:cTn>
                              </p:par>
                            </p:childTnLst>
                          </p:cTn>
                        </p:par>
                      </p:childTnLst>
                    </p:cTn>
                  </p:par>
                </p:childTnLst>
              </p:cTn>
              <p:nextCondLst>
                <p:cond evt="onClick" delay="0">
                  <p:tgtEl>
                    <p:spTgt spid="15"/>
                  </p:tgtEl>
                </p:cond>
              </p:nextCondLst>
            </p:seq>
            <p:audio>
              <p:cMediaNode vol="80000">
                <p:cTn id="50" fill="hold" display="0">
                  <p:stCondLst>
                    <p:cond delay="indefinite"/>
                  </p:stCondLst>
                  <p:endCondLst>
                    <p:cond evt="onStopAudio" delay="0">
                      <p:tgtEl>
                        <p:sldTgt/>
                      </p:tgtEl>
                    </p:cond>
                  </p:endCondLst>
                </p:cTn>
                <p:tgtEl>
                  <p:spTgt spid="25"/>
                </p:tgtEl>
              </p:cMediaNode>
            </p:audio>
            <p:audio>
              <p:cMediaNode vol="80000">
                <p:cTn id="51"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FD2A093-EFBC-4176-8D57-348553E7833F}"/>
              </a:ext>
            </a:extLst>
          </p:cNvPr>
          <p:cNvSpPr/>
          <p:nvPr/>
        </p:nvSpPr>
        <p:spPr>
          <a:xfrm>
            <a:off x="1388880" y="2058590"/>
            <a:ext cx="10567687" cy="5440101"/>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4" name="矩形 3">
            <a:extLst>
              <a:ext uri="{FF2B5EF4-FFF2-40B4-BE49-F238E27FC236}">
                <a16:creationId xmlns:a16="http://schemas.microsoft.com/office/drawing/2014/main" id="{456E5A1C-956E-4D21-A47D-C05ADD1991AB}"/>
              </a:ext>
            </a:extLst>
          </p:cNvPr>
          <p:cNvSpPr/>
          <p:nvPr/>
        </p:nvSpPr>
        <p:spPr>
          <a:xfrm>
            <a:off x="3680746" y="1206744"/>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5" name="矩形 4">
            <a:extLst>
              <a:ext uri="{FF2B5EF4-FFF2-40B4-BE49-F238E27FC236}">
                <a16:creationId xmlns:a16="http://schemas.microsoft.com/office/drawing/2014/main" id="{9B8B76F7-4E61-43FA-BAF3-2D71EE7A5D0E}"/>
              </a:ext>
            </a:extLst>
          </p:cNvPr>
          <p:cNvSpPr/>
          <p:nvPr/>
        </p:nvSpPr>
        <p:spPr>
          <a:xfrm>
            <a:off x="8268186" y="1179970"/>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grpSp>
        <p:nvGrpSpPr>
          <p:cNvPr id="121" name="Group 120">
            <a:extLst>
              <a:ext uri="{FF2B5EF4-FFF2-40B4-BE49-F238E27FC236}">
                <a16:creationId xmlns:a16="http://schemas.microsoft.com/office/drawing/2014/main" id="{EAB59F96-9FA3-FF1D-4344-D550FBC98B34}"/>
              </a:ext>
            </a:extLst>
          </p:cNvPr>
          <p:cNvGrpSpPr/>
          <p:nvPr/>
        </p:nvGrpSpPr>
        <p:grpSpPr>
          <a:xfrm>
            <a:off x="1275063" y="148441"/>
            <a:ext cx="10567688" cy="1726010"/>
            <a:chOff x="2844306" y="706476"/>
            <a:chExt cx="8852413" cy="2333820"/>
          </a:xfrm>
        </p:grpSpPr>
        <p:sp>
          <p:nvSpPr>
            <p:cNvPr id="122" name="Rectangle: Rounded Corners 121">
              <a:extLst>
                <a:ext uri="{FF2B5EF4-FFF2-40B4-BE49-F238E27FC236}">
                  <a16:creationId xmlns:a16="http://schemas.microsoft.com/office/drawing/2014/main" id="{FCEE2FFA-CAD9-22D6-E2CC-89E7E2D8F141}"/>
                </a:ext>
              </a:extLst>
            </p:cNvPr>
            <p:cNvSpPr/>
            <p:nvPr/>
          </p:nvSpPr>
          <p:spPr>
            <a:xfrm>
              <a:off x="2844306" y="706476"/>
              <a:ext cx="8852413" cy="2333820"/>
            </a:xfrm>
            <a:prstGeom prst="roundRect">
              <a:avLst/>
            </a:prstGeom>
            <a:solidFill>
              <a:srgbClr val="FFD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3" name="TextBox 122">
              <a:extLst>
                <a:ext uri="{FF2B5EF4-FFF2-40B4-BE49-F238E27FC236}">
                  <a16:creationId xmlns:a16="http://schemas.microsoft.com/office/drawing/2014/main" id="{81081EF5-04D7-D554-B995-BDA39E38CD74}"/>
                </a:ext>
              </a:extLst>
            </p:cNvPr>
            <p:cNvSpPr txBox="1"/>
            <p:nvPr/>
          </p:nvSpPr>
          <p:spPr>
            <a:xfrm>
              <a:off x="3143400" y="706476"/>
              <a:ext cx="8553319" cy="2309686"/>
            </a:xfrm>
            <a:prstGeom prst="rect">
              <a:avLst/>
            </a:prstGeom>
            <a:noFill/>
          </p:spPr>
          <p:txBody>
            <a:bodyPr wrap="square" rtlCol="0">
              <a:spAutoFit/>
            </a:bodyPr>
            <a:lstStyle/>
            <a:p>
              <a:pPr algn="ctr"/>
              <a:r>
                <a:rPr lang="vi-VN" sz="3500" b="1" dirty="0">
                  <a:latin typeface="Cambria" panose="02040503050406030204" pitchFamily="18" charset="0"/>
                </a:rPr>
                <a:t>Người ta vừa xây dựng một nhà máy xử lí rác thải trên một khu đất hình vuông cạnh 200 m. Hỏi khu đất đó có diện tích là bao nhiêu héc-ta?</a:t>
              </a:r>
              <a:endParaRPr lang="en-US" sz="3500" b="1" dirty="0">
                <a:latin typeface="Cambria" panose="02040503050406030204" pitchFamily="18" charset="0"/>
              </a:endParaRPr>
            </a:p>
          </p:txBody>
        </p:sp>
      </p:grpSp>
      <p:sp>
        <p:nvSpPr>
          <p:cNvPr id="124" name="TextBox 123">
            <a:extLst>
              <a:ext uri="{FF2B5EF4-FFF2-40B4-BE49-F238E27FC236}">
                <a16:creationId xmlns:a16="http://schemas.microsoft.com/office/drawing/2014/main" id="{7180AA40-342F-F212-723C-0495AEA74877}"/>
              </a:ext>
            </a:extLst>
          </p:cNvPr>
          <p:cNvSpPr txBox="1"/>
          <p:nvPr/>
        </p:nvSpPr>
        <p:spPr>
          <a:xfrm>
            <a:off x="1647503" y="3062407"/>
            <a:ext cx="9728200" cy="3647152"/>
          </a:xfrm>
          <a:prstGeom prst="rect">
            <a:avLst/>
          </a:prstGeom>
          <a:noFill/>
        </p:spPr>
        <p:txBody>
          <a:bodyPr wrap="square" rtlCol="0">
            <a:spAutoFit/>
          </a:bodyPr>
          <a:lstStyle/>
          <a:p>
            <a:pPr algn="ctr"/>
            <a:r>
              <a:rPr lang="en-SG" sz="4500" b="1" dirty="0" err="1">
                <a:solidFill>
                  <a:schemeClr val="accent6">
                    <a:lumMod val="75000"/>
                  </a:schemeClr>
                </a:solidFill>
                <a:latin typeface="Cambria" panose="02040503050406030204" pitchFamily="18" charset="0"/>
                <a:ea typeface="Cambria" panose="02040503050406030204" pitchFamily="18" charset="0"/>
              </a:rPr>
              <a:t>Diện</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tích</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khu</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đất</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để</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xây</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dựng</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nhà</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máy</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xử</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lí</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rác</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thải</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là</a:t>
            </a:r>
            <a:r>
              <a:rPr lang="en-SG" sz="4500" b="1" dirty="0">
                <a:solidFill>
                  <a:schemeClr val="accent6">
                    <a:lumMod val="75000"/>
                  </a:schemeClr>
                </a:solidFill>
                <a:latin typeface="Cambria" panose="02040503050406030204" pitchFamily="18" charset="0"/>
                <a:ea typeface="Cambria" panose="02040503050406030204" pitchFamily="18" charset="0"/>
              </a:rPr>
              <a:t>:</a:t>
            </a:r>
            <a:endParaRPr lang="vi-VN" sz="4500" b="1" dirty="0">
              <a:solidFill>
                <a:schemeClr val="accent6">
                  <a:lumMod val="75000"/>
                </a:schemeClr>
              </a:solidFill>
              <a:latin typeface="Cambria" panose="02040503050406030204" pitchFamily="18" charset="0"/>
              <a:ea typeface="Cambria" panose="02040503050406030204" pitchFamily="18" charset="0"/>
            </a:endParaRPr>
          </a:p>
          <a:p>
            <a:pPr algn="ctr"/>
            <a:r>
              <a:rPr lang="en-SG" sz="4500" b="1" dirty="0">
                <a:solidFill>
                  <a:schemeClr val="accent6">
                    <a:lumMod val="75000"/>
                  </a:schemeClr>
                </a:solidFill>
                <a:latin typeface="Cambria" panose="02040503050406030204" pitchFamily="18" charset="0"/>
                <a:ea typeface="Cambria" panose="02040503050406030204" pitchFamily="18" charset="0"/>
              </a:rPr>
              <a:t>200 x 200 = 40 000 (</a:t>
            </a:r>
            <a:r>
              <a:rPr lang="en-SG" sz="48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m²</a:t>
            </a:r>
            <a:r>
              <a:rPr lang="en-SG" sz="4500" b="1" dirty="0">
                <a:solidFill>
                  <a:schemeClr val="accent6">
                    <a:lumMod val="75000"/>
                  </a:schemeClr>
                </a:solidFill>
                <a:latin typeface="Cambria" panose="02040503050406030204" pitchFamily="18" charset="0"/>
                <a:ea typeface="Cambria" panose="02040503050406030204" pitchFamily="18" charset="0"/>
              </a:rPr>
              <a:t>)</a:t>
            </a:r>
            <a:endParaRPr lang="vi-VN" sz="4500" b="1" dirty="0">
              <a:solidFill>
                <a:schemeClr val="accent6">
                  <a:lumMod val="75000"/>
                </a:schemeClr>
              </a:solidFill>
              <a:latin typeface="Cambria" panose="02040503050406030204" pitchFamily="18" charset="0"/>
              <a:ea typeface="Cambria" panose="02040503050406030204" pitchFamily="18" charset="0"/>
            </a:endParaRPr>
          </a:p>
          <a:p>
            <a:pPr algn="ctr"/>
            <a:r>
              <a:rPr lang="en-SG" sz="4500" b="1" dirty="0" err="1">
                <a:solidFill>
                  <a:schemeClr val="accent6">
                    <a:lumMod val="75000"/>
                  </a:schemeClr>
                </a:solidFill>
                <a:latin typeface="Cambria" panose="02040503050406030204" pitchFamily="18" charset="0"/>
                <a:ea typeface="Cambria" panose="02040503050406030204" pitchFamily="18" charset="0"/>
              </a:rPr>
              <a:t>Đổi</a:t>
            </a:r>
            <a:r>
              <a:rPr lang="en-SG" sz="4500" b="1" dirty="0">
                <a:solidFill>
                  <a:schemeClr val="accent6">
                    <a:lumMod val="75000"/>
                  </a:schemeClr>
                </a:solidFill>
                <a:latin typeface="Cambria" panose="02040503050406030204" pitchFamily="18" charset="0"/>
                <a:ea typeface="Cambria" panose="02040503050406030204" pitchFamily="18" charset="0"/>
              </a:rPr>
              <a:t> 40 000 </a:t>
            </a:r>
            <a:r>
              <a:rPr lang="en-SG" sz="4800" b="1" i="0" dirty="0">
                <a:solidFill>
                  <a:schemeClr val="accent6">
                    <a:lumMod val="75000"/>
                  </a:schemeClr>
                </a:solidFill>
                <a:effectLst/>
                <a:highlight>
                  <a:srgbClr val="FFFFFF"/>
                </a:highlight>
                <a:latin typeface="Cambria" panose="02040503050406030204" pitchFamily="18" charset="0"/>
                <a:ea typeface="Cambria" panose="02040503050406030204" pitchFamily="18" charset="0"/>
              </a:rPr>
              <a:t>m²</a:t>
            </a:r>
            <a:r>
              <a:rPr lang="en-SG" sz="4500" b="1" dirty="0">
                <a:solidFill>
                  <a:schemeClr val="accent6">
                    <a:lumMod val="75000"/>
                  </a:schemeClr>
                </a:solidFill>
                <a:latin typeface="Cambria" panose="02040503050406030204" pitchFamily="18" charset="0"/>
                <a:ea typeface="Cambria" panose="02040503050406030204" pitchFamily="18" charset="0"/>
              </a:rPr>
              <a:t> = 4 ha</a:t>
            </a:r>
            <a:endParaRPr lang="vi-VN" sz="4500" b="1" dirty="0">
              <a:solidFill>
                <a:schemeClr val="accent6">
                  <a:lumMod val="75000"/>
                </a:schemeClr>
              </a:solidFill>
              <a:latin typeface="Cambria" panose="02040503050406030204" pitchFamily="18" charset="0"/>
              <a:ea typeface="Cambria" panose="02040503050406030204" pitchFamily="18" charset="0"/>
            </a:endParaRPr>
          </a:p>
          <a:p>
            <a:pPr algn="ctr"/>
            <a:r>
              <a:rPr lang="en-SG" sz="4500" b="1" dirty="0" err="1">
                <a:solidFill>
                  <a:schemeClr val="accent6">
                    <a:lumMod val="75000"/>
                  </a:schemeClr>
                </a:solidFill>
                <a:latin typeface="Cambria" panose="02040503050406030204" pitchFamily="18" charset="0"/>
                <a:ea typeface="Cambria" panose="02040503050406030204" pitchFamily="18" charset="0"/>
              </a:rPr>
              <a:t>Đáp</a:t>
            </a:r>
            <a:r>
              <a:rPr lang="en-SG" sz="4500" b="1" dirty="0">
                <a:solidFill>
                  <a:schemeClr val="accent6">
                    <a:lumMod val="75000"/>
                  </a:schemeClr>
                </a:solidFill>
                <a:latin typeface="Cambria" panose="02040503050406030204" pitchFamily="18" charset="0"/>
                <a:ea typeface="Cambria" panose="02040503050406030204" pitchFamily="18" charset="0"/>
              </a:rPr>
              <a:t> </a:t>
            </a:r>
            <a:r>
              <a:rPr lang="en-SG" sz="4500" b="1" dirty="0" err="1">
                <a:solidFill>
                  <a:schemeClr val="accent6">
                    <a:lumMod val="75000"/>
                  </a:schemeClr>
                </a:solidFill>
                <a:latin typeface="Cambria" panose="02040503050406030204" pitchFamily="18" charset="0"/>
                <a:ea typeface="Cambria" panose="02040503050406030204" pitchFamily="18" charset="0"/>
              </a:rPr>
              <a:t>số</a:t>
            </a:r>
            <a:r>
              <a:rPr lang="en-SG" sz="4500" b="1" dirty="0">
                <a:solidFill>
                  <a:schemeClr val="accent6">
                    <a:lumMod val="75000"/>
                  </a:schemeClr>
                </a:solidFill>
                <a:latin typeface="Cambria" panose="02040503050406030204" pitchFamily="18" charset="0"/>
                <a:ea typeface="Cambria" panose="02040503050406030204" pitchFamily="18" charset="0"/>
              </a:rPr>
              <a:t>: 4</a:t>
            </a:r>
            <a:r>
              <a:rPr lang="vi-VN" sz="4500" b="1" dirty="0">
                <a:solidFill>
                  <a:schemeClr val="accent6">
                    <a:lumMod val="75000"/>
                  </a:schemeClr>
                </a:solidFill>
                <a:latin typeface="Cambria" panose="02040503050406030204" pitchFamily="18" charset="0"/>
                <a:ea typeface="Cambria" panose="02040503050406030204" pitchFamily="18" charset="0"/>
              </a:rPr>
              <a:t> ha</a:t>
            </a:r>
            <a:endParaRPr lang="en-SG" sz="4500" b="1" dirty="0">
              <a:solidFill>
                <a:schemeClr val="accent6">
                  <a:lumMod val="75000"/>
                </a:schemeClr>
              </a:solidFill>
              <a:latin typeface="Cambria" panose="02040503050406030204" pitchFamily="18" charset="0"/>
              <a:ea typeface="Cambria" panose="02040503050406030204" pitchFamily="18" charset="0"/>
            </a:endParaRPr>
          </a:p>
        </p:txBody>
      </p:sp>
      <p:sp>
        <p:nvSpPr>
          <p:cNvPr id="125" name="TextBox 124">
            <a:extLst>
              <a:ext uri="{FF2B5EF4-FFF2-40B4-BE49-F238E27FC236}">
                <a16:creationId xmlns:a16="http://schemas.microsoft.com/office/drawing/2014/main" id="{7BA4204F-39AA-A231-F8F1-6374E71431BE}"/>
              </a:ext>
            </a:extLst>
          </p:cNvPr>
          <p:cNvSpPr txBox="1"/>
          <p:nvPr/>
        </p:nvSpPr>
        <p:spPr>
          <a:xfrm>
            <a:off x="1388880" y="2367926"/>
            <a:ext cx="9728200" cy="784830"/>
          </a:xfrm>
          <a:prstGeom prst="rect">
            <a:avLst/>
          </a:prstGeom>
          <a:noFill/>
        </p:spPr>
        <p:txBody>
          <a:bodyPr wrap="square" rtlCol="0">
            <a:spAutoFit/>
          </a:bodyPr>
          <a:lstStyle/>
          <a:p>
            <a:pPr algn="ctr"/>
            <a:r>
              <a:rPr lang="vi-VN" sz="4500" b="1" u="sng" dirty="0">
                <a:solidFill>
                  <a:schemeClr val="accent6">
                    <a:lumMod val="75000"/>
                  </a:schemeClr>
                </a:solidFill>
                <a:latin typeface="Cambria" panose="02040503050406030204" pitchFamily="18" charset="0"/>
                <a:ea typeface="Cambria" panose="02040503050406030204" pitchFamily="18" charset="0"/>
              </a:rPr>
              <a:t>Bài giải</a:t>
            </a:r>
            <a:endParaRPr lang="en-SG" sz="4500" b="1" u="sng" dirty="0">
              <a:solidFill>
                <a:schemeClr val="accent6">
                  <a:lumMod val="75000"/>
                </a:schemeClr>
              </a:solidFill>
              <a:latin typeface="Cambria" panose="02040503050406030204" pitchFamily="18" charset="0"/>
              <a:ea typeface="Cambria" panose="02040503050406030204" pitchFamily="18" charset="0"/>
            </a:endParaRPr>
          </a:p>
        </p:txBody>
      </p:sp>
      <p:pic>
        <p:nvPicPr>
          <p:cNvPr id="126" name="Picture 125">
            <a:extLst>
              <a:ext uri="{FF2B5EF4-FFF2-40B4-BE49-F238E27FC236}">
                <a16:creationId xmlns:a16="http://schemas.microsoft.com/office/drawing/2014/main" id="{B2768532-4F40-1481-FD68-9D2209E1FE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036" t="-1" r="22252" b="3862"/>
          <a:stretch/>
        </p:blipFill>
        <p:spPr>
          <a:xfrm>
            <a:off x="60351" y="130592"/>
            <a:ext cx="1571760" cy="831933"/>
          </a:xfrm>
          <a:prstGeom prst="rect">
            <a:avLst/>
          </a:prstGeom>
        </p:spPr>
      </p:pic>
    </p:spTree>
    <p:extLst>
      <p:ext uri="{BB962C8B-B14F-4D97-AF65-F5344CB8AC3E}">
        <p14:creationId xmlns:p14="http://schemas.microsoft.com/office/powerpoint/2010/main" val="164274036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down)">
                                      <p:cBhvr>
                                        <p:cTn id="7" dur="500"/>
                                        <p:tgtEl>
                                          <p:spTgt spid="1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wipe(down)">
                                      <p:cBhvr>
                                        <p:cTn id="10"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FD2A093-EFBC-4176-8D57-348553E7833F}"/>
              </a:ext>
            </a:extLst>
          </p:cNvPr>
          <p:cNvSpPr/>
          <p:nvPr/>
        </p:nvSpPr>
        <p:spPr>
          <a:xfrm>
            <a:off x="812156" y="708949"/>
            <a:ext cx="10567687" cy="5440101"/>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4" name="矩形 3">
            <a:extLst>
              <a:ext uri="{FF2B5EF4-FFF2-40B4-BE49-F238E27FC236}">
                <a16:creationId xmlns:a16="http://schemas.microsoft.com/office/drawing/2014/main" id="{456E5A1C-956E-4D21-A47D-C05ADD1991AB}"/>
              </a:ext>
            </a:extLst>
          </p:cNvPr>
          <p:cNvSpPr/>
          <p:nvPr/>
        </p:nvSpPr>
        <p:spPr>
          <a:xfrm>
            <a:off x="3680748" y="0"/>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5" name="矩形 4">
            <a:extLst>
              <a:ext uri="{FF2B5EF4-FFF2-40B4-BE49-F238E27FC236}">
                <a16:creationId xmlns:a16="http://schemas.microsoft.com/office/drawing/2014/main" id="{9B8B76F7-4E61-43FA-BAF3-2D71EE7A5D0E}"/>
              </a:ext>
            </a:extLst>
          </p:cNvPr>
          <p:cNvSpPr/>
          <p:nvPr/>
        </p:nvSpPr>
        <p:spPr>
          <a:xfrm>
            <a:off x="8268185" y="-1"/>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pic>
        <p:nvPicPr>
          <p:cNvPr id="36" name="Picture 35">
            <a:extLst>
              <a:ext uri="{FF2B5EF4-FFF2-40B4-BE49-F238E27FC236}">
                <a16:creationId xmlns:a16="http://schemas.microsoft.com/office/drawing/2014/main" id="{4C69AA09-0E84-642E-EF74-64DB34FE259A}"/>
              </a:ext>
            </a:extLst>
          </p:cNvPr>
          <p:cNvPicPr>
            <a:picLocks noChangeAspect="1"/>
          </p:cNvPicPr>
          <p:nvPr/>
        </p:nvPicPr>
        <p:blipFill>
          <a:blip r:embed="rId2"/>
          <a:stretch>
            <a:fillRect/>
          </a:stretch>
        </p:blipFill>
        <p:spPr>
          <a:xfrm>
            <a:off x="113348" y="1153030"/>
            <a:ext cx="11965301" cy="2447803"/>
          </a:xfrm>
          <a:prstGeom prst="rect">
            <a:avLst/>
          </a:prstGeom>
        </p:spPr>
      </p:pic>
      <p:sp>
        <p:nvSpPr>
          <p:cNvPr id="6" name="TextBox 5">
            <a:extLst>
              <a:ext uri="{FF2B5EF4-FFF2-40B4-BE49-F238E27FC236}">
                <a16:creationId xmlns:a16="http://schemas.microsoft.com/office/drawing/2014/main" id="{A01CFCFF-610C-977A-5AC3-8D20EACD4C93}"/>
              </a:ext>
            </a:extLst>
          </p:cNvPr>
          <p:cNvSpPr txBox="1"/>
          <p:nvPr/>
        </p:nvSpPr>
        <p:spPr>
          <a:xfrm>
            <a:off x="2546564" y="3600833"/>
            <a:ext cx="7430556" cy="2169825"/>
          </a:xfrm>
          <a:prstGeom prst="rect">
            <a:avLst/>
          </a:prstGeom>
          <a:noFill/>
        </p:spPr>
        <p:txBody>
          <a:bodyPr wrap="square" rtlCol="0">
            <a:spAutoFit/>
          </a:bodyPr>
          <a:lstStyle/>
          <a:p>
            <a:pPr algn="ctr"/>
            <a:r>
              <a:rPr lang="vi-VN" sz="4500" b="1" dirty="0">
                <a:latin typeface="Cambria" panose="02040503050406030204" pitchFamily="18" charset="0"/>
                <a:ea typeface="Cambria" panose="02040503050406030204" pitchFamily="18" charset="0"/>
              </a:rPr>
              <a:t>Kể những đơn vị đo diện tích đã học và mối quan hệ giữa chúng.</a:t>
            </a:r>
            <a:endParaRPr lang="en-SG" sz="4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423897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FD2A093-EFBC-4176-8D57-348553E7833F}"/>
              </a:ext>
            </a:extLst>
          </p:cNvPr>
          <p:cNvSpPr/>
          <p:nvPr/>
        </p:nvSpPr>
        <p:spPr>
          <a:xfrm>
            <a:off x="812156" y="708949"/>
            <a:ext cx="10567687" cy="5440101"/>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暖男手札体 W01" panose="02020400000000000000" pitchFamily="18" charset="-122"/>
              <a:ea typeface="仓耳暖男手札体 W01" panose="02020400000000000000" pitchFamily="18" charset="-122"/>
              <a:cs typeface="+mn-cs"/>
            </a:endParaRPr>
          </a:p>
        </p:txBody>
      </p:sp>
      <p:sp>
        <p:nvSpPr>
          <p:cNvPr id="4" name="矩形 3">
            <a:extLst>
              <a:ext uri="{FF2B5EF4-FFF2-40B4-BE49-F238E27FC236}">
                <a16:creationId xmlns:a16="http://schemas.microsoft.com/office/drawing/2014/main" id="{456E5A1C-956E-4D21-A47D-C05ADD1991AB}"/>
              </a:ext>
            </a:extLst>
          </p:cNvPr>
          <p:cNvSpPr/>
          <p:nvPr/>
        </p:nvSpPr>
        <p:spPr>
          <a:xfrm>
            <a:off x="3680748" y="0"/>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暖男手札体 W01" panose="02020400000000000000" pitchFamily="18" charset="-122"/>
              <a:ea typeface="仓耳暖男手札体 W01" panose="02020400000000000000" pitchFamily="18" charset="-122"/>
              <a:cs typeface="+mn-cs"/>
            </a:endParaRPr>
          </a:p>
        </p:txBody>
      </p:sp>
      <p:sp>
        <p:nvSpPr>
          <p:cNvPr id="5" name="矩形 4">
            <a:extLst>
              <a:ext uri="{FF2B5EF4-FFF2-40B4-BE49-F238E27FC236}">
                <a16:creationId xmlns:a16="http://schemas.microsoft.com/office/drawing/2014/main" id="{9B8B76F7-4E61-43FA-BAF3-2D71EE7A5D0E}"/>
              </a:ext>
            </a:extLst>
          </p:cNvPr>
          <p:cNvSpPr/>
          <p:nvPr/>
        </p:nvSpPr>
        <p:spPr>
          <a:xfrm>
            <a:off x="8268185" y="-1"/>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暖男手札体 W01" panose="02020400000000000000" pitchFamily="18" charset="-122"/>
              <a:ea typeface="仓耳暖男手札体 W01" panose="02020400000000000000" pitchFamily="18" charset="-122"/>
              <a:cs typeface="+mn-cs"/>
            </a:endParaRPr>
          </a:p>
        </p:txBody>
      </p:sp>
      <p:pic>
        <p:nvPicPr>
          <p:cNvPr id="9" name="Picture 8">
            <a:extLst>
              <a:ext uri="{FF2B5EF4-FFF2-40B4-BE49-F238E27FC236}">
                <a16:creationId xmlns:a16="http://schemas.microsoft.com/office/drawing/2014/main" id="{3DEE9429-65A0-3E00-9CA6-EA170E1402A4}"/>
              </a:ext>
            </a:extLst>
          </p:cNvPr>
          <p:cNvPicPr>
            <a:picLocks noChangeAspect="1"/>
          </p:cNvPicPr>
          <p:nvPr/>
        </p:nvPicPr>
        <p:blipFill>
          <a:blip r:embed="rId2"/>
          <a:stretch>
            <a:fillRect/>
          </a:stretch>
        </p:blipFill>
        <p:spPr>
          <a:xfrm>
            <a:off x="2352495" y="2097910"/>
            <a:ext cx="9839505" cy="3064927"/>
          </a:xfrm>
          <a:prstGeom prst="rect">
            <a:avLst/>
          </a:prstGeom>
        </p:spPr>
      </p:pic>
      <p:pic>
        <p:nvPicPr>
          <p:cNvPr id="10" name="Picture 9" descr="A cartoon of a child&#10;&#10;Description automatically generated">
            <a:extLst>
              <a:ext uri="{FF2B5EF4-FFF2-40B4-BE49-F238E27FC236}">
                <a16:creationId xmlns:a16="http://schemas.microsoft.com/office/drawing/2014/main" id="{F0F81631-6EF8-DEA2-FBA7-D9C0CFF5182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879" b="98949" l="9980" r="89980">
                        <a14:foregroundMark x1="39556" y1="9899" x2="46667" y2="7394"/>
                        <a14:foregroundMark x1="46667" y1="7394" x2="58505" y2="7879"/>
                        <a14:foregroundMark x1="58505" y1="7879" x2="67717" y2="10949"/>
                        <a14:foregroundMark x1="47717" y1="89172" x2="48444" y2="98949"/>
                      </a14:backgroundRemoval>
                    </a14:imgEffect>
                  </a14:imgLayer>
                </a14:imgProps>
              </a:ext>
              <a:ext uri="{28A0092B-C50C-407E-A947-70E740481C1C}">
                <a14:useLocalDpi xmlns:a14="http://schemas.microsoft.com/office/drawing/2010/main" val="0"/>
              </a:ext>
            </a:extLst>
          </a:blip>
          <a:stretch>
            <a:fillRect/>
          </a:stretch>
        </p:blipFill>
        <p:spPr>
          <a:xfrm>
            <a:off x="-489030" y="1524000"/>
            <a:ext cx="4726650" cy="4726650"/>
          </a:xfrm>
          <a:prstGeom prst="rect">
            <a:avLst/>
          </a:prstGeom>
        </p:spPr>
      </p:pic>
    </p:spTree>
    <p:extLst>
      <p:ext uri="{BB962C8B-B14F-4D97-AF65-F5344CB8AC3E}">
        <p14:creationId xmlns:p14="http://schemas.microsoft.com/office/powerpoint/2010/main" val="72929894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5209" y="4463009"/>
            <a:ext cx="3029312" cy="3029312"/>
          </a:xfrm>
          <a:prstGeom prst="rect">
            <a:avLst/>
          </a:prstGeom>
        </p:spPr>
      </p:pic>
      <p:pic>
        <p:nvPicPr>
          <p:cNvPr id="30" name="Picture 29">
            <a:extLst>
              <a:ext uri="{FF2B5EF4-FFF2-40B4-BE49-F238E27FC236}">
                <a16:creationId xmlns:a16="http://schemas.microsoft.com/office/drawing/2014/main" id="{698628BA-FF16-DCFE-659A-117E826CFB9F}"/>
              </a:ext>
            </a:extLst>
          </p:cNvPr>
          <p:cNvPicPr>
            <a:picLocks noChangeAspect="1"/>
          </p:cNvPicPr>
          <p:nvPr/>
        </p:nvPicPr>
        <p:blipFill>
          <a:blip r:embed="rId5"/>
          <a:stretch>
            <a:fillRect/>
          </a:stretch>
        </p:blipFill>
        <p:spPr>
          <a:xfrm>
            <a:off x="0" y="0"/>
            <a:ext cx="12192000" cy="6857999"/>
          </a:xfrm>
          <a:prstGeom prst="rect">
            <a:avLst/>
          </a:prstGeom>
        </p:spPr>
      </p:pic>
      <p:pic>
        <p:nvPicPr>
          <p:cNvPr id="2" name="cắt 1">
            <a:hlinkClick r:id="" action="ppaction://media"/>
            <a:extLst>
              <a:ext uri="{FF2B5EF4-FFF2-40B4-BE49-F238E27FC236}">
                <a16:creationId xmlns:a16="http://schemas.microsoft.com/office/drawing/2014/main" id="{11B213FC-2595-D774-578D-AC646A7FE0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62312" y="1820746"/>
            <a:ext cx="797932" cy="797932"/>
          </a:xfrm>
          <a:prstGeom prst="rect">
            <a:avLst/>
          </a:prstGeom>
        </p:spPr>
      </p:pic>
    </p:spTree>
    <p:extLst>
      <p:ext uri="{BB962C8B-B14F-4D97-AF65-F5344CB8AC3E}">
        <p14:creationId xmlns:p14="http://schemas.microsoft.com/office/powerpoint/2010/main" val="301803074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10;&#10;Description automatically generated">
            <a:extLst>
              <a:ext uri="{FF2B5EF4-FFF2-40B4-BE49-F238E27FC236}">
                <a16:creationId xmlns:a16="http://schemas.microsoft.com/office/drawing/2014/main" id="{425FCA90-562A-878C-BCA8-27139A9CBB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5" name="Picture 4">
            <a:hlinkClick r:id="rId4" action="ppaction://hlinksldjump"/>
            <a:extLst>
              <a:ext uri="{FF2B5EF4-FFF2-40B4-BE49-F238E27FC236}">
                <a16:creationId xmlns:a16="http://schemas.microsoft.com/office/drawing/2014/main" id="{DD88B526-3039-68F4-5AFE-CD887A8EF563}"/>
              </a:ext>
            </a:extLst>
          </p:cNvPr>
          <p:cNvPicPr>
            <a:picLocks noChangeAspect="1"/>
          </p:cNvPicPr>
          <p:nvPr/>
        </p:nvPicPr>
        <p:blipFill>
          <a:blip r:embed="rId5"/>
          <a:stretch>
            <a:fillRect/>
          </a:stretch>
        </p:blipFill>
        <p:spPr>
          <a:xfrm>
            <a:off x="3933172" y="3248198"/>
            <a:ext cx="1002795" cy="2001903"/>
          </a:xfrm>
          <a:prstGeom prst="rect">
            <a:avLst/>
          </a:prstGeom>
        </p:spPr>
      </p:pic>
      <p:pic>
        <p:nvPicPr>
          <p:cNvPr id="13" name="Picture 12" descr="A close-up of a pumpkin&#10;&#10;Description automatically generated with medium confidence">
            <a:hlinkClick r:id="rId6" action="ppaction://hlinksldjump"/>
            <a:extLst>
              <a:ext uri="{FF2B5EF4-FFF2-40B4-BE49-F238E27FC236}">
                <a16:creationId xmlns:a16="http://schemas.microsoft.com/office/drawing/2014/main" id="{5713A60B-B9DB-5873-48B7-F6F1DB56B25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915" b="89972" l="5483" r="94330">
                        <a14:foregroundMark x1="36988" y1="7319" x2="40556" y2="6955"/>
                        <a14:foregroundMark x1="8674" y1="45289" x2="9463" y2="63890"/>
                        <a14:foregroundMark x1="9463" y1="63890" x2="5933" y2="72584"/>
                        <a14:foregroundMark x1="5933" y1="72584" x2="5520" y2="64052"/>
                        <a14:foregroundMark x1="5520" y1="64052" x2="9163" y2="50586"/>
                        <a14:foregroundMark x1="91626" y1="46947" x2="95081" y2="65791"/>
                        <a14:foregroundMark x1="95081" y1="65791" x2="93504" y2="50505"/>
                        <a14:foregroundMark x1="93504" y1="50505" x2="94330" y2="46583"/>
                      </a14:backgroundRemoval>
                    </a14:imgEffect>
                  </a14:imgLayer>
                </a14:imgProps>
              </a:ext>
              <a:ext uri="{28A0092B-C50C-407E-A947-70E740481C1C}">
                <a14:useLocalDpi xmlns:a14="http://schemas.microsoft.com/office/drawing/2010/main" val="0"/>
              </a:ext>
            </a:extLst>
          </a:blip>
          <a:stretch>
            <a:fillRect/>
          </a:stretch>
        </p:blipFill>
        <p:spPr>
          <a:xfrm>
            <a:off x="8747503" y="5517218"/>
            <a:ext cx="1569543" cy="1457811"/>
          </a:xfrm>
          <a:prstGeom prst="rect">
            <a:avLst/>
          </a:prstGeom>
        </p:spPr>
      </p:pic>
      <p:pic>
        <p:nvPicPr>
          <p:cNvPr id="12" name="Picture 11" descr="A close-up of a pumpkin&#10;&#10;Description automatically generated with medium confidence">
            <a:extLst>
              <a:ext uri="{FF2B5EF4-FFF2-40B4-BE49-F238E27FC236}">
                <a16:creationId xmlns:a16="http://schemas.microsoft.com/office/drawing/2014/main" id="{C23B8282-8626-9592-C289-3EF2352A8AB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915" b="89972" l="5483" r="94330">
                        <a14:foregroundMark x1="36988" y1="7319" x2="40556" y2="6955"/>
                        <a14:foregroundMark x1="8674" y1="45289" x2="9463" y2="63890"/>
                        <a14:foregroundMark x1="9463" y1="63890" x2="5933" y2="72584"/>
                        <a14:foregroundMark x1="5933" y1="72584" x2="5520" y2="64052"/>
                        <a14:foregroundMark x1="5520" y1="64052" x2="9163" y2="50586"/>
                        <a14:foregroundMark x1="91626" y1="46947" x2="95081" y2="65791"/>
                        <a14:foregroundMark x1="95081" y1="65791" x2="93504" y2="50505"/>
                        <a14:foregroundMark x1="93504" y1="50505" x2="94330" y2="46583"/>
                      </a14:backgroundRemoval>
                    </a14:imgEffect>
                  </a14:imgLayer>
                </a14:imgProps>
              </a:ext>
              <a:ext uri="{28A0092B-C50C-407E-A947-70E740481C1C}">
                <a14:useLocalDpi xmlns:a14="http://schemas.microsoft.com/office/drawing/2010/main" val="0"/>
              </a:ext>
            </a:extLst>
          </a:blip>
          <a:stretch>
            <a:fillRect/>
          </a:stretch>
        </p:blipFill>
        <p:spPr>
          <a:xfrm>
            <a:off x="3293325" y="5500396"/>
            <a:ext cx="1569543" cy="1457811"/>
          </a:xfrm>
          <a:prstGeom prst="rect">
            <a:avLst/>
          </a:prstGeom>
        </p:spPr>
      </p:pic>
      <p:pic>
        <p:nvPicPr>
          <p:cNvPr id="8" name="Picture 7" descr="A picture containing accessory&#10;&#10;Description automatically generated">
            <a:hlinkClick r:id="rId9" action="ppaction://hlinksldjump"/>
            <a:extLst>
              <a:ext uri="{FF2B5EF4-FFF2-40B4-BE49-F238E27FC236}">
                <a16:creationId xmlns:a16="http://schemas.microsoft.com/office/drawing/2014/main" id="{893C414D-526D-6A8A-EB6F-CA113269FCF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67036" y="4733718"/>
            <a:ext cx="1622120" cy="1622120"/>
          </a:xfrm>
          <a:prstGeom prst="rect">
            <a:avLst/>
          </a:prstGeom>
        </p:spPr>
      </p:pic>
      <p:pic>
        <p:nvPicPr>
          <p:cNvPr id="19" name="Picture 18" descr="A picture containing logo&#10;&#10;Description automatically generated">
            <a:hlinkClick r:id="rId12" action="ppaction://hlinksldjump"/>
            <a:extLst>
              <a:ext uri="{FF2B5EF4-FFF2-40B4-BE49-F238E27FC236}">
                <a16:creationId xmlns:a16="http://schemas.microsoft.com/office/drawing/2014/main" id="{2E74FB88-C1D2-8574-8AC6-DD2C3FD8DD2D}"/>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8633" y1="42557" x2="40858" y2="57646"/>
                        <a14:foregroundMark x1="40858" y1="57646" x2="32888" y2="48544"/>
                        <a14:foregroundMark x1="32888" y1="48544" x2="34668" y2="45307"/>
                        <a14:foregroundMark x1="26780" y1="52225" x2="25405" y2="40251"/>
                        <a14:foregroundMark x1="25405" y1="40251" x2="33172" y2="34951"/>
                        <a14:foregroundMark x1="33172" y1="34951" x2="41586" y2="37824"/>
                        <a14:foregroundMark x1="29733" y1="39401" x2="22896" y2="45550"/>
                        <a14:foregroundMark x1="22896" y1="45550" x2="27710" y2="53600"/>
                        <a14:foregroundMark x1="27710" y1="53600" x2="27791" y2="53600"/>
                        <a14:foregroundMark x1="66222" y1="50445" x2="83778" y2="68406"/>
                        <a14:foregroundMark x1="70793" y1="46319" x2="84183" y2="65817"/>
                        <a14:foregroundMark x1="60922" y1="48665" x2="69053" y2="46966"/>
                        <a14:foregroundMark x1="69053" y1="46966" x2="78924" y2="52953"/>
                        <a14:foregroundMark x1="78924" y1="52953" x2="86003" y2="69417"/>
                        <a14:foregroundMark x1="86003" y1="69417" x2="73584" y2="64846"/>
                        <a14:foregroundMark x1="73584" y1="64846" x2="74150" y2="50243"/>
                        <a14:foregroundMark x1="65655" y1="49838" x2="78196" y2="67395"/>
                        <a14:foregroundMark x1="78196" y1="67395" x2="81432" y2="56149"/>
                        <a14:foregroundMark x1="81432" y1="56149" x2="76618" y2="49919"/>
                        <a14:foregroundMark x1="76618" y1="49919" x2="66141" y2="46885"/>
                        <a14:foregroundMark x1="66141" y1="46885" x2="61691" y2="48665"/>
                        <a14:foregroundMark x1="68406" y1="45712" x2="77346" y2="50121"/>
                        <a14:foregroundMark x1="77346" y1="50121" x2="77468" y2="50647"/>
                        <a14:foregroundMark x1="73544" y1="65615" x2="75405" y2="73908"/>
                        <a14:foregroundMark x1="75405" y1="73908" x2="75890" y2="73908"/>
                        <a14:foregroundMark x1="76294" y1="69175" x2="81634" y2="67799"/>
                        <a14:foregroundMark x1="79045" y1="68608" x2="78074" y2="71157"/>
                        <a14:foregroundMark x1="78074" y1="71359" x2="78074" y2="71359"/>
                        <a14:foregroundMark x1="76092" y1="73908" x2="86367" y2="71764"/>
                      </a14:backgroundRemoval>
                    </a14:imgEffect>
                  </a14:imgLayer>
                </a14:imgProps>
              </a:ext>
              <a:ext uri="{28A0092B-C50C-407E-A947-70E740481C1C}">
                <a14:useLocalDpi xmlns:a14="http://schemas.microsoft.com/office/drawing/2010/main" val="0"/>
              </a:ext>
            </a:extLst>
          </a:blip>
          <a:stretch>
            <a:fillRect/>
          </a:stretch>
        </p:blipFill>
        <p:spPr>
          <a:xfrm flipH="1">
            <a:off x="9579086" y="2651663"/>
            <a:ext cx="3203398" cy="4164111"/>
          </a:xfrm>
          <a:prstGeom prst="rect">
            <a:avLst/>
          </a:prstGeom>
        </p:spPr>
      </p:pic>
    </p:spTree>
    <p:extLst>
      <p:ext uri="{BB962C8B-B14F-4D97-AF65-F5344CB8AC3E}">
        <p14:creationId xmlns:p14="http://schemas.microsoft.com/office/powerpoint/2010/main" val="367221273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47" presetClass="exit" presetSubtype="0" fill="hold" nodeType="clickEffect">
                                  <p:stCondLst>
                                    <p:cond delay="0"/>
                                  </p:stCondLst>
                                  <p:childTnLst>
                                    <p:animEffect transition="out" filter="fade">
                                      <p:cBhvr>
                                        <p:cTn id="12" dur="1000"/>
                                        <p:tgtEl>
                                          <p:spTgt spid="5"/>
                                        </p:tgtEl>
                                      </p:cBhvr>
                                    </p:animEffect>
                                    <p:anim calcmode="lin" valueType="num">
                                      <p:cBhvr>
                                        <p:cTn id="13" dur="1000"/>
                                        <p:tgtEl>
                                          <p:spTgt spid="5"/>
                                        </p:tgtEl>
                                        <p:attrNameLst>
                                          <p:attrName>ppt_x</p:attrName>
                                        </p:attrNameLst>
                                      </p:cBhvr>
                                      <p:tavLst>
                                        <p:tav tm="0">
                                          <p:val>
                                            <p:strVal val="ppt_x"/>
                                          </p:val>
                                        </p:tav>
                                        <p:tav tm="100000">
                                          <p:val>
                                            <p:strVal val="ppt_x"/>
                                          </p:val>
                                        </p:tav>
                                      </p:tavLst>
                                    </p:anim>
                                    <p:anim calcmode="lin" valueType="num">
                                      <p:cBhvr>
                                        <p:cTn id="14" dur="1000"/>
                                        <p:tgtEl>
                                          <p:spTgt spid="5"/>
                                        </p:tgtEl>
                                        <p:attrNameLst>
                                          <p:attrName>ppt_y</p:attrName>
                                        </p:attrNameLst>
                                      </p:cBhvr>
                                      <p:tavLst>
                                        <p:tav tm="0">
                                          <p:val>
                                            <p:strVal val="ppt_y"/>
                                          </p:val>
                                        </p:tav>
                                        <p:tav tm="100000">
                                          <p:val>
                                            <p:strVal val="ppt_y-.1"/>
                                          </p:val>
                                        </p:tav>
                                      </p:tavLst>
                                    </p:anim>
                                    <p:set>
                                      <p:cBhvr>
                                        <p:cTn id="1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41" presetClass="path" presetSubtype="0" accel="50000" decel="50000" fill="hold" nodeType="clickEffect">
                                  <p:stCondLst>
                                    <p:cond delay="0"/>
                                  </p:stCondLst>
                                  <p:childTnLst>
                                    <p:animMotion origin="layout" path="M 2.70833E-6 -0.02014 C -0.00729 -0.01806 -0.03229 -0.01598 -0.04141 -0.01598 C -0.09714 -0.01598 -0.15469 -0.04861 -0.15469 -0.08102 C -0.15469 -0.06482 -0.18347 -0.04861 -0.21042 -0.04861 C -0.2392 -0.04861 -0.26602 -0.06505 -0.26602 -0.08102 C -0.26602 -0.07315 -0.28034 -0.06482 -0.29479 -0.06482 C -0.30912 -0.06482 -0.32357 -0.07292 -0.32357 -0.08102 C -0.32357 -0.07709 -0.33086 -0.07315 -0.33789 -0.07315 C -0.34505 -0.07315 -0.35209 -0.07732 -0.35209 -0.08102 C -0.35209 -0.07894 -0.3556 -0.07709 -0.35938 -0.07709 C -0.3612 -0.07709 -0.36667 -0.07917 -0.36667 -0.08102 C -0.36667 -0.0801 -0.36849 -0.07894 -0.37018 -0.07894 C -0.37018 -0.07871 -0.3737 -0.0801 -0.3737 -0.08102 C -0.3737 -0.08056 -0.3737 -0.0801 -0.37552 -0.0801 C -0.37552 -0.08033 -0.37735 -0.08056 -0.37735 -0.08102 C -0.37735 -0.08079 -0.37735 -0.08056 -0.37735 -0.08033 C -0.3793 -0.08033 -0.3793 -0.08056 -0.3793 -0.08079 C -0.38112 -0.08079 -0.38112 -0.08056 -0.38112 -0.08033 C -0.38295 -0.08033 -0.38295 -0.08056 -0.38295 -0.08079 " pathEditMode="relative" rAng="0" ptsTypes="AAAAAAAAAAAAAAAAAAA">
                                      <p:cBhvr>
                                        <p:cTn id="20" dur="2000" fill="hold"/>
                                        <p:tgtEl>
                                          <p:spTgt spid="19"/>
                                        </p:tgtEl>
                                        <p:attrNameLst>
                                          <p:attrName>ppt_x</p:attrName>
                                          <p:attrName>ppt_y</p:attrName>
                                        </p:attrNameLst>
                                      </p:cBhvr>
                                      <p:rCtr x="-19154" y="-2847"/>
                                    </p:animMotion>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98A077-3EAB-F10B-B894-34985CB40197}"/>
              </a:ext>
            </a:extLst>
          </p:cNvPr>
          <p:cNvPicPr>
            <a:picLocks noChangeAspect="1"/>
          </p:cNvPicPr>
          <p:nvPr/>
        </p:nvPicPr>
        <p:blipFill>
          <a:blip r:embed="rId7"/>
          <a:stretch>
            <a:fillRect/>
          </a:stretch>
        </p:blipFill>
        <p:spPr>
          <a:xfrm>
            <a:off x="0" y="0"/>
            <a:ext cx="12192000" cy="6772656"/>
          </a:xfrm>
          <a:prstGeom prst="rect">
            <a:avLst/>
          </a:prstGeom>
        </p:spPr>
      </p:pic>
      <p:pic>
        <p:nvPicPr>
          <p:cNvPr id="32" name="Picture 31">
            <a:extLst>
              <a:ext uri="{FF2B5EF4-FFF2-40B4-BE49-F238E27FC236}">
                <a16:creationId xmlns:a16="http://schemas.microsoft.com/office/drawing/2014/main" id="{C751E4FC-960C-3567-54D9-153B8430EC58}"/>
              </a:ext>
            </a:extLst>
          </p:cNvPr>
          <p:cNvPicPr>
            <a:picLocks noChangeAspect="1"/>
          </p:cNvPicPr>
          <p:nvPr/>
        </p:nvPicPr>
        <p:blipFill>
          <a:blip r:embed="rId8"/>
          <a:stretch>
            <a:fillRect/>
          </a:stretch>
        </p:blipFill>
        <p:spPr>
          <a:xfrm>
            <a:off x="-293948" y="1847588"/>
            <a:ext cx="5639289" cy="2371550"/>
          </a:xfrm>
          <a:prstGeom prst="rect">
            <a:avLst/>
          </a:prstGeom>
        </p:spPr>
      </p:pic>
      <p:pic>
        <p:nvPicPr>
          <p:cNvPr id="37" name="Picture 36">
            <a:extLst>
              <a:ext uri="{FF2B5EF4-FFF2-40B4-BE49-F238E27FC236}">
                <a16:creationId xmlns:a16="http://schemas.microsoft.com/office/drawing/2014/main" id="{120AF229-C12F-7303-5A54-22F3E7508768}"/>
              </a:ext>
            </a:extLst>
          </p:cNvPr>
          <p:cNvPicPr>
            <a:picLocks noChangeAspect="1"/>
          </p:cNvPicPr>
          <p:nvPr/>
        </p:nvPicPr>
        <p:blipFill>
          <a:blip r:embed="rId9"/>
          <a:stretch>
            <a:fillRect/>
          </a:stretch>
        </p:blipFill>
        <p:spPr>
          <a:xfrm>
            <a:off x="-696319" y="4193647"/>
            <a:ext cx="6041660" cy="2481287"/>
          </a:xfrm>
          <a:prstGeom prst="rect">
            <a:avLst/>
          </a:prstGeom>
        </p:spPr>
      </p:pic>
      <p:pic>
        <p:nvPicPr>
          <p:cNvPr id="42" name="Picture 41">
            <a:extLst>
              <a:ext uri="{FF2B5EF4-FFF2-40B4-BE49-F238E27FC236}">
                <a16:creationId xmlns:a16="http://schemas.microsoft.com/office/drawing/2014/main" id="{EF60AD0C-D246-E820-0865-55558A2049C2}"/>
              </a:ext>
            </a:extLst>
          </p:cNvPr>
          <p:cNvPicPr>
            <a:picLocks noChangeAspect="1"/>
          </p:cNvPicPr>
          <p:nvPr/>
        </p:nvPicPr>
        <p:blipFill>
          <a:blip r:embed="rId10"/>
          <a:stretch>
            <a:fillRect/>
          </a:stretch>
        </p:blipFill>
        <p:spPr>
          <a:xfrm>
            <a:off x="5148936" y="1967788"/>
            <a:ext cx="6840305" cy="2158171"/>
          </a:xfrm>
          <a:prstGeom prst="rect">
            <a:avLst/>
          </a:prstGeom>
        </p:spPr>
      </p:pic>
      <p:pic>
        <p:nvPicPr>
          <p:cNvPr id="47" name="Picture 46">
            <a:extLst>
              <a:ext uri="{FF2B5EF4-FFF2-40B4-BE49-F238E27FC236}">
                <a16:creationId xmlns:a16="http://schemas.microsoft.com/office/drawing/2014/main" id="{30AA31F8-0C61-8F3B-2F5D-A571A42C0BCC}"/>
              </a:ext>
            </a:extLst>
          </p:cNvPr>
          <p:cNvPicPr>
            <a:picLocks noChangeAspect="1"/>
          </p:cNvPicPr>
          <p:nvPr/>
        </p:nvPicPr>
        <p:blipFill>
          <a:blip r:embed="rId11"/>
          <a:stretch>
            <a:fillRect/>
          </a:stretch>
        </p:blipFill>
        <p:spPr>
          <a:xfrm>
            <a:off x="5229422" y="4507394"/>
            <a:ext cx="6840305" cy="2097206"/>
          </a:xfrm>
          <a:prstGeom prst="rect">
            <a:avLst/>
          </a:prstGeom>
        </p:spPr>
      </p:pic>
      <p:pic>
        <p:nvPicPr>
          <p:cNvPr id="50" name="Picture 49">
            <a:extLst>
              <a:ext uri="{FF2B5EF4-FFF2-40B4-BE49-F238E27FC236}">
                <a16:creationId xmlns:a16="http://schemas.microsoft.com/office/drawing/2014/main" id="{5B69CAB9-91DB-B019-E000-47C081EDBDA3}"/>
              </a:ext>
            </a:extLst>
          </p:cNvPr>
          <p:cNvPicPr>
            <a:picLocks noChangeAspect="1"/>
          </p:cNvPicPr>
          <p:nvPr/>
        </p:nvPicPr>
        <p:blipFill>
          <a:blip r:embed="rId12"/>
          <a:stretch>
            <a:fillRect/>
          </a:stretch>
        </p:blipFill>
        <p:spPr>
          <a:xfrm>
            <a:off x="-212153" y="115903"/>
            <a:ext cx="12192000" cy="1619917"/>
          </a:xfrm>
          <a:prstGeom prst="rect">
            <a:avLst/>
          </a:prstGeom>
        </p:spPr>
      </p:pic>
      <p:pic>
        <p:nvPicPr>
          <p:cNvPr id="52" name="Picture 51" descr="A picture containing container&#10;&#10;Description automatically generated">
            <a:hlinkClick r:id="rId13" action="ppaction://hlinksldjump"/>
            <a:extLst>
              <a:ext uri="{FF2B5EF4-FFF2-40B4-BE49-F238E27FC236}">
                <a16:creationId xmlns:a16="http://schemas.microsoft.com/office/drawing/2014/main" id="{B7387227-22E5-8C13-AC9F-BC22073CC90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89532" y="5624854"/>
            <a:ext cx="1207417" cy="1207417"/>
          </a:xfrm>
          <a:prstGeom prst="rect">
            <a:avLst/>
          </a:prstGeom>
        </p:spPr>
      </p:pic>
      <p:sp>
        <p:nvSpPr>
          <p:cNvPr id="56" name="TextBox 55">
            <a:extLst>
              <a:ext uri="{FF2B5EF4-FFF2-40B4-BE49-F238E27FC236}">
                <a16:creationId xmlns:a16="http://schemas.microsoft.com/office/drawing/2014/main" id="{B29A3F72-9FE9-05EE-FCD0-E923060D7296}"/>
              </a:ext>
            </a:extLst>
          </p:cNvPr>
          <p:cNvSpPr txBox="1"/>
          <p:nvPr/>
        </p:nvSpPr>
        <p:spPr>
          <a:xfrm>
            <a:off x="1675229" y="403904"/>
            <a:ext cx="9291369" cy="1169551"/>
          </a:xfrm>
          <a:prstGeom prst="rect">
            <a:avLst/>
          </a:prstGeom>
          <a:noFill/>
        </p:spPr>
        <p:txBody>
          <a:bodyPr wrap="square">
            <a:spAutoFit/>
          </a:bodyPr>
          <a:lstStyle/>
          <a:p>
            <a:pPr lvl="0" algn="ctr">
              <a:defRPr/>
            </a:pPr>
            <a:r>
              <a:rPr lang="vi-VN" sz="3500" b="1" dirty="0">
                <a:solidFill>
                  <a:srgbClr val="002060"/>
                </a:solidFill>
                <a:latin typeface="Cambria" panose="02040503050406030204" pitchFamily="18" charset="0"/>
                <a:ea typeface="Cambria" panose="02040503050406030204" pitchFamily="18" charset="0"/>
              </a:rPr>
              <a:t>Sáu mươi hai phẩy chín trăm sáu mươi lăm ki –lô- mét vuông  viết là?</a:t>
            </a:r>
            <a:endParaRPr kumimoji="0" lang="en-GB" sz="3500" b="1" i="0" u="none" strike="noStrike" kern="0" cap="none" spc="0" normalizeH="0" baseline="0" noProof="0" dirty="0">
              <a:ln>
                <a:noFill/>
              </a:ln>
              <a:solidFill>
                <a:srgbClr val="002060"/>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7C0E131B-854D-2086-5808-43A2986CAF5B}"/>
              </a:ext>
            </a:extLst>
          </p:cNvPr>
          <p:cNvSpPr txBox="1"/>
          <p:nvPr/>
        </p:nvSpPr>
        <p:spPr>
          <a:xfrm>
            <a:off x="853354" y="5442140"/>
            <a:ext cx="3783118" cy="861774"/>
          </a:xfrm>
          <a:prstGeom prst="rect">
            <a:avLst/>
          </a:prstGeom>
          <a:noFill/>
        </p:spPr>
        <p:txBody>
          <a:bodyPr wrap="square">
            <a:spAutoFit/>
          </a:bodyPr>
          <a:lstStyle/>
          <a:p>
            <a:pPr lvl="0" algn="just">
              <a:defRPr/>
            </a:pPr>
            <a:r>
              <a:rPr lang="vi-VN" sz="5000" b="1" dirty="0">
                <a:latin typeface="Cambria" panose="02040503050406030204" pitchFamily="18" charset="0"/>
                <a:ea typeface="Cambria" panose="02040503050406030204" pitchFamily="18" charset="0"/>
              </a:rPr>
              <a:t>62,965km</a:t>
            </a:r>
            <a:r>
              <a:rPr lang="vi-VN" sz="5000" b="1" baseline="30000" dirty="0">
                <a:latin typeface="Cambria" panose="02040503050406030204" pitchFamily="18" charset="0"/>
                <a:ea typeface="Cambria" panose="02040503050406030204" pitchFamily="18" charset="0"/>
              </a:rPr>
              <a:t>2</a:t>
            </a:r>
            <a:endParaRPr kumimoji="0" lang="en-GB" sz="5000" b="1" i="0" u="none" strike="noStrike" kern="0" cap="none" spc="0" normalizeH="0" baseline="0" noProof="0" dirty="0">
              <a:ln>
                <a:noFill/>
              </a:ln>
              <a:solidFill>
                <a:srgbClr val="5B9BD5">
                  <a:lumMod val="50000"/>
                </a:srgbClr>
              </a:solidFill>
              <a:effectLst/>
              <a:uLnTx/>
              <a:uFillTx/>
              <a:latin typeface="UTM Avo" panose="02040603050506020204" pitchFamily="18" charset="0"/>
              <a:ea typeface="思源黑体 CN Medium"/>
            </a:endParaRPr>
          </a:p>
        </p:txBody>
      </p:sp>
      <p:sp>
        <p:nvSpPr>
          <p:cNvPr id="58" name="TextBox 57">
            <a:extLst>
              <a:ext uri="{FF2B5EF4-FFF2-40B4-BE49-F238E27FC236}">
                <a16:creationId xmlns:a16="http://schemas.microsoft.com/office/drawing/2014/main" id="{23C7E4F6-F433-953E-623A-60C4581DAC21}"/>
              </a:ext>
            </a:extLst>
          </p:cNvPr>
          <p:cNvSpPr txBox="1"/>
          <p:nvPr/>
        </p:nvSpPr>
        <p:spPr>
          <a:xfrm>
            <a:off x="1155633" y="2746485"/>
            <a:ext cx="3124030" cy="1631216"/>
          </a:xfrm>
          <a:prstGeom prst="rect">
            <a:avLst/>
          </a:prstGeom>
          <a:noFill/>
        </p:spPr>
        <p:txBody>
          <a:bodyPr wrap="square">
            <a:spAutoFit/>
          </a:bodyPr>
          <a:lstStyle/>
          <a:p>
            <a:pPr algn="just">
              <a:defRPr/>
            </a:pPr>
            <a:r>
              <a:rPr kumimoji="0" lang="vi-VN" sz="50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6,295k</a:t>
            </a:r>
            <a:r>
              <a:rPr lang="vi-VN" sz="5000" b="1" dirty="0">
                <a:latin typeface="Cambria" panose="02040503050406030204" pitchFamily="18" charset="0"/>
                <a:ea typeface="Cambria" panose="02040503050406030204" pitchFamily="18" charset="0"/>
              </a:rPr>
              <a:t>m</a:t>
            </a:r>
            <a:r>
              <a:rPr lang="vi-VN" sz="5000" b="1" baseline="30000" dirty="0">
                <a:latin typeface="Cambria" panose="02040503050406030204" pitchFamily="18" charset="0"/>
                <a:ea typeface="Cambria" panose="02040503050406030204" pitchFamily="18" charset="0"/>
              </a:rPr>
              <a:t>2</a:t>
            </a:r>
            <a:endParaRPr lang="en-GB" sz="5000" b="1" kern="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5000" b="0"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endParaRPr>
          </a:p>
        </p:txBody>
      </p:sp>
      <p:sp>
        <p:nvSpPr>
          <p:cNvPr id="59" name="TextBox 58">
            <a:extLst>
              <a:ext uri="{FF2B5EF4-FFF2-40B4-BE49-F238E27FC236}">
                <a16:creationId xmlns:a16="http://schemas.microsoft.com/office/drawing/2014/main" id="{D6BFE016-0D4D-8F0D-48B7-0CDD41E3A1CA}"/>
              </a:ext>
            </a:extLst>
          </p:cNvPr>
          <p:cNvSpPr txBox="1"/>
          <p:nvPr/>
        </p:nvSpPr>
        <p:spPr>
          <a:xfrm>
            <a:off x="7367813" y="2753355"/>
            <a:ext cx="3885877" cy="1631216"/>
          </a:xfrm>
          <a:prstGeom prst="rect">
            <a:avLst/>
          </a:prstGeom>
          <a:noFill/>
        </p:spPr>
        <p:txBody>
          <a:bodyPr wrap="square">
            <a:spAutoFit/>
          </a:bodyPr>
          <a:lstStyle/>
          <a:p>
            <a:pPr algn="just">
              <a:defRPr/>
            </a:pPr>
            <a:r>
              <a:rPr lang="vi-VN" sz="5000" b="1" kern="0" dirty="0">
                <a:latin typeface="Cambria" panose="02040503050406030204" pitchFamily="18" charset="0"/>
                <a:ea typeface="Cambria" panose="02040503050406030204" pitchFamily="18" charset="0"/>
              </a:rPr>
              <a:t>62,965</a:t>
            </a:r>
            <a:r>
              <a:rPr lang="vi-VN" sz="5000" b="1" dirty="0">
                <a:latin typeface="Cambria" panose="02040503050406030204" pitchFamily="18" charset="0"/>
                <a:ea typeface="Cambria" panose="02040503050406030204" pitchFamily="18" charset="0"/>
              </a:rPr>
              <a:t> km</a:t>
            </a:r>
            <a:endParaRPr lang="en-GB" sz="5000" b="1" kern="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5000" b="1" kern="0" dirty="0">
                <a:solidFill>
                  <a:srgbClr val="4472C4">
                    <a:lumMod val="75000"/>
                  </a:srgbClr>
                </a:solidFill>
                <a:latin typeface="UTM Avo" panose="02040603050506020204" pitchFamily="18" charset="0"/>
                <a:ea typeface="思源黑体 CN Medium"/>
              </a:rPr>
              <a:t> </a:t>
            </a:r>
            <a:endParaRPr kumimoji="0" lang="en-GB" sz="5000" b="0"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endParaRPr>
          </a:p>
        </p:txBody>
      </p:sp>
      <p:sp>
        <p:nvSpPr>
          <p:cNvPr id="60" name="TextBox 59">
            <a:extLst>
              <a:ext uri="{FF2B5EF4-FFF2-40B4-BE49-F238E27FC236}">
                <a16:creationId xmlns:a16="http://schemas.microsoft.com/office/drawing/2014/main" id="{B9126A9C-5E3D-30C9-FADE-A0E7B10C0CAB}"/>
              </a:ext>
            </a:extLst>
          </p:cNvPr>
          <p:cNvSpPr txBox="1"/>
          <p:nvPr/>
        </p:nvSpPr>
        <p:spPr>
          <a:xfrm>
            <a:off x="7351923" y="5322180"/>
            <a:ext cx="3607076" cy="1631216"/>
          </a:xfrm>
          <a:prstGeom prst="rect">
            <a:avLst/>
          </a:prstGeom>
          <a:noFill/>
        </p:spPr>
        <p:txBody>
          <a:bodyPr wrap="square">
            <a:spAutoFit/>
          </a:bodyPr>
          <a:lstStyle/>
          <a:p>
            <a:pPr algn="just">
              <a:defRPr/>
            </a:pPr>
            <a:r>
              <a:rPr kumimoji="0" lang="vi-VN" sz="50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62,956</a:t>
            </a:r>
            <a:r>
              <a:rPr lang="vi-VN" sz="5000" b="1" noProof="0" dirty="0">
                <a:latin typeface="Cambria" panose="02040503050406030204" pitchFamily="18" charset="0"/>
                <a:ea typeface="Cambria" panose="02040503050406030204" pitchFamily="18" charset="0"/>
              </a:rPr>
              <a:t> </a:t>
            </a:r>
            <a:r>
              <a:rPr lang="vi-VN" sz="5000" b="1" dirty="0">
                <a:latin typeface="Cambria" panose="02040503050406030204" pitchFamily="18" charset="0"/>
                <a:ea typeface="Cambria" panose="02040503050406030204" pitchFamily="18" charset="0"/>
              </a:rPr>
              <a:t>m</a:t>
            </a:r>
            <a:r>
              <a:rPr lang="vi-VN" sz="5000" b="1" baseline="30000" dirty="0">
                <a:latin typeface="Cambria" panose="02040503050406030204" pitchFamily="18" charset="0"/>
                <a:ea typeface="Cambria" panose="02040503050406030204" pitchFamily="18" charset="0"/>
              </a:rPr>
              <a:t>2</a:t>
            </a:r>
            <a:endParaRPr lang="en-GB" sz="5000" b="1" kern="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5000" b="0" i="0" u="none" strike="noStrike" kern="0" cap="none" spc="0" normalizeH="0" baseline="0" noProof="0" dirty="0">
              <a:ln>
                <a:noFill/>
              </a:ln>
              <a:solidFill>
                <a:srgbClr val="5B9BD5">
                  <a:lumMod val="50000"/>
                </a:srgbClr>
              </a:solidFill>
              <a:effectLst/>
              <a:uLnTx/>
              <a:uFillTx/>
              <a:latin typeface="UTM Avo" panose="02040603050506020204" pitchFamily="18" charset="0"/>
              <a:ea typeface="思源黑体 CN Medium"/>
            </a:endParaRPr>
          </a:p>
        </p:txBody>
      </p:sp>
      <p:pic>
        <p:nvPicPr>
          <p:cNvPr id="61" name="Picture 60">
            <a:extLst>
              <a:ext uri="{FF2B5EF4-FFF2-40B4-BE49-F238E27FC236}">
                <a16:creationId xmlns:a16="http://schemas.microsoft.com/office/drawing/2014/main" id="{981FA553-1A4C-A0BA-1AA2-FCFA4020BDC6}"/>
              </a:ext>
            </a:extLst>
          </p:cNvPr>
          <p:cNvPicPr>
            <a:picLocks noChangeAspect="1"/>
          </p:cNvPicPr>
          <p:nvPr/>
        </p:nvPicPr>
        <p:blipFill>
          <a:blip r:embed="rId16"/>
          <a:stretch>
            <a:fillRect/>
          </a:stretch>
        </p:blipFill>
        <p:spPr>
          <a:xfrm>
            <a:off x="4042675" y="2685223"/>
            <a:ext cx="1225402" cy="1225402"/>
          </a:xfrm>
          <a:prstGeom prst="rect">
            <a:avLst/>
          </a:prstGeom>
        </p:spPr>
      </p:pic>
      <p:pic>
        <p:nvPicPr>
          <p:cNvPr id="62" name="Picture 61">
            <a:extLst>
              <a:ext uri="{FF2B5EF4-FFF2-40B4-BE49-F238E27FC236}">
                <a16:creationId xmlns:a16="http://schemas.microsoft.com/office/drawing/2014/main" id="{C40DD2F9-6796-F5EB-0814-EA6A74491059}"/>
              </a:ext>
            </a:extLst>
          </p:cNvPr>
          <p:cNvPicPr>
            <a:picLocks noChangeAspect="1"/>
          </p:cNvPicPr>
          <p:nvPr/>
        </p:nvPicPr>
        <p:blipFill>
          <a:blip r:embed="rId16"/>
          <a:stretch>
            <a:fillRect/>
          </a:stretch>
        </p:blipFill>
        <p:spPr>
          <a:xfrm>
            <a:off x="10966598" y="2677520"/>
            <a:ext cx="1225402" cy="1225402"/>
          </a:xfrm>
          <a:prstGeom prst="rect">
            <a:avLst/>
          </a:prstGeom>
        </p:spPr>
      </p:pic>
      <p:pic>
        <p:nvPicPr>
          <p:cNvPr id="63" name="Picture 62">
            <a:extLst>
              <a:ext uri="{FF2B5EF4-FFF2-40B4-BE49-F238E27FC236}">
                <a16:creationId xmlns:a16="http://schemas.microsoft.com/office/drawing/2014/main" id="{CF6790A1-3940-0BA9-3C4E-8D9A7521514F}"/>
              </a:ext>
            </a:extLst>
          </p:cNvPr>
          <p:cNvPicPr>
            <a:picLocks noChangeAspect="1"/>
          </p:cNvPicPr>
          <p:nvPr/>
        </p:nvPicPr>
        <p:blipFill>
          <a:blip r:embed="rId16"/>
          <a:stretch>
            <a:fillRect/>
          </a:stretch>
        </p:blipFill>
        <p:spPr>
          <a:xfrm>
            <a:off x="10904435" y="5123947"/>
            <a:ext cx="1225402" cy="1225402"/>
          </a:xfrm>
          <a:prstGeom prst="rect">
            <a:avLst/>
          </a:prstGeom>
        </p:spPr>
      </p:pic>
      <p:pic>
        <p:nvPicPr>
          <p:cNvPr id="64" name="Picture 63">
            <a:extLst>
              <a:ext uri="{FF2B5EF4-FFF2-40B4-BE49-F238E27FC236}">
                <a16:creationId xmlns:a16="http://schemas.microsoft.com/office/drawing/2014/main" id="{BD03A719-0BDC-FEEA-1598-78D9DE83652A}"/>
              </a:ext>
            </a:extLst>
          </p:cNvPr>
          <p:cNvPicPr>
            <a:picLocks noChangeAspect="1"/>
          </p:cNvPicPr>
          <p:nvPr/>
        </p:nvPicPr>
        <p:blipFill>
          <a:blip r:embed="rId17"/>
          <a:stretch>
            <a:fillRect/>
          </a:stretch>
        </p:blipFill>
        <p:spPr>
          <a:xfrm>
            <a:off x="3992085" y="5216789"/>
            <a:ext cx="1487553" cy="1268078"/>
          </a:xfrm>
          <a:prstGeom prst="rect">
            <a:avLst/>
          </a:prstGeom>
        </p:spPr>
      </p:pic>
      <p:pic>
        <p:nvPicPr>
          <p:cNvPr id="65" name="Am-thanh-chien-thang-www_tiengdong_com">
            <a:hlinkClick r:id="" action="ppaction://media"/>
            <a:extLst>
              <a:ext uri="{FF2B5EF4-FFF2-40B4-BE49-F238E27FC236}">
                <a16:creationId xmlns:a16="http://schemas.microsoft.com/office/drawing/2014/main" id="{A9612A94-17CB-515A-5FBB-0B07A8DF81D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546793" y="-365817"/>
            <a:ext cx="1082920" cy="1082920"/>
          </a:xfrm>
          <a:prstGeom prst="rect">
            <a:avLst/>
          </a:prstGeom>
        </p:spPr>
      </p:pic>
      <p:pic>
        <p:nvPicPr>
          <p:cNvPr id="66" name="Am-thanh-khi-chon-nham-www_tiengdong_com">
            <a:hlinkClick r:id="" action="ppaction://media"/>
            <a:extLst>
              <a:ext uri="{FF2B5EF4-FFF2-40B4-BE49-F238E27FC236}">
                <a16:creationId xmlns:a16="http://schemas.microsoft.com/office/drawing/2014/main" id="{866BF50C-F270-65A5-B33E-9AF39DD244A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555431" y="1453201"/>
            <a:ext cx="1082920" cy="1082920"/>
          </a:xfrm>
          <a:prstGeom prst="rect">
            <a:avLst/>
          </a:prstGeom>
        </p:spPr>
      </p:pic>
      <p:pic>
        <p:nvPicPr>
          <p:cNvPr id="67" name="Am-thanh-khi-chon-nham-www_tiengdong_com">
            <a:hlinkClick r:id="" action="ppaction://media"/>
            <a:extLst>
              <a:ext uri="{FF2B5EF4-FFF2-40B4-BE49-F238E27FC236}">
                <a16:creationId xmlns:a16="http://schemas.microsoft.com/office/drawing/2014/main" id="{54A26090-1A9F-4FB7-00E0-F1832E0C980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555431" y="2345915"/>
            <a:ext cx="1082920" cy="1082920"/>
          </a:xfrm>
          <a:prstGeom prst="rect">
            <a:avLst/>
          </a:prstGeom>
        </p:spPr>
      </p:pic>
      <p:pic>
        <p:nvPicPr>
          <p:cNvPr id="68" name="Am-thanh-khi-chon-nham-www_tiengdong_com">
            <a:hlinkClick r:id="" action="ppaction://media"/>
            <a:extLst>
              <a:ext uri="{FF2B5EF4-FFF2-40B4-BE49-F238E27FC236}">
                <a16:creationId xmlns:a16="http://schemas.microsoft.com/office/drawing/2014/main" id="{9490ACEA-81B5-EFB4-9790-AC76B79702E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546793" y="3189896"/>
            <a:ext cx="1082920" cy="1082920"/>
          </a:xfrm>
          <a:prstGeom prst="rect">
            <a:avLst/>
          </a:prstGeom>
        </p:spPr>
      </p:pic>
    </p:spTree>
    <p:extLst>
      <p:ext uri="{BB962C8B-B14F-4D97-AF65-F5344CB8AC3E}">
        <p14:creationId xmlns:p14="http://schemas.microsoft.com/office/powerpoint/2010/main" val="29754049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5"/>
                </p:tgtEl>
              </p:cMediaNode>
            </p:audio>
            <p:audio>
              <p:cMediaNode vol="80000" mute="1">
                <p:cTn id="3" fill="hold" display="0">
                  <p:stCondLst>
                    <p:cond delay="indefinite"/>
                  </p:stCondLst>
                  <p:endCondLst>
                    <p:cond evt="onStopAudio" delay="0">
                      <p:tgtEl>
                        <p:sldTgt/>
                      </p:tgtEl>
                    </p:cond>
                  </p:endCondLst>
                </p:cTn>
                <p:tgtEl>
                  <p:spTgt spid="66"/>
                </p:tgtEl>
              </p:cMediaNode>
            </p:audio>
            <p:audio>
              <p:cMediaNode vol="80000">
                <p:cTn id="4" fill="hold" display="0">
                  <p:stCondLst>
                    <p:cond delay="indefinite"/>
                  </p:stCondLst>
                  <p:endCondLst>
                    <p:cond evt="onStopAudio" delay="0">
                      <p:tgtEl>
                        <p:sldTgt/>
                      </p:tgtEl>
                    </p:cond>
                  </p:endCondLst>
                </p:cTn>
                <p:tgtEl>
                  <p:spTgt spid="67"/>
                </p:tgtEl>
              </p:cMediaNode>
            </p:audio>
            <p:audio>
              <p:cMediaNode vol="80000">
                <p:cTn id="5" fill="hold" display="0">
                  <p:stCondLst>
                    <p:cond delay="indefinite"/>
                  </p:stCondLst>
                  <p:endCondLst>
                    <p:cond evt="onStopAudio" delay="0">
                      <p:tgtEl>
                        <p:sldTgt/>
                      </p:tgtEl>
                    </p:cond>
                  </p:endCondLst>
                </p:cTn>
                <p:tgtEl>
                  <p:spTgt spid="68"/>
                </p:tgtEl>
              </p:cMediaNode>
            </p:audio>
            <p:seq concurrent="1" nextAc="seek">
              <p:cTn id="6" restart="whenNotActive" fill="hold" evtFilter="cancelBubble" nodeType="interactiveSeq">
                <p:stCondLst>
                  <p:cond evt="onClick" delay="0">
                    <p:tgtEl>
                      <p:spTgt spid="32"/>
                    </p:tgtEl>
                  </p:cond>
                </p:stCondLst>
                <p:endSync evt="end" delay="0">
                  <p:rtn val="all"/>
                </p:endSync>
                <p:childTnLst>
                  <p:par>
                    <p:cTn id="7" fill="hold">
                      <p:stCondLst>
                        <p:cond delay="0"/>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barn(inVertical)">
                                      <p:cBhvr>
                                        <p:cTn id="11" dur="500"/>
                                        <p:tgtEl>
                                          <p:spTgt spid="61"/>
                                        </p:tgtEl>
                                      </p:cBhvr>
                                    </p:animEffect>
                                  </p:childTnLst>
                                </p:cTn>
                              </p:par>
                              <p:par>
                                <p:cTn id="12" presetID="1" presetClass="mediacall" presetSubtype="0" fill="hold" nodeType="withEffect">
                                  <p:stCondLst>
                                    <p:cond delay="0"/>
                                  </p:stCondLst>
                                  <p:childTnLst>
                                    <p:cmd type="call" cmd="playFrom(0.0)">
                                      <p:cBhvr>
                                        <p:cTn id="13" dur="417" fill="hold"/>
                                        <p:tgtEl>
                                          <p:spTgt spid="67"/>
                                        </p:tgtEl>
                                      </p:cBhvr>
                                    </p:cmd>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par>
                                <p:cTn id="20" presetID="1" presetClass="mediacall" presetSubtype="0" fill="hold" nodeType="withEffect">
                                  <p:stCondLst>
                                    <p:cond delay="0"/>
                                  </p:stCondLst>
                                  <p:childTnLst>
                                    <p:cmd type="call" cmd="playFrom(0.0)">
                                      <p:cBhvr>
                                        <p:cTn id="21" dur="417" fill="hold"/>
                                        <p:tgtEl>
                                          <p:spTgt spid="66"/>
                                        </p:tgtEl>
                                      </p:cBhvr>
                                    </p:cmd>
                                  </p:childTnLst>
                                </p:cTn>
                              </p:par>
                            </p:childTnLst>
                          </p:cTn>
                        </p:par>
                      </p:childTnLst>
                    </p:cTn>
                  </p:par>
                </p:childTnLst>
              </p:cTn>
              <p:nextCondLst>
                <p:cond evt="onClick" delay="0">
                  <p:tgtEl>
                    <p:spTgt spid="42"/>
                  </p:tgtEl>
                </p:cond>
              </p:nextCondLst>
            </p:seq>
            <p:seq concurrent="1" nextAc="seek">
              <p:cTn id="22" restart="whenNotActive" fill="hold" evtFilter="cancelBubble" nodeType="interactiveSeq">
                <p:stCondLst>
                  <p:cond evt="onClick" delay="0">
                    <p:tgtEl>
                      <p:spTgt spid="37"/>
                    </p:tgtEl>
                  </p:cond>
                </p:stCondLst>
                <p:endSync evt="end" delay="0">
                  <p:rtn val="all"/>
                </p:endSync>
                <p:childTnLst>
                  <p:par>
                    <p:cTn id="23" fill="hold">
                      <p:stCondLst>
                        <p:cond delay="0"/>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barn(inVertical)">
                                      <p:cBhvr>
                                        <p:cTn id="27" dur="500"/>
                                        <p:tgtEl>
                                          <p:spTgt spid="64"/>
                                        </p:tgtEl>
                                      </p:cBhvr>
                                    </p:animEffect>
                                  </p:childTnLst>
                                </p:cTn>
                              </p:par>
                              <p:par>
                                <p:cTn id="28" presetID="1" presetClass="mediacall" presetSubtype="0" fill="hold" nodeType="withEffect">
                                  <p:stCondLst>
                                    <p:cond delay="0"/>
                                  </p:stCondLst>
                                  <p:childTnLst>
                                    <p:cmd type="call" cmd="playFrom(0.0)">
                                      <p:cBhvr>
                                        <p:cTn id="29" dur="5276" fill="hold"/>
                                        <p:tgtEl>
                                          <p:spTgt spid="65"/>
                                        </p:tgtEl>
                                      </p:cBhvr>
                                    </p:cmd>
                                  </p:child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47"/>
                    </p:tgtEl>
                  </p:cond>
                </p:stCondLst>
                <p:endSync evt="end" delay="0">
                  <p:rtn val="all"/>
                </p:endSync>
                <p:childTnLst>
                  <p:par>
                    <p:cTn id="31" fill="hold">
                      <p:stCondLst>
                        <p:cond delay="0"/>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barn(inVertical)">
                                      <p:cBhvr>
                                        <p:cTn id="35" dur="500"/>
                                        <p:tgtEl>
                                          <p:spTgt spid="63"/>
                                        </p:tgtEl>
                                      </p:cBhvr>
                                    </p:animEffect>
                                  </p:childTnLst>
                                </p:cTn>
                              </p:par>
                              <p:par>
                                <p:cTn id="36" presetID="1" presetClass="mediacall" presetSubtype="0" fill="hold" nodeType="withEffect">
                                  <p:stCondLst>
                                    <p:cond delay="0"/>
                                  </p:stCondLst>
                                  <p:childTnLst>
                                    <p:cmd type="call" cmd="playFrom(0.0)">
                                      <p:cBhvr>
                                        <p:cTn id="37" dur="417" fill="hold"/>
                                        <p:tgtEl>
                                          <p:spTgt spid="68"/>
                                        </p:tgtEl>
                                      </p:cBhvr>
                                    </p:cmd>
                                  </p:childTnLst>
                                </p:cTn>
                              </p:par>
                            </p:childTnLst>
                          </p:cTn>
                        </p:par>
                      </p:childTnLst>
                    </p:cTn>
                  </p:par>
                </p:childTnLst>
              </p:cTn>
              <p:nextCondLst>
                <p:cond evt="onClick" delay="0">
                  <p:tgtEl>
                    <p:spTgt spid="4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98A077-3EAB-F10B-B894-34985CB40197}"/>
              </a:ext>
            </a:extLst>
          </p:cNvPr>
          <p:cNvPicPr>
            <a:picLocks noChangeAspect="1"/>
          </p:cNvPicPr>
          <p:nvPr/>
        </p:nvPicPr>
        <p:blipFill>
          <a:blip r:embed="rId6"/>
          <a:stretch>
            <a:fillRect/>
          </a:stretch>
        </p:blipFill>
        <p:spPr>
          <a:xfrm>
            <a:off x="0" y="0"/>
            <a:ext cx="12192000" cy="6772656"/>
          </a:xfrm>
          <a:prstGeom prst="rect">
            <a:avLst/>
          </a:prstGeom>
        </p:spPr>
      </p:pic>
      <p:pic>
        <p:nvPicPr>
          <p:cNvPr id="32" name="Picture 31">
            <a:extLst>
              <a:ext uri="{FF2B5EF4-FFF2-40B4-BE49-F238E27FC236}">
                <a16:creationId xmlns:a16="http://schemas.microsoft.com/office/drawing/2014/main" id="{C751E4FC-960C-3567-54D9-153B8430EC58}"/>
              </a:ext>
            </a:extLst>
          </p:cNvPr>
          <p:cNvPicPr>
            <a:picLocks noChangeAspect="1"/>
          </p:cNvPicPr>
          <p:nvPr/>
        </p:nvPicPr>
        <p:blipFill>
          <a:blip r:embed="rId7"/>
          <a:stretch>
            <a:fillRect/>
          </a:stretch>
        </p:blipFill>
        <p:spPr>
          <a:xfrm>
            <a:off x="-293948" y="1847588"/>
            <a:ext cx="5639289" cy="2371550"/>
          </a:xfrm>
          <a:prstGeom prst="rect">
            <a:avLst/>
          </a:prstGeom>
        </p:spPr>
      </p:pic>
      <p:pic>
        <p:nvPicPr>
          <p:cNvPr id="37" name="Picture 36">
            <a:extLst>
              <a:ext uri="{FF2B5EF4-FFF2-40B4-BE49-F238E27FC236}">
                <a16:creationId xmlns:a16="http://schemas.microsoft.com/office/drawing/2014/main" id="{120AF229-C12F-7303-5A54-22F3E7508768}"/>
              </a:ext>
            </a:extLst>
          </p:cNvPr>
          <p:cNvPicPr>
            <a:picLocks noChangeAspect="1"/>
          </p:cNvPicPr>
          <p:nvPr/>
        </p:nvPicPr>
        <p:blipFill>
          <a:blip r:embed="rId8"/>
          <a:stretch>
            <a:fillRect/>
          </a:stretch>
        </p:blipFill>
        <p:spPr>
          <a:xfrm>
            <a:off x="-696319" y="4193647"/>
            <a:ext cx="6041660" cy="2481287"/>
          </a:xfrm>
          <a:prstGeom prst="rect">
            <a:avLst/>
          </a:prstGeom>
        </p:spPr>
      </p:pic>
      <p:pic>
        <p:nvPicPr>
          <p:cNvPr id="42" name="Picture 41">
            <a:extLst>
              <a:ext uri="{FF2B5EF4-FFF2-40B4-BE49-F238E27FC236}">
                <a16:creationId xmlns:a16="http://schemas.microsoft.com/office/drawing/2014/main" id="{EF60AD0C-D246-E820-0865-55558A2049C2}"/>
              </a:ext>
            </a:extLst>
          </p:cNvPr>
          <p:cNvPicPr>
            <a:picLocks noChangeAspect="1"/>
          </p:cNvPicPr>
          <p:nvPr/>
        </p:nvPicPr>
        <p:blipFill>
          <a:blip r:embed="rId9"/>
          <a:stretch>
            <a:fillRect/>
          </a:stretch>
        </p:blipFill>
        <p:spPr>
          <a:xfrm>
            <a:off x="5231157" y="2021795"/>
            <a:ext cx="6840305" cy="2158171"/>
          </a:xfrm>
          <a:prstGeom prst="rect">
            <a:avLst/>
          </a:prstGeom>
        </p:spPr>
      </p:pic>
      <p:pic>
        <p:nvPicPr>
          <p:cNvPr id="47" name="Picture 46">
            <a:extLst>
              <a:ext uri="{FF2B5EF4-FFF2-40B4-BE49-F238E27FC236}">
                <a16:creationId xmlns:a16="http://schemas.microsoft.com/office/drawing/2014/main" id="{30AA31F8-0C61-8F3B-2F5D-A571A42C0BCC}"/>
              </a:ext>
            </a:extLst>
          </p:cNvPr>
          <p:cNvPicPr>
            <a:picLocks noChangeAspect="1"/>
          </p:cNvPicPr>
          <p:nvPr/>
        </p:nvPicPr>
        <p:blipFill>
          <a:blip r:embed="rId10"/>
          <a:stretch>
            <a:fillRect/>
          </a:stretch>
        </p:blipFill>
        <p:spPr>
          <a:xfrm>
            <a:off x="5231157" y="4620400"/>
            <a:ext cx="6840305" cy="2097206"/>
          </a:xfrm>
          <a:prstGeom prst="rect">
            <a:avLst/>
          </a:prstGeom>
        </p:spPr>
      </p:pic>
      <p:pic>
        <p:nvPicPr>
          <p:cNvPr id="50" name="Picture 49">
            <a:extLst>
              <a:ext uri="{FF2B5EF4-FFF2-40B4-BE49-F238E27FC236}">
                <a16:creationId xmlns:a16="http://schemas.microsoft.com/office/drawing/2014/main" id="{5B69CAB9-91DB-B019-E000-47C081EDBDA3}"/>
              </a:ext>
            </a:extLst>
          </p:cNvPr>
          <p:cNvPicPr>
            <a:picLocks noChangeAspect="1"/>
          </p:cNvPicPr>
          <p:nvPr/>
        </p:nvPicPr>
        <p:blipFill>
          <a:blip r:embed="rId11"/>
          <a:stretch>
            <a:fillRect/>
          </a:stretch>
        </p:blipFill>
        <p:spPr>
          <a:xfrm>
            <a:off x="-202759" y="59615"/>
            <a:ext cx="12192000" cy="1619917"/>
          </a:xfrm>
          <a:prstGeom prst="rect">
            <a:avLst/>
          </a:prstGeom>
        </p:spPr>
      </p:pic>
      <p:pic>
        <p:nvPicPr>
          <p:cNvPr id="2" name="Picture 1">
            <a:hlinkClick r:id="rId12" action="ppaction://hlinksldjump"/>
            <a:extLst>
              <a:ext uri="{FF2B5EF4-FFF2-40B4-BE49-F238E27FC236}">
                <a16:creationId xmlns:a16="http://schemas.microsoft.com/office/drawing/2014/main" id="{D966A369-60EE-9884-9C99-FE0495617288}"/>
              </a:ext>
            </a:extLst>
          </p:cNvPr>
          <p:cNvPicPr>
            <a:picLocks noChangeAspect="1"/>
          </p:cNvPicPr>
          <p:nvPr/>
        </p:nvPicPr>
        <p:blipFill>
          <a:blip r:embed="rId13"/>
          <a:stretch>
            <a:fillRect/>
          </a:stretch>
        </p:blipFill>
        <p:spPr>
          <a:xfrm>
            <a:off x="5345341" y="5650887"/>
            <a:ext cx="1207113" cy="1207113"/>
          </a:xfrm>
          <a:prstGeom prst="rect">
            <a:avLst/>
          </a:prstGeom>
        </p:spPr>
      </p:pic>
      <p:sp>
        <p:nvSpPr>
          <p:cNvPr id="3" name="TextBox 2">
            <a:extLst>
              <a:ext uri="{FF2B5EF4-FFF2-40B4-BE49-F238E27FC236}">
                <a16:creationId xmlns:a16="http://schemas.microsoft.com/office/drawing/2014/main" id="{E2FB5B2A-CAE2-C131-1521-8F64E3019167}"/>
              </a:ext>
            </a:extLst>
          </p:cNvPr>
          <p:cNvSpPr txBox="1"/>
          <p:nvPr/>
        </p:nvSpPr>
        <p:spPr>
          <a:xfrm>
            <a:off x="2930439" y="323269"/>
            <a:ext cx="12341589" cy="1092607"/>
          </a:xfrm>
          <a:prstGeom prst="rect">
            <a:avLst/>
          </a:prstGeom>
          <a:noFill/>
        </p:spPr>
        <p:txBody>
          <a:bodyPr wrap="square">
            <a:spAutoFit/>
          </a:bodyPr>
          <a:lstStyle/>
          <a:p>
            <a:pPr algn="just">
              <a:defRPr/>
            </a:pPr>
            <a:r>
              <a:rPr lang="vi-VN" sz="6000" b="1" dirty="0">
                <a:latin typeface="Cambria" panose="02040503050406030204" pitchFamily="18" charset="0"/>
                <a:ea typeface="Cambria" panose="02040503050406030204" pitchFamily="18" charset="0"/>
              </a:rPr>
              <a:t>4k</a:t>
            </a:r>
            <a:r>
              <a:rPr lang="vi-VN" sz="6500" b="1" dirty="0">
                <a:latin typeface="Cambria" panose="02040503050406030204" pitchFamily="18" charset="0"/>
                <a:ea typeface="Cambria" panose="02040503050406030204" pitchFamily="18" charset="0"/>
              </a:rPr>
              <a:t>m</a:t>
            </a:r>
            <a:r>
              <a:rPr lang="vi-VN" sz="6500" b="1" baseline="30000" dirty="0">
                <a:latin typeface="Cambria" panose="02040503050406030204" pitchFamily="18" charset="0"/>
                <a:ea typeface="Cambria" panose="02040503050406030204" pitchFamily="18" charset="0"/>
              </a:rPr>
              <a:t>2</a:t>
            </a:r>
            <a:r>
              <a:rPr lang="en-US" sz="6500" b="1" dirty="0">
                <a:latin typeface="Cambria" panose="02040503050406030204" pitchFamily="18" charset="0"/>
                <a:ea typeface="Cambria" panose="02040503050406030204" pitchFamily="18" charset="0"/>
              </a:rPr>
              <a:t>=...</a:t>
            </a:r>
            <a:r>
              <a:rPr lang="vi-VN" sz="6500" b="1" kern="0" dirty="0">
                <a:latin typeface="Cambria" panose="02040503050406030204" pitchFamily="18" charset="0"/>
                <a:ea typeface="Cambria" panose="02040503050406030204" pitchFamily="18" charset="0"/>
              </a:rPr>
              <a:t> </a:t>
            </a:r>
            <a:r>
              <a:rPr lang="vi-VN" sz="6500" b="1" dirty="0">
                <a:latin typeface="Cambria" panose="02040503050406030204" pitchFamily="18" charset="0"/>
                <a:ea typeface="Cambria" panose="02040503050406030204" pitchFamily="18" charset="0"/>
              </a:rPr>
              <a:t>m</a:t>
            </a:r>
            <a:r>
              <a:rPr lang="vi-VN" sz="6500" b="1" baseline="30000" dirty="0">
                <a:latin typeface="Cambria" panose="02040503050406030204" pitchFamily="18" charset="0"/>
                <a:ea typeface="Cambria" panose="02040503050406030204" pitchFamily="18" charset="0"/>
              </a:rPr>
              <a:t>2</a:t>
            </a:r>
            <a:endParaRPr lang="en-GB" sz="6500" b="1" kern="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9976206-73FA-5CBD-C947-55856260ECC7}"/>
              </a:ext>
            </a:extLst>
          </p:cNvPr>
          <p:cNvSpPr txBox="1"/>
          <p:nvPr/>
        </p:nvSpPr>
        <p:spPr>
          <a:xfrm>
            <a:off x="7243398" y="3033363"/>
            <a:ext cx="4718642" cy="1400383"/>
          </a:xfrm>
          <a:prstGeom prst="rect">
            <a:avLst/>
          </a:prstGeom>
          <a:noFill/>
        </p:spPr>
        <p:txBody>
          <a:bodyPr wrap="square">
            <a:spAutoFit/>
          </a:bodyPr>
          <a:lstStyle/>
          <a:p>
            <a:pPr>
              <a:defRPr/>
            </a:pPr>
            <a:r>
              <a:rPr lang="vi-VN" sz="4000" b="1" kern="0" dirty="0">
                <a:latin typeface="Cambria" panose="02040503050406030204" pitchFamily="18" charset="0"/>
                <a:ea typeface="Cambria" panose="02040503050406030204" pitchFamily="18" charset="0"/>
              </a:rPr>
              <a:t>40 000 000c</a:t>
            </a:r>
            <a:r>
              <a:rPr lang="vi-VN" sz="4000" b="1" dirty="0">
                <a:latin typeface="Cambria" panose="02040503050406030204" pitchFamily="18" charset="0"/>
                <a:ea typeface="Cambria" panose="02040503050406030204" pitchFamily="18" charset="0"/>
              </a:rPr>
              <a:t>m</a:t>
            </a:r>
            <a:r>
              <a:rPr lang="vi-VN" sz="4000" b="1" baseline="30000" dirty="0">
                <a:latin typeface="Cambria" panose="02040503050406030204" pitchFamily="18" charset="0"/>
                <a:ea typeface="Cambria" panose="02040503050406030204" pitchFamily="18" charset="0"/>
              </a:rPr>
              <a:t>2</a:t>
            </a:r>
            <a:endParaRPr lang="en-GB" sz="4000" b="1" kern="0" dirty="0">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4500" b="0"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endParaRPr>
          </a:p>
        </p:txBody>
      </p:sp>
      <p:sp>
        <p:nvSpPr>
          <p:cNvPr id="5" name="TextBox 4">
            <a:extLst>
              <a:ext uri="{FF2B5EF4-FFF2-40B4-BE49-F238E27FC236}">
                <a16:creationId xmlns:a16="http://schemas.microsoft.com/office/drawing/2014/main" id="{B2343FD1-28D7-F303-1459-E3937AEB8204}"/>
              </a:ext>
            </a:extLst>
          </p:cNvPr>
          <p:cNvSpPr txBox="1"/>
          <p:nvPr/>
        </p:nvSpPr>
        <p:spPr>
          <a:xfrm>
            <a:off x="1113878" y="2919593"/>
            <a:ext cx="4976765" cy="2262158"/>
          </a:xfrm>
          <a:prstGeom prst="rect">
            <a:avLst/>
          </a:prstGeom>
          <a:noFill/>
        </p:spPr>
        <p:txBody>
          <a:bodyPr wrap="square">
            <a:spAutoFit/>
          </a:bodyPr>
          <a:lstStyle/>
          <a:p>
            <a:pPr algn="just">
              <a:defRPr/>
            </a:pPr>
            <a:r>
              <a:rPr lang="vi-VN" sz="4500" b="1" kern="0" dirty="0">
                <a:latin typeface="Cambria" panose="02040503050406030204" pitchFamily="18" charset="0"/>
                <a:ea typeface="Cambria" panose="02040503050406030204" pitchFamily="18" charset="0"/>
              </a:rPr>
              <a:t>4 000 000</a:t>
            </a:r>
            <a:r>
              <a:rPr lang="vi-VN" sz="4500" b="1" dirty="0">
                <a:latin typeface="Cambria" panose="02040503050406030204" pitchFamily="18" charset="0"/>
                <a:ea typeface="Cambria" panose="02040503050406030204" pitchFamily="18" charset="0"/>
              </a:rPr>
              <a:t>m</a:t>
            </a:r>
            <a:r>
              <a:rPr lang="vi-VN" sz="4500" b="1" baseline="30000" dirty="0">
                <a:latin typeface="Cambria" panose="02040503050406030204" pitchFamily="18" charset="0"/>
                <a:ea typeface="Cambria" panose="02040503050406030204" pitchFamily="18" charset="0"/>
              </a:rPr>
              <a:t>2</a:t>
            </a:r>
            <a:endParaRPr lang="en-GB" sz="4500" b="1" kern="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9600" b="0"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cs typeface="+mn-cs"/>
            </a:endParaRPr>
          </a:p>
        </p:txBody>
      </p:sp>
      <p:sp>
        <p:nvSpPr>
          <p:cNvPr id="6" name="TextBox 5">
            <a:extLst>
              <a:ext uri="{FF2B5EF4-FFF2-40B4-BE49-F238E27FC236}">
                <a16:creationId xmlns:a16="http://schemas.microsoft.com/office/drawing/2014/main" id="{E5EAFA12-C493-6991-A934-B45461A93420}"/>
              </a:ext>
            </a:extLst>
          </p:cNvPr>
          <p:cNvSpPr txBox="1"/>
          <p:nvPr/>
        </p:nvSpPr>
        <p:spPr>
          <a:xfrm>
            <a:off x="1055378" y="5459841"/>
            <a:ext cx="2887804" cy="1477328"/>
          </a:xfrm>
          <a:prstGeom prst="rect">
            <a:avLst/>
          </a:prstGeom>
          <a:noFill/>
        </p:spPr>
        <p:txBody>
          <a:bodyPr wrap="square">
            <a:spAutoFit/>
          </a:bodyPr>
          <a:lstStyle/>
          <a:p>
            <a:pPr algn="just">
              <a:defRPr/>
            </a:pPr>
            <a:r>
              <a:rPr lang="vi-VN" sz="4500" b="1" dirty="0">
                <a:latin typeface="Cambria" panose="02040503050406030204" pitchFamily="18" charset="0"/>
                <a:ea typeface="Cambria" panose="02040503050406030204" pitchFamily="18" charset="0"/>
              </a:rPr>
              <a:t> 4 000 m</a:t>
            </a:r>
            <a:r>
              <a:rPr lang="vi-VN" sz="4500" b="1" baseline="30000" dirty="0">
                <a:latin typeface="Cambria" panose="02040503050406030204" pitchFamily="18" charset="0"/>
                <a:ea typeface="Cambria" panose="02040503050406030204" pitchFamily="18" charset="0"/>
              </a:rPr>
              <a:t>2</a:t>
            </a:r>
            <a:endParaRPr lang="en-GB" sz="4500" b="1" kern="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4500" b="0"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endParaRPr>
          </a:p>
        </p:txBody>
      </p:sp>
      <p:sp>
        <p:nvSpPr>
          <p:cNvPr id="8" name="TextBox 7">
            <a:extLst>
              <a:ext uri="{FF2B5EF4-FFF2-40B4-BE49-F238E27FC236}">
                <a16:creationId xmlns:a16="http://schemas.microsoft.com/office/drawing/2014/main" id="{8771AE11-0942-3C7E-5E7F-F34F744BDC71}"/>
              </a:ext>
            </a:extLst>
          </p:cNvPr>
          <p:cNvSpPr txBox="1"/>
          <p:nvPr/>
        </p:nvSpPr>
        <p:spPr>
          <a:xfrm>
            <a:off x="7323100" y="5592989"/>
            <a:ext cx="3471848" cy="1477328"/>
          </a:xfrm>
          <a:prstGeom prst="rect">
            <a:avLst/>
          </a:prstGeom>
          <a:noFill/>
        </p:spPr>
        <p:txBody>
          <a:bodyPr wrap="square">
            <a:spAutoFit/>
          </a:bodyPr>
          <a:lstStyle/>
          <a:p>
            <a:pPr algn="just">
              <a:defRPr/>
            </a:pPr>
            <a:r>
              <a:rPr lang="vi-VN" sz="4500" b="1">
                <a:latin typeface="Cambria" panose="02040503050406030204" pitchFamily="18" charset="0"/>
                <a:ea typeface="Cambria" panose="02040503050406030204" pitchFamily="18" charset="0"/>
              </a:rPr>
              <a:t>400 000cm</a:t>
            </a:r>
            <a:r>
              <a:rPr lang="vi-VN" sz="4500" b="1" baseline="30000">
                <a:latin typeface="Cambria" panose="02040503050406030204" pitchFamily="18" charset="0"/>
                <a:ea typeface="Cambria" panose="02040503050406030204" pitchFamily="18" charset="0"/>
              </a:rPr>
              <a:t>2</a:t>
            </a:r>
            <a:endParaRPr lang="en-GB" sz="4500" b="1" kern="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4500" b="0" i="0" u="none" strike="noStrike" kern="0" cap="none" spc="0" normalizeH="0" baseline="0" noProof="0" dirty="0">
              <a:ln>
                <a:noFill/>
              </a:ln>
              <a:solidFill>
                <a:srgbClr val="4472C4">
                  <a:lumMod val="75000"/>
                </a:srgbClr>
              </a:solidFill>
              <a:effectLst/>
              <a:uLnTx/>
              <a:uFillTx/>
              <a:latin typeface="UTM Avo" panose="02040603050506020204" pitchFamily="18" charset="0"/>
              <a:ea typeface="思源黑体 CN Medium"/>
            </a:endParaRPr>
          </a:p>
        </p:txBody>
      </p:sp>
      <p:pic>
        <p:nvPicPr>
          <p:cNvPr id="9" name="Picture 8">
            <a:hlinkClick r:id="rId14" action="ppaction://hlinksldjump"/>
            <a:extLst>
              <a:ext uri="{FF2B5EF4-FFF2-40B4-BE49-F238E27FC236}">
                <a16:creationId xmlns:a16="http://schemas.microsoft.com/office/drawing/2014/main" id="{09F5CD53-D9A0-9D78-52BA-E9FD7133C4A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97159" y="2904637"/>
            <a:ext cx="1485280" cy="1266864"/>
          </a:xfrm>
          <a:prstGeom prst="rect">
            <a:avLst/>
          </a:prstGeom>
        </p:spPr>
      </p:pic>
      <p:pic>
        <p:nvPicPr>
          <p:cNvPr id="10" name="Picture 9">
            <a:extLst>
              <a:ext uri="{FF2B5EF4-FFF2-40B4-BE49-F238E27FC236}">
                <a16:creationId xmlns:a16="http://schemas.microsoft.com/office/drawing/2014/main" id="{0F891D6B-C86F-3200-58EA-9F17495DA83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76414" y="5271994"/>
            <a:ext cx="1228944" cy="1220752"/>
          </a:xfrm>
          <a:prstGeom prst="rect">
            <a:avLst/>
          </a:prstGeom>
        </p:spPr>
      </p:pic>
      <p:pic>
        <p:nvPicPr>
          <p:cNvPr id="11" name="Picture 10">
            <a:extLst>
              <a:ext uri="{FF2B5EF4-FFF2-40B4-BE49-F238E27FC236}">
                <a16:creationId xmlns:a16="http://schemas.microsoft.com/office/drawing/2014/main" id="{A4018AAE-0646-C82A-FD85-71406CD1E47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91287" y="5044773"/>
            <a:ext cx="1335185" cy="1326285"/>
          </a:xfrm>
          <a:prstGeom prst="rect">
            <a:avLst/>
          </a:prstGeom>
        </p:spPr>
      </p:pic>
      <p:pic>
        <p:nvPicPr>
          <p:cNvPr id="12" name="Am-thanh-chien-thang-www_tiengdong_com">
            <a:hlinkClick r:id="" action="ppaction://media"/>
            <a:extLst>
              <a:ext uri="{FF2B5EF4-FFF2-40B4-BE49-F238E27FC236}">
                <a16:creationId xmlns:a16="http://schemas.microsoft.com/office/drawing/2014/main" id="{52C17925-BE4A-B558-68C3-B4774C96BA0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149318" y="-481845"/>
            <a:ext cx="1082920" cy="1082920"/>
          </a:xfrm>
          <a:prstGeom prst="rect">
            <a:avLst/>
          </a:prstGeom>
        </p:spPr>
      </p:pic>
      <p:pic>
        <p:nvPicPr>
          <p:cNvPr id="13" name="Am-thanh-khi-chon-nham-www_tiengdong_com">
            <a:hlinkClick r:id="" action="ppaction://media"/>
            <a:extLst>
              <a:ext uri="{FF2B5EF4-FFF2-40B4-BE49-F238E27FC236}">
                <a16:creationId xmlns:a16="http://schemas.microsoft.com/office/drawing/2014/main" id="{5DCFAEF1-F2BE-A637-420E-5730E8D0498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025814" y="928277"/>
            <a:ext cx="1082920" cy="1082920"/>
          </a:xfrm>
          <a:prstGeom prst="rect">
            <a:avLst/>
          </a:prstGeom>
        </p:spPr>
      </p:pic>
      <p:pic>
        <p:nvPicPr>
          <p:cNvPr id="14" name="Am-thanh-khi-chon-nham-www_tiengdong_com">
            <a:hlinkClick r:id="" action="ppaction://media"/>
            <a:extLst>
              <a:ext uri="{FF2B5EF4-FFF2-40B4-BE49-F238E27FC236}">
                <a16:creationId xmlns:a16="http://schemas.microsoft.com/office/drawing/2014/main" id="{D9CB9FB5-D0A6-8F77-2020-CE22A778C24C}"/>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842170" y="2157841"/>
            <a:ext cx="1082920" cy="1082920"/>
          </a:xfrm>
          <a:prstGeom prst="rect">
            <a:avLst/>
          </a:prstGeom>
        </p:spPr>
      </p:pic>
      <p:pic>
        <p:nvPicPr>
          <p:cNvPr id="15" name="Am-thanh-khi-chon-nham-www_tiengdong_com">
            <a:hlinkClick r:id="" action="ppaction://media"/>
            <a:extLst>
              <a:ext uri="{FF2B5EF4-FFF2-40B4-BE49-F238E27FC236}">
                <a16:creationId xmlns:a16="http://schemas.microsoft.com/office/drawing/2014/main" id="{CDAE8F04-8BFC-706E-ABF9-34B03D46D72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889461" y="3424474"/>
            <a:ext cx="1082920" cy="1082920"/>
          </a:xfrm>
          <a:prstGeom prst="rect">
            <a:avLst/>
          </a:prstGeom>
        </p:spPr>
      </p:pic>
      <p:pic>
        <p:nvPicPr>
          <p:cNvPr id="16" name="Picture 15">
            <a:extLst>
              <a:ext uri="{FF2B5EF4-FFF2-40B4-BE49-F238E27FC236}">
                <a16:creationId xmlns:a16="http://schemas.microsoft.com/office/drawing/2014/main" id="{236303E6-A40C-58FF-16B1-91787C48968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63047" y="2876964"/>
            <a:ext cx="1181584" cy="1173708"/>
          </a:xfrm>
          <a:prstGeom prst="rect">
            <a:avLst/>
          </a:prstGeom>
        </p:spPr>
      </p:pic>
    </p:spTree>
    <p:extLst>
      <p:ext uri="{BB962C8B-B14F-4D97-AF65-F5344CB8AC3E}">
        <p14:creationId xmlns:p14="http://schemas.microsoft.com/office/powerpoint/2010/main" val="428730265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 presetClass="mediacall" presetSubtype="0" fill="hold" nodeType="withEffect">
                                  <p:stCondLst>
                                    <p:cond delay="0"/>
                                  </p:stCondLst>
                                  <p:childTnLst>
                                    <p:cmd type="call" cmd="playFrom(0.0)">
                                      <p:cBhvr>
                                        <p:cTn id="9" dur="41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audio>
              <p:cMediaNode vol="80000" mute="1">
                <p:cTn id="11" fill="hold" display="0">
                  <p:stCondLst>
                    <p:cond delay="indefinite"/>
                  </p:stCondLst>
                  <p:endCondLst>
                    <p:cond evt="onStopAudio" delay="0">
                      <p:tgtEl>
                        <p:sldTgt/>
                      </p:tgtEl>
                    </p:cond>
                  </p:endCondLst>
                </p:cTn>
                <p:tgtEl>
                  <p:spTgt spid="13"/>
                </p:tgtEl>
              </p:cMediaNode>
            </p:audio>
            <p:audio>
              <p:cMediaNode vol="80000">
                <p:cTn id="12" fill="hold" display="0">
                  <p:stCondLst>
                    <p:cond delay="indefinite"/>
                  </p:stCondLst>
                  <p:endCondLst>
                    <p:cond evt="onStopAudio" delay="0">
                      <p:tgtEl>
                        <p:sldTgt/>
                      </p:tgtEl>
                    </p:cond>
                  </p:endCondLst>
                </p:cTn>
                <p:tgtEl>
                  <p:spTgt spid="14"/>
                </p:tgtEl>
              </p:cMediaNode>
            </p:audio>
            <p:audio>
              <p:cMediaNode vol="80000">
                <p:cTn id="13" fill="hold" display="0">
                  <p:stCondLst>
                    <p:cond delay="indefinite"/>
                  </p:stCondLst>
                  <p:endCondLst>
                    <p:cond evt="onStopAudio" delay="0">
                      <p:tgtEl>
                        <p:sldTgt/>
                      </p:tgtEl>
                    </p:cond>
                  </p:endCondLst>
                </p:cTn>
                <p:tgtEl>
                  <p:spTgt spid="15"/>
                </p:tgtEl>
              </p:cMediaNode>
            </p:audio>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 presetClass="mediacall" presetSubtype="0" fill="hold" nodeType="withEffect">
                                  <p:stCondLst>
                                    <p:cond delay="0"/>
                                  </p:stCondLst>
                                  <p:childTnLst>
                                    <p:cmd type="call" cmd="playFrom(0.0)">
                                      <p:cBhvr>
                                        <p:cTn id="21" dur="5276" fill="hold"/>
                                        <p:tgtEl>
                                          <p:spTgt spid="12"/>
                                        </p:tgtEl>
                                      </p:cBhvr>
                                    </p:cmd>
                                  </p:child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 presetClass="mediacall" presetSubtype="0" fill="hold" nodeType="withEffect">
                                  <p:stCondLst>
                                    <p:cond delay="0"/>
                                  </p:stCondLst>
                                  <p:childTnLst>
                                    <p:cmd type="call" cmd="playFrom(0.0)">
                                      <p:cBhvr>
                                        <p:cTn id="29" dur="417" fill="hold"/>
                                        <p:tgtEl>
                                          <p:spTgt spid="13"/>
                                        </p:tgtEl>
                                      </p:cBhvr>
                                    </p:cmd>
                                  </p:childTnLst>
                                </p:cTn>
                              </p:par>
                            </p:childTnLst>
                          </p:cTn>
                        </p:par>
                      </p:childTnLst>
                    </p:cTn>
                  </p:par>
                </p:childTnLst>
              </p:cTn>
              <p:nextCondLst>
                <p:cond evt="onClick" delay="0">
                  <p:tgtEl>
                    <p:spTgt spid="42"/>
                  </p:tgtEl>
                </p:cond>
              </p:nextCondLst>
            </p:seq>
            <p:seq concurrent="1" nextAc="seek">
              <p:cTn id="30" restart="whenNotActive" fill="hold" evtFilter="cancelBubble" nodeType="interactiveSeq">
                <p:stCondLst>
                  <p:cond evt="onClick" delay="0">
                    <p:tgtEl>
                      <p:spTgt spid="47"/>
                    </p:tgtEl>
                  </p:cond>
                </p:stCondLst>
                <p:endSync evt="end" delay="0">
                  <p:rtn val="all"/>
                </p:endSync>
                <p:childTnLst>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 presetClass="mediacall" presetSubtype="0" fill="hold" nodeType="withEffect">
                                  <p:stCondLst>
                                    <p:cond delay="0"/>
                                  </p:stCondLst>
                                  <p:childTnLst>
                                    <p:cmd type="call" cmd="playFrom(0.0)">
                                      <p:cBhvr>
                                        <p:cTn id="37" dur="417" fill="hold"/>
                                        <p:tgtEl>
                                          <p:spTgt spid="15"/>
                                        </p:tgtEl>
                                      </p:cBhvr>
                                    </p:cmd>
                                  </p:childTnLst>
                                </p:cTn>
                              </p:par>
                            </p:childTnLst>
                          </p:cTn>
                        </p:par>
                      </p:childTnLst>
                    </p:cTn>
                  </p:par>
                </p:childTnLst>
              </p:cTn>
              <p:nextCondLst>
                <p:cond evt="onClick" delay="0">
                  <p:tgtEl>
                    <p:spTgt spid="4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98A077-3EAB-F10B-B894-34985CB40197}"/>
              </a:ext>
            </a:extLst>
          </p:cNvPr>
          <p:cNvPicPr>
            <a:picLocks noChangeAspect="1"/>
          </p:cNvPicPr>
          <p:nvPr/>
        </p:nvPicPr>
        <p:blipFill>
          <a:blip r:embed="rId6"/>
          <a:stretch>
            <a:fillRect/>
          </a:stretch>
        </p:blipFill>
        <p:spPr>
          <a:xfrm>
            <a:off x="0" y="0"/>
            <a:ext cx="12192000" cy="6772656"/>
          </a:xfrm>
          <a:prstGeom prst="rect">
            <a:avLst/>
          </a:prstGeom>
        </p:spPr>
      </p:pic>
      <p:pic>
        <p:nvPicPr>
          <p:cNvPr id="32" name="Picture 31">
            <a:extLst>
              <a:ext uri="{FF2B5EF4-FFF2-40B4-BE49-F238E27FC236}">
                <a16:creationId xmlns:a16="http://schemas.microsoft.com/office/drawing/2014/main" id="{C751E4FC-960C-3567-54D9-153B8430EC58}"/>
              </a:ext>
            </a:extLst>
          </p:cNvPr>
          <p:cNvPicPr>
            <a:picLocks noChangeAspect="1"/>
          </p:cNvPicPr>
          <p:nvPr/>
        </p:nvPicPr>
        <p:blipFill>
          <a:blip r:embed="rId7"/>
          <a:stretch>
            <a:fillRect/>
          </a:stretch>
        </p:blipFill>
        <p:spPr>
          <a:xfrm>
            <a:off x="-293948" y="1847588"/>
            <a:ext cx="5639289" cy="2371550"/>
          </a:xfrm>
          <a:prstGeom prst="rect">
            <a:avLst/>
          </a:prstGeom>
        </p:spPr>
      </p:pic>
      <p:pic>
        <p:nvPicPr>
          <p:cNvPr id="37" name="Picture 36">
            <a:extLst>
              <a:ext uri="{FF2B5EF4-FFF2-40B4-BE49-F238E27FC236}">
                <a16:creationId xmlns:a16="http://schemas.microsoft.com/office/drawing/2014/main" id="{120AF229-C12F-7303-5A54-22F3E7508768}"/>
              </a:ext>
            </a:extLst>
          </p:cNvPr>
          <p:cNvPicPr>
            <a:picLocks noChangeAspect="1"/>
          </p:cNvPicPr>
          <p:nvPr/>
        </p:nvPicPr>
        <p:blipFill>
          <a:blip r:embed="rId8"/>
          <a:stretch>
            <a:fillRect/>
          </a:stretch>
        </p:blipFill>
        <p:spPr>
          <a:xfrm>
            <a:off x="-696319" y="4193647"/>
            <a:ext cx="6041660" cy="2481287"/>
          </a:xfrm>
          <a:prstGeom prst="rect">
            <a:avLst/>
          </a:prstGeom>
        </p:spPr>
      </p:pic>
      <p:pic>
        <p:nvPicPr>
          <p:cNvPr id="42" name="Picture 41">
            <a:extLst>
              <a:ext uri="{FF2B5EF4-FFF2-40B4-BE49-F238E27FC236}">
                <a16:creationId xmlns:a16="http://schemas.microsoft.com/office/drawing/2014/main" id="{EF60AD0C-D246-E820-0865-55558A2049C2}"/>
              </a:ext>
            </a:extLst>
          </p:cNvPr>
          <p:cNvPicPr>
            <a:picLocks noChangeAspect="1"/>
          </p:cNvPicPr>
          <p:nvPr/>
        </p:nvPicPr>
        <p:blipFill>
          <a:blip r:embed="rId9"/>
          <a:stretch>
            <a:fillRect/>
          </a:stretch>
        </p:blipFill>
        <p:spPr>
          <a:xfrm>
            <a:off x="5030741" y="2035476"/>
            <a:ext cx="6840305" cy="2158171"/>
          </a:xfrm>
          <a:prstGeom prst="rect">
            <a:avLst/>
          </a:prstGeom>
        </p:spPr>
      </p:pic>
      <p:pic>
        <p:nvPicPr>
          <p:cNvPr id="47" name="Picture 46">
            <a:extLst>
              <a:ext uri="{FF2B5EF4-FFF2-40B4-BE49-F238E27FC236}">
                <a16:creationId xmlns:a16="http://schemas.microsoft.com/office/drawing/2014/main" id="{30AA31F8-0C61-8F3B-2F5D-A571A42C0BCC}"/>
              </a:ext>
            </a:extLst>
          </p:cNvPr>
          <p:cNvPicPr>
            <a:picLocks noChangeAspect="1"/>
          </p:cNvPicPr>
          <p:nvPr/>
        </p:nvPicPr>
        <p:blipFill>
          <a:blip r:embed="rId10"/>
          <a:stretch>
            <a:fillRect/>
          </a:stretch>
        </p:blipFill>
        <p:spPr>
          <a:xfrm>
            <a:off x="5229422" y="4507394"/>
            <a:ext cx="6840305" cy="2097206"/>
          </a:xfrm>
          <a:prstGeom prst="rect">
            <a:avLst/>
          </a:prstGeom>
        </p:spPr>
      </p:pic>
      <p:pic>
        <p:nvPicPr>
          <p:cNvPr id="50" name="Picture 49">
            <a:extLst>
              <a:ext uri="{FF2B5EF4-FFF2-40B4-BE49-F238E27FC236}">
                <a16:creationId xmlns:a16="http://schemas.microsoft.com/office/drawing/2014/main" id="{5B69CAB9-91DB-B019-E000-47C081EDBDA3}"/>
              </a:ext>
            </a:extLst>
          </p:cNvPr>
          <p:cNvPicPr>
            <a:picLocks noChangeAspect="1"/>
          </p:cNvPicPr>
          <p:nvPr/>
        </p:nvPicPr>
        <p:blipFill>
          <a:blip r:embed="rId11"/>
          <a:stretch>
            <a:fillRect/>
          </a:stretch>
        </p:blipFill>
        <p:spPr>
          <a:xfrm>
            <a:off x="-202759" y="59615"/>
            <a:ext cx="12192000" cy="1619917"/>
          </a:xfrm>
          <a:prstGeom prst="rect">
            <a:avLst/>
          </a:prstGeom>
        </p:spPr>
      </p:pic>
      <p:pic>
        <p:nvPicPr>
          <p:cNvPr id="2" name="Picture 1">
            <a:hlinkClick r:id="rId12" action="ppaction://hlinksldjump"/>
            <a:extLst>
              <a:ext uri="{FF2B5EF4-FFF2-40B4-BE49-F238E27FC236}">
                <a16:creationId xmlns:a16="http://schemas.microsoft.com/office/drawing/2014/main" id="{6E9457B5-00FD-A6C4-F1BF-628A6A9E6FFF}"/>
              </a:ext>
            </a:extLst>
          </p:cNvPr>
          <p:cNvPicPr>
            <a:picLocks noChangeAspect="1"/>
          </p:cNvPicPr>
          <p:nvPr/>
        </p:nvPicPr>
        <p:blipFill>
          <a:blip r:embed="rId13"/>
          <a:stretch>
            <a:fillRect/>
          </a:stretch>
        </p:blipFill>
        <p:spPr>
          <a:xfrm>
            <a:off x="5327703" y="5689422"/>
            <a:ext cx="1207113" cy="1207113"/>
          </a:xfrm>
          <a:prstGeom prst="rect">
            <a:avLst/>
          </a:prstGeom>
        </p:spPr>
      </p:pic>
      <p:sp>
        <p:nvSpPr>
          <p:cNvPr id="3" name="TextBox 2">
            <a:extLst>
              <a:ext uri="{FF2B5EF4-FFF2-40B4-BE49-F238E27FC236}">
                <a16:creationId xmlns:a16="http://schemas.microsoft.com/office/drawing/2014/main" id="{1B1DC951-D362-E63D-417E-816D1D523099}"/>
              </a:ext>
            </a:extLst>
          </p:cNvPr>
          <p:cNvSpPr txBox="1"/>
          <p:nvPr/>
        </p:nvSpPr>
        <p:spPr>
          <a:xfrm>
            <a:off x="1805358" y="269408"/>
            <a:ext cx="10880202" cy="1200329"/>
          </a:xfrm>
          <a:prstGeom prst="rect">
            <a:avLst/>
          </a:prstGeom>
          <a:noFill/>
        </p:spPr>
        <p:txBody>
          <a:bodyPr wrap="square">
            <a:spAutoFit/>
          </a:bodyPr>
          <a:lstStyle/>
          <a:p>
            <a:pPr algn="just">
              <a:defRPr/>
            </a:pPr>
            <a:r>
              <a:rPr lang="vi-VN" sz="7200" b="1" dirty="0">
                <a:latin typeface="Cambria" panose="02040503050406030204" pitchFamily="18" charset="0"/>
                <a:ea typeface="Cambria" panose="02040503050406030204" pitchFamily="18" charset="0"/>
              </a:rPr>
              <a:t>5 670 000 m</a:t>
            </a:r>
            <a:r>
              <a:rPr lang="vi-VN" sz="7200" b="1" baseline="30000" dirty="0">
                <a:latin typeface="Cambria" panose="02040503050406030204" pitchFamily="18" charset="0"/>
                <a:ea typeface="Cambria" panose="02040503050406030204" pitchFamily="18" charset="0"/>
              </a:rPr>
              <a:t>2</a:t>
            </a:r>
            <a:r>
              <a:rPr lang="vi-VN" sz="7200" b="1" dirty="0">
                <a:latin typeface="Cambria" panose="02040503050406030204" pitchFamily="18" charset="0"/>
                <a:ea typeface="Cambria" panose="02040503050406030204" pitchFamily="18" charset="0"/>
              </a:rPr>
              <a:t>= .... km</a:t>
            </a:r>
            <a:r>
              <a:rPr lang="vi-VN" sz="7200" b="1" baseline="30000" dirty="0">
                <a:latin typeface="Cambria" panose="02040503050406030204" pitchFamily="18" charset="0"/>
                <a:ea typeface="Cambria" panose="02040503050406030204" pitchFamily="18" charset="0"/>
              </a:rPr>
              <a:t>2</a:t>
            </a:r>
            <a:endParaRPr kumimoji="0" lang="en-GB" sz="7200" b="0" i="0" u="none" strike="noStrike" kern="0" cap="none" spc="0" normalizeH="0" baseline="0" noProof="0" dirty="0">
              <a:ln>
                <a:noFill/>
              </a:ln>
              <a:solidFill>
                <a:srgbClr val="4472C4">
                  <a:lumMod val="75000"/>
                </a:srgbClr>
              </a:solidFill>
              <a:effectLst>
                <a:innerShdw blurRad="63500" dist="50800" dir="13500000">
                  <a:prstClr val="black">
                    <a:alpha val="50000"/>
                  </a:prstClr>
                </a:innerShdw>
              </a:effectLst>
              <a:uLnTx/>
              <a:uFillTx/>
              <a:latin typeface="UTM Avo" panose="02040603050506020204" pitchFamily="18" charset="0"/>
              <a:ea typeface="思源黑体 CN Medium"/>
              <a:cs typeface="+mn-cs"/>
            </a:endParaRPr>
          </a:p>
        </p:txBody>
      </p:sp>
      <p:sp>
        <p:nvSpPr>
          <p:cNvPr id="4" name="TextBox 3">
            <a:extLst>
              <a:ext uri="{FF2B5EF4-FFF2-40B4-BE49-F238E27FC236}">
                <a16:creationId xmlns:a16="http://schemas.microsoft.com/office/drawing/2014/main" id="{3FBC1827-6ABA-A3D9-8428-84578956C1E3}"/>
              </a:ext>
            </a:extLst>
          </p:cNvPr>
          <p:cNvSpPr txBox="1"/>
          <p:nvPr/>
        </p:nvSpPr>
        <p:spPr>
          <a:xfrm>
            <a:off x="1567297" y="2900643"/>
            <a:ext cx="2434422"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56,7</a:t>
            </a:r>
            <a:endParaRPr kumimoji="0" lang="en-GB" sz="70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7E0E53-9D65-36DD-4966-BC862AF807E2}"/>
              </a:ext>
            </a:extLst>
          </p:cNvPr>
          <p:cNvSpPr txBox="1"/>
          <p:nvPr/>
        </p:nvSpPr>
        <p:spPr>
          <a:xfrm>
            <a:off x="8006471" y="2887375"/>
            <a:ext cx="2548750"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567</a:t>
            </a:r>
            <a:endParaRPr kumimoji="0" lang="en-GB" sz="70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A5150FA-9BF4-4938-A81A-73FF46FD10EB}"/>
              </a:ext>
            </a:extLst>
          </p:cNvPr>
          <p:cNvSpPr txBox="1"/>
          <p:nvPr/>
        </p:nvSpPr>
        <p:spPr>
          <a:xfrm>
            <a:off x="1648696" y="5253202"/>
            <a:ext cx="2469449"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5670</a:t>
            </a:r>
            <a:endParaRPr kumimoji="0" lang="en-GB" sz="70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0EAF8C-AC61-1207-2F94-E26BF490D6ED}"/>
              </a:ext>
            </a:extLst>
          </p:cNvPr>
          <p:cNvSpPr txBox="1"/>
          <p:nvPr/>
        </p:nvSpPr>
        <p:spPr>
          <a:xfrm>
            <a:off x="8146131" y="5135319"/>
            <a:ext cx="3627072"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7000" b="1" kern="0" dirty="0">
                <a:latin typeface="Cambria" panose="02040503050406030204" pitchFamily="18" charset="0"/>
                <a:ea typeface="Cambria" panose="02040503050406030204" pitchFamily="18" charset="0"/>
              </a:rPr>
              <a:t>5,67</a:t>
            </a:r>
            <a:endParaRPr kumimoji="0" lang="en-GB" sz="70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0" name="Picture 9">
            <a:hlinkClick r:id="rId14" action="ppaction://hlinksldjump"/>
            <a:extLst>
              <a:ext uri="{FF2B5EF4-FFF2-40B4-BE49-F238E27FC236}">
                <a16:creationId xmlns:a16="http://schemas.microsoft.com/office/drawing/2014/main" id="{4F9217CF-B685-D7D8-2F08-FE29006799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1" name="Picture 10">
            <a:extLst>
              <a:ext uri="{FF2B5EF4-FFF2-40B4-BE49-F238E27FC236}">
                <a16:creationId xmlns:a16="http://schemas.microsoft.com/office/drawing/2014/main" id="{1251E813-6036-4681-09F7-1D43AC27599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81486" y="2725990"/>
            <a:ext cx="1228944" cy="1220752"/>
          </a:xfrm>
          <a:prstGeom prst="rect">
            <a:avLst/>
          </a:prstGeom>
        </p:spPr>
      </p:pic>
      <p:pic>
        <p:nvPicPr>
          <p:cNvPr id="12" name="Picture 11">
            <a:extLst>
              <a:ext uri="{FF2B5EF4-FFF2-40B4-BE49-F238E27FC236}">
                <a16:creationId xmlns:a16="http://schemas.microsoft.com/office/drawing/2014/main" id="{B7576367-03E5-F8EB-A72B-5B43E68C061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92518" y="5217847"/>
            <a:ext cx="1335185" cy="1326285"/>
          </a:xfrm>
          <a:prstGeom prst="rect">
            <a:avLst/>
          </a:prstGeom>
        </p:spPr>
      </p:pic>
      <p:pic>
        <p:nvPicPr>
          <p:cNvPr id="13" name="Am-thanh-chien-thang-www_tiengdong_com">
            <a:hlinkClick r:id="" action="ppaction://media"/>
            <a:extLst>
              <a:ext uri="{FF2B5EF4-FFF2-40B4-BE49-F238E27FC236}">
                <a16:creationId xmlns:a16="http://schemas.microsoft.com/office/drawing/2014/main" id="{EDD0C23B-3BA5-DCFD-0FA8-6B9C80F3BC0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46793" y="-365817"/>
            <a:ext cx="1082920" cy="1082920"/>
          </a:xfrm>
          <a:prstGeom prst="rect">
            <a:avLst/>
          </a:prstGeom>
        </p:spPr>
      </p:pic>
      <p:pic>
        <p:nvPicPr>
          <p:cNvPr id="14" name="Am-thanh-khi-chon-nham-www_tiengdong_com">
            <a:hlinkClick r:id="" action="ppaction://media"/>
            <a:extLst>
              <a:ext uri="{FF2B5EF4-FFF2-40B4-BE49-F238E27FC236}">
                <a16:creationId xmlns:a16="http://schemas.microsoft.com/office/drawing/2014/main" id="{BAFCF9D6-915A-9721-B9FC-87C2F425D96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555431" y="1453201"/>
            <a:ext cx="1082920" cy="1082920"/>
          </a:xfrm>
          <a:prstGeom prst="rect">
            <a:avLst/>
          </a:prstGeom>
        </p:spPr>
      </p:pic>
      <p:pic>
        <p:nvPicPr>
          <p:cNvPr id="15" name="Am-thanh-khi-chon-nham-www_tiengdong_com">
            <a:hlinkClick r:id="" action="ppaction://media"/>
            <a:extLst>
              <a:ext uri="{FF2B5EF4-FFF2-40B4-BE49-F238E27FC236}">
                <a16:creationId xmlns:a16="http://schemas.microsoft.com/office/drawing/2014/main" id="{E68F54B5-B5DE-D251-928B-F8D86A7879F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555431" y="2345915"/>
            <a:ext cx="1082920" cy="1082920"/>
          </a:xfrm>
          <a:prstGeom prst="rect">
            <a:avLst/>
          </a:prstGeom>
        </p:spPr>
      </p:pic>
      <p:pic>
        <p:nvPicPr>
          <p:cNvPr id="16" name="Am-thanh-khi-chon-nham-www_tiengdong_com">
            <a:hlinkClick r:id="" action="ppaction://media"/>
            <a:extLst>
              <a:ext uri="{FF2B5EF4-FFF2-40B4-BE49-F238E27FC236}">
                <a16:creationId xmlns:a16="http://schemas.microsoft.com/office/drawing/2014/main" id="{21E471B8-2C41-106E-15DF-60AF7784293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546793" y="3189896"/>
            <a:ext cx="1082920" cy="1082920"/>
          </a:xfrm>
          <a:prstGeom prst="rect">
            <a:avLst/>
          </a:prstGeom>
        </p:spPr>
      </p:pic>
      <p:pic>
        <p:nvPicPr>
          <p:cNvPr id="17" name="Picture 16">
            <a:extLst>
              <a:ext uri="{FF2B5EF4-FFF2-40B4-BE49-F238E27FC236}">
                <a16:creationId xmlns:a16="http://schemas.microsoft.com/office/drawing/2014/main" id="{E5CE70A6-8B97-D1A0-154B-61E5F707C4C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06562" y="2785960"/>
            <a:ext cx="1181584" cy="1173708"/>
          </a:xfrm>
          <a:prstGeom prst="rect">
            <a:avLst/>
          </a:prstGeom>
        </p:spPr>
      </p:pic>
    </p:spTree>
    <p:extLst>
      <p:ext uri="{BB962C8B-B14F-4D97-AF65-F5344CB8AC3E}">
        <p14:creationId xmlns:p14="http://schemas.microsoft.com/office/powerpoint/2010/main" val="46703581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mute="1">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15"/>
                </p:tgtEl>
              </p:cMediaNode>
            </p:audio>
            <p:audio>
              <p:cMediaNode vol="80000">
                <p:cTn id="5" fill="hold" display="0">
                  <p:stCondLst>
                    <p:cond delay="indefinite"/>
                  </p:stCondLst>
                  <p:endCondLst>
                    <p:cond evt="onStopAudio" delay="0">
                      <p:tgtEl>
                        <p:sldTgt/>
                      </p:tgtEl>
                    </p:cond>
                  </p:endCondLst>
                </p:cTn>
                <p:tgtEl>
                  <p:spTgt spid="16"/>
                </p:tgtEl>
              </p:cMediaNode>
            </p:audio>
            <p:seq concurrent="1" nextAc="seek">
              <p:cTn id="6" restart="whenNotActive" fill="hold" evtFilter="cancelBubble" nodeType="interactiveSeq">
                <p:stCondLst>
                  <p:cond evt="onClick" delay="0">
                    <p:tgtEl>
                      <p:spTgt spid="32"/>
                    </p:tgtEl>
                  </p:cond>
                </p:stCondLst>
                <p:endSync evt="end" delay="0">
                  <p:rtn val="all"/>
                </p:endSync>
                <p:childTnLst>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 presetClass="mediacall" presetSubtype="0" fill="hold" nodeType="withEffect">
                                  <p:stCondLst>
                                    <p:cond delay="0"/>
                                  </p:stCondLst>
                                  <p:childTnLst>
                                    <p:cmd type="call" cmd="playFrom(0.0)">
                                      <p:cBhvr>
                                        <p:cTn id="13" dur="417" fill="hold"/>
                                        <p:tgtEl>
                                          <p:spTgt spid="14"/>
                                        </p:tgtEl>
                                      </p:cBhvr>
                                    </p:cmd>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 presetClass="mediacall" presetSubtype="0" fill="hold" nodeType="withEffect">
                                  <p:stCondLst>
                                    <p:cond delay="0"/>
                                  </p:stCondLst>
                                  <p:childTnLst>
                                    <p:cmd type="call" cmd="playFrom(0.0)">
                                      <p:cBhvr>
                                        <p:cTn id="21" dur="417" fill="hold"/>
                                        <p:tgtEl>
                                          <p:spTgt spid="16"/>
                                        </p:tgtEl>
                                      </p:cBhvr>
                                    </p:cmd>
                                  </p:childTnLst>
                                </p:cTn>
                              </p:par>
                            </p:childTnLst>
                          </p:cTn>
                        </p:par>
                      </p:childTnLst>
                    </p:cTn>
                  </p:par>
                </p:childTnLst>
              </p:cTn>
              <p:nextCondLst>
                <p:cond evt="onClick" delay="0">
                  <p:tgtEl>
                    <p:spTgt spid="37"/>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 presetClass="mediacall" presetSubtype="0" fill="hold" nodeType="withEffect">
                                  <p:stCondLst>
                                    <p:cond delay="0"/>
                                  </p:stCondLst>
                                  <p:childTnLst>
                                    <p:cmd type="call" cmd="playFrom(0.0)">
                                      <p:cBhvr>
                                        <p:cTn id="29" dur="417" fill="hold"/>
                                        <p:tgtEl>
                                          <p:spTgt spid="15"/>
                                        </p:tgtEl>
                                      </p:cBhvr>
                                    </p:cmd>
                                  </p:childTnLst>
                                </p:cTn>
                              </p:par>
                            </p:childTnLst>
                          </p:cTn>
                        </p:par>
                      </p:childTnLst>
                    </p:cTn>
                  </p:par>
                </p:childTnLst>
              </p:cTn>
              <p:nextCondLst>
                <p:cond evt="onClick" delay="0">
                  <p:tgtEl>
                    <p:spTgt spid="42"/>
                  </p:tgtEl>
                </p:cond>
              </p:nextCondLst>
            </p:seq>
            <p:seq concurrent="1" nextAc="seek">
              <p:cTn id="30" restart="whenNotActive" fill="hold" evtFilter="cancelBubble" nodeType="interactiveSeq">
                <p:stCondLst>
                  <p:cond evt="onClick" delay="0">
                    <p:tgtEl>
                      <p:spTgt spid="47"/>
                    </p:tgtEl>
                  </p:cond>
                </p:stCondLst>
                <p:endSync evt="end" delay="0">
                  <p:rtn val="all"/>
                </p:endSync>
                <p:childTnLst>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 presetClass="mediacall" presetSubtype="0" fill="hold" nodeType="withEffect">
                                  <p:stCondLst>
                                    <p:cond delay="0"/>
                                  </p:stCondLst>
                                  <p:childTnLst>
                                    <p:cmd type="call" cmd="playFrom(0.0)">
                                      <p:cBhvr>
                                        <p:cTn id="37" dur="5276" fill="hold"/>
                                        <p:tgtEl>
                                          <p:spTgt spid="13"/>
                                        </p:tgtEl>
                                      </p:cBhvr>
                                    </p:cmd>
                                  </p:childTnLst>
                                </p:cTn>
                              </p:par>
                            </p:childTnLst>
                          </p:cTn>
                        </p:par>
                      </p:childTnLst>
                    </p:cTn>
                  </p:par>
                </p:childTnLst>
              </p:cTn>
              <p:nextCondLst>
                <p:cond evt="onClick" delay="0">
                  <p:tgtEl>
                    <p:spTgt spid="4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C4DFFA-8E4E-44C4-2435-655094D555AB}"/>
              </a:ext>
            </a:extLst>
          </p:cNvPr>
          <p:cNvPicPr>
            <a:picLocks noChangeAspect="1"/>
          </p:cNvPicPr>
          <p:nvPr/>
        </p:nvPicPr>
        <p:blipFill>
          <a:blip r:embed="rId2"/>
          <a:stretch>
            <a:fillRect/>
          </a:stretch>
        </p:blipFill>
        <p:spPr>
          <a:xfrm>
            <a:off x="-1" y="0"/>
            <a:ext cx="12338137" cy="7064679"/>
          </a:xfrm>
          <a:prstGeom prst="rect">
            <a:avLst/>
          </a:prstGeom>
        </p:spPr>
      </p:pic>
    </p:spTree>
    <p:extLst>
      <p:ext uri="{BB962C8B-B14F-4D97-AF65-F5344CB8AC3E}">
        <p14:creationId xmlns:p14="http://schemas.microsoft.com/office/powerpoint/2010/main" val="31803483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832553F1-49ED-7B3E-361E-3C342BB6EAE7}"/>
              </a:ext>
            </a:extLst>
          </p:cNvPr>
          <p:cNvSpPr/>
          <p:nvPr/>
        </p:nvSpPr>
        <p:spPr>
          <a:xfrm>
            <a:off x="1040756" y="1128044"/>
            <a:ext cx="10567687" cy="5440101"/>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3" name="矩形 3">
            <a:extLst>
              <a:ext uri="{FF2B5EF4-FFF2-40B4-BE49-F238E27FC236}">
                <a16:creationId xmlns:a16="http://schemas.microsoft.com/office/drawing/2014/main" id="{47DAB794-C093-D6CA-CC19-91AADC32B0AC}"/>
              </a:ext>
            </a:extLst>
          </p:cNvPr>
          <p:cNvSpPr/>
          <p:nvPr/>
        </p:nvSpPr>
        <p:spPr>
          <a:xfrm>
            <a:off x="3680748" y="419100"/>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sp>
        <p:nvSpPr>
          <p:cNvPr id="4" name="矩形 4">
            <a:extLst>
              <a:ext uri="{FF2B5EF4-FFF2-40B4-BE49-F238E27FC236}">
                <a16:creationId xmlns:a16="http://schemas.microsoft.com/office/drawing/2014/main" id="{70F700EB-27E7-927C-D206-CE448569DDBD}"/>
              </a:ext>
            </a:extLst>
          </p:cNvPr>
          <p:cNvSpPr/>
          <p:nvPr/>
        </p:nvSpPr>
        <p:spPr>
          <a:xfrm>
            <a:off x="8268185" y="433563"/>
            <a:ext cx="243069" cy="1388962"/>
          </a:xfrm>
          <a:prstGeom prst="rect">
            <a:avLst/>
          </a:prstGeom>
          <a:solidFill>
            <a:srgbClr val="BDB886"/>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暖男手札体 W01" panose="02020400000000000000" pitchFamily="18" charset="-122"/>
              <a:ea typeface="仓耳暖男手札体 W01" panose="02020400000000000000" pitchFamily="18" charset="-122"/>
            </a:endParaRPr>
          </a:p>
        </p:txBody>
      </p:sp>
      <p:pic>
        <p:nvPicPr>
          <p:cNvPr id="5" name="Picture 4" descr="A cartoon of a child&#10;&#10;Description automatically generated">
            <a:extLst>
              <a:ext uri="{FF2B5EF4-FFF2-40B4-BE49-F238E27FC236}">
                <a16:creationId xmlns:a16="http://schemas.microsoft.com/office/drawing/2014/main" id="{6AA0D599-63A1-DA12-38CB-BB3AE92F26C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879" b="98949" l="9980" r="89980">
                        <a14:foregroundMark x1="39556" y1="9899" x2="46667" y2="7394"/>
                        <a14:foregroundMark x1="46667" y1="7394" x2="58505" y2="7879"/>
                        <a14:foregroundMark x1="58505" y1="7879" x2="67717" y2="10949"/>
                        <a14:foregroundMark x1="47717" y1="89172" x2="48444" y2="98949"/>
                      </a14:backgroundRemoval>
                    </a14:imgEffect>
                  </a14:imgLayer>
                </a14:imgProps>
              </a:ext>
              <a:ext uri="{28A0092B-C50C-407E-A947-70E740481C1C}">
                <a14:useLocalDpi xmlns:a14="http://schemas.microsoft.com/office/drawing/2010/main" val="0"/>
              </a:ext>
            </a:extLst>
          </a:blip>
          <a:stretch>
            <a:fillRect/>
          </a:stretch>
        </p:blipFill>
        <p:spPr>
          <a:xfrm>
            <a:off x="-174541" y="1355774"/>
            <a:ext cx="5345537" cy="5345537"/>
          </a:xfrm>
          <a:prstGeom prst="rect">
            <a:avLst/>
          </a:prstGeom>
        </p:spPr>
      </p:pic>
      <p:pic>
        <p:nvPicPr>
          <p:cNvPr id="6" name="Picture 5">
            <a:extLst>
              <a:ext uri="{FF2B5EF4-FFF2-40B4-BE49-F238E27FC236}">
                <a16:creationId xmlns:a16="http://schemas.microsoft.com/office/drawing/2014/main" id="{16F50FA4-0AE3-618B-93C3-9A7124375E54}"/>
              </a:ext>
            </a:extLst>
          </p:cNvPr>
          <p:cNvPicPr>
            <a:picLocks noChangeAspect="1"/>
          </p:cNvPicPr>
          <p:nvPr/>
        </p:nvPicPr>
        <p:blipFill rotWithShape="1">
          <a:blip r:embed="rId4"/>
          <a:srcRect r="41974"/>
          <a:stretch/>
        </p:blipFill>
        <p:spPr>
          <a:xfrm>
            <a:off x="2990433" y="1415726"/>
            <a:ext cx="8160811" cy="2893678"/>
          </a:xfrm>
          <a:prstGeom prst="rect">
            <a:avLst/>
          </a:prstGeom>
        </p:spPr>
      </p:pic>
      <p:pic>
        <p:nvPicPr>
          <p:cNvPr id="7" name="Picture 6">
            <a:extLst>
              <a:ext uri="{FF2B5EF4-FFF2-40B4-BE49-F238E27FC236}">
                <a16:creationId xmlns:a16="http://schemas.microsoft.com/office/drawing/2014/main" id="{A8C03A35-8D34-0C6F-0764-E38DBEE8690A}"/>
              </a:ext>
            </a:extLst>
          </p:cNvPr>
          <p:cNvPicPr>
            <a:picLocks noChangeAspect="1"/>
          </p:cNvPicPr>
          <p:nvPr/>
        </p:nvPicPr>
        <p:blipFill rotWithShape="1">
          <a:blip r:embed="rId4"/>
          <a:srcRect l="56689" b="10067"/>
          <a:stretch/>
        </p:blipFill>
        <p:spPr>
          <a:xfrm>
            <a:off x="4606668" y="3769031"/>
            <a:ext cx="6773175" cy="2893678"/>
          </a:xfrm>
          <a:prstGeom prst="rect">
            <a:avLst/>
          </a:prstGeom>
        </p:spPr>
      </p:pic>
    </p:spTree>
    <p:extLst>
      <p:ext uri="{BB962C8B-B14F-4D97-AF65-F5344CB8AC3E}">
        <p14:creationId xmlns:p14="http://schemas.microsoft.com/office/powerpoint/2010/main" val="162924701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TotalTime>
  <Words>536</Words>
  <Application>Microsoft Office PowerPoint</Application>
  <PresentationFormat>Widescreen</PresentationFormat>
  <Paragraphs>77</Paragraphs>
  <Slides>27</Slides>
  <Notes>2</Notes>
  <HiddenSlides>0</HiddenSlides>
  <MMClips>18</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Calibri Light</vt:lpstr>
      <vt:lpstr>仓耳暖男手札体 W01</vt:lpstr>
      <vt:lpstr>#9Slide05 Pattaya</vt:lpstr>
      <vt:lpstr>Calibri</vt:lpstr>
      <vt:lpstr>Cambria</vt:lpstr>
      <vt:lpstr>UTM Avo</vt:lpstr>
      <vt:lpstr>思源黑体 CN Medium</vt:lpstr>
      <vt:lpstr>等线</vt:lpstr>
      <vt:lpstr>Arial</vt:lpstr>
      <vt:lpstr>Times New Roman</vt:lpstr>
      <vt:lpstr>SVN-Newton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Tư Bùi</dc:creator>
  <cp:keywords>MĂNG NON TEAM</cp:keywords>
  <cp:lastModifiedBy>Laptop T&amp;T</cp:lastModifiedBy>
  <cp:revision>80</cp:revision>
  <dcterms:created xsi:type="dcterms:W3CDTF">2019-07-16T13:59:57Z</dcterms:created>
  <dcterms:modified xsi:type="dcterms:W3CDTF">2024-09-08T12:51:10Z</dcterms:modified>
</cp:coreProperties>
</file>