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4" r:id="rId17"/>
    <p:sldId id="277" r:id="rId18"/>
    <p:sldId id="278" r:id="rId19"/>
    <p:sldId id="279" r:id="rId20"/>
    <p:sldId id="281" r:id="rId21"/>
    <p:sldId id="280" r:id="rId22"/>
    <p:sldId id="282" r:id="rId23"/>
    <p:sldId id="284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SVN-Internation" panose="020406030505060202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A3"/>
    <a:srgbClr val="E4F4FB"/>
    <a:srgbClr val="39A046"/>
    <a:srgbClr val="3AA447"/>
    <a:srgbClr val="328F3E"/>
    <a:srgbClr val="359645"/>
    <a:srgbClr val="318A3B"/>
    <a:srgbClr val="3AB449"/>
    <a:srgbClr val="BCB8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234" y="9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9D4A-D498-425F-ACC7-A0FB166681B5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E9CFE-1486-4C09-AB40-CEF77A599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5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S, R, T, K, 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E9CFE-1486-4C09-AB40-CEF77A599A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03903-06FF-EB0B-9C0B-1360024356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0" y="238158"/>
            <a:ext cx="20955000" cy="153447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3.sv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14.svg"/><Relationship Id="rId9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8.jpeg"/><Relationship Id="rId4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2.png"/><Relationship Id="rId7" Type="http://schemas.openxmlformats.org/officeDocument/2006/relationships/image" Target="../media/image5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2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1.sv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image" Target="../media/image14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22.svg"/><Relationship Id="rId12" Type="http://schemas.openxmlformats.org/officeDocument/2006/relationships/image" Target="../media/image3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5" Type="http://schemas.openxmlformats.org/officeDocument/2006/relationships/image" Target="../media/image33.png"/><Relationship Id="rId10" Type="http://schemas.openxmlformats.org/officeDocument/2006/relationships/image" Target="../media/image29.svg"/><Relationship Id="rId4" Type="http://schemas.openxmlformats.org/officeDocument/2006/relationships/image" Target="../media/image14.sv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99C4A463-5379-F7AE-D5F9-EFED0D53F169}"/>
              </a:ext>
            </a:extLst>
          </p:cNvPr>
          <p:cNvGrpSpPr/>
          <p:nvPr/>
        </p:nvGrpSpPr>
        <p:grpSpPr>
          <a:xfrm>
            <a:off x="0" y="1814"/>
            <a:ext cx="18288000" cy="10330836"/>
            <a:chOff x="0" y="-43836"/>
            <a:chExt cx="18288000" cy="1033083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D7A4F9-84B2-728C-F5BA-565DD5D9A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4"/>
            <a:stretch/>
          </p:blipFill>
          <p:spPr>
            <a:xfrm>
              <a:off x="0" y="-43836"/>
              <a:ext cx="18288000" cy="1033083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B2F416D-153E-4D2C-454E-9127A3289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73" y="266701"/>
              <a:ext cx="2133600" cy="21336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A8F6E59-43E8-C6CC-DEE6-3B87387C6F65}"/>
                </a:ext>
              </a:extLst>
            </p:cNvPr>
            <p:cNvGrpSpPr/>
            <p:nvPr/>
          </p:nvGrpSpPr>
          <p:grpSpPr>
            <a:xfrm>
              <a:off x="13049182" y="-9747"/>
              <a:ext cx="4970645" cy="1603749"/>
              <a:chOff x="4114800" y="0"/>
              <a:chExt cx="4970645" cy="160375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884EE3-72FF-6A61-D4BF-417374B26DC1}"/>
                  </a:ext>
                </a:extLst>
              </p:cNvPr>
              <p:cNvSpPr txBox="1"/>
              <p:nvPr/>
            </p:nvSpPr>
            <p:spPr>
              <a:xfrm>
                <a:off x="4114800" y="0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ln w="358775"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983E11-1A16-247E-E338-6A888B4E4A2C}"/>
                  </a:ext>
                </a:extLst>
              </p:cNvPr>
              <p:cNvSpPr txBox="1"/>
              <p:nvPr/>
            </p:nvSpPr>
            <p:spPr>
              <a:xfrm>
                <a:off x="4125433" y="34089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  <a:innerShdw blurRad="63500" dist="50800" dir="13500000">
                        <a:srgbClr val="F15164">
                          <a:alpha val="50000"/>
                        </a:srgb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2304E66-11EE-3072-57C5-0EDE2E20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8979" y="2768838"/>
              <a:ext cx="13141820" cy="457525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AC751D4-26CA-99F9-671D-8ED20FC11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173" y="4259189"/>
              <a:ext cx="6376007" cy="25804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0FC235D-5261-ED86-8676-732F05ED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824" y="2352488"/>
              <a:ext cx="6851307" cy="183222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BE39FAA-8A49-01F9-0997-714B70C52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3484"/>
            <a:stretch/>
          </p:blipFill>
          <p:spPr>
            <a:xfrm>
              <a:off x="11388690" y="7810500"/>
              <a:ext cx="6376007" cy="120032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DAF547F-D7CB-C1C9-2908-BD4B8CDA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081" y="6704428"/>
              <a:ext cx="969486" cy="99960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48F5582-E73E-5D20-4B71-3C9FCED13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6515"/>
            <a:stretch/>
          </p:blipFill>
          <p:spPr>
            <a:xfrm>
              <a:off x="11388690" y="6751746"/>
              <a:ext cx="6376007" cy="138014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98349">
            <a:off x="1151883" y="1945908"/>
            <a:ext cx="3692872" cy="1919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13593" y="5548688"/>
            <a:ext cx="4176356" cy="20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C2DD1-8C31-932C-2ED6-182A25019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46" y="3126490"/>
            <a:ext cx="14630592" cy="2175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BA12C0-012F-BD03-C024-11A311439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219700"/>
            <a:ext cx="7447805" cy="4191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99F5CB-21A2-87B5-F3B8-0EDF595B9897}"/>
              </a:ext>
            </a:extLst>
          </p:cNvPr>
          <p:cNvGrpSpPr/>
          <p:nvPr/>
        </p:nvGrpSpPr>
        <p:grpSpPr>
          <a:xfrm flipH="1">
            <a:off x="1965911" y="5186576"/>
            <a:ext cx="4096753" cy="4796846"/>
            <a:chOff x="787936" y="352587"/>
            <a:chExt cx="4624693" cy="561103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C3D13AE7-0199-3B7C-DB42-CB4E675600A3}"/>
                </a:ext>
              </a:extLst>
            </p:cNvPr>
            <p:cNvSpPr/>
            <p:nvPr/>
          </p:nvSpPr>
          <p:spPr>
            <a:xfrm>
              <a:off x="787936" y="352587"/>
              <a:ext cx="4624693" cy="5497406"/>
            </a:xfrm>
            <a:custGeom>
              <a:avLst/>
              <a:gdLst/>
              <a:ahLst/>
              <a:cxnLst/>
              <a:rect l="l" t="t" r="r" b="b"/>
              <a:pathLst>
                <a:path w="4624693" h="5497406">
                  <a:moveTo>
                    <a:pt x="0" y="0"/>
                  </a:moveTo>
                  <a:lnTo>
                    <a:pt x="4624693" y="0"/>
                  </a:lnTo>
                  <a:lnTo>
                    <a:pt x="4624693" y="5497406"/>
                  </a:lnTo>
                  <a:lnTo>
                    <a:pt x="0" y="5497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F748238-E6AE-21F0-390F-FF8FE0E08F6A}"/>
                </a:ext>
              </a:extLst>
            </p:cNvPr>
            <p:cNvSpPr/>
            <p:nvPr/>
          </p:nvSpPr>
          <p:spPr>
            <a:xfrm rot="19763567">
              <a:off x="4255461" y="3678754"/>
              <a:ext cx="252001" cy="2284869"/>
            </a:xfrm>
            <a:custGeom>
              <a:avLst/>
              <a:gdLst/>
              <a:ahLst/>
              <a:cxnLst/>
              <a:rect l="l" t="t" r="r" b="b"/>
              <a:pathLst>
                <a:path w="392621" h="4114800">
                  <a:moveTo>
                    <a:pt x="0" y="0"/>
                  </a:moveTo>
                  <a:lnTo>
                    <a:pt x="392621" y="0"/>
                  </a:lnTo>
                  <a:lnTo>
                    <a:pt x="3926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4">
            <a:extLst>
              <a:ext uri="{FF2B5EF4-FFF2-40B4-BE49-F238E27FC236}">
                <a16:creationId xmlns:a16="http://schemas.microsoft.com/office/drawing/2014/main" id="{48898E87-AAB7-4E03-5288-2F5B29FD8DDB}"/>
              </a:ext>
            </a:extLst>
          </p:cNvPr>
          <p:cNvSpPr/>
          <p:nvPr/>
        </p:nvSpPr>
        <p:spPr>
          <a:xfrm>
            <a:off x="5477017" y="7323439"/>
            <a:ext cx="1491639" cy="2571791"/>
          </a:xfrm>
          <a:custGeom>
            <a:avLst/>
            <a:gdLst/>
            <a:ahLst/>
            <a:cxnLst/>
            <a:rect l="l" t="t" r="r" b="b"/>
            <a:pathLst>
              <a:path w="1491639" h="2571791">
                <a:moveTo>
                  <a:pt x="0" y="0"/>
                </a:moveTo>
                <a:lnTo>
                  <a:pt x="1491639" y="0"/>
                </a:lnTo>
                <a:lnTo>
                  <a:pt x="1491639" y="2571791"/>
                </a:lnTo>
                <a:lnTo>
                  <a:pt x="0" y="2571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ADF194-E208-1169-1CCA-F588722CF687}"/>
              </a:ext>
            </a:extLst>
          </p:cNvPr>
          <p:cNvSpPr txBox="1"/>
          <p:nvPr/>
        </p:nvSpPr>
        <p:spPr>
          <a:xfrm>
            <a:off x="8369480" y="6057900"/>
            <a:ext cx="8927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8 0.0030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697106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791950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3.Nêu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255BF-6156-9286-8A04-56C0C950D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02760"/>
            <a:ext cx="6756588" cy="5852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54F81A-4807-EC98-9D4D-5D37DDBCBF90}"/>
              </a:ext>
            </a:extLst>
          </p:cNvPr>
          <p:cNvSpPr txBox="1"/>
          <p:nvPr/>
        </p:nvSpPr>
        <p:spPr>
          <a:xfrm>
            <a:off x="712913" y="3893474"/>
            <a:ext cx="16330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98617-A430-7DCE-A1CB-19BBEAA2E4C4}"/>
              </a:ext>
            </a:extLst>
          </p:cNvPr>
          <p:cNvSpPr txBox="1"/>
          <p:nvPr/>
        </p:nvSpPr>
        <p:spPr>
          <a:xfrm>
            <a:off x="712913" y="498223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6A695-3DAD-E917-49F0-7413C2A5EB4D}"/>
              </a:ext>
            </a:extLst>
          </p:cNvPr>
          <p:cNvSpPr txBox="1"/>
          <p:nvPr/>
        </p:nvSpPr>
        <p:spPr>
          <a:xfrm>
            <a:off x="712913" y="659255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49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00191 -0.0510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322380-0568-CA7A-45FF-F7D9DC835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78" y="1105271"/>
            <a:ext cx="5379922" cy="2057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D50645-04CE-3DA2-69F0-FDEE51A1F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43300"/>
            <a:ext cx="10982775" cy="6324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735932" y="3226097"/>
            <a:ext cx="812332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Bình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9). 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31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1356561" y="800100"/>
            <a:ext cx="15582900" cy="8331154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1971675" y="2781300"/>
            <a:ext cx="14344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495BF2-303F-877C-B34B-18E8B3E8E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222" y="1638300"/>
            <a:ext cx="16068789" cy="55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FD4D4-9B4C-ADDB-D821-766E6298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66" y="3116334"/>
            <a:ext cx="7726434" cy="7726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7E359-84F1-FF33-2C17-21011ED28615}"/>
              </a:ext>
            </a:extLst>
          </p:cNvPr>
          <p:cNvSpPr txBox="1"/>
          <p:nvPr/>
        </p:nvSpPr>
        <p:spPr>
          <a:xfrm>
            <a:off x="762000" y="3238500"/>
            <a:ext cx="1234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267338-62A2-16E7-7729-549F6A8F91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645872"/>
            <a:ext cx="4876800" cy="42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00191 -0.05108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FD4D4-9B4C-ADDB-D821-766E6298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974" y="1852610"/>
            <a:ext cx="8241189" cy="8241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032C57-ED3D-104F-5021-62620612E9CE}"/>
              </a:ext>
            </a:extLst>
          </p:cNvPr>
          <p:cNvSpPr txBox="1"/>
          <p:nvPr/>
        </p:nvSpPr>
        <p:spPr>
          <a:xfrm>
            <a:off x="1142998" y="4080378"/>
            <a:ext cx="104059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7E359-84F1-FF33-2C17-21011ED28615}"/>
              </a:ext>
            </a:extLst>
          </p:cNvPr>
          <p:cNvSpPr txBox="1"/>
          <p:nvPr/>
        </p:nvSpPr>
        <p:spPr>
          <a:xfrm>
            <a:off x="723900" y="3234729"/>
            <a:ext cx="10439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10).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3E26BEE-B674-EC6B-C84A-6C63F2D0B7E2}"/>
              </a:ext>
            </a:extLst>
          </p:cNvPr>
          <p:cNvSpPr/>
          <p:nvPr/>
        </p:nvSpPr>
        <p:spPr>
          <a:xfrm>
            <a:off x="11372850" y="3238500"/>
            <a:ext cx="6324600" cy="5752403"/>
          </a:xfrm>
          <a:custGeom>
            <a:avLst/>
            <a:gdLst/>
            <a:ahLst/>
            <a:cxnLst/>
            <a:rect l="l" t="t" r="r" b="b"/>
            <a:pathLst>
              <a:path w="4420808" h="3996548">
                <a:moveTo>
                  <a:pt x="0" y="0"/>
                </a:moveTo>
                <a:lnTo>
                  <a:pt x="4420808" y="0"/>
                </a:lnTo>
                <a:lnTo>
                  <a:pt x="4420808" y="3996548"/>
                </a:lnTo>
                <a:lnTo>
                  <a:pt x="0" y="3996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532" r="-37100"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505AF8-E355-E189-FDB9-AE040C269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935766"/>
            <a:ext cx="4876800" cy="42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0.00191 -0.05108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u bac cuc bi de doa">
            <a:hlinkClick r:id="" action="ppaction://media"/>
            <a:extLst>
              <a:ext uri="{FF2B5EF4-FFF2-40B4-BE49-F238E27FC236}">
                <a16:creationId xmlns:a16="http://schemas.microsoft.com/office/drawing/2014/main" id="{D6490341-0B1E-A982-383E-CA320962A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-1447800" y="-38100"/>
            <a:ext cx="20955000" cy="119634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533400" y="1257300"/>
            <a:ext cx="172212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tồn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7C10E6-6335-23C6-DB59-4DC367C79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14300"/>
            <a:ext cx="4584451" cy="11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C94EC2-E167-3D0D-2E11-3969369C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12" y="1562100"/>
            <a:ext cx="16291758" cy="57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D2CA2-F5C7-F887-8953-88FD88638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852" y="1866900"/>
            <a:ext cx="15669491" cy="5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1028700" y="571500"/>
            <a:ext cx="8991600" cy="51816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1896979" y="1506825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dirty="0">
              <a:ln>
                <a:solidFill>
                  <a:schemeClr val="tx1"/>
                </a:solidFill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5B2B34-51A5-475A-0ED3-48CB23A14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2022"/>
            <a:ext cx="5285874" cy="151345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51F4A8BE-550B-3B20-2BCB-EF7945FDA1A4}"/>
              </a:ext>
            </a:extLst>
          </p:cNvPr>
          <p:cNvSpPr/>
          <p:nvPr/>
        </p:nvSpPr>
        <p:spPr>
          <a:xfrm>
            <a:off x="10269954" y="142022"/>
            <a:ext cx="7332245" cy="4614505"/>
          </a:xfrm>
          <a:prstGeom prst="roundRect">
            <a:avLst>
              <a:gd name="adj" fmla="val 29433"/>
            </a:avLst>
          </a:prstGeom>
          <a:blipFill>
            <a:blip r:embed="rId6"/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4AB8A9F-D7A6-F99D-47F8-EE566175E0CE}"/>
              </a:ext>
            </a:extLst>
          </p:cNvPr>
          <p:cNvSpPr/>
          <p:nvPr/>
        </p:nvSpPr>
        <p:spPr>
          <a:xfrm>
            <a:off x="1269331" y="5528861"/>
            <a:ext cx="8132346" cy="4165993"/>
          </a:xfrm>
          <a:custGeom>
            <a:avLst/>
            <a:gdLst/>
            <a:ahLst/>
            <a:cxnLst/>
            <a:rect l="l" t="t" r="r" b="b"/>
            <a:pathLst>
              <a:path w="4336749" h="2873096">
                <a:moveTo>
                  <a:pt x="0" y="0"/>
                </a:moveTo>
                <a:lnTo>
                  <a:pt x="4336749" y="0"/>
                </a:lnTo>
                <a:lnTo>
                  <a:pt x="4336749" y="2873096"/>
                </a:lnTo>
                <a:lnTo>
                  <a:pt x="0" y="28730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B529CD45-13B6-7C07-701E-7CD4A51AA28F}"/>
              </a:ext>
            </a:extLst>
          </p:cNvPr>
          <p:cNvSpPr/>
          <p:nvPr/>
        </p:nvSpPr>
        <p:spPr>
          <a:xfrm>
            <a:off x="9084844" y="4193180"/>
            <a:ext cx="7831555" cy="609382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773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E5CBE-4B6A-E0EE-A4D1-0B8B5ED0C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327" y="1352550"/>
            <a:ext cx="18940652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DF82-8EFC-278C-429B-71D6F86FF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92B11-24F4-7F9C-4F45-5DEB158FB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4"/>
          <a:stretch/>
        </p:blipFill>
        <p:spPr>
          <a:xfrm>
            <a:off x="0" y="-43836"/>
            <a:ext cx="18288000" cy="103308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16A65CC-5031-729B-C4FC-6301C49839F5}"/>
              </a:ext>
            </a:extLst>
          </p:cNvPr>
          <p:cNvSpPr/>
          <p:nvPr/>
        </p:nvSpPr>
        <p:spPr>
          <a:xfrm>
            <a:off x="1295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4076853-1582-E391-46F7-24C4FE73D689}"/>
              </a:ext>
            </a:extLst>
          </p:cNvPr>
          <p:cNvSpPr/>
          <p:nvPr/>
        </p:nvSpPr>
        <p:spPr>
          <a:xfrm>
            <a:off x="3073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174FB6-C01D-5B51-1C50-D28B92B2EE9A}"/>
              </a:ext>
            </a:extLst>
          </p:cNvPr>
          <p:cNvSpPr/>
          <p:nvPr/>
        </p:nvSpPr>
        <p:spPr>
          <a:xfrm>
            <a:off x="4851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46EC7A8-666C-838F-0636-6BEC333C563C}"/>
              </a:ext>
            </a:extLst>
          </p:cNvPr>
          <p:cNvSpPr/>
          <p:nvPr/>
        </p:nvSpPr>
        <p:spPr>
          <a:xfrm>
            <a:off x="6629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5E520BA-3E2D-841F-5F84-23BB1761BB4D}"/>
              </a:ext>
            </a:extLst>
          </p:cNvPr>
          <p:cNvSpPr/>
          <p:nvPr/>
        </p:nvSpPr>
        <p:spPr>
          <a:xfrm>
            <a:off x="8407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1499AF0-4FE0-3079-E925-8FB50D5110A9}"/>
              </a:ext>
            </a:extLst>
          </p:cNvPr>
          <p:cNvSpPr/>
          <p:nvPr/>
        </p:nvSpPr>
        <p:spPr>
          <a:xfrm>
            <a:off x="10185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CEB7E55-0A39-1B9B-8ADF-80F331FDAE53}"/>
              </a:ext>
            </a:extLst>
          </p:cNvPr>
          <p:cNvSpPr/>
          <p:nvPr/>
        </p:nvSpPr>
        <p:spPr>
          <a:xfrm>
            <a:off x="11963399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F449BFB-A48D-B7B7-9B96-B607E5DB31AF}"/>
              </a:ext>
            </a:extLst>
          </p:cNvPr>
          <p:cNvSpPr/>
          <p:nvPr/>
        </p:nvSpPr>
        <p:spPr>
          <a:xfrm>
            <a:off x="13787911" y="28675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8EC15BE-E386-C96C-B517-02FC28172D66}"/>
              </a:ext>
            </a:extLst>
          </p:cNvPr>
          <p:cNvSpPr/>
          <p:nvPr/>
        </p:nvSpPr>
        <p:spPr>
          <a:xfrm>
            <a:off x="15565910" y="28675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E9F803D-35B8-6EAF-916D-5ED1B12BCF21}"/>
              </a:ext>
            </a:extLst>
          </p:cNvPr>
          <p:cNvSpPr/>
          <p:nvPr/>
        </p:nvSpPr>
        <p:spPr>
          <a:xfrm>
            <a:off x="1295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C37F9E5-B649-41FE-1F57-C2A37994B91A}"/>
              </a:ext>
            </a:extLst>
          </p:cNvPr>
          <p:cNvSpPr txBox="1"/>
          <p:nvPr/>
        </p:nvSpPr>
        <p:spPr>
          <a:xfrm>
            <a:off x="1683706" y="671625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2CC0E97-F141-6CE3-8A96-5CA7331C5F25}"/>
              </a:ext>
            </a:extLst>
          </p:cNvPr>
          <p:cNvSpPr/>
          <p:nvPr/>
        </p:nvSpPr>
        <p:spPr>
          <a:xfrm>
            <a:off x="3073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D77016A-88B1-1D87-DDD9-14DEFE96CDD0}"/>
              </a:ext>
            </a:extLst>
          </p:cNvPr>
          <p:cNvSpPr txBox="1"/>
          <p:nvPr/>
        </p:nvSpPr>
        <p:spPr>
          <a:xfrm>
            <a:off x="3404024" y="671625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6C8591-55BD-2A89-CBD7-CEE714ED5D2B}"/>
              </a:ext>
            </a:extLst>
          </p:cNvPr>
          <p:cNvSpPr/>
          <p:nvPr/>
        </p:nvSpPr>
        <p:spPr>
          <a:xfrm>
            <a:off x="4851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6D82FD6-A9B0-C233-DC47-932C820DAEB4}"/>
              </a:ext>
            </a:extLst>
          </p:cNvPr>
          <p:cNvSpPr txBox="1"/>
          <p:nvPr/>
        </p:nvSpPr>
        <p:spPr>
          <a:xfrm>
            <a:off x="5126510" y="4783802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D9F181E-0F8C-E838-E55F-A9ABA6463762}"/>
              </a:ext>
            </a:extLst>
          </p:cNvPr>
          <p:cNvSpPr/>
          <p:nvPr/>
        </p:nvSpPr>
        <p:spPr>
          <a:xfrm>
            <a:off x="6629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08B8519-8F4C-6A37-AB25-473696B32046}"/>
              </a:ext>
            </a:extLst>
          </p:cNvPr>
          <p:cNvSpPr txBox="1"/>
          <p:nvPr/>
        </p:nvSpPr>
        <p:spPr>
          <a:xfrm>
            <a:off x="7031510" y="6696824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57FD891-AC79-F24A-9E74-7B155103634A}"/>
              </a:ext>
            </a:extLst>
          </p:cNvPr>
          <p:cNvSpPr/>
          <p:nvPr/>
        </p:nvSpPr>
        <p:spPr>
          <a:xfrm>
            <a:off x="8407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C20F2F4-6549-D26A-2D6B-AE751D778DE5}"/>
              </a:ext>
            </a:extLst>
          </p:cNvPr>
          <p:cNvSpPr txBox="1"/>
          <p:nvPr/>
        </p:nvSpPr>
        <p:spPr>
          <a:xfrm>
            <a:off x="8707910" y="6765628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176D75-7F9A-39F7-3F20-99643DAB1756}"/>
              </a:ext>
            </a:extLst>
          </p:cNvPr>
          <p:cNvSpPr/>
          <p:nvPr/>
        </p:nvSpPr>
        <p:spPr>
          <a:xfrm>
            <a:off x="10185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388E9C-B03A-2A91-07B0-4AB694A4296C}"/>
              </a:ext>
            </a:extLst>
          </p:cNvPr>
          <p:cNvSpPr/>
          <p:nvPr/>
        </p:nvSpPr>
        <p:spPr>
          <a:xfrm>
            <a:off x="11963399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A618FFF-0FE5-5335-FC85-D739E91C466A}"/>
              </a:ext>
            </a:extLst>
          </p:cNvPr>
          <p:cNvSpPr/>
          <p:nvPr/>
        </p:nvSpPr>
        <p:spPr>
          <a:xfrm>
            <a:off x="13787911" y="4706352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41EE2A9E-9E47-7C1D-64D9-B145E6D3E1B2}"/>
              </a:ext>
            </a:extLst>
          </p:cNvPr>
          <p:cNvSpPr/>
          <p:nvPr/>
        </p:nvSpPr>
        <p:spPr>
          <a:xfrm>
            <a:off x="15565910" y="4706352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0241E1-A302-5D11-757B-77FD7E7964A4}"/>
              </a:ext>
            </a:extLst>
          </p:cNvPr>
          <p:cNvSpPr/>
          <p:nvPr/>
        </p:nvSpPr>
        <p:spPr>
          <a:xfrm>
            <a:off x="6629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8B2DE3F-2AFE-05A3-8312-6CD50D4F6E59}"/>
              </a:ext>
            </a:extLst>
          </p:cNvPr>
          <p:cNvSpPr txBox="1"/>
          <p:nvPr/>
        </p:nvSpPr>
        <p:spPr>
          <a:xfrm>
            <a:off x="6955310" y="4821277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516CFD1-3C5B-99E6-3A34-1698223DE4C0}"/>
              </a:ext>
            </a:extLst>
          </p:cNvPr>
          <p:cNvSpPr/>
          <p:nvPr/>
        </p:nvSpPr>
        <p:spPr>
          <a:xfrm>
            <a:off x="1295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A6DD54B-D25A-CE73-4749-2EFEE0B98D46}"/>
              </a:ext>
            </a:extLst>
          </p:cNvPr>
          <p:cNvSpPr/>
          <p:nvPr/>
        </p:nvSpPr>
        <p:spPr>
          <a:xfrm>
            <a:off x="3073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1506F49-806A-5000-A3A1-AD3B6C6B8E33}"/>
              </a:ext>
            </a:extLst>
          </p:cNvPr>
          <p:cNvSpPr/>
          <p:nvPr/>
        </p:nvSpPr>
        <p:spPr>
          <a:xfrm>
            <a:off x="4851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38104BB-DF3F-6DB9-EF38-8FE474883B9C}"/>
              </a:ext>
            </a:extLst>
          </p:cNvPr>
          <p:cNvSpPr/>
          <p:nvPr/>
        </p:nvSpPr>
        <p:spPr>
          <a:xfrm>
            <a:off x="6629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3A675F7-9CC6-32A6-ED90-B8311520E9B0}"/>
              </a:ext>
            </a:extLst>
          </p:cNvPr>
          <p:cNvSpPr/>
          <p:nvPr/>
        </p:nvSpPr>
        <p:spPr>
          <a:xfrm>
            <a:off x="8407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7746109-9807-2576-CF53-A02C0C77FDED}"/>
              </a:ext>
            </a:extLst>
          </p:cNvPr>
          <p:cNvSpPr/>
          <p:nvPr/>
        </p:nvSpPr>
        <p:spPr>
          <a:xfrm>
            <a:off x="10185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893D00D2-1D59-D348-C971-E6559B2D0D97}"/>
              </a:ext>
            </a:extLst>
          </p:cNvPr>
          <p:cNvSpPr/>
          <p:nvPr/>
        </p:nvSpPr>
        <p:spPr>
          <a:xfrm>
            <a:off x="11963399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D442294-FD43-1D9E-9691-7439A492C005}"/>
              </a:ext>
            </a:extLst>
          </p:cNvPr>
          <p:cNvSpPr/>
          <p:nvPr/>
        </p:nvSpPr>
        <p:spPr>
          <a:xfrm>
            <a:off x="13787911" y="84301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D377CC7-7D37-D25A-D134-57C0EF69455B}"/>
              </a:ext>
            </a:extLst>
          </p:cNvPr>
          <p:cNvSpPr/>
          <p:nvPr/>
        </p:nvSpPr>
        <p:spPr>
          <a:xfrm>
            <a:off x="15565910" y="84301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897EF18-A856-4663-5FF0-4730B04712DD}"/>
              </a:ext>
            </a:extLst>
          </p:cNvPr>
          <p:cNvSpPr/>
          <p:nvPr/>
        </p:nvSpPr>
        <p:spPr>
          <a:xfrm>
            <a:off x="10185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9D87364-1AFE-BAC0-16F6-03EED8DC5672}"/>
              </a:ext>
            </a:extLst>
          </p:cNvPr>
          <p:cNvSpPr txBox="1"/>
          <p:nvPr/>
        </p:nvSpPr>
        <p:spPr>
          <a:xfrm>
            <a:off x="10564766" y="669682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0CAF03F-7108-3FDC-56B6-AD5127A0E21A}"/>
              </a:ext>
            </a:extLst>
          </p:cNvPr>
          <p:cNvSpPr/>
          <p:nvPr/>
        </p:nvSpPr>
        <p:spPr>
          <a:xfrm>
            <a:off x="11963399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1725EED-6BB6-6A79-E085-AC0C8D24F19A}"/>
              </a:ext>
            </a:extLst>
          </p:cNvPr>
          <p:cNvSpPr txBox="1"/>
          <p:nvPr/>
        </p:nvSpPr>
        <p:spPr>
          <a:xfrm>
            <a:off x="12285084" y="669682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759337E-C0B7-26CC-CFA8-3EC9E3EF4F60}"/>
              </a:ext>
            </a:extLst>
          </p:cNvPr>
          <p:cNvSpPr/>
          <p:nvPr/>
        </p:nvSpPr>
        <p:spPr>
          <a:xfrm>
            <a:off x="13787911" y="6601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6CCAC34-8611-9019-9447-90E569259291}"/>
              </a:ext>
            </a:extLst>
          </p:cNvPr>
          <p:cNvSpPr txBox="1"/>
          <p:nvPr/>
        </p:nvSpPr>
        <p:spPr>
          <a:xfrm>
            <a:off x="14185919" y="6696824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D2C6797-6318-5E87-1CAC-781D007FC70C}"/>
              </a:ext>
            </a:extLst>
          </p:cNvPr>
          <p:cNvSpPr/>
          <p:nvPr/>
        </p:nvSpPr>
        <p:spPr>
          <a:xfrm>
            <a:off x="15565910" y="6601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FAD2D2-B4F8-9F71-6151-47058FF6E3A8}"/>
              </a:ext>
            </a:extLst>
          </p:cNvPr>
          <p:cNvSpPr/>
          <p:nvPr/>
        </p:nvSpPr>
        <p:spPr>
          <a:xfrm>
            <a:off x="1295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AD4E98F-FD2B-F211-E9DD-9D2FD7482534}"/>
              </a:ext>
            </a:extLst>
          </p:cNvPr>
          <p:cNvSpPr txBox="1"/>
          <p:nvPr/>
        </p:nvSpPr>
        <p:spPr>
          <a:xfrm>
            <a:off x="1621677" y="470635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028392-7585-1379-A1BC-918BC1FB4A48}"/>
              </a:ext>
            </a:extLst>
          </p:cNvPr>
          <p:cNvSpPr/>
          <p:nvPr/>
        </p:nvSpPr>
        <p:spPr>
          <a:xfrm>
            <a:off x="3073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D8E60A5-C42E-6248-0115-F54BD51F6C8C}"/>
              </a:ext>
            </a:extLst>
          </p:cNvPr>
          <p:cNvSpPr/>
          <p:nvPr/>
        </p:nvSpPr>
        <p:spPr>
          <a:xfrm>
            <a:off x="4851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FB0483-9A05-DA65-3657-CF76D14A93A3}"/>
              </a:ext>
            </a:extLst>
          </p:cNvPr>
          <p:cNvSpPr/>
          <p:nvPr/>
        </p:nvSpPr>
        <p:spPr>
          <a:xfrm>
            <a:off x="8407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E4CF5653-F8F0-4851-0325-14C59427ABFE}"/>
              </a:ext>
            </a:extLst>
          </p:cNvPr>
          <p:cNvSpPr/>
          <p:nvPr/>
        </p:nvSpPr>
        <p:spPr>
          <a:xfrm>
            <a:off x="1404354" y="8662919"/>
            <a:ext cx="15670223" cy="1217950"/>
          </a:xfrm>
          <a:prstGeom prst="roundRect">
            <a:avLst>
              <a:gd name="adj" fmla="val 50000"/>
            </a:avLst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11F45A9-DDF8-A93E-55D7-BFA5D80BDFD6}"/>
              </a:ext>
            </a:extLst>
          </p:cNvPr>
          <p:cNvSpPr txBox="1"/>
          <p:nvPr/>
        </p:nvSpPr>
        <p:spPr>
          <a:xfrm>
            <a:off x="1712190" y="856164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6AF1326-38C4-F4E6-C099-71ED48F2D723}"/>
              </a:ext>
            </a:extLst>
          </p:cNvPr>
          <p:cNvSpPr txBox="1"/>
          <p:nvPr/>
        </p:nvSpPr>
        <p:spPr>
          <a:xfrm>
            <a:off x="3432508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242B810-97FF-3819-EFF2-D25E330DAEF1}"/>
              </a:ext>
            </a:extLst>
          </p:cNvPr>
          <p:cNvSpPr txBox="1"/>
          <p:nvPr/>
        </p:nvSpPr>
        <p:spPr>
          <a:xfrm>
            <a:off x="5165054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0399563-B6E9-BF8D-BB1E-B569AADA09EF}"/>
              </a:ext>
            </a:extLst>
          </p:cNvPr>
          <p:cNvSpPr txBox="1"/>
          <p:nvPr/>
        </p:nvSpPr>
        <p:spPr>
          <a:xfrm>
            <a:off x="8678275" y="853644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C4D8F78-C94A-F2C9-9D9A-FD8A9FB330D7}"/>
              </a:ext>
            </a:extLst>
          </p:cNvPr>
          <p:cNvSpPr txBox="1"/>
          <p:nvPr/>
        </p:nvSpPr>
        <p:spPr>
          <a:xfrm>
            <a:off x="10627590" y="857662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3CB4383-DC59-968A-9DE6-CDA567952E98}"/>
              </a:ext>
            </a:extLst>
          </p:cNvPr>
          <p:cNvSpPr txBox="1"/>
          <p:nvPr/>
        </p:nvSpPr>
        <p:spPr>
          <a:xfrm>
            <a:off x="12343539" y="8576622"/>
            <a:ext cx="10358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BE5625E0-AEEC-0F1D-65C7-3D1AEEEDCD84}"/>
              </a:ext>
            </a:extLst>
          </p:cNvPr>
          <p:cNvSpPr/>
          <p:nvPr/>
        </p:nvSpPr>
        <p:spPr>
          <a:xfrm rot="2803526">
            <a:off x="2241482" y="6818212"/>
            <a:ext cx="6809942" cy="1217950"/>
          </a:xfrm>
          <a:prstGeom prst="roundRect">
            <a:avLst>
              <a:gd name="adj" fmla="val 50000"/>
            </a:avLst>
          </a:prstGeom>
          <a:solidFill>
            <a:srgbClr val="39FD5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D8F86B6-AB12-C687-9670-72DE36DD46E9}"/>
              </a:ext>
            </a:extLst>
          </p:cNvPr>
          <p:cNvSpPr txBox="1"/>
          <p:nvPr/>
        </p:nvSpPr>
        <p:spPr>
          <a:xfrm>
            <a:off x="14185919" y="85837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7DE065A-DE8D-DD5A-5354-515B32073DD2}"/>
              </a:ext>
            </a:extLst>
          </p:cNvPr>
          <p:cNvSpPr txBox="1"/>
          <p:nvPr/>
        </p:nvSpPr>
        <p:spPr>
          <a:xfrm>
            <a:off x="16133855" y="8576622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AE66E3E-1CFB-3889-7539-F9D4FFDF48A5}"/>
              </a:ext>
            </a:extLst>
          </p:cNvPr>
          <p:cNvSpPr txBox="1"/>
          <p:nvPr/>
        </p:nvSpPr>
        <p:spPr>
          <a:xfrm>
            <a:off x="3450110" y="4758825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A9A0CA5-2E61-C7CB-C2CA-44524F9CEDA0}"/>
              </a:ext>
            </a:extLst>
          </p:cNvPr>
          <p:cNvSpPr txBox="1"/>
          <p:nvPr/>
        </p:nvSpPr>
        <p:spPr>
          <a:xfrm>
            <a:off x="5219147" y="66787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63D4B8E-F74D-B802-038F-6D8216BCD424}"/>
              </a:ext>
            </a:extLst>
          </p:cNvPr>
          <p:cNvSpPr txBox="1"/>
          <p:nvPr/>
        </p:nvSpPr>
        <p:spPr>
          <a:xfrm>
            <a:off x="6946919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FF64832C-8167-D18A-1575-8FF6378243E3}"/>
              </a:ext>
            </a:extLst>
          </p:cNvPr>
          <p:cNvSpPr/>
          <p:nvPr/>
        </p:nvSpPr>
        <p:spPr>
          <a:xfrm>
            <a:off x="8556345" y="4895555"/>
            <a:ext cx="6561591" cy="1217950"/>
          </a:xfrm>
          <a:prstGeom prst="roundRect">
            <a:avLst>
              <a:gd name="adj" fmla="val 50000"/>
            </a:avLst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62E93DB-5317-6F9D-E917-8D9498E8CFDF}"/>
              </a:ext>
            </a:extLst>
          </p:cNvPr>
          <p:cNvSpPr txBox="1"/>
          <p:nvPr/>
        </p:nvSpPr>
        <p:spPr>
          <a:xfrm>
            <a:off x="10448176" y="4822527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0FBF91A-4942-E497-3419-3D9C4568A996}"/>
              </a:ext>
            </a:extLst>
          </p:cNvPr>
          <p:cNvSpPr txBox="1"/>
          <p:nvPr/>
        </p:nvSpPr>
        <p:spPr>
          <a:xfrm>
            <a:off x="12280919" y="4774401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7D2AAD3-1BBA-1B6C-948B-AAE9C877FA25}"/>
              </a:ext>
            </a:extLst>
          </p:cNvPr>
          <p:cNvSpPr txBox="1"/>
          <p:nvPr/>
        </p:nvSpPr>
        <p:spPr>
          <a:xfrm>
            <a:off x="14048092" y="4821277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4F4C71F-C060-D53D-0C9C-AED80CD2D324}"/>
              </a:ext>
            </a:extLst>
          </p:cNvPr>
          <p:cNvSpPr txBox="1"/>
          <p:nvPr/>
        </p:nvSpPr>
        <p:spPr>
          <a:xfrm>
            <a:off x="8748353" y="478380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78B7D0CD-9CAD-A6B8-67E2-FAEC8A214A60}"/>
              </a:ext>
            </a:extLst>
          </p:cNvPr>
          <p:cNvSpPr/>
          <p:nvPr/>
        </p:nvSpPr>
        <p:spPr>
          <a:xfrm rot="5400000">
            <a:off x="13816471" y="5003532"/>
            <a:ext cx="5175278" cy="1217950"/>
          </a:xfrm>
          <a:prstGeom prst="roundRect">
            <a:avLst>
              <a:gd name="adj" fmla="val 50000"/>
            </a:avLst>
          </a:prstGeom>
          <a:solidFill>
            <a:srgbClr val="FFFF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C1CE3EF-CB06-AD4A-B841-96ECDB3C895D}"/>
              </a:ext>
            </a:extLst>
          </p:cNvPr>
          <p:cNvSpPr txBox="1"/>
          <p:nvPr/>
        </p:nvSpPr>
        <p:spPr>
          <a:xfrm>
            <a:off x="15870710" y="4821277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0B88542-2ECB-43FF-05C2-AD5015D9DE64}"/>
              </a:ext>
            </a:extLst>
          </p:cNvPr>
          <p:cNvSpPr txBox="1"/>
          <p:nvPr/>
        </p:nvSpPr>
        <p:spPr>
          <a:xfrm>
            <a:off x="15966632" y="6696824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DB78934A-06C2-920F-E8C3-762B122E2EAC}"/>
              </a:ext>
            </a:extLst>
          </p:cNvPr>
          <p:cNvGrpSpPr/>
          <p:nvPr/>
        </p:nvGrpSpPr>
        <p:grpSpPr>
          <a:xfrm>
            <a:off x="413790" y="161642"/>
            <a:ext cx="17417010" cy="2315564"/>
            <a:chOff x="767622" y="303870"/>
            <a:chExt cx="1513165" cy="170593"/>
          </a:xfrm>
        </p:grpSpPr>
        <p:sp>
          <p:nvSpPr>
            <p:cNvPr id="252" name="Rounded Rectangle 13">
              <a:extLst>
                <a:ext uri="{FF2B5EF4-FFF2-40B4-BE49-F238E27FC236}">
                  <a16:creationId xmlns:a16="http://schemas.microsoft.com/office/drawing/2014/main" id="{3377326B-746B-06B7-D3A7-A00DA7212CA5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291F6DDC-EB6B-9089-ACC1-70D396372B59}"/>
                </a:ext>
              </a:extLst>
            </p:cNvPr>
            <p:cNvSpPr txBox="1"/>
            <p:nvPr/>
          </p:nvSpPr>
          <p:spPr>
            <a:xfrm>
              <a:off x="819117" y="306056"/>
              <a:ext cx="1413946" cy="6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khóa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D5D0EEBC-16E8-AD04-9762-D4AC6AF6ECD1}"/>
              </a:ext>
            </a:extLst>
          </p:cNvPr>
          <p:cNvSpPr txBox="1"/>
          <p:nvPr/>
        </p:nvSpPr>
        <p:spPr>
          <a:xfrm>
            <a:off x="7295522" y="8787575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4800" dirty="0">
              <a:solidFill>
                <a:srgbClr val="BC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E8DB251D-8F9D-3133-997A-2F6C69D8F6A9}"/>
              </a:ext>
            </a:extLst>
          </p:cNvPr>
          <p:cNvSpPr txBox="1"/>
          <p:nvPr/>
        </p:nvSpPr>
        <p:spPr>
          <a:xfrm>
            <a:off x="3717383" y="6941004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C4D47F11-D4E8-C3FB-8B04-39F3DFA30420}"/>
              </a:ext>
            </a:extLst>
          </p:cNvPr>
          <p:cNvSpPr/>
          <p:nvPr/>
        </p:nvSpPr>
        <p:spPr>
          <a:xfrm>
            <a:off x="1547745" y="3087350"/>
            <a:ext cx="15670223" cy="1217950"/>
          </a:xfrm>
          <a:prstGeom prst="roundRect">
            <a:avLst>
              <a:gd name="adj" fmla="val 50000"/>
            </a:avLst>
          </a:prstGeom>
          <a:solidFill>
            <a:schemeClr val="tx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F489669-E819-0E2C-6BD3-04AFB708A043}"/>
              </a:ext>
            </a:extLst>
          </p:cNvPr>
          <p:cNvSpPr txBox="1"/>
          <p:nvPr/>
        </p:nvSpPr>
        <p:spPr>
          <a:xfrm>
            <a:off x="1712190" y="2968096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6F3F1B0-116A-2609-4D18-8464BF138D07}"/>
              </a:ext>
            </a:extLst>
          </p:cNvPr>
          <p:cNvSpPr txBox="1"/>
          <p:nvPr/>
        </p:nvSpPr>
        <p:spPr>
          <a:xfrm>
            <a:off x="3373910" y="2968096"/>
            <a:ext cx="1120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C5F5CF2-5E18-22C2-B74E-23E0D5105784}"/>
              </a:ext>
            </a:extLst>
          </p:cNvPr>
          <p:cNvSpPr txBox="1"/>
          <p:nvPr/>
        </p:nvSpPr>
        <p:spPr>
          <a:xfrm>
            <a:off x="5202710" y="294372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5DC809A-7C48-238B-6BBD-947E974D1E65}"/>
              </a:ext>
            </a:extLst>
          </p:cNvPr>
          <p:cNvSpPr txBox="1"/>
          <p:nvPr/>
        </p:nvSpPr>
        <p:spPr>
          <a:xfrm>
            <a:off x="7142255" y="2968096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76DB564-9E65-0C76-A893-C19E68D600D7}"/>
              </a:ext>
            </a:extLst>
          </p:cNvPr>
          <p:cNvSpPr txBox="1"/>
          <p:nvPr/>
        </p:nvSpPr>
        <p:spPr>
          <a:xfrm>
            <a:off x="8760433" y="2942900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80B948-D0C8-7615-867B-82E75E036165}"/>
              </a:ext>
            </a:extLst>
          </p:cNvPr>
          <p:cNvSpPr txBox="1"/>
          <p:nvPr/>
        </p:nvSpPr>
        <p:spPr>
          <a:xfrm>
            <a:off x="10486640" y="29830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B01B372-0166-1CF6-3760-FDF9BEB0B2C2}"/>
              </a:ext>
            </a:extLst>
          </p:cNvPr>
          <p:cNvSpPr txBox="1"/>
          <p:nvPr/>
        </p:nvSpPr>
        <p:spPr>
          <a:xfrm>
            <a:off x="12289310" y="29830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FA761C8-B1E1-0B8D-F882-594A0483DC10}"/>
              </a:ext>
            </a:extLst>
          </p:cNvPr>
          <p:cNvSpPr txBox="1"/>
          <p:nvPr/>
        </p:nvSpPr>
        <p:spPr>
          <a:xfrm>
            <a:off x="14076085" y="298307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92DAAF-9817-8035-3AFB-84D8D37F7F00}"/>
              </a:ext>
            </a:extLst>
          </p:cNvPr>
          <p:cNvSpPr txBox="1"/>
          <p:nvPr/>
        </p:nvSpPr>
        <p:spPr>
          <a:xfrm>
            <a:off x="16084162" y="2983076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87160F67-00FC-71CA-7818-627FC631C499}"/>
              </a:ext>
            </a:extLst>
          </p:cNvPr>
          <p:cNvSpPr txBox="1"/>
          <p:nvPr/>
        </p:nvSpPr>
        <p:spPr>
          <a:xfrm>
            <a:off x="7549225" y="3142659"/>
            <a:ext cx="459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endParaRPr lang="en-US" sz="4800" dirty="0">
              <a:solidFill>
                <a:srgbClr val="7E4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49C7465B-83A9-C1DA-13B3-F93DC4666B4B}"/>
              </a:ext>
            </a:extLst>
          </p:cNvPr>
          <p:cNvSpPr txBox="1"/>
          <p:nvPr/>
        </p:nvSpPr>
        <p:spPr>
          <a:xfrm>
            <a:off x="9814913" y="5100378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472C0DE-5CF5-1F3A-3CCC-30BEFB9481B8}"/>
              </a:ext>
            </a:extLst>
          </p:cNvPr>
          <p:cNvSpPr txBox="1"/>
          <p:nvPr/>
        </p:nvSpPr>
        <p:spPr>
          <a:xfrm>
            <a:off x="14707735" y="5252730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0.28611 -0.72793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-36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45679E-6 L 0.06649 -0.54105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" y="-2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08724 -0.36204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4.07407E-6 L -0.05217 -0.38272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" y="-1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00191 -0.17176 " pathEditMode="relative" rAng="0" ptsTypes="AA">
                                      <p:cBhvr>
                                        <p:cTn id="91" dur="7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-8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42" grpId="0" animBg="1"/>
      <p:bldP spid="242" grpId="1" animBg="1"/>
      <p:bldP spid="243" grpId="0" animBg="1"/>
      <p:bldP spid="243" grpId="1" animBg="1"/>
      <p:bldP spid="245" grpId="0" animBg="1"/>
      <p:bldP spid="245" grpId="1" animBg="1"/>
      <p:bldP spid="246" grpId="0" animBg="1"/>
      <p:bldP spid="246" grpId="1" animBg="1"/>
      <p:bldP spid="254" grpId="0"/>
      <p:bldP spid="254" grpId="1"/>
      <p:bldP spid="255" grpId="0"/>
      <p:bldP spid="255" grpId="1"/>
      <p:bldP spid="256" grpId="0" animBg="1"/>
      <p:bldP spid="256" grpId="1" animBg="1"/>
      <p:bldP spid="257" grpId="0"/>
      <p:bldP spid="257" grpId="1"/>
      <p:bldP spid="259" grpId="0"/>
      <p:bldP spid="259" grpId="1"/>
      <p:bldP spid="260" grpId="0"/>
      <p:bldP spid="26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14330A-EA25-053B-7326-C2532E742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54" y="1770675"/>
            <a:ext cx="16159879" cy="57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44CB7F-F831-D252-5C5C-C75DCF9FA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3103494"/>
            <a:ext cx="3883489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D0346B-77DA-8F2B-FF35-714F997E1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1" y="4362506"/>
            <a:ext cx="1868570" cy="1833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F66356-6506-78E0-F126-F883C796CF07}"/>
              </a:ext>
            </a:extLst>
          </p:cNvPr>
          <p:cNvSpPr txBox="1"/>
          <p:nvPr/>
        </p:nvSpPr>
        <p:spPr>
          <a:xfrm>
            <a:off x="397621" y="6202859"/>
            <a:ext cx="2622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6CE19E5F-A2FA-AB0F-1964-531986BCB464}"/>
              </a:ext>
            </a:extLst>
          </p:cNvPr>
          <p:cNvSpPr/>
          <p:nvPr/>
        </p:nvSpPr>
        <p:spPr>
          <a:xfrm>
            <a:off x="3100470" y="4417537"/>
            <a:ext cx="2260216" cy="1493487"/>
          </a:xfrm>
          <a:custGeom>
            <a:avLst/>
            <a:gdLst/>
            <a:ahLst/>
            <a:cxnLst/>
            <a:rect l="l" t="t" r="r" b="b"/>
            <a:pathLst>
              <a:path w="3799723" h="3030279">
                <a:moveTo>
                  <a:pt x="0" y="0"/>
                </a:moveTo>
                <a:lnTo>
                  <a:pt x="3799723" y="0"/>
                </a:lnTo>
                <a:lnTo>
                  <a:pt x="3799723" y="3030279"/>
                </a:lnTo>
                <a:lnTo>
                  <a:pt x="0" y="30302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DC197A-2353-0476-6FB3-D759882F4EDE}"/>
              </a:ext>
            </a:extLst>
          </p:cNvPr>
          <p:cNvSpPr txBox="1"/>
          <p:nvPr/>
        </p:nvSpPr>
        <p:spPr>
          <a:xfrm>
            <a:off x="3399460" y="6195588"/>
            <a:ext cx="1961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0B96C70-5F68-6106-F4B3-B29E1773CBB8}"/>
              </a:ext>
            </a:extLst>
          </p:cNvPr>
          <p:cNvSpPr/>
          <p:nvPr/>
        </p:nvSpPr>
        <p:spPr>
          <a:xfrm rot="2330588">
            <a:off x="6831514" y="2849394"/>
            <a:ext cx="812104" cy="3096117"/>
          </a:xfrm>
          <a:custGeom>
            <a:avLst/>
            <a:gdLst/>
            <a:ahLst/>
            <a:cxnLst/>
            <a:rect l="l" t="t" r="r" b="b"/>
            <a:pathLst>
              <a:path w="1340739" h="4114800">
                <a:moveTo>
                  <a:pt x="0" y="0"/>
                </a:moveTo>
                <a:lnTo>
                  <a:pt x="1340739" y="0"/>
                </a:lnTo>
                <a:lnTo>
                  <a:pt x="1340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6929A4-1CBF-C81A-25BD-A4F53B1A26FC}"/>
              </a:ext>
            </a:extLst>
          </p:cNvPr>
          <p:cNvSpPr txBox="1"/>
          <p:nvPr/>
        </p:nvSpPr>
        <p:spPr>
          <a:xfrm>
            <a:off x="6008941" y="5857033"/>
            <a:ext cx="2992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ABDC42D-2E40-D000-08F8-355107A991B4}"/>
              </a:ext>
            </a:extLst>
          </p:cNvPr>
          <p:cNvSpPr/>
          <p:nvPr/>
        </p:nvSpPr>
        <p:spPr>
          <a:xfrm rot="164594">
            <a:off x="8542497" y="3549855"/>
            <a:ext cx="3579424" cy="2742924"/>
          </a:xfrm>
          <a:custGeom>
            <a:avLst/>
            <a:gdLst/>
            <a:ahLst/>
            <a:cxnLst/>
            <a:rect l="l" t="t" r="r" b="b"/>
            <a:pathLst>
              <a:path w="5217032" h="5217032">
                <a:moveTo>
                  <a:pt x="0" y="0"/>
                </a:moveTo>
                <a:lnTo>
                  <a:pt x="5217032" y="0"/>
                </a:lnTo>
                <a:lnTo>
                  <a:pt x="5217032" y="5217032"/>
                </a:lnTo>
                <a:lnTo>
                  <a:pt x="0" y="5217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70D844-95ED-5BE6-CDD2-2DA2FC2DF467}"/>
              </a:ext>
            </a:extLst>
          </p:cNvPr>
          <p:cNvSpPr txBox="1"/>
          <p:nvPr/>
        </p:nvSpPr>
        <p:spPr>
          <a:xfrm>
            <a:off x="9274634" y="6075638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4170EE6E-1236-3FAF-C0FD-5B43B9299918}"/>
              </a:ext>
            </a:extLst>
          </p:cNvPr>
          <p:cNvSpPr/>
          <p:nvPr/>
        </p:nvSpPr>
        <p:spPr>
          <a:xfrm rot="10696030">
            <a:off x="12157976" y="3228469"/>
            <a:ext cx="2591253" cy="2259526"/>
          </a:xfrm>
          <a:custGeom>
            <a:avLst/>
            <a:gdLst/>
            <a:ahLst/>
            <a:cxnLst/>
            <a:rect l="l" t="t" r="r" b="b"/>
            <a:pathLst>
              <a:path w="3760901" h="2502708">
                <a:moveTo>
                  <a:pt x="0" y="0"/>
                </a:moveTo>
                <a:lnTo>
                  <a:pt x="3760900" y="0"/>
                </a:lnTo>
                <a:lnTo>
                  <a:pt x="3760900" y="2502708"/>
                </a:lnTo>
                <a:lnTo>
                  <a:pt x="0" y="2502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03AAF-B9B3-F9B3-FE91-ABE0B86707B8}"/>
              </a:ext>
            </a:extLst>
          </p:cNvPr>
          <p:cNvSpPr txBox="1"/>
          <p:nvPr/>
        </p:nvSpPr>
        <p:spPr>
          <a:xfrm>
            <a:off x="12353005" y="5829300"/>
            <a:ext cx="2124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D44A22B4-A831-71B1-2D2E-F67DA9141744}"/>
              </a:ext>
            </a:extLst>
          </p:cNvPr>
          <p:cNvSpPr/>
          <p:nvPr/>
        </p:nvSpPr>
        <p:spPr>
          <a:xfrm>
            <a:off x="15221804" y="3072699"/>
            <a:ext cx="2260216" cy="3002939"/>
          </a:xfrm>
          <a:custGeom>
            <a:avLst/>
            <a:gdLst/>
            <a:ahLst/>
            <a:cxnLst/>
            <a:rect l="l" t="t" r="r" b="b"/>
            <a:pathLst>
              <a:path w="3307237" h="4582777">
                <a:moveTo>
                  <a:pt x="0" y="0"/>
                </a:moveTo>
                <a:lnTo>
                  <a:pt x="3307237" y="0"/>
                </a:lnTo>
                <a:lnTo>
                  <a:pt x="3307237" y="4582776"/>
                </a:lnTo>
                <a:lnTo>
                  <a:pt x="0" y="4582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9837E5-7C44-DF0C-7AD2-BF849082E350}"/>
              </a:ext>
            </a:extLst>
          </p:cNvPr>
          <p:cNvSpPr txBox="1"/>
          <p:nvPr/>
        </p:nvSpPr>
        <p:spPr>
          <a:xfrm>
            <a:off x="15279849" y="6189571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9C8EBF85-B8BE-8E1D-5EE3-41C161AC1253}"/>
              </a:ext>
            </a:extLst>
          </p:cNvPr>
          <p:cNvSpPr/>
          <p:nvPr/>
        </p:nvSpPr>
        <p:spPr>
          <a:xfrm rot="2778837">
            <a:off x="1559146" y="7154573"/>
            <a:ext cx="915834" cy="2807155"/>
          </a:xfrm>
          <a:custGeom>
            <a:avLst/>
            <a:gdLst/>
            <a:ahLst/>
            <a:cxnLst/>
            <a:rect l="l" t="t" r="r" b="b"/>
            <a:pathLst>
              <a:path w="915834" h="2807155">
                <a:moveTo>
                  <a:pt x="0" y="0"/>
                </a:moveTo>
                <a:lnTo>
                  <a:pt x="915834" y="0"/>
                </a:lnTo>
                <a:lnTo>
                  <a:pt x="915834" y="2807155"/>
                </a:lnTo>
                <a:lnTo>
                  <a:pt x="0" y="2807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832E47-BD03-BBFF-7221-1FE381E113E4}"/>
              </a:ext>
            </a:extLst>
          </p:cNvPr>
          <p:cNvSpPr txBox="1"/>
          <p:nvPr/>
        </p:nvSpPr>
        <p:spPr>
          <a:xfrm>
            <a:off x="3057291" y="8488859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F419B1C-DA93-25FE-C2DF-6C7DB9ABB2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7984" y="7829420"/>
            <a:ext cx="7632032" cy="20293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1F8374-47BB-FACB-62BC-89F45AC1D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7048500"/>
            <a:ext cx="4945549" cy="27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8a).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B98B3-CF93-9B41-16B3-E52A51B21305}"/>
              </a:ext>
            </a:extLst>
          </p:cNvPr>
          <p:cNvGrpSpPr/>
          <p:nvPr/>
        </p:nvGrpSpPr>
        <p:grpSpPr>
          <a:xfrm>
            <a:off x="11130844" y="4736254"/>
            <a:ext cx="5715000" cy="5827216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1565388" y="6431459"/>
            <a:ext cx="5812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576801" y="8340179"/>
            <a:ext cx="756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6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TH NEN 1">
            <a:hlinkClick r:id="" action="ppaction://media"/>
            <a:extLst>
              <a:ext uri="{FF2B5EF4-FFF2-40B4-BE49-F238E27FC236}">
                <a16:creationId xmlns:a16="http://schemas.microsoft.com/office/drawing/2014/main" id="{8446C994-63B7-6C08-5F49-366283B81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9859" y="953231"/>
            <a:ext cx="14610797" cy="8880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8b).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990600" y="6431459"/>
            <a:ext cx="9609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235007" y="8198941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9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TH NEN 2">
            <a:hlinkClick r:id="" action="ppaction://media"/>
            <a:extLst>
              <a:ext uri="{FF2B5EF4-FFF2-40B4-BE49-F238E27FC236}">
                <a16:creationId xmlns:a16="http://schemas.microsoft.com/office/drawing/2014/main" id="{B3D780AA-5110-92BD-98AA-CFDA4F3C8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6115" y="2484246"/>
            <a:ext cx="12978487" cy="73075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505478" y="3849350"/>
            <a:ext cx="11144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8c).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990600" y="6134100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650659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235007" y="8343900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1952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366584" y="7924432"/>
            <a:ext cx="15501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B98B3-CF93-9B41-16B3-E52A51B21305}"/>
              </a:ext>
            </a:extLst>
          </p:cNvPr>
          <p:cNvGrpSpPr/>
          <p:nvPr/>
        </p:nvGrpSpPr>
        <p:grpSpPr>
          <a:xfrm>
            <a:off x="990600" y="3356056"/>
            <a:ext cx="4537910" cy="5007015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D20E5-8203-C45C-1612-9DA8179FD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739">
            <a:off x="4795137" y="4069549"/>
            <a:ext cx="2348929" cy="23489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BEB2C31-C313-276E-FD2F-621C2364B8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0741" y="3449096"/>
            <a:ext cx="5000996" cy="52758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8F350FF-E7CF-5124-6CD2-A1691851FF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739">
            <a:off x="10662537" y="3911160"/>
            <a:ext cx="2348929" cy="234892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78147ED-B713-3F0B-7A45-B61F77210F7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774"/>
          <a:stretch/>
        </p:blipFill>
        <p:spPr>
          <a:xfrm>
            <a:off x="12422574" y="1333474"/>
            <a:ext cx="5089651" cy="7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994</Words>
  <Application>Microsoft Office PowerPoint</Application>
  <PresentationFormat>Custom</PresentationFormat>
  <Paragraphs>106</Paragraphs>
  <Slides>23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UTM Avo</vt:lpstr>
      <vt:lpstr>SVN-Internation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 BIEN DOI CHAT</dc:title>
  <dc:creator>THAO LY</dc:creator>
  <cp:lastModifiedBy>Laptop T&amp;T</cp:lastModifiedBy>
  <cp:revision>13</cp:revision>
  <dcterms:created xsi:type="dcterms:W3CDTF">2006-08-16T00:00:00Z</dcterms:created>
  <dcterms:modified xsi:type="dcterms:W3CDTF">2024-08-24T16:43:00Z</dcterms:modified>
  <dc:identifier>DAGKKWvlxMQ</dc:identifier>
</cp:coreProperties>
</file>