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20" r:id="rId4"/>
    <p:sldMasterId id="2147483684" r:id="rId5"/>
    <p:sldMasterId id="2147483732" r:id="rId6"/>
    <p:sldMasterId id="2147483708" r:id="rId7"/>
    <p:sldMasterId id="2147483744" r:id="rId8"/>
  </p:sldMasterIdLst>
  <p:notesMasterIdLst>
    <p:notesMasterId r:id="rId40"/>
  </p:notesMasterIdLst>
  <p:handoutMasterIdLst>
    <p:handoutMasterId r:id="rId41"/>
  </p:handoutMasterIdLst>
  <p:sldIdLst>
    <p:sldId id="257" r:id="rId9"/>
    <p:sldId id="259" r:id="rId10"/>
    <p:sldId id="263" r:id="rId11"/>
    <p:sldId id="292" r:id="rId12"/>
    <p:sldId id="264" r:id="rId13"/>
    <p:sldId id="265" r:id="rId14"/>
    <p:sldId id="294" r:id="rId15"/>
    <p:sldId id="267" r:id="rId16"/>
    <p:sldId id="295" r:id="rId17"/>
    <p:sldId id="269" r:id="rId18"/>
    <p:sldId id="296" r:id="rId19"/>
    <p:sldId id="297" r:id="rId20"/>
    <p:sldId id="298" r:id="rId21"/>
    <p:sldId id="261" r:id="rId22"/>
    <p:sldId id="286" r:id="rId23"/>
    <p:sldId id="274" r:id="rId24"/>
    <p:sldId id="275" r:id="rId25"/>
    <p:sldId id="276" r:id="rId26"/>
    <p:sldId id="279" r:id="rId27"/>
    <p:sldId id="281" r:id="rId28"/>
    <p:sldId id="285" r:id="rId29"/>
    <p:sldId id="284" r:id="rId30"/>
    <p:sldId id="282" r:id="rId31"/>
    <p:sldId id="287" r:id="rId32"/>
    <p:sldId id="289" r:id="rId33"/>
    <p:sldId id="299" r:id="rId34"/>
    <p:sldId id="290" r:id="rId35"/>
    <p:sldId id="291" r:id="rId36"/>
    <p:sldId id="262" r:id="rId37"/>
    <p:sldId id="300" r:id="rId38"/>
    <p:sldId id="29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C1B9"/>
    <a:srgbClr val="E3DE3C"/>
    <a:srgbClr val="F2753B"/>
    <a:srgbClr val="67270F"/>
    <a:srgbClr val="FFFFFF"/>
    <a:srgbClr val="739177"/>
    <a:srgbClr val="6F6C5B"/>
    <a:srgbClr val="B2B6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82" d="100"/>
          <a:sy n="82" d="100"/>
        </p:scale>
        <p:origin x="542" y="173"/>
      </p:cViewPr>
      <p:guideLst/>
    </p:cSldViewPr>
  </p:slideViewPr>
  <p:notesTextViewPr>
    <p:cViewPr>
      <p:scale>
        <a:sx n="1" d="1"/>
        <a:sy n="1" d="1"/>
      </p:scale>
      <p:origin x="0" y="0"/>
    </p:cViewPr>
  </p:notesTextViewPr>
  <p:notesViewPr>
    <p:cSldViewPr snapToGrid="0">
      <p:cViewPr varScale="1">
        <p:scale>
          <a:sx n="67" d="100"/>
          <a:sy n="67" d="100"/>
        </p:scale>
        <p:origin x="2748"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16AA89-BDF9-4AB4-83F7-88696AECFAD6}" type="datetimeFigureOut">
              <a:rPr lang="en-GB" smtClean="0"/>
              <a:t>25/08/2024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209A7D-0C37-4A95-A84F-253B64A84F03}" type="slidenum">
              <a:rPr lang="en-GB" smtClean="0"/>
              <a:t>‹#›</a:t>
            </a:fld>
            <a:endParaRPr lang="en-GB"/>
          </a:p>
        </p:txBody>
      </p:sp>
    </p:spTree>
    <p:extLst>
      <p:ext uri="{BB962C8B-B14F-4D97-AF65-F5344CB8AC3E}">
        <p14:creationId xmlns:p14="http://schemas.microsoft.com/office/powerpoint/2010/main" val="38763358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370F1C-BE42-4A99-9AA6-3D3579D4AB0C}" type="datetimeFigureOut">
              <a:rPr lang="en-GB" smtClean="0"/>
              <a:t>25/08/2024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E6B4CB-F987-4DDA-A118-7C5F6863F4C4}" type="slidenum">
              <a:rPr lang="en-GB" smtClean="0"/>
              <a:t>‹#›</a:t>
            </a:fld>
            <a:endParaRPr lang="en-GB"/>
          </a:p>
        </p:txBody>
      </p:sp>
    </p:spTree>
    <p:extLst>
      <p:ext uri="{BB962C8B-B14F-4D97-AF65-F5344CB8AC3E}">
        <p14:creationId xmlns:p14="http://schemas.microsoft.com/office/powerpoint/2010/main" val="2068606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E0BE6-7552-40B5-BFC7-5C7E3738F56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986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7123268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19152739"/>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05100127"/>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571212056"/>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4260511955"/>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3603500877"/>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11A72B9-41E4-45EB-9BCE-8DCFBD6D47CE}" type="datetimeFigureOut">
              <a:rPr lang="en-GB" smtClean="0"/>
              <a:t>25/08/2024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2385132663"/>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11A72B9-41E4-45EB-9BCE-8DCFBD6D47CE}" type="datetimeFigureOut">
              <a:rPr lang="en-GB" smtClean="0"/>
              <a:t>25/08/2024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2346694454"/>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11A72B9-41E4-45EB-9BCE-8DCFBD6D47CE}" type="datetimeFigureOut">
              <a:rPr lang="en-GB" smtClean="0"/>
              <a:t>25/08/2024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593957310"/>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1A72B9-41E4-45EB-9BCE-8DCFBD6D47CE}" type="datetimeFigureOut">
              <a:rPr lang="en-GB" smtClean="0"/>
              <a:t>25/08/2024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2092617467"/>
      </p:ext>
    </p:extLst>
  </p:cSld>
  <p:clrMapOvr>
    <a:masterClrMapping/>
  </p:clrMapOvr>
  <p:transition spd="med">
    <p:pull/>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1A72B9-41E4-45EB-9BCE-8DCFBD6D47CE}" type="datetimeFigureOut">
              <a:rPr lang="en-GB" smtClean="0"/>
              <a:t>25/08/2024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2283168082"/>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66197934"/>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1A72B9-41E4-45EB-9BCE-8DCFBD6D47CE}" type="datetimeFigureOut">
              <a:rPr lang="en-GB" smtClean="0"/>
              <a:t>25/08/2024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674561193"/>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1347280228"/>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3984688084"/>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2171237392"/>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300330278"/>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3178882605"/>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11A72B9-41E4-45EB-9BCE-8DCFBD6D47CE}" type="datetimeFigureOut">
              <a:rPr lang="en-GB" smtClean="0"/>
              <a:t>25/08/2024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1782130964"/>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11A72B9-41E4-45EB-9BCE-8DCFBD6D47CE}" type="datetimeFigureOut">
              <a:rPr lang="en-GB" smtClean="0"/>
              <a:t>25/08/2024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787217480"/>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11A72B9-41E4-45EB-9BCE-8DCFBD6D47CE}" type="datetimeFigureOut">
              <a:rPr lang="en-GB" smtClean="0"/>
              <a:t>25/08/2024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1415303901"/>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1A72B9-41E4-45EB-9BCE-8DCFBD6D47CE}" type="datetimeFigureOut">
              <a:rPr lang="en-GB" smtClean="0"/>
              <a:t>25/08/2024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2509665549"/>
      </p:ext>
    </p:extLst>
  </p:cSld>
  <p:clrMapOvr>
    <a:masterClrMapping/>
  </p:clrMapOvr>
  <p:transition spd="med">
    <p:pull/>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44791122"/>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1A72B9-41E4-45EB-9BCE-8DCFBD6D47CE}" type="datetimeFigureOut">
              <a:rPr lang="en-GB" smtClean="0"/>
              <a:t>25/08/2024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1403647061"/>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1A72B9-41E4-45EB-9BCE-8DCFBD6D47CE}" type="datetimeFigureOut">
              <a:rPr lang="en-GB" smtClean="0"/>
              <a:t>25/08/2024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515220681"/>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3448014470"/>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3588836039"/>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531264080"/>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4036592936"/>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1834605116"/>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11A72B9-41E4-45EB-9BCE-8DCFBD6D47CE}" type="datetimeFigureOut">
              <a:rPr lang="en-GB" smtClean="0"/>
              <a:t>25/08/2024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3128686539"/>
      </p:ext>
    </p:extLst>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11A72B9-41E4-45EB-9BCE-8DCFBD6D47CE}" type="datetimeFigureOut">
              <a:rPr lang="en-GB" smtClean="0"/>
              <a:t>25/08/2024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2498921557"/>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11A72B9-41E4-45EB-9BCE-8DCFBD6D47CE}" type="datetimeFigureOut">
              <a:rPr lang="en-GB" smtClean="0"/>
              <a:t>25/08/2024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29946647"/>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48354164"/>
      </p:ext>
    </p:extLst>
  </p:cSld>
  <p:clrMapOvr>
    <a:masterClrMapping/>
  </p:clrMapOvr>
  <p:transition spd="med">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1A72B9-41E4-45EB-9BCE-8DCFBD6D47CE}" type="datetimeFigureOut">
              <a:rPr lang="en-GB" smtClean="0"/>
              <a:t>25/08/2024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2735326968"/>
      </p:ext>
    </p:extLst>
  </p:cSld>
  <p:clrMapOvr>
    <a:masterClrMapping/>
  </p:clrMapOvr>
  <p:transition spd="med">
    <p:pull/>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1A72B9-41E4-45EB-9BCE-8DCFBD6D47CE}" type="datetimeFigureOut">
              <a:rPr lang="en-GB" smtClean="0"/>
              <a:t>25/08/2024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1482956378"/>
      </p:ext>
    </p:extLst>
  </p:cSld>
  <p:clrMapOvr>
    <a:masterClrMapping/>
  </p:clrMapOvr>
  <p:transition spd="med">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1A72B9-41E4-45EB-9BCE-8DCFBD6D47CE}" type="datetimeFigureOut">
              <a:rPr lang="en-GB" smtClean="0"/>
              <a:t>25/08/2024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184340318"/>
      </p:ext>
    </p:extLst>
  </p:cSld>
  <p:clrMapOvr>
    <a:masterClrMapping/>
  </p:clrMapOvr>
  <p:transition spd="med">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2599398952"/>
      </p:ext>
    </p:extLst>
  </p:cSld>
  <p:clrMapOvr>
    <a:masterClrMapping/>
  </p:clrMapOvr>
  <p:transition spd="med">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2646372720"/>
      </p:ext>
    </p:extLst>
  </p:cSld>
  <p:clrMapOvr>
    <a:masterClrMapping/>
  </p:clrMapOvr>
  <p:transition spd="med">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806196227"/>
      </p:ext>
    </p:extLst>
  </p:cSld>
  <p:clrMapOvr>
    <a:masterClrMapping/>
  </p:clrMapOvr>
  <p:transition spd="med">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3598774515"/>
      </p:ext>
    </p:extLst>
  </p:cSld>
  <p:clrMapOvr>
    <a:masterClrMapping/>
  </p:clrMapOvr>
  <p:transition spd="med">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1315994584"/>
      </p:ext>
    </p:extLst>
  </p:cSld>
  <p:clrMapOvr>
    <a:masterClrMapping/>
  </p:clrMapOvr>
  <p:transition spd="med">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11A72B9-41E4-45EB-9BCE-8DCFBD6D47CE}" type="datetimeFigureOut">
              <a:rPr lang="en-GB" smtClean="0"/>
              <a:t>25/08/2024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3733019555"/>
      </p:ext>
    </p:extLst>
  </p:cSld>
  <p:clrMapOvr>
    <a:masterClrMapping/>
  </p:clrMapOvr>
  <p:transition spd="med">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11A72B9-41E4-45EB-9BCE-8DCFBD6D47CE}" type="datetimeFigureOut">
              <a:rPr lang="en-GB" smtClean="0"/>
              <a:t>25/08/2024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1748736001"/>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1381548"/>
      </p:ext>
    </p:extLst>
  </p:cSld>
  <p:clrMapOvr>
    <a:masterClrMapping/>
  </p:clrMapOvr>
  <p:transition spd="med">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11A72B9-41E4-45EB-9BCE-8DCFBD6D47CE}" type="datetimeFigureOut">
              <a:rPr lang="en-GB" smtClean="0"/>
              <a:t>25/08/2024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1979137471"/>
      </p:ext>
    </p:extLst>
  </p:cSld>
  <p:clrMapOvr>
    <a:masterClrMapping/>
  </p:clrMapOvr>
  <p:transition spd="med">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1A72B9-41E4-45EB-9BCE-8DCFBD6D47CE}" type="datetimeFigureOut">
              <a:rPr lang="en-GB" smtClean="0"/>
              <a:t>25/08/2024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2006303770"/>
      </p:ext>
    </p:extLst>
  </p:cSld>
  <p:clrMapOvr>
    <a:masterClrMapping/>
  </p:clrMapOvr>
  <p:transition spd="med">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1A72B9-41E4-45EB-9BCE-8DCFBD6D47CE}" type="datetimeFigureOut">
              <a:rPr lang="en-GB" smtClean="0"/>
              <a:t>25/08/2024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2997128179"/>
      </p:ext>
    </p:extLst>
  </p:cSld>
  <p:clrMapOvr>
    <a:masterClrMapping/>
  </p:clrMapOvr>
  <p:transition spd="med">
    <p:pul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1A72B9-41E4-45EB-9BCE-8DCFBD6D47CE}" type="datetimeFigureOut">
              <a:rPr lang="en-GB" smtClean="0"/>
              <a:t>25/08/2024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4269059009"/>
      </p:ext>
    </p:extLst>
  </p:cSld>
  <p:clrMapOvr>
    <a:masterClrMapping/>
  </p:clrMapOvr>
  <p:transition spd="med">
    <p:pul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2354532889"/>
      </p:ext>
    </p:extLst>
  </p:cSld>
  <p:clrMapOvr>
    <a:masterClrMapping/>
  </p:clrMapOvr>
  <p:transition spd="med">
    <p:pul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266632083"/>
      </p:ext>
    </p:extLst>
  </p:cSld>
  <p:clrMapOvr>
    <a:masterClrMapping/>
  </p:clrMapOvr>
  <p:transition spd="med">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1859191176"/>
      </p:ext>
    </p:extLst>
  </p:cSld>
  <p:clrMapOvr>
    <a:masterClrMapping/>
  </p:clrMapOvr>
  <p:transition spd="med">
    <p:pul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900560366"/>
      </p:ext>
    </p:extLst>
  </p:cSld>
  <p:clrMapOvr>
    <a:masterClrMapping/>
  </p:clrMapOvr>
  <p:transition spd="med">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1652254258"/>
      </p:ext>
    </p:extLst>
  </p:cSld>
  <p:clrMapOvr>
    <a:masterClrMapping/>
  </p:clrMapOvr>
  <p:transition spd="med">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11A72B9-41E4-45EB-9BCE-8DCFBD6D47CE}" type="datetimeFigureOut">
              <a:rPr lang="en-GB" smtClean="0"/>
              <a:t>25/08/2024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2485301287"/>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9409913"/>
      </p:ext>
    </p:extLst>
  </p:cSld>
  <p:clrMapOvr>
    <a:masterClrMapping/>
  </p:clrMapOvr>
  <p:transition spd="med">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11A72B9-41E4-45EB-9BCE-8DCFBD6D47CE}" type="datetimeFigureOut">
              <a:rPr lang="en-GB" smtClean="0"/>
              <a:t>25/08/2024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3891973123"/>
      </p:ext>
    </p:extLst>
  </p:cSld>
  <p:clrMapOvr>
    <a:masterClrMapping/>
  </p:clrMapOvr>
  <p:transition spd="med">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11A72B9-41E4-45EB-9BCE-8DCFBD6D47CE}" type="datetimeFigureOut">
              <a:rPr lang="en-GB" smtClean="0"/>
              <a:t>25/08/2024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2899404058"/>
      </p:ext>
    </p:extLst>
  </p:cSld>
  <p:clrMapOvr>
    <a:masterClrMapping/>
  </p:clrMapOvr>
  <p:transition spd="med">
    <p:pul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1A72B9-41E4-45EB-9BCE-8DCFBD6D47CE}" type="datetimeFigureOut">
              <a:rPr lang="en-GB" smtClean="0"/>
              <a:t>25/08/2024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2419052901"/>
      </p:ext>
    </p:extLst>
  </p:cSld>
  <p:clrMapOvr>
    <a:masterClrMapping/>
  </p:clrMapOvr>
  <p:transition spd="med">
    <p:pull/>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1A72B9-41E4-45EB-9BCE-8DCFBD6D47CE}" type="datetimeFigureOut">
              <a:rPr lang="en-GB" smtClean="0"/>
              <a:t>25/08/2024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235185578"/>
      </p:ext>
    </p:extLst>
  </p:cSld>
  <p:clrMapOvr>
    <a:masterClrMapping/>
  </p:clrMapOvr>
  <p:transition spd="med">
    <p:pull/>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1A72B9-41E4-45EB-9BCE-8DCFBD6D47CE}" type="datetimeFigureOut">
              <a:rPr lang="en-GB" smtClean="0"/>
              <a:t>25/08/2024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1211556596"/>
      </p:ext>
    </p:extLst>
  </p:cSld>
  <p:clrMapOvr>
    <a:masterClrMapping/>
  </p:clrMapOvr>
  <p:transition spd="med">
    <p:pull/>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1634516587"/>
      </p:ext>
    </p:extLst>
  </p:cSld>
  <p:clrMapOvr>
    <a:masterClrMapping/>
  </p:clrMapOvr>
  <p:transition spd="med">
    <p:pull/>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2914956977"/>
      </p:ext>
    </p:extLst>
  </p:cSld>
  <p:clrMapOvr>
    <a:masterClrMapping/>
  </p:clrMapOvr>
  <p:transition spd="med">
    <p:pull/>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2627481800"/>
      </p:ext>
    </p:extLst>
  </p:cSld>
  <p:clrMapOvr>
    <a:masterClrMapping/>
  </p:clrMapOvr>
  <p:transition spd="med">
    <p:pull/>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216152197"/>
      </p:ext>
    </p:extLst>
  </p:cSld>
  <p:clrMapOvr>
    <a:masterClrMapping/>
  </p:clrMapOvr>
  <p:transition spd="med">
    <p:pull/>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1196691829"/>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15007129"/>
      </p:ext>
    </p:extLst>
  </p:cSld>
  <p:clrMapOvr>
    <a:masterClrMapping/>
  </p:clrMapOvr>
  <p:transition spd="med">
    <p:pull/>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11A72B9-41E4-45EB-9BCE-8DCFBD6D47CE}" type="datetimeFigureOut">
              <a:rPr lang="en-GB" smtClean="0"/>
              <a:t>25/08/2024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1454885549"/>
      </p:ext>
    </p:extLst>
  </p:cSld>
  <p:clrMapOvr>
    <a:masterClrMapping/>
  </p:clrMapOvr>
  <p:transition spd="med">
    <p:pull/>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11A72B9-41E4-45EB-9BCE-8DCFBD6D47CE}" type="datetimeFigureOut">
              <a:rPr lang="en-GB" smtClean="0"/>
              <a:t>25/08/2024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558178815"/>
      </p:ext>
    </p:extLst>
  </p:cSld>
  <p:clrMapOvr>
    <a:masterClrMapping/>
  </p:clrMapOvr>
  <p:transition spd="med">
    <p:pull/>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11A72B9-41E4-45EB-9BCE-8DCFBD6D47CE}" type="datetimeFigureOut">
              <a:rPr lang="en-GB" smtClean="0"/>
              <a:t>25/08/2024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1622014977"/>
      </p:ext>
    </p:extLst>
  </p:cSld>
  <p:clrMapOvr>
    <a:masterClrMapping/>
  </p:clrMapOvr>
  <p:transition spd="med">
    <p:pull/>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1A72B9-41E4-45EB-9BCE-8DCFBD6D47CE}" type="datetimeFigureOut">
              <a:rPr lang="en-GB" smtClean="0"/>
              <a:t>25/08/2024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2581060114"/>
      </p:ext>
    </p:extLst>
  </p:cSld>
  <p:clrMapOvr>
    <a:masterClrMapping/>
  </p:clrMapOvr>
  <p:transition spd="med">
    <p:pull/>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1A72B9-41E4-45EB-9BCE-8DCFBD6D47CE}" type="datetimeFigureOut">
              <a:rPr lang="en-GB" smtClean="0"/>
              <a:t>25/08/2024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337603989"/>
      </p:ext>
    </p:extLst>
  </p:cSld>
  <p:clrMapOvr>
    <a:masterClrMapping/>
  </p:clrMapOvr>
  <p:transition spd="med">
    <p:pull/>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1A72B9-41E4-45EB-9BCE-8DCFBD6D47CE}" type="datetimeFigureOut">
              <a:rPr lang="en-GB" smtClean="0"/>
              <a:t>25/08/2024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38204534"/>
      </p:ext>
    </p:extLst>
  </p:cSld>
  <p:clrMapOvr>
    <a:masterClrMapping/>
  </p:clrMapOvr>
  <p:transition spd="med">
    <p:pull/>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1069141639"/>
      </p:ext>
    </p:extLst>
  </p:cSld>
  <p:clrMapOvr>
    <a:masterClrMapping/>
  </p:clrMapOvr>
  <p:transition spd="med">
    <p:pull/>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11A72B9-41E4-45EB-9BCE-8DCFBD6D47CE}" type="datetimeFigureOut">
              <a:rPr lang="en-GB" smtClean="0"/>
              <a:t>25/08/2024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099B47-C5A7-4D5C-8808-696FED967393}" type="slidenum">
              <a:rPr lang="en-GB" smtClean="0"/>
              <a:t>‹#›</a:t>
            </a:fld>
            <a:endParaRPr lang="en-GB"/>
          </a:p>
        </p:txBody>
      </p:sp>
    </p:spTree>
    <p:extLst>
      <p:ext uri="{BB962C8B-B14F-4D97-AF65-F5344CB8AC3E}">
        <p14:creationId xmlns:p14="http://schemas.microsoft.com/office/powerpoint/2010/main" val="1465731801"/>
      </p:ext>
    </p:extLst>
  </p:cSld>
  <p:clrMapOvr>
    <a:masterClrMapping/>
  </p:clrMapOvr>
  <p:transition spd="med">
    <p:pull/>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8/25/2024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2228633496"/>
      </p:ext>
    </p:extLst>
  </p:cSld>
  <p:clrMapOvr>
    <a:masterClrMapping/>
  </p:clrMapOvr>
  <p:transition spd="med">
    <p:pull/>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8/25/2024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1971568317"/>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68819334"/>
      </p:ext>
    </p:extLst>
  </p:cSld>
  <p:clrMapOvr>
    <a:masterClrMapping/>
  </p:clrMapOvr>
  <p:transition spd="med">
    <p:pull/>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8/25/2024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579312490"/>
      </p:ext>
    </p:extLst>
  </p:cSld>
  <p:clrMapOvr>
    <a:masterClrMapping/>
  </p:clrMapOvr>
  <p:transition spd="med">
    <p:pull/>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8/25/2024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056244505"/>
      </p:ext>
    </p:extLst>
  </p:cSld>
  <p:clrMapOvr>
    <a:masterClrMapping/>
  </p:clrMapOvr>
  <p:transition spd="med">
    <p:pull/>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8/25/2024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1326928654"/>
      </p:ext>
    </p:extLst>
  </p:cSld>
  <p:clrMapOvr>
    <a:masterClrMapping/>
  </p:clrMapOvr>
  <p:transition spd="med">
    <p:pull/>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8/25/2024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973024450"/>
      </p:ext>
    </p:extLst>
  </p:cSld>
  <p:clrMapOvr>
    <a:masterClrMapping/>
  </p:clrMapOvr>
  <p:transition spd="med">
    <p:pull/>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8/25/2024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1734533373"/>
      </p:ext>
    </p:extLst>
  </p:cSld>
  <p:clrMapOvr>
    <a:masterClrMapping/>
  </p:clrMapOvr>
  <p:transition spd="med">
    <p:pull/>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8/25/2024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554492428"/>
      </p:ext>
    </p:extLst>
  </p:cSld>
  <p:clrMapOvr>
    <a:masterClrMapping/>
  </p:clrMapOvr>
  <p:transition spd="med">
    <p:pull/>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8/25/2024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97319847"/>
      </p:ext>
    </p:extLst>
  </p:cSld>
  <p:clrMapOvr>
    <a:masterClrMapping/>
  </p:clrMapOvr>
  <p:transition spd="med">
    <p:pull/>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8/25/2024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77830853"/>
      </p:ext>
    </p:extLst>
  </p:cSld>
  <p:clrMapOvr>
    <a:masterClrMapping/>
  </p:clrMapOvr>
  <p:transition spd="med">
    <p:pull/>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8/25/2024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569146700"/>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8/25/2024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57485076"/>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hyperlink" Target="https://www.facebook.com/groups/629898828017053" TargetMode="Externa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hyperlink" Target="https://www.facebook.com/groups/629898828017053" TargetMode="Externa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8/25/2024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9" name="Picture 8"/>
          <p:cNvPicPr>
            <a:picLocks noChangeAspect="1"/>
          </p:cNvPicPr>
          <p:nvPr userDrawn="1"/>
        </p:nvPicPr>
        <p:blipFill>
          <a:blip r:embed="rId13"/>
          <a:stretch>
            <a:fillRect/>
          </a:stretch>
        </p:blipFill>
        <p:spPr>
          <a:xfrm>
            <a:off x="-529" y="-36877"/>
            <a:ext cx="12193057" cy="6931753"/>
          </a:xfrm>
          <a:prstGeom prst="rect">
            <a:avLst/>
          </a:prstGeom>
        </p:spPr>
      </p:pic>
      <p:sp>
        <p:nvSpPr>
          <p:cNvPr id="10"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5"/>
          <a:stretch>
            <a:fillRect/>
          </a:stretch>
        </p:blipFill>
        <p:spPr>
          <a:xfrm>
            <a:off x="-2009726" y="-243220"/>
            <a:ext cx="1804572" cy="2542252"/>
          </a:xfrm>
          <a:prstGeom prst="rect">
            <a:avLst/>
          </a:prstGeom>
        </p:spPr>
      </p:pic>
      <p:pic>
        <p:nvPicPr>
          <p:cNvPr id="12"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5"/>
          <a:stretch>
            <a:fillRect/>
          </a:stretch>
        </p:blipFill>
        <p:spPr>
          <a:xfrm>
            <a:off x="1365348" y="7879793"/>
            <a:ext cx="1804572" cy="2542252"/>
          </a:xfrm>
          <a:prstGeom prst="rect">
            <a:avLst/>
          </a:prstGeom>
        </p:spPr>
      </p:pic>
      <p:sp>
        <p:nvSpPr>
          <p:cNvPr id="13" name="TextBox 12"/>
          <p:cNvSpPr txBox="1"/>
          <p:nvPr userDrawn="1"/>
        </p:nvSpPr>
        <p:spPr>
          <a:xfrm>
            <a:off x="152400" y="6535166"/>
            <a:ext cx="863600" cy="42056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err="1" smtClean="0">
                <a:ln>
                  <a:noFill/>
                </a:ln>
                <a:solidFill>
                  <a:srgbClr val="F79646"/>
                </a:solidFill>
                <a:effectLst/>
                <a:uLnTx/>
                <a:uFillTx/>
                <a:latin typeface="#9Slide06 SVNDope Script" pitchFamily="2" charset="0"/>
                <a:ea typeface="+mn-ea"/>
                <a:cs typeface="+mn-cs"/>
              </a:rPr>
              <a:t>Măng</a:t>
            </a:r>
            <a:r>
              <a:rPr kumimoji="0" lang="en-GB" sz="2133" b="0" i="0" u="none" strike="noStrike" kern="1200" cap="none" spc="0" normalizeH="0" baseline="0" noProof="0" dirty="0" smtClean="0">
                <a:ln>
                  <a:noFill/>
                </a:ln>
                <a:solidFill>
                  <a:srgbClr val="F79646"/>
                </a:solidFill>
                <a:effectLst/>
                <a:uLnTx/>
                <a:uFillTx/>
                <a:latin typeface="#9Slide06 SVNDope Script" pitchFamily="2" charset="0"/>
                <a:ea typeface="+mn-ea"/>
                <a:cs typeface="+mn-cs"/>
              </a:rPr>
              <a:t> non</a:t>
            </a:r>
            <a:endParaRPr kumimoji="0" lang="en-GB" sz="2133" b="0" i="0" u="none" strike="noStrike" kern="1200" cap="none" spc="0" normalizeH="0" baseline="0" noProof="0" dirty="0">
              <a:ln>
                <a:noFill/>
              </a:ln>
              <a:solidFill>
                <a:srgbClr val="F79646"/>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1239386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A72B9-41E4-45EB-9BCE-8DCFBD6D47CE}" type="datetimeFigureOut">
              <a:rPr lang="en-GB" smtClean="0"/>
              <a:t>25/08/2024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099B47-C5A7-4D5C-8808-696FED967393}" type="slidenum">
              <a:rPr lang="en-GB" smtClean="0"/>
              <a:t>‹#›</a:t>
            </a:fld>
            <a:endParaRPr lang="en-GB"/>
          </a:p>
        </p:txBody>
      </p:sp>
      <p:sp>
        <p:nvSpPr>
          <p:cNvPr id="7" name="Freeform 2"/>
          <p:cNvSpPr/>
          <p:nvPr userDrawn="1"/>
        </p:nvSpPr>
        <p:spPr>
          <a:xfrm>
            <a:off x="1" y="1"/>
            <a:ext cx="12192000" cy="6932863"/>
          </a:xfrm>
          <a:custGeom>
            <a:avLst/>
            <a:gdLst/>
            <a:ahLst/>
            <a:cxnLst/>
            <a:rect l="l" t="t" r="r" b="b"/>
            <a:pathLst>
              <a:path w="15103897" h="10300730">
                <a:moveTo>
                  <a:pt x="0" y="0"/>
                </a:moveTo>
                <a:lnTo>
                  <a:pt x="15103897" y="0"/>
                </a:lnTo>
                <a:lnTo>
                  <a:pt x="15103897" y="10300730"/>
                </a:lnTo>
                <a:lnTo>
                  <a:pt x="0" y="10300730"/>
                </a:lnTo>
                <a:lnTo>
                  <a:pt x="0" y="0"/>
                </a:lnTo>
                <a:close/>
              </a:path>
            </a:pathLst>
          </a:custGeom>
          <a:blipFill>
            <a:blip r:embed="rId13"/>
            <a:srcRect/>
            <a:stretch>
              <a:fillRect t="-11010" r="-418"/>
            </a:stretch>
          </a:blipFill>
        </p:spPr>
      </p:sp>
      <p:sp>
        <p:nvSpPr>
          <p:cNvPr id="8" name="Rectangle 7"/>
          <p:cNvSpPr/>
          <p:nvPr userDrawn="1"/>
        </p:nvSpPr>
        <p:spPr>
          <a:xfrm>
            <a:off x="252664" y="228599"/>
            <a:ext cx="11718758" cy="6456780"/>
          </a:xfrm>
          <a:prstGeom prst="rect">
            <a:avLst/>
          </a:prstGeom>
          <a:solidFill>
            <a:schemeClr val="bg1"/>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5"/>
          <a:stretch>
            <a:fillRect/>
          </a:stretch>
        </p:blipFill>
        <p:spPr>
          <a:xfrm>
            <a:off x="-2009726" y="-243220"/>
            <a:ext cx="1804572" cy="2542252"/>
          </a:xfrm>
          <a:prstGeom prst="rect">
            <a:avLst/>
          </a:prstGeom>
        </p:spPr>
      </p:pic>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5"/>
          <a:stretch>
            <a:fillRect/>
          </a:stretch>
        </p:blipFill>
        <p:spPr>
          <a:xfrm>
            <a:off x="1365348" y="7879793"/>
            <a:ext cx="1804572" cy="2542252"/>
          </a:xfrm>
          <a:prstGeom prst="rect">
            <a:avLst/>
          </a:prstGeom>
        </p:spPr>
      </p:pic>
      <p:sp>
        <p:nvSpPr>
          <p:cNvPr id="12" name="TextBox 11"/>
          <p:cNvSpPr txBox="1"/>
          <p:nvPr userDrawn="1"/>
        </p:nvSpPr>
        <p:spPr>
          <a:xfrm>
            <a:off x="11441783" y="6638351"/>
            <a:ext cx="863600" cy="369332"/>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smtClean="0">
                <a:ln>
                  <a:noFill/>
                </a:ln>
                <a:solidFill>
                  <a:srgbClr val="F79646"/>
                </a:solidFill>
                <a:effectLst/>
                <a:uLnTx/>
                <a:uFillTx/>
                <a:latin typeface="#9Slide06 SVNDope Script" pitchFamily="2" charset="0"/>
                <a:ea typeface="+mn-ea"/>
                <a:cs typeface="+mn-cs"/>
              </a:rPr>
              <a:t>Măng</a:t>
            </a:r>
            <a:r>
              <a:rPr kumimoji="0" lang="en-GB" sz="1800" b="0" i="0" u="none" strike="noStrike" kern="1200" cap="none" spc="0" normalizeH="0" baseline="0" noProof="0" dirty="0" smtClean="0">
                <a:ln>
                  <a:noFill/>
                </a:ln>
                <a:solidFill>
                  <a:srgbClr val="F79646"/>
                </a:solidFill>
                <a:effectLst/>
                <a:uLnTx/>
                <a:uFillTx/>
                <a:latin typeface="#9Slide06 SVNDope Script" pitchFamily="2" charset="0"/>
                <a:ea typeface="+mn-ea"/>
                <a:cs typeface="+mn-cs"/>
              </a:rPr>
              <a:t> non</a:t>
            </a:r>
            <a:endParaRPr kumimoji="0" lang="en-GB" sz="1800" b="0" i="0" u="none" strike="noStrike" kern="1200" cap="none" spc="0" normalizeH="0" baseline="0" noProof="0" dirty="0">
              <a:ln>
                <a:noFill/>
              </a:ln>
              <a:solidFill>
                <a:srgbClr val="F79646"/>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32378789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pull/>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A72B9-41E4-45EB-9BCE-8DCFBD6D47CE}" type="datetimeFigureOut">
              <a:rPr lang="en-GB" smtClean="0"/>
              <a:t>25/08/2024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099B47-C5A7-4D5C-8808-696FED967393}" type="slidenum">
              <a:rPr lang="en-GB" smtClean="0"/>
              <a:t>‹#›</a:t>
            </a:fld>
            <a:endParaRPr lang="en-GB"/>
          </a:p>
        </p:txBody>
      </p:sp>
      <p:sp>
        <p:nvSpPr>
          <p:cNvPr id="7" name="Freeform 2"/>
          <p:cNvSpPr/>
          <p:nvPr userDrawn="1"/>
        </p:nvSpPr>
        <p:spPr>
          <a:xfrm>
            <a:off x="1" y="1"/>
            <a:ext cx="12192000" cy="6932863"/>
          </a:xfrm>
          <a:custGeom>
            <a:avLst/>
            <a:gdLst/>
            <a:ahLst/>
            <a:cxnLst/>
            <a:rect l="l" t="t" r="r" b="b"/>
            <a:pathLst>
              <a:path w="15103897" h="10300730">
                <a:moveTo>
                  <a:pt x="0" y="0"/>
                </a:moveTo>
                <a:lnTo>
                  <a:pt x="15103897" y="0"/>
                </a:lnTo>
                <a:lnTo>
                  <a:pt x="15103897" y="10300730"/>
                </a:lnTo>
                <a:lnTo>
                  <a:pt x="0" y="10300730"/>
                </a:lnTo>
                <a:lnTo>
                  <a:pt x="0" y="0"/>
                </a:lnTo>
                <a:close/>
              </a:path>
            </a:pathLst>
          </a:custGeom>
          <a:blipFill>
            <a:blip r:embed="rId13"/>
            <a:srcRect/>
            <a:stretch>
              <a:fillRect t="-11010" r="-418"/>
            </a:stretch>
          </a:blipFill>
        </p:spPr>
      </p:sp>
      <p:sp>
        <p:nvSpPr>
          <p:cNvPr id="8" name="Rectangle 7"/>
          <p:cNvSpPr/>
          <p:nvPr userDrawn="1"/>
        </p:nvSpPr>
        <p:spPr>
          <a:xfrm>
            <a:off x="705079" y="649995"/>
            <a:ext cx="10818564" cy="5695338"/>
          </a:xfrm>
          <a:prstGeom prst="rect">
            <a:avLst/>
          </a:prstGeom>
          <a:solidFill>
            <a:schemeClr val="bg1"/>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5"/>
          <a:stretch>
            <a:fillRect/>
          </a:stretch>
        </p:blipFill>
        <p:spPr>
          <a:xfrm>
            <a:off x="-2009726" y="-243220"/>
            <a:ext cx="1804572" cy="2542252"/>
          </a:xfrm>
          <a:prstGeom prst="rect">
            <a:avLst/>
          </a:prstGeom>
        </p:spPr>
      </p:pic>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5"/>
          <a:stretch>
            <a:fillRect/>
          </a:stretch>
        </p:blipFill>
        <p:spPr>
          <a:xfrm>
            <a:off x="1365348" y="7879793"/>
            <a:ext cx="1804572" cy="2542252"/>
          </a:xfrm>
          <a:prstGeom prst="rect">
            <a:avLst/>
          </a:prstGeom>
        </p:spPr>
      </p:pic>
      <p:sp>
        <p:nvSpPr>
          <p:cNvPr id="12" name="TextBox 11"/>
          <p:cNvSpPr txBox="1"/>
          <p:nvPr userDrawn="1"/>
        </p:nvSpPr>
        <p:spPr>
          <a:xfrm>
            <a:off x="11403683" y="6466901"/>
            <a:ext cx="863600" cy="42056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err="1" smtClean="0">
                <a:ln>
                  <a:noFill/>
                </a:ln>
                <a:solidFill>
                  <a:srgbClr val="F79646"/>
                </a:solidFill>
                <a:effectLst/>
                <a:uLnTx/>
                <a:uFillTx/>
                <a:latin typeface="#9Slide06 SVNDope Script" pitchFamily="2" charset="0"/>
                <a:ea typeface="+mn-ea"/>
                <a:cs typeface="+mn-cs"/>
              </a:rPr>
              <a:t>Măng</a:t>
            </a:r>
            <a:r>
              <a:rPr kumimoji="0" lang="en-GB" sz="2133" b="0" i="0" u="none" strike="noStrike" kern="1200" cap="none" spc="0" normalizeH="0" baseline="0" noProof="0" dirty="0" smtClean="0">
                <a:ln>
                  <a:noFill/>
                </a:ln>
                <a:solidFill>
                  <a:srgbClr val="F79646"/>
                </a:solidFill>
                <a:effectLst/>
                <a:uLnTx/>
                <a:uFillTx/>
                <a:latin typeface="#9Slide06 SVNDope Script" pitchFamily="2" charset="0"/>
                <a:ea typeface="+mn-ea"/>
                <a:cs typeface="+mn-cs"/>
              </a:rPr>
              <a:t> non</a:t>
            </a:r>
            <a:endParaRPr kumimoji="0" lang="en-GB" sz="2133" b="0" i="0" u="none" strike="noStrike" kern="1200" cap="none" spc="0" normalizeH="0" baseline="0" noProof="0" dirty="0">
              <a:ln>
                <a:noFill/>
              </a:ln>
              <a:solidFill>
                <a:srgbClr val="F79646"/>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23733925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med">
    <p:pull/>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A72B9-41E4-45EB-9BCE-8DCFBD6D47CE}" type="datetimeFigureOut">
              <a:rPr lang="en-GB" smtClean="0"/>
              <a:t>25/08/2024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099B47-C5A7-4D5C-8808-696FED967393}" type="slidenum">
              <a:rPr lang="en-GB" smtClean="0"/>
              <a:t>‹#›</a:t>
            </a:fld>
            <a:endParaRPr lang="en-GB"/>
          </a:p>
        </p:txBody>
      </p:sp>
      <p:sp>
        <p:nvSpPr>
          <p:cNvPr id="7" name="Freeform 2"/>
          <p:cNvSpPr/>
          <p:nvPr userDrawn="1"/>
        </p:nvSpPr>
        <p:spPr>
          <a:xfrm>
            <a:off x="1" y="1"/>
            <a:ext cx="12192000" cy="6932863"/>
          </a:xfrm>
          <a:custGeom>
            <a:avLst/>
            <a:gdLst/>
            <a:ahLst/>
            <a:cxnLst/>
            <a:rect l="l" t="t" r="r" b="b"/>
            <a:pathLst>
              <a:path w="15103897" h="10300730">
                <a:moveTo>
                  <a:pt x="0" y="0"/>
                </a:moveTo>
                <a:lnTo>
                  <a:pt x="15103897" y="0"/>
                </a:lnTo>
                <a:lnTo>
                  <a:pt x="15103897" y="10300730"/>
                </a:lnTo>
                <a:lnTo>
                  <a:pt x="0" y="10300730"/>
                </a:lnTo>
                <a:lnTo>
                  <a:pt x="0" y="0"/>
                </a:lnTo>
                <a:close/>
              </a:path>
            </a:pathLst>
          </a:custGeom>
          <a:blipFill>
            <a:blip r:embed="rId13"/>
            <a:srcRect/>
            <a:stretch>
              <a:fillRect t="-11010" r="-418"/>
            </a:stretch>
          </a:blipFill>
        </p:spPr>
      </p:sp>
      <p:sp>
        <p:nvSpPr>
          <p:cNvPr id="9" name="Rectangle 7"/>
          <p:cNvSpPr/>
          <p:nvPr userDrawn="1"/>
        </p:nvSpPr>
        <p:spPr>
          <a:xfrm>
            <a:off x="609600" y="609600"/>
            <a:ext cx="10848109" cy="5567363"/>
          </a:xfrm>
          <a:custGeom>
            <a:avLst/>
            <a:gdLst>
              <a:gd name="connsiteX0" fmla="*/ 0 w 11402458"/>
              <a:gd name="connsiteY0" fmla="*/ 0 h 6101777"/>
              <a:gd name="connsiteX1" fmla="*/ 11402458 w 11402458"/>
              <a:gd name="connsiteY1" fmla="*/ 0 h 6101777"/>
              <a:gd name="connsiteX2" fmla="*/ 11402458 w 11402458"/>
              <a:gd name="connsiteY2" fmla="*/ 6101777 h 6101777"/>
              <a:gd name="connsiteX3" fmla="*/ 0 w 11402458"/>
              <a:gd name="connsiteY3" fmla="*/ 6101777 h 6101777"/>
              <a:gd name="connsiteX4" fmla="*/ 0 w 11402458"/>
              <a:gd name="connsiteY4" fmla="*/ 0 h 6101777"/>
              <a:gd name="connsiteX0" fmla="*/ 488 w 11402946"/>
              <a:gd name="connsiteY0" fmla="*/ 0 h 6101777"/>
              <a:gd name="connsiteX1" fmla="*/ 11402946 w 11402946"/>
              <a:gd name="connsiteY1" fmla="*/ 0 h 6101777"/>
              <a:gd name="connsiteX2" fmla="*/ 11402946 w 11402946"/>
              <a:gd name="connsiteY2" fmla="*/ 6101777 h 6101777"/>
              <a:gd name="connsiteX3" fmla="*/ 488 w 11402946"/>
              <a:gd name="connsiteY3" fmla="*/ 6101777 h 6101777"/>
              <a:gd name="connsiteX4" fmla="*/ 11504 w 11402946"/>
              <a:gd name="connsiteY4" fmla="*/ 450124 h 6101777"/>
              <a:gd name="connsiteX5" fmla="*/ 488 w 11402946"/>
              <a:gd name="connsiteY5" fmla="*/ 0 h 6101777"/>
              <a:gd name="connsiteX0" fmla="*/ 1003023 w 11402946"/>
              <a:gd name="connsiteY0" fmla="*/ 0 h 6101777"/>
              <a:gd name="connsiteX1" fmla="*/ 11402946 w 11402946"/>
              <a:gd name="connsiteY1" fmla="*/ 0 h 6101777"/>
              <a:gd name="connsiteX2" fmla="*/ 11402946 w 11402946"/>
              <a:gd name="connsiteY2" fmla="*/ 6101777 h 6101777"/>
              <a:gd name="connsiteX3" fmla="*/ 488 w 11402946"/>
              <a:gd name="connsiteY3" fmla="*/ 6101777 h 6101777"/>
              <a:gd name="connsiteX4" fmla="*/ 11504 w 11402946"/>
              <a:gd name="connsiteY4" fmla="*/ 450124 h 6101777"/>
              <a:gd name="connsiteX5" fmla="*/ 1003023 w 11402946"/>
              <a:gd name="connsiteY5" fmla="*/ 0 h 6101777"/>
              <a:gd name="connsiteX0" fmla="*/ 1003023 w 11402946"/>
              <a:gd name="connsiteY0" fmla="*/ 0 h 6101777"/>
              <a:gd name="connsiteX1" fmla="*/ 11402946 w 11402946"/>
              <a:gd name="connsiteY1" fmla="*/ 0 h 6101777"/>
              <a:gd name="connsiteX2" fmla="*/ 11402946 w 11402946"/>
              <a:gd name="connsiteY2" fmla="*/ 6101777 h 6101777"/>
              <a:gd name="connsiteX3" fmla="*/ 488 w 11402946"/>
              <a:gd name="connsiteY3" fmla="*/ 6101777 h 6101777"/>
              <a:gd name="connsiteX4" fmla="*/ 11504 w 11402946"/>
              <a:gd name="connsiteY4" fmla="*/ 450124 h 6101777"/>
              <a:gd name="connsiteX5" fmla="*/ 1003023 w 11402946"/>
              <a:gd name="connsiteY5" fmla="*/ 0 h 6101777"/>
              <a:gd name="connsiteX0" fmla="*/ 1003023 w 11402946"/>
              <a:gd name="connsiteY0" fmla="*/ 0 h 6101777"/>
              <a:gd name="connsiteX1" fmla="*/ 11402946 w 11402946"/>
              <a:gd name="connsiteY1" fmla="*/ 0 h 6101777"/>
              <a:gd name="connsiteX2" fmla="*/ 11402946 w 11402946"/>
              <a:gd name="connsiteY2" fmla="*/ 6101777 h 6101777"/>
              <a:gd name="connsiteX3" fmla="*/ 488 w 11402946"/>
              <a:gd name="connsiteY3" fmla="*/ 6101777 h 6101777"/>
              <a:gd name="connsiteX4" fmla="*/ 11504 w 11402946"/>
              <a:gd name="connsiteY4" fmla="*/ 450124 h 6101777"/>
              <a:gd name="connsiteX5" fmla="*/ 1003023 w 11402946"/>
              <a:gd name="connsiteY5" fmla="*/ 0 h 6101777"/>
              <a:gd name="connsiteX0" fmla="*/ 1002772 w 11402695"/>
              <a:gd name="connsiteY0" fmla="*/ 0 h 6101777"/>
              <a:gd name="connsiteX1" fmla="*/ 11402695 w 11402695"/>
              <a:gd name="connsiteY1" fmla="*/ 0 h 6101777"/>
              <a:gd name="connsiteX2" fmla="*/ 11402695 w 11402695"/>
              <a:gd name="connsiteY2" fmla="*/ 6101777 h 6101777"/>
              <a:gd name="connsiteX3" fmla="*/ 237 w 11402695"/>
              <a:gd name="connsiteY3" fmla="*/ 6101777 h 6101777"/>
              <a:gd name="connsiteX4" fmla="*/ 33287 w 11402695"/>
              <a:gd name="connsiteY4" fmla="*/ 912832 h 6101777"/>
              <a:gd name="connsiteX5" fmla="*/ 1002772 w 11402695"/>
              <a:gd name="connsiteY5" fmla="*/ 0 h 6101777"/>
              <a:gd name="connsiteX0" fmla="*/ 1002772 w 11402695"/>
              <a:gd name="connsiteY0" fmla="*/ 0 h 6101777"/>
              <a:gd name="connsiteX1" fmla="*/ 11402695 w 11402695"/>
              <a:gd name="connsiteY1" fmla="*/ 0 h 6101777"/>
              <a:gd name="connsiteX2" fmla="*/ 11402695 w 11402695"/>
              <a:gd name="connsiteY2" fmla="*/ 6101777 h 6101777"/>
              <a:gd name="connsiteX3" fmla="*/ 237 w 11402695"/>
              <a:gd name="connsiteY3" fmla="*/ 6101777 h 6101777"/>
              <a:gd name="connsiteX4" fmla="*/ 33287 w 11402695"/>
              <a:gd name="connsiteY4" fmla="*/ 912832 h 6101777"/>
              <a:gd name="connsiteX5" fmla="*/ 1002772 w 11402695"/>
              <a:gd name="connsiteY5" fmla="*/ 0 h 6101777"/>
              <a:gd name="connsiteX0" fmla="*/ 1002772 w 11402695"/>
              <a:gd name="connsiteY0" fmla="*/ 0 h 6101777"/>
              <a:gd name="connsiteX1" fmla="*/ 11402695 w 11402695"/>
              <a:gd name="connsiteY1" fmla="*/ 0 h 6101777"/>
              <a:gd name="connsiteX2" fmla="*/ 11402695 w 11402695"/>
              <a:gd name="connsiteY2" fmla="*/ 6101777 h 6101777"/>
              <a:gd name="connsiteX3" fmla="*/ 237 w 11402695"/>
              <a:gd name="connsiteY3" fmla="*/ 6101777 h 6101777"/>
              <a:gd name="connsiteX4" fmla="*/ 33287 w 11402695"/>
              <a:gd name="connsiteY4" fmla="*/ 912832 h 6101777"/>
              <a:gd name="connsiteX5" fmla="*/ 1002772 w 11402695"/>
              <a:gd name="connsiteY5" fmla="*/ 0 h 610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02695" h="6101777">
                <a:moveTo>
                  <a:pt x="1002772" y="0"/>
                </a:moveTo>
                <a:lnTo>
                  <a:pt x="11402695" y="0"/>
                </a:lnTo>
                <a:lnTo>
                  <a:pt x="11402695" y="6101777"/>
                </a:lnTo>
                <a:lnTo>
                  <a:pt x="237" y="6101777"/>
                </a:lnTo>
                <a:cubicBezTo>
                  <a:pt x="-3436" y="4214220"/>
                  <a:pt x="36960" y="2800389"/>
                  <a:pt x="33287" y="912832"/>
                </a:cubicBezTo>
                <a:cubicBezTo>
                  <a:pt x="1068872" y="872960"/>
                  <a:pt x="991755" y="469530"/>
                  <a:pt x="1002772" y="0"/>
                </a:cubicBezTo>
                <a:close/>
              </a:path>
            </a:pathLst>
          </a:custGeom>
          <a:solidFill>
            <a:schemeClr val="bg1">
              <a:alpha val="83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5"/>
          <a:stretch>
            <a:fillRect/>
          </a:stretch>
        </p:blipFill>
        <p:spPr>
          <a:xfrm>
            <a:off x="-2009726" y="-243220"/>
            <a:ext cx="1804572" cy="2542252"/>
          </a:xfrm>
          <a:prstGeom prst="rect">
            <a:avLst/>
          </a:prstGeom>
        </p:spPr>
      </p:pic>
      <p:pic>
        <p:nvPicPr>
          <p:cNvPr id="12"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5"/>
          <a:stretch>
            <a:fillRect/>
          </a:stretch>
        </p:blipFill>
        <p:spPr>
          <a:xfrm>
            <a:off x="1365348" y="7879793"/>
            <a:ext cx="1804572" cy="2542252"/>
          </a:xfrm>
          <a:prstGeom prst="rect">
            <a:avLst/>
          </a:prstGeom>
        </p:spPr>
      </p:pic>
      <p:sp>
        <p:nvSpPr>
          <p:cNvPr id="13" name="TextBox 12"/>
          <p:cNvSpPr txBox="1"/>
          <p:nvPr userDrawn="1"/>
        </p:nvSpPr>
        <p:spPr>
          <a:xfrm>
            <a:off x="11403683" y="6466901"/>
            <a:ext cx="863600" cy="42056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err="1" smtClean="0">
                <a:ln>
                  <a:noFill/>
                </a:ln>
                <a:solidFill>
                  <a:srgbClr val="F79646"/>
                </a:solidFill>
                <a:effectLst/>
                <a:uLnTx/>
                <a:uFillTx/>
                <a:latin typeface="#9Slide06 SVNDope Script" pitchFamily="2" charset="0"/>
                <a:ea typeface="+mn-ea"/>
                <a:cs typeface="+mn-cs"/>
              </a:rPr>
              <a:t>Măng</a:t>
            </a:r>
            <a:r>
              <a:rPr kumimoji="0" lang="en-GB" sz="2133" b="0" i="0" u="none" strike="noStrike" kern="1200" cap="none" spc="0" normalizeH="0" baseline="0" noProof="0" dirty="0" smtClean="0">
                <a:ln>
                  <a:noFill/>
                </a:ln>
                <a:solidFill>
                  <a:srgbClr val="F79646"/>
                </a:solidFill>
                <a:effectLst/>
                <a:uLnTx/>
                <a:uFillTx/>
                <a:latin typeface="#9Slide06 SVNDope Script" pitchFamily="2" charset="0"/>
                <a:ea typeface="+mn-ea"/>
                <a:cs typeface="+mn-cs"/>
              </a:rPr>
              <a:t> non</a:t>
            </a:r>
            <a:endParaRPr kumimoji="0" lang="en-GB" sz="2133" b="0" i="0" u="none" strike="noStrike" kern="1200" cap="none" spc="0" normalizeH="0" baseline="0" noProof="0" dirty="0">
              <a:ln>
                <a:noFill/>
              </a:ln>
              <a:solidFill>
                <a:srgbClr val="F79646"/>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94035534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med">
    <p:pull/>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F0C1B9"/>
            </a:gs>
            <a:gs pos="74000">
              <a:srgbClr val="B2B6B9"/>
            </a:gs>
            <a:gs pos="83000">
              <a:srgbClr val="739177"/>
            </a:gs>
            <a:gs pos="100000">
              <a:srgbClr val="6F6C5B"/>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A72B9-41E4-45EB-9BCE-8DCFBD6D47CE}" type="datetimeFigureOut">
              <a:rPr lang="en-GB" smtClean="0"/>
              <a:t>25/08/2024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099B47-C5A7-4D5C-8808-696FED967393}" type="slidenum">
              <a:rPr lang="en-GB" smtClean="0"/>
              <a:t>‹#›</a:t>
            </a:fld>
            <a:endParaRPr lang="en-GB"/>
          </a:p>
        </p:txBody>
      </p:sp>
      <p:sp>
        <p:nvSpPr>
          <p:cNvPr id="8" name="Rectangle 7"/>
          <p:cNvSpPr/>
          <p:nvPr userDrawn="1"/>
        </p:nvSpPr>
        <p:spPr>
          <a:xfrm>
            <a:off x="339686" y="315950"/>
            <a:ext cx="11512627" cy="6222962"/>
          </a:xfrm>
          <a:prstGeom prst="rect">
            <a:avLst/>
          </a:prstGeom>
          <a:solidFill>
            <a:schemeClr val="bg1"/>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1365348" y="7879793"/>
            <a:ext cx="1804572" cy="2542252"/>
          </a:xfrm>
          <a:prstGeom prst="rect">
            <a:avLst/>
          </a:prstGeom>
        </p:spPr>
      </p:pic>
      <p:sp>
        <p:nvSpPr>
          <p:cNvPr id="12" name="TextBox 11"/>
          <p:cNvSpPr txBox="1"/>
          <p:nvPr userDrawn="1"/>
        </p:nvSpPr>
        <p:spPr>
          <a:xfrm>
            <a:off x="11403683" y="6466901"/>
            <a:ext cx="863600" cy="42056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err="1" smtClean="0">
                <a:ln>
                  <a:noFill/>
                </a:ln>
                <a:solidFill>
                  <a:srgbClr val="F79646"/>
                </a:solidFill>
                <a:effectLst/>
                <a:uLnTx/>
                <a:uFillTx/>
                <a:latin typeface="#9Slide06 SVNDope Script" pitchFamily="2" charset="0"/>
                <a:ea typeface="+mn-ea"/>
                <a:cs typeface="+mn-cs"/>
              </a:rPr>
              <a:t>Măng</a:t>
            </a:r>
            <a:r>
              <a:rPr kumimoji="0" lang="en-GB" sz="2133" b="0" i="0" u="none" strike="noStrike" kern="1200" cap="none" spc="0" normalizeH="0" baseline="0" noProof="0" dirty="0" smtClean="0">
                <a:ln>
                  <a:noFill/>
                </a:ln>
                <a:solidFill>
                  <a:srgbClr val="F79646"/>
                </a:solidFill>
                <a:effectLst/>
                <a:uLnTx/>
                <a:uFillTx/>
                <a:latin typeface="#9Slide06 SVNDope Script" pitchFamily="2" charset="0"/>
                <a:ea typeface="+mn-ea"/>
                <a:cs typeface="+mn-cs"/>
              </a:rPr>
              <a:t> non</a:t>
            </a:r>
            <a:endParaRPr kumimoji="0" lang="en-GB" sz="2133" b="0" i="0" u="none" strike="noStrike" kern="1200" cap="none" spc="0" normalizeH="0" baseline="0" noProof="0" dirty="0">
              <a:ln>
                <a:noFill/>
              </a:ln>
              <a:solidFill>
                <a:srgbClr val="F79646"/>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30882581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pull/>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F0C1B9"/>
            </a:gs>
            <a:gs pos="74000">
              <a:srgbClr val="B2B6B9"/>
            </a:gs>
            <a:gs pos="83000">
              <a:srgbClr val="739177"/>
            </a:gs>
            <a:gs pos="100000">
              <a:srgbClr val="6F6C5B"/>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A72B9-41E4-45EB-9BCE-8DCFBD6D47CE}" type="datetimeFigureOut">
              <a:rPr lang="en-GB" smtClean="0"/>
              <a:t>25/08/2024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099B47-C5A7-4D5C-8808-696FED967393}" type="slidenum">
              <a:rPr lang="en-GB" smtClean="0"/>
              <a:t>‹#›</a:t>
            </a:fld>
            <a:endParaRPr lang="en-GB"/>
          </a:p>
        </p:txBody>
      </p:sp>
      <p:sp>
        <p:nvSpPr>
          <p:cNvPr id="9"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1365348" y="7879793"/>
            <a:ext cx="1804572" cy="2542252"/>
          </a:xfrm>
          <a:prstGeom prst="rect">
            <a:avLst/>
          </a:prstGeom>
        </p:spPr>
      </p:pic>
      <p:sp>
        <p:nvSpPr>
          <p:cNvPr id="12" name="TextBox 11"/>
          <p:cNvSpPr txBox="1"/>
          <p:nvPr userDrawn="1"/>
        </p:nvSpPr>
        <p:spPr>
          <a:xfrm>
            <a:off x="11403683" y="6466901"/>
            <a:ext cx="863600" cy="42056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err="1" smtClean="0">
                <a:ln>
                  <a:noFill/>
                </a:ln>
                <a:solidFill>
                  <a:srgbClr val="F79646"/>
                </a:solidFill>
                <a:effectLst/>
                <a:uLnTx/>
                <a:uFillTx/>
                <a:latin typeface="#9Slide06 SVNDope Script" pitchFamily="2" charset="0"/>
                <a:ea typeface="+mn-ea"/>
                <a:cs typeface="+mn-cs"/>
              </a:rPr>
              <a:t>Măng</a:t>
            </a:r>
            <a:r>
              <a:rPr kumimoji="0" lang="en-GB" sz="2133" b="0" i="0" u="none" strike="noStrike" kern="1200" cap="none" spc="0" normalizeH="0" baseline="0" noProof="0" dirty="0" smtClean="0">
                <a:ln>
                  <a:noFill/>
                </a:ln>
                <a:solidFill>
                  <a:srgbClr val="F79646"/>
                </a:solidFill>
                <a:effectLst/>
                <a:uLnTx/>
                <a:uFillTx/>
                <a:latin typeface="#9Slide06 SVNDope Script" pitchFamily="2" charset="0"/>
                <a:ea typeface="+mn-ea"/>
                <a:cs typeface="+mn-cs"/>
              </a:rPr>
              <a:t> non</a:t>
            </a:r>
            <a:endParaRPr kumimoji="0" lang="en-GB" sz="2133" b="0" i="0" u="none" strike="noStrike" kern="1200" cap="none" spc="0" normalizeH="0" baseline="0" noProof="0" dirty="0">
              <a:ln>
                <a:noFill/>
              </a:ln>
              <a:solidFill>
                <a:srgbClr val="F79646"/>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74295418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med">
    <p:pull/>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F0C1B9"/>
            </a:gs>
            <a:gs pos="74000">
              <a:srgbClr val="B2B6B9"/>
            </a:gs>
            <a:gs pos="83000">
              <a:srgbClr val="739177"/>
            </a:gs>
            <a:gs pos="100000">
              <a:srgbClr val="6F6C5B"/>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A72B9-41E4-45EB-9BCE-8DCFBD6D47CE}" type="datetimeFigureOut">
              <a:rPr lang="en-GB" smtClean="0"/>
              <a:t>25/08/2024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099B47-C5A7-4D5C-8808-696FED967393}" type="slidenum">
              <a:rPr lang="en-GB" smtClean="0"/>
              <a:t>‹#›</a:t>
            </a:fld>
            <a:endParaRPr lang="en-GB"/>
          </a:p>
        </p:txBody>
      </p:sp>
      <p:sp>
        <p:nvSpPr>
          <p:cNvPr id="8" name="Rectangle 7"/>
          <p:cNvSpPr/>
          <p:nvPr userDrawn="1"/>
        </p:nvSpPr>
        <p:spPr>
          <a:xfrm>
            <a:off x="407388" y="365124"/>
            <a:ext cx="11402695" cy="6101777"/>
          </a:xfrm>
          <a:custGeom>
            <a:avLst/>
            <a:gdLst>
              <a:gd name="connsiteX0" fmla="*/ 0 w 11402458"/>
              <a:gd name="connsiteY0" fmla="*/ 0 h 6101777"/>
              <a:gd name="connsiteX1" fmla="*/ 11402458 w 11402458"/>
              <a:gd name="connsiteY1" fmla="*/ 0 h 6101777"/>
              <a:gd name="connsiteX2" fmla="*/ 11402458 w 11402458"/>
              <a:gd name="connsiteY2" fmla="*/ 6101777 h 6101777"/>
              <a:gd name="connsiteX3" fmla="*/ 0 w 11402458"/>
              <a:gd name="connsiteY3" fmla="*/ 6101777 h 6101777"/>
              <a:gd name="connsiteX4" fmla="*/ 0 w 11402458"/>
              <a:gd name="connsiteY4" fmla="*/ 0 h 6101777"/>
              <a:gd name="connsiteX0" fmla="*/ 488 w 11402946"/>
              <a:gd name="connsiteY0" fmla="*/ 0 h 6101777"/>
              <a:gd name="connsiteX1" fmla="*/ 11402946 w 11402946"/>
              <a:gd name="connsiteY1" fmla="*/ 0 h 6101777"/>
              <a:gd name="connsiteX2" fmla="*/ 11402946 w 11402946"/>
              <a:gd name="connsiteY2" fmla="*/ 6101777 h 6101777"/>
              <a:gd name="connsiteX3" fmla="*/ 488 w 11402946"/>
              <a:gd name="connsiteY3" fmla="*/ 6101777 h 6101777"/>
              <a:gd name="connsiteX4" fmla="*/ 11504 w 11402946"/>
              <a:gd name="connsiteY4" fmla="*/ 450124 h 6101777"/>
              <a:gd name="connsiteX5" fmla="*/ 488 w 11402946"/>
              <a:gd name="connsiteY5" fmla="*/ 0 h 6101777"/>
              <a:gd name="connsiteX0" fmla="*/ 1003023 w 11402946"/>
              <a:gd name="connsiteY0" fmla="*/ 0 h 6101777"/>
              <a:gd name="connsiteX1" fmla="*/ 11402946 w 11402946"/>
              <a:gd name="connsiteY1" fmla="*/ 0 h 6101777"/>
              <a:gd name="connsiteX2" fmla="*/ 11402946 w 11402946"/>
              <a:gd name="connsiteY2" fmla="*/ 6101777 h 6101777"/>
              <a:gd name="connsiteX3" fmla="*/ 488 w 11402946"/>
              <a:gd name="connsiteY3" fmla="*/ 6101777 h 6101777"/>
              <a:gd name="connsiteX4" fmla="*/ 11504 w 11402946"/>
              <a:gd name="connsiteY4" fmla="*/ 450124 h 6101777"/>
              <a:gd name="connsiteX5" fmla="*/ 1003023 w 11402946"/>
              <a:gd name="connsiteY5" fmla="*/ 0 h 6101777"/>
              <a:gd name="connsiteX0" fmla="*/ 1003023 w 11402946"/>
              <a:gd name="connsiteY0" fmla="*/ 0 h 6101777"/>
              <a:gd name="connsiteX1" fmla="*/ 11402946 w 11402946"/>
              <a:gd name="connsiteY1" fmla="*/ 0 h 6101777"/>
              <a:gd name="connsiteX2" fmla="*/ 11402946 w 11402946"/>
              <a:gd name="connsiteY2" fmla="*/ 6101777 h 6101777"/>
              <a:gd name="connsiteX3" fmla="*/ 488 w 11402946"/>
              <a:gd name="connsiteY3" fmla="*/ 6101777 h 6101777"/>
              <a:gd name="connsiteX4" fmla="*/ 11504 w 11402946"/>
              <a:gd name="connsiteY4" fmla="*/ 450124 h 6101777"/>
              <a:gd name="connsiteX5" fmla="*/ 1003023 w 11402946"/>
              <a:gd name="connsiteY5" fmla="*/ 0 h 6101777"/>
              <a:gd name="connsiteX0" fmla="*/ 1003023 w 11402946"/>
              <a:gd name="connsiteY0" fmla="*/ 0 h 6101777"/>
              <a:gd name="connsiteX1" fmla="*/ 11402946 w 11402946"/>
              <a:gd name="connsiteY1" fmla="*/ 0 h 6101777"/>
              <a:gd name="connsiteX2" fmla="*/ 11402946 w 11402946"/>
              <a:gd name="connsiteY2" fmla="*/ 6101777 h 6101777"/>
              <a:gd name="connsiteX3" fmla="*/ 488 w 11402946"/>
              <a:gd name="connsiteY3" fmla="*/ 6101777 h 6101777"/>
              <a:gd name="connsiteX4" fmla="*/ 11504 w 11402946"/>
              <a:gd name="connsiteY4" fmla="*/ 450124 h 6101777"/>
              <a:gd name="connsiteX5" fmla="*/ 1003023 w 11402946"/>
              <a:gd name="connsiteY5" fmla="*/ 0 h 6101777"/>
              <a:gd name="connsiteX0" fmla="*/ 1002772 w 11402695"/>
              <a:gd name="connsiteY0" fmla="*/ 0 h 6101777"/>
              <a:gd name="connsiteX1" fmla="*/ 11402695 w 11402695"/>
              <a:gd name="connsiteY1" fmla="*/ 0 h 6101777"/>
              <a:gd name="connsiteX2" fmla="*/ 11402695 w 11402695"/>
              <a:gd name="connsiteY2" fmla="*/ 6101777 h 6101777"/>
              <a:gd name="connsiteX3" fmla="*/ 237 w 11402695"/>
              <a:gd name="connsiteY3" fmla="*/ 6101777 h 6101777"/>
              <a:gd name="connsiteX4" fmla="*/ 33287 w 11402695"/>
              <a:gd name="connsiteY4" fmla="*/ 912832 h 6101777"/>
              <a:gd name="connsiteX5" fmla="*/ 1002772 w 11402695"/>
              <a:gd name="connsiteY5" fmla="*/ 0 h 6101777"/>
              <a:gd name="connsiteX0" fmla="*/ 1002772 w 11402695"/>
              <a:gd name="connsiteY0" fmla="*/ 0 h 6101777"/>
              <a:gd name="connsiteX1" fmla="*/ 11402695 w 11402695"/>
              <a:gd name="connsiteY1" fmla="*/ 0 h 6101777"/>
              <a:gd name="connsiteX2" fmla="*/ 11402695 w 11402695"/>
              <a:gd name="connsiteY2" fmla="*/ 6101777 h 6101777"/>
              <a:gd name="connsiteX3" fmla="*/ 237 w 11402695"/>
              <a:gd name="connsiteY3" fmla="*/ 6101777 h 6101777"/>
              <a:gd name="connsiteX4" fmla="*/ 33287 w 11402695"/>
              <a:gd name="connsiteY4" fmla="*/ 912832 h 6101777"/>
              <a:gd name="connsiteX5" fmla="*/ 1002772 w 11402695"/>
              <a:gd name="connsiteY5" fmla="*/ 0 h 6101777"/>
              <a:gd name="connsiteX0" fmla="*/ 1002772 w 11402695"/>
              <a:gd name="connsiteY0" fmla="*/ 0 h 6101777"/>
              <a:gd name="connsiteX1" fmla="*/ 11402695 w 11402695"/>
              <a:gd name="connsiteY1" fmla="*/ 0 h 6101777"/>
              <a:gd name="connsiteX2" fmla="*/ 11402695 w 11402695"/>
              <a:gd name="connsiteY2" fmla="*/ 6101777 h 6101777"/>
              <a:gd name="connsiteX3" fmla="*/ 237 w 11402695"/>
              <a:gd name="connsiteY3" fmla="*/ 6101777 h 6101777"/>
              <a:gd name="connsiteX4" fmla="*/ 33287 w 11402695"/>
              <a:gd name="connsiteY4" fmla="*/ 912832 h 6101777"/>
              <a:gd name="connsiteX5" fmla="*/ 1002772 w 11402695"/>
              <a:gd name="connsiteY5" fmla="*/ 0 h 610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02695" h="6101777">
                <a:moveTo>
                  <a:pt x="1002772" y="0"/>
                </a:moveTo>
                <a:lnTo>
                  <a:pt x="11402695" y="0"/>
                </a:lnTo>
                <a:lnTo>
                  <a:pt x="11402695" y="6101777"/>
                </a:lnTo>
                <a:lnTo>
                  <a:pt x="237" y="6101777"/>
                </a:lnTo>
                <a:cubicBezTo>
                  <a:pt x="-3436" y="4214220"/>
                  <a:pt x="36960" y="2800389"/>
                  <a:pt x="33287" y="912832"/>
                </a:cubicBezTo>
                <a:cubicBezTo>
                  <a:pt x="1068872" y="872960"/>
                  <a:pt x="991755" y="469530"/>
                  <a:pt x="1002772" y="0"/>
                </a:cubicBezTo>
                <a:close/>
              </a:path>
            </a:pathLst>
          </a:cu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1365348" y="7879793"/>
            <a:ext cx="1804572" cy="2542252"/>
          </a:xfrm>
          <a:prstGeom prst="rect">
            <a:avLst/>
          </a:prstGeom>
        </p:spPr>
      </p:pic>
      <p:sp>
        <p:nvSpPr>
          <p:cNvPr id="12" name="TextBox 11"/>
          <p:cNvSpPr txBox="1"/>
          <p:nvPr userDrawn="1"/>
        </p:nvSpPr>
        <p:spPr>
          <a:xfrm>
            <a:off x="11403683" y="6466901"/>
            <a:ext cx="863600" cy="42056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err="1" smtClean="0">
                <a:ln>
                  <a:noFill/>
                </a:ln>
                <a:solidFill>
                  <a:srgbClr val="F79646"/>
                </a:solidFill>
                <a:effectLst/>
                <a:uLnTx/>
                <a:uFillTx/>
                <a:latin typeface="#9Slide06 SVNDope Script" pitchFamily="2" charset="0"/>
                <a:ea typeface="+mn-ea"/>
                <a:cs typeface="+mn-cs"/>
              </a:rPr>
              <a:t>Măng</a:t>
            </a:r>
            <a:r>
              <a:rPr kumimoji="0" lang="en-GB" sz="2133" b="0" i="0" u="none" strike="noStrike" kern="1200" cap="none" spc="0" normalizeH="0" baseline="0" noProof="0" dirty="0" smtClean="0">
                <a:ln>
                  <a:noFill/>
                </a:ln>
                <a:solidFill>
                  <a:srgbClr val="F79646"/>
                </a:solidFill>
                <a:effectLst/>
                <a:uLnTx/>
                <a:uFillTx/>
                <a:latin typeface="#9Slide06 SVNDope Script" pitchFamily="2" charset="0"/>
                <a:ea typeface="+mn-ea"/>
                <a:cs typeface="+mn-cs"/>
              </a:rPr>
              <a:t> non</a:t>
            </a:r>
            <a:endParaRPr kumimoji="0" lang="en-GB" sz="2133" b="0" i="0" u="none" strike="noStrike" kern="1200" cap="none" spc="0" normalizeH="0" baseline="0" noProof="0" dirty="0">
              <a:ln>
                <a:noFill/>
              </a:ln>
              <a:solidFill>
                <a:srgbClr val="F79646"/>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38305292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med">
    <p:pull/>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defRPr/>
            </a:pPr>
            <a:fld id="{1D8BD707-D9CF-40AE-B4C6-C98DA3205C09}" type="datetimeFigureOut">
              <a:rPr lang="en-US" smtClean="0">
                <a:solidFill>
                  <a:prstClr val="black">
                    <a:tint val="75000"/>
                  </a:prstClr>
                </a:solidFill>
              </a:rPr>
              <a:pPr defTabSz="609630">
                <a:defRPr/>
              </a:pPr>
              <a:t>8/25/2024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3169920" y="8783762"/>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1365348" y="7879793"/>
            <a:ext cx="1804572" cy="2542252"/>
          </a:xfrm>
          <a:prstGeom prst="rect">
            <a:avLst/>
          </a:prstGeom>
        </p:spPr>
      </p:pic>
      <p:sp>
        <p:nvSpPr>
          <p:cNvPr id="10" name="TextBox 9"/>
          <p:cNvSpPr txBox="1"/>
          <p:nvPr userDrawn="1"/>
        </p:nvSpPr>
        <p:spPr>
          <a:xfrm>
            <a:off x="4648200" y="7935437"/>
            <a:ext cx="863600" cy="42056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err="1" smtClean="0">
                <a:ln>
                  <a:noFill/>
                </a:ln>
                <a:solidFill>
                  <a:srgbClr val="F79646"/>
                </a:solidFill>
                <a:effectLst/>
                <a:uLnTx/>
                <a:uFillTx/>
                <a:latin typeface="#9Slide06 SVNDope Script" pitchFamily="2" charset="0"/>
                <a:ea typeface="+mn-ea"/>
                <a:cs typeface="+mn-cs"/>
              </a:rPr>
              <a:t>Măng</a:t>
            </a:r>
            <a:r>
              <a:rPr kumimoji="0" lang="en-GB" sz="2133" b="0" i="0" u="none" strike="noStrike" kern="1200" cap="none" spc="0" normalizeH="0" baseline="0" noProof="0" dirty="0" smtClean="0">
                <a:ln>
                  <a:noFill/>
                </a:ln>
                <a:solidFill>
                  <a:srgbClr val="F79646"/>
                </a:solidFill>
                <a:effectLst/>
                <a:uLnTx/>
                <a:uFillTx/>
                <a:latin typeface="#9Slide06 SVNDope Script" pitchFamily="2" charset="0"/>
                <a:ea typeface="+mn-ea"/>
                <a:cs typeface="+mn-cs"/>
              </a:rPr>
              <a:t> non</a:t>
            </a:r>
            <a:endParaRPr kumimoji="0" lang="en-GB" sz="2133" b="0" i="0" u="none" strike="noStrike" kern="1200" cap="none" spc="0" normalizeH="0" baseline="0" noProof="0" dirty="0">
              <a:ln>
                <a:noFill/>
              </a:ln>
              <a:solidFill>
                <a:srgbClr val="F79646"/>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223959058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med">
    <p:pull/>
  </p:transition>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73.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28" y="7394"/>
            <a:ext cx="1272172" cy="1272172"/>
          </a:xfrm>
          <a:prstGeom prst="rect">
            <a:avLst/>
          </a:prstGeom>
        </p:spPr>
      </p:pic>
      <p:pic>
        <p:nvPicPr>
          <p:cNvPr id="3" name="Picture 2"/>
          <p:cNvPicPr>
            <a:picLocks noChangeAspect="1"/>
          </p:cNvPicPr>
          <p:nvPr/>
        </p:nvPicPr>
        <p:blipFill>
          <a:blip r:embed="rId4"/>
          <a:stretch>
            <a:fillRect/>
          </a:stretch>
        </p:blipFill>
        <p:spPr>
          <a:xfrm>
            <a:off x="301524" y="526471"/>
            <a:ext cx="10642853" cy="4679509"/>
          </a:xfrm>
          <a:prstGeom prst="rect">
            <a:avLst/>
          </a:prstGeom>
        </p:spPr>
      </p:pic>
    </p:spTree>
    <p:extLst>
      <p:ext uri="{BB962C8B-B14F-4D97-AF65-F5344CB8AC3E}">
        <p14:creationId xmlns:p14="http://schemas.microsoft.com/office/powerpoint/2010/main" val="13807136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5682" y="1759528"/>
            <a:ext cx="11520878" cy="2907958"/>
          </a:xfrm>
          <a:prstGeom prst="rect">
            <a:avLst/>
          </a:prstGeom>
        </p:spPr>
      </p:pic>
    </p:spTree>
    <p:extLst>
      <p:ext uri="{BB962C8B-B14F-4D97-AF65-F5344CB8AC3E}">
        <p14:creationId xmlns:p14="http://schemas.microsoft.com/office/powerpoint/2010/main" val="41874960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1091" y="502968"/>
            <a:ext cx="6084335" cy="1115665"/>
          </a:xfrm>
          <a:prstGeom prst="rect">
            <a:avLst/>
          </a:prstGeom>
        </p:spPr>
      </p:pic>
      <p:grpSp>
        <p:nvGrpSpPr>
          <p:cNvPr id="3" name="Group 2"/>
          <p:cNvGrpSpPr/>
          <p:nvPr/>
        </p:nvGrpSpPr>
        <p:grpSpPr>
          <a:xfrm>
            <a:off x="581891" y="1868964"/>
            <a:ext cx="11014363" cy="4197927"/>
            <a:chOff x="581891" y="1868964"/>
            <a:chExt cx="11014363" cy="4197927"/>
          </a:xfrm>
        </p:grpSpPr>
        <p:grpSp>
          <p:nvGrpSpPr>
            <p:cNvPr id="7" name="Group 6"/>
            <p:cNvGrpSpPr/>
            <p:nvPr/>
          </p:nvGrpSpPr>
          <p:grpSpPr>
            <a:xfrm>
              <a:off x="581891" y="1868964"/>
              <a:ext cx="11014363" cy="4197927"/>
              <a:chOff x="1299990" y="2368542"/>
              <a:chExt cx="4672657" cy="778041"/>
            </a:xfrm>
          </p:grpSpPr>
          <p:sp>
            <p:nvSpPr>
              <p:cNvPr id="8" name="Rounded Rectangle 7"/>
              <p:cNvSpPr/>
              <p:nvPr/>
            </p:nvSpPr>
            <p:spPr>
              <a:xfrm>
                <a:off x="1299990" y="2368542"/>
                <a:ext cx="4672657" cy="778041"/>
              </a:xfrm>
              <a:prstGeom prst="roundRect">
                <a:avLst>
                  <a:gd name="adj" fmla="val 6521"/>
                </a:avLst>
              </a:prstGeom>
              <a:solidFill>
                <a:schemeClr val="bg1"/>
              </a:solidFill>
              <a:ln w="28575">
                <a:gradFill>
                  <a:gsLst>
                    <a:gs pos="0">
                      <a:srgbClr val="F2753B"/>
                    </a:gs>
                    <a:gs pos="100000">
                      <a:srgbClr val="E3DE3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451164" y="2520833"/>
                <a:ext cx="1452043" cy="473458"/>
              </a:xfrm>
              <a:prstGeom prst="rect">
                <a:avLst/>
              </a:prstGeom>
            </p:spPr>
            <p:txBody>
              <a:bodyPr wrap="square">
                <a:spAutoFit/>
              </a:bodyPr>
              <a:lstStyle/>
              <a:p>
                <a:pPr algn="ctr"/>
                <a:r>
                  <a:rPr lang="vi-VN" sz="4000" i="1" dirty="0" smtClean="0">
                    <a:latin typeface="Cambria" panose="02040503050406030204" pitchFamily="18" charset="0"/>
                    <a:ea typeface="Cambria" panose="02040503050406030204" pitchFamily="18" charset="0"/>
                  </a:rPr>
                  <a:t>Nguyên sơ: </a:t>
                </a:r>
                <a:endParaRPr lang="en-GB" sz="4000" i="1" dirty="0" smtClean="0">
                  <a:latin typeface="Cambria" panose="02040503050406030204" pitchFamily="18" charset="0"/>
                  <a:ea typeface="Cambria" panose="02040503050406030204" pitchFamily="18" charset="0"/>
                </a:endParaRPr>
              </a:p>
              <a:p>
                <a:pPr algn="ctr"/>
                <a:r>
                  <a:rPr lang="vi-VN" sz="4000" dirty="0" smtClean="0">
                    <a:latin typeface="Cambria" panose="02040503050406030204" pitchFamily="18" charset="0"/>
                    <a:ea typeface="Cambria" panose="02040503050406030204" pitchFamily="18" charset="0"/>
                  </a:rPr>
                  <a:t>còn nguyên </a:t>
                </a:r>
                <a:r>
                  <a:rPr lang="vi-VN" sz="4000" dirty="0">
                    <a:latin typeface="Cambria" panose="02040503050406030204" pitchFamily="18" charset="0"/>
                    <a:ea typeface="Cambria" panose="02040503050406030204" pitchFamily="18" charset="0"/>
                  </a:rPr>
                  <a:t>vẻ tự </a:t>
                </a:r>
                <a:r>
                  <a:rPr lang="vi-VN" sz="4000" dirty="0" smtClean="0">
                    <a:latin typeface="Cambria" panose="02040503050406030204" pitchFamily="18" charset="0"/>
                    <a:ea typeface="Cambria" panose="02040503050406030204" pitchFamily="18" charset="0"/>
                  </a:rPr>
                  <a:t>nhiên </a:t>
                </a:r>
                <a:r>
                  <a:rPr lang="vi-VN" sz="4000" dirty="0">
                    <a:latin typeface="Cambria" panose="02040503050406030204" pitchFamily="18" charset="0"/>
                    <a:ea typeface="Cambria" panose="02040503050406030204" pitchFamily="18" charset="0"/>
                  </a:rPr>
                  <a:t>như </a:t>
                </a:r>
                <a:r>
                  <a:rPr lang="vi-VN" sz="4000" dirty="0" smtClean="0">
                    <a:latin typeface="Cambria" panose="02040503050406030204" pitchFamily="18" charset="0"/>
                    <a:ea typeface="Cambria" panose="02040503050406030204" pitchFamily="18" charset="0"/>
                  </a:rPr>
                  <a:t>lúc </a:t>
                </a:r>
                <a:r>
                  <a:rPr lang="vi-VN" sz="4000" dirty="0">
                    <a:latin typeface="Cambria" panose="02040503050406030204" pitchFamily="18" charset="0"/>
                    <a:ea typeface="Cambria" panose="02040503050406030204" pitchFamily="18" charset="0"/>
                  </a:rPr>
                  <a:t>ban </a:t>
                </a:r>
                <a:r>
                  <a:rPr lang="vi-VN" sz="4000" dirty="0" smtClean="0">
                    <a:latin typeface="Cambria" panose="02040503050406030204" pitchFamily="18" charset="0"/>
                    <a:ea typeface="Cambria" panose="02040503050406030204" pitchFamily="18" charset="0"/>
                  </a:rPr>
                  <a:t>đầu </a:t>
                </a:r>
                <a:endParaRPr lang="en-GB" sz="1600" dirty="0">
                  <a:latin typeface="Cambria" panose="02040503050406030204" pitchFamily="18" charset="0"/>
                  <a:ea typeface="Cambria" panose="02040503050406030204" pitchFamily="18" charset="0"/>
                </a:endParaRPr>
              </a:p>
            </p:txBody>
          </p:sp>
        </p:grpSp>
        <p:pic>
          <p:nvPicPr>
            <p:cNvPr id="2050" name="Picture 2" descr="Xã Việt Hải, huyện Cát Hải nằm biệt lập và được dân du lịch định danh là “đảo của đảo” (Ảnh: Xuân Thuỷ)"/>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686" y="1961091"/>
              <a:ext cx="6783867" cy="40136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521295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1091" y="502968"/>
            <a:ext cx="6084335" cy="1115665"/>
          </a:xfrm>
          <a:prstGeom prst="rect">
            <a:avLst/>
          </a:prstGeom>
        </p:spPr>
      </p:pic>
      <p:grpSp>
        <p:nvGrpSpPr>
          <p:cNvPr id="3" name="Group 2"/>
          <p:cNvGrpSpPr/>
          <p:nvPr/>
        </p:nvGrpSpPr>
        <p:grpSpPr>
          <a:xfrm>
            <a:off x="581891" y="1868965"/>
            <a:ext cx="11014363" cy="4426330"/>
            <a:chOff x="581891" y="1868965"/>
            <a:chExt cx="11014363" cy="4426330"/>
          </a:xfrm>
        </p:grpSpPr>
        <p:grpSp>
          <p:nvGrpSpPr>
            <p:cNvPr id="7" name="Group 6"/>
            <p:cNvGrpSpPr/>
            <p:nvPr/>
          </p:nvGrpSpPr>
          <p:grpSpPr>
            <a:xfrm>
              <a:off x="581891" y="1868965"/>
              <a:ext cx="11014363" cy="4426330"/>
              <a:chOff x="1299990" y="2368542"/>
              <a:chExt cx="4672657" cy="820373"/>
            </a:xfrm>
          </p:grpSpPr>
          <p:sp>
            <p:nvSpPr>
              <p:cNvPr id="8" name="Rounded Rectangle 7"/>
              <p:cNvSpPr/>
              <p:nvPr/>
            </p:nvSpPr>
            <p:spPr>
              <a:xfrm>
                <a:off x="1299990" y="2368542"/>
                <a:ext cx="4672657" cy="820373"/>
              </a:xfrm>
              <a:prstGeom prst="roundRect">
                <a:avLst>
                  <a:gd name="adj" fmla="val 6521"/>
                </a:avLst>
              </a:prstGeom>
              <a:solidFill>
                <a:schemeClr val="bg1"/>
              </a:solidFill>
              <a:ln w="28575">
                <a:gradFill>
                  <a:gsLst>
                    <a:gs pos="0">
                      <a:srgbClr val="F2753B"/>
                    </a:gs>
                    <a:gs pos="100000">
                      <a:srgbClr val="E3DE3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384364" y="2541999"/>
                <a:ext cx="1705682" cy="473458"/>
              </a:xfrm>
              <a:prstGeom prst="rect">
                <a:avLst/>
              </a:prstGeom>
            </p:spPr>
            <p:txBody>
              <a:bodyPr wrap="square">
                <a:spAutoFit/>
              </a:bodyPr>
              <a:lstStyle/>
              <a:p>
                <a:pPr algn="ctr"/>
                <a:r>
                  <a:rPr lang="vi-VN" sz="4000" i="1" dirty="0" smtClean="0">
                    <a:latin typeface="Cambria" panose="02040503050406030204" pitchFamily="18" charset="0"/>
                    <a:ea typeface="Cambria" panose="02040503050406030204" pitchFamily="18" charset="0"/>
                  </a:rPr>
                  <a:t>Vạt nương</a:t>
                </a:r>
                <a:r>
                  <a:rPr lang="vi-VN" sz="4000" i="1" dirty="0">
                    <a:latin typeface="Cambria" panose="02040503050406030204" pitchFamily="18" charset="0"/>
                    <a:ea typeface="Cambria" panose="02040503050406030204" pitchFamily="18" charset="0"/>
                  </a:rPr>
                  <a:t>: </a:t>
                </a:r>
                <a:endParaRPr lang="en-GB" sz="4000" i="1" dirty="0" smtClean="0">
                  <a:latin typeface="Cambria" panose="02040503050406030204" pitchFamily="18" charset="0"/>
                  <a:ea typeface="Cambria" panose="02040503050406030204" pitchFamily="18" charset="0"/>
                </a:endParaRPr>
              </a:p>
              <a:p>
                <a:pPr algn="ctr"/>
                <a:r>
                  <a:rPr lang="vi-VN" sz="4000" dirty="0" smtClean="0">
                    <a:latin typeface="Cambria" panose="02040503050406030204" pitchFamily="18" charset="0"/>
                    <a:ea typeface="Cambria" panose="02040503050406030204" pitchFamily="18" charset="0"/>
                  </a:rPr>
                  <a:t>mảnh đất dài và</a:t>
                </a:r>
                <a:r>
                  <a:rPr lang="en-GB" sz="4000" dirty="0" smtClean="0">
                    <a:latin typeface="Cambria" panose="02040503050406030204" pitchFamily="18" charset="0"/>
                    <a:ea typeface="Cambria" panose="02040503050406030204" pitchFamily="18" charset="0"/>
                  </a:rPr>
                  <a:t> </a:t>
                </a:r>
                <a:r>
                  <a:rPr lang="vi-VN" sz="4000" dirty="0" smtClean="0">
                    <a:latin typeface="Cambria" panose="02040503050406030204" pitchFamily="18" charset="0"/>
                    <a:ea typeface="Cambria" panose="02040503050406030204" pitchFamily="18" charset="0"/>
                  </a:rPr>
                  <a:t>hẹp trên đồi núi </a:t>
                </a:r>
                <a:r>
                  <a:rPr lang="vi-VN" sz="4000" dirty="0">
                    <a:latin typeface="Cambria" panose="02040503050406030204" pitchFamily="18" charset="0"/>
                    <a:ea typeface="Cambria" panose="02040503050406030204" pitchFamily="18" charset="0"/>
                  </a:rPr>
                  <a:t>để  </a:t>
                </a:r>
                <a:r>
                  <a:rPr lang="vi-VN" sz="4000" dirty="0" smtClean="0">
                    <a:latin typeface="Cambria" panose="02040503050406030204" pitchFamily="18" charset="0"/>
                    <a:ea typeface="Cambria" panose="02040503050406030204" pitchFamily="18" charset="0"/>
                  </a:rPr>
                  <a:t>trồng trọt </a:t>
                </a:r>
                <a:endParaRPr lang="en-GB" sz="1600" dirty="0">
                  <a:latin typeface="Cambria" panose="02040503050406030204" pitchFamily="18" charset="0"/>
                  <a:ea typeface="Cambria" panose="02040503050406030204" pitchFamily="18" charset="0"/>
                </a:endParaRPr>
              </a:p>
            </p:txBody>
          </p:sp>
        </p:grpSp>
        <p:pic>
          <p:nvPicPr>
            <p:cNvPr id="3074" name="Picture 2" descr="Bí kíp du lịch Hoàng Su Phì mùa lúa chí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0048" y="1993724"/>
              <a:ext cx="6275021" cy="41768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550498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1091" y="502968"/>
            <a:ext cx="6084335" cy="1115665"/>
          </a:xfrm>
          <a:prstGeom prst="rect">
            <a:avLst/>
          </a:prstGeom>
        </p:spPr>
      </p:pic>
      <p:grpSp>
        <p:nvGrpSpPr>
          <p:cNvPr id="3" name="Group 2"/>
          <p:cNvGrpSpPr/>
          <p:nvPr/>
        </p:nvGrpSpPr>
        <p:grpSpPr>
          <a:xfrm>
            <a:off x="581891" y="1868965"/>
            <a:ext cx="11014363" cy="4426330"/>
            <a:chOff x="581891" y="1868965"/>
            <a:chExt cx="11014363" cy="4426330"/>
          </a:xfrm>
        </p:grpSpPr>
        <p:grpSp>
          <p:nvGrpSpPr>
            <p:cNvPr id="7" name="Group 6"/>
            <p:cNvGrpSpPr/>
            <p:nvPr/>
          </p:nvGrpSpPr>
          <p:grpSpPr>
            <a:xfrm>
              <a:off x="581891" y="1868965"/>
              <a:ext cx="11014363" cy="4426330"/>
              <a:chOff x="1299990" y="2368542"/>
              <a:chExt cx="4672657" cy="820373"/>
            </a:xfrm>
          </p:grpSpPr>
          <p:sp>
            <p:nvSpPr>
              <p:cNvPr id="8" name="Rounded Rectangle 7"/>
              <p:cNvSpPr/>
              <p:nvPr/>
            </p:nvSpPr>
            <p:spPr>
              <a:xfrm>
                <a:off x="1299990" y="2368542"/>
                <a:ext cx="4672657" cy="820373"/>
              </a:xfrm>
              <a:prstGeom prst="roundRect">
                <a:avLst>
                  <a:gd name="adj" fmla="val 6521"/>
                </a:avLst>
              </a:prstGeom>
              <a:solidFill>
                <a:schemeClr val="bg1"/>
              </a:solidFill>
              <a:ln w="28575">
                <a:gradFill>
                  <a:gsLst>
                    <a:gs pos="0">
                      <a:srgbClr val="F2753B"/>
                    </a:gs>
                    <a:gs pos="100000">
                      <a:srgbClr val="E3DE3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324344" y="2541999"/>
                <a:ext cx="1705682" cy="473458"/>
              </a:xfrm>
              <a:prstGeom prst="rect">
                <a:avLst/>
              </a:prstGeom>
            </p:spPr>
            <p:txBody>
              <a:bodyPr wrap="square">
                <a:spAutoFit/>
              </a:bodyPr>
              <a:lstStyle/>
              <a:p>
                <a:pPr algn="ctr"/>
                <a:r>
                  <a:rPr lang="vi-VN" sz="4000" i="1" dirty="0" smtClean="0">
                    <a:latin typeface="Cambria" panose="02040503050406030204" pitchFamily="18" charset="0"/>
                    <a:ea typeface="Cambria" panose="02040503050406030204" pitchFamily="18" charset="0"/>
                  </a:rPr>
                  <a:t>Triền</a:t>
                </a:r>
                <a:r>
                  <a:rPr lang="vi-VN" sz="4000" dirty="0">
                    <a:latin typeface="Cambria" panose="02040503050406030204" pitchFamily="18" charset="0"/>
                    <a:ea typeface="Cambria" panose="02040503050406030204" pitchFamily="18" charset="0"/>
                  </a:rPr>
                  <a:t>: </a:t>
                </a:r>
                <a:r>
                  <a:rPr lang="vi-VN" sz="4000" dirty="0" smtClean="0">
                    <a:latin typeface="Cambria" panose="02040503050406030204" pitchFamily="18" charset="0"/>
                    <a:ea typeface="Cambria" panose="02040503050406030204" pitchFamily="18" charset="0"/>
                  </a:rPr>
                  <a:t>dải đất </a:t>
                </a:r>
                <a:r>
                  <a:rPr lang="vi-VN" sz="4000" dirty="0">
                    <a:latin typeface="Cambria" panose="02040503050406030204" pitchFamily="18" charset="0"/>
                    <a:ea typeface="Cambria" panose="02040503050406030204" pitchFamily="18" charset="0"/>
                  </a:rPr>
                  <a:t>thoai </a:t>
                </a:r>
                <a:r>
                  <a:rPr lang="vi-VN" sz="4000" dirty="0" smtClean="0">
                    <a:latin typeface="Cambria" panose="02040503050406030204" pitchFamily="18" charset="0"/>
                    <a:ea typeface="Cambria" panose="02040503050406030204" pitchFamily="18" charset="0"/>
                  </a:rPr>
                  <a:t>thoải </a:t>
                </a:r>
                <a:r>
                  <a:rPr lang="vi-VN" sz="4000" dirty="0">
                    <a:latin typeface="Cambria" panose="02040503050406030204" pitchFamily="18" charset="0"/>
                    <a:ea typeface="Cambria" panose="02040503050406030204" pitchFamily="18" charset="0"/>
                  </a:rPr>
                  <a:t>ở hai </a:t>
                </a:r>
                <a:r>
                  <a:rPr lang="vi-VN" sz="4000" dirty="0" smtClean="0">
                    <a:latin typeface="Cambria" panose="02040503050406030204" pitchFamily="18" charset="0"/>
                    <a:ea typeface="Cambria" panose="02040503050406030204" pitchFamily="18" charset="0"/>
                  </a:rPr>
                  <a:t>bên </a:t>
                </a:r>
                <a:r>
                  <a:rPr lang="vi-VN" sz="4000" dirty="0">
                    <a:latin typeface="Cambria" panose="02040503050406030204" pitchFamily="18" charset="0"/>
                    <a:ea typeface="Cambria" panose="02040503050406030204" pitchFamily="18" charset="0"/>
                  </a:rPr>
                  <a:t>bờ </a:t>
                </a:r>
                <a:r>
                  <a:rPr lang="vi-VN" sz="4000" dirty="0" smtClean="0">
                    <a:latin typeface="Cambria" panose="02040503050406030204" pitchFamily="18" charset="0"/>
                    <a:ea typeface="Cambria" panose="02040503050406030204" pitchFamily="18" charset="0"/>
                  </a:rPr>
                  <a:t>sông hoặc </a:t>
                </a:r>
                <a:r>
                  <a:rPr lang="vi-VN" sz="4000" dirty="0">
                    <a:latin typeface="Cambria" panose="02040503050406030204" pitchFamily="18" charset="0"/>
                    <a:ea typeface="Cambria" panose="02040503050406030204" pitchFamily="18" charset="0"/>
                  </a:rPr>
                  <a:t>hai </a:t>
                </a:r>
                <a:r>
                  <a:rPr lang="vi-VN" sz="4000" dirty="0" smtClean="0">
                    <a:latin typeface="Cambria" panose="02040503050406030204" pitchFamily="18" charset="0"/>
                    <a:ea typeface="Cambria" panose="02040503050406030204" pitchFamily="18" charset="0"/>
                  </a:rPr>
                  <a:t>bên sườn núi </a:t>
                </a:r>
                <a:endParaRPr lang="en-GB" sz="1600" dirty="0">
                  <a:latin typeface="Cambria" panose="02040503050406030204" pitchFamily="18" charset="0"/>
                  <a:ea typeface="Cambria" panose="02040503050406030204" pitchFamily="18" charset="0"/>
                </a:endParaRPr>
              </a:p>
            </p:txBody>
          </p:sp>
        </p:grpSp>
        <p:pic>
          <p:nvPicPr>
            <p:cNvPr id="4098" name="Picture 2" descr="Đèo Ô Quy Hồ uốn lượn quanh triền nú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924" y="1988135"/>
              <a:ext cx="6643956" cy="41879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816767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81891" y="1868964"/>
            <a:ext cx="11014363" cy="4197927"/>
            <a:chOff x="526474" y="1952090"/>
            <a:chExt cx="11014363" cy="4197927"/>
          </a:xfrm>
        </p:grpSpPr>
        <p:grpSp>
          <p:nvGrpSpPr>
            <p:cNvPr id="7" name="Group 6"/>
            <p:cNvGrpSpPr/>
            <p:nvPr/>
          </p:nvGrpSpPr>
          <p:grpSpPr>
            <a:xfrm>
              <a:off x="526474" y="1952090"/>
              <a:ext cx="11014363" cy="4197927"/>
              <a:chOff x="1299990" y="2368542"/>
              <a:chExt cx="4672657" cy="778041"/>
            </a:xfrm>
          </p:grpSpPr>
          <p:sp>
            <p:nvSpPr>
              <p:cNvPr id="8" name="Rounded Rectangle 7"/>
              <p:cNvSpPr/>
              <p:nvPr/>
            </p:nvSpPr>
            <p:spPr>
              <a:xfrm>
                <a:off x="1299990" y="2368542"/>
                <a:ext cx="4672657" cy="778041"/>
              </a:xfrm>
              <a:prstGeom prst="roundRect">
                <a:avLst>
                  <a:gd name="adj" fmla="val 6521"/>
                </a:avLst>
              </a:prstGeom>
              <a:solidFill>
                <a:schemeClr val="bg1"/>
              </a:solidFill>
              <a:ln w="28575">
                <a:gradFill>
                  <a:gsLst>
                    <a:gs pos="0">
                      <a:srgbClr val="F2753B"/>
                    </a:gs>
                    <a:gs pos="100000">
                      <a:srgbClr val="E3DE3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361644" y="2431727"/>
                <a:ext cx="2166150" cy="655996"/>
              </a:xfrm>
              <a:prstGeom prst="rect">
                <a:avLst/>
              </a:prstGeom>
            </p:spPr>
            <p:txBody>
              <a:bodyPr wrap="square">
                <a:spAutoFit/>
              </a:bodyPr>
              <a:lstStyle/>
              <a:p>
                <a:pPr algn="just"/>
                <a:r>
                  <a:rPr lang="en-GB" sz="2800" i="1" dirty="0" err="1" smtClean="0">
                    <a:solidFill>
                      <a:prstClr val="black"/>
                    </a:solidFill>
                    <a:latin typeface="Cambria" panose="02040503050406030204" pitchFamily="18" charset="0"/>
                    <a:ea typeface="Cambria" panose="02040503050406030204" pitchFamily="18" charset="0"/>
                  </a:rPr>
                  <a:t>Áo</a:t>
                </a:r>
                <a:r>
                  <a:rPr lang="en-GB" sz="2800" i="1" dirty="0" smtClean="0">
                    <a:solidFill>
                      <a:prstClr val="black"/>
                    </a:solidFill>
                    <a:latin typeface="Cambria" panose="02040503050406030204" pitchFamily="18" charset="0"/>
                    <a:ea typeface="Cambria" panose="02040503050406030204" pitchFamily="18" charset="0"/>
                  </a:rPr>
                  <a:t> </a:t>
                </a:r>
                <a:r>
                  <a:rPr lang="en-GB" sz="2800" i="1" dirty="0" err="1" smtClean="0">
                    <a:solidFill>
                      <a:prstClr val="black"/>
                    </a:solidFill>
                    <a:latin typeface="Cambria" panose="02040503050406030204" pitchFamily="18" charset="0"/>
                    <a:ea typeface="Cambria" panose="02040503050406030204" pitchFamily="18" charset="0"/>
                  </a:rPr>
                  <a:t>chàm</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một</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loại</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trang</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phục</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truyền</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thống</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của</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dân</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tộc</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Tày</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Nùng</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Thái</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và</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nhiều</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dân</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tộc</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khác</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trên</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vùng</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núi</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cao</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phía</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Bắc</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Việt</a:t>
                </a:r>
                <a:r>
                  <a:rPr lang="en-GB" sz="2800" dirty="0" smtClean="0">
                    <a:solidFill>
                      <a:prstClr val="black"/>
                    </a:solidFill>
                    <a:latin typeface="Cambria" panose="02040503050406030204" pitchFamily="18" charset="0"/>
                    <a:ea typeface="Cambria" panose="02040503050406030204" pitchFamily="18" charset="0"/>
                  </a:rPr>
                  <a:t> Nam. </a:t>
                </a:r>
                <a:r>
                  <a:rPr lang="en-GB" sz="2800" dirty="0" err="1" smtClean="0">
                    <a:solidFill>
                      <a:prstClr val="black"/>
                    </a:solidFill>
                    <a:latin typeface="Cambria" panose="02040503050406030204" pitchFamily="18" charset="0"/>
                    <a:ea typeface="Cambria" panose="02040503050406030204" pitchFamily="18" charset="0"/>
                  </a:rPr>
                  <a:t>Áo</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được</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nhuộm</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chàm</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cây</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bụi</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thuộc</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họ</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đậu</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lá</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cho</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một</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chất</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màu</a:t>
                </a:r>
                <a:r>
                  <a:rPr lang="en-GB" sz="2800" dirty="0" smtClean="0">
                    <a:solidFill>
                      <a:prstClr val="black"/>
                    </a:solidFill>
                    <a:latin typeface="Cambria" panose="02040503050406030204" pitchFamily="18" charset="0"/>
                    <a:ea typeface="Cambria" panose="02040503050406030204" pitchFamily="18" charset="0"/>
                  </a:rPr>
                  <a:t> lam </a:t>
                </a:r>
                <a:r>
                  <a:rPr lang="en-GB" sz="2800" dirty="0" err="1" smtClean="0">
                    <a:solidFill>
                      <a:prstClr val="black"/>
                    </a:solidFill>
                    <a:latin typeface="Cambria" panose="02040503050406030204" pitchFamily="18" charset="0"/>
                    <a:ea typeface="Cambria" panose="02040503050406030204" pitchFamily="18" charset="0"/>
                  </a:rPr>
                  <a:t>sẫm</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dùng</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để</a:t>
                </a:r>
                <a:r>
                  <a:rPr lang="en-GB" sz="2800" dirty="0" smtClean="0">
                    <a:solidFill>
                      <a:prstClr val="black"/>
                    </a:solidFill>
                    <a:latin typeface="Cambria" panose="02040503050406030204" pitchFamily="18" charset="0"/>
                    <a:ea typeface="Cambria" panose="02040503050406030204" pitchFamily="18" charset="0"/>
                  </a:rPr>
                  <a:t> </a:t>
                </a:r>
                <a:r>
                  <a:rPr lang="en-GB" sz="2800" dirty="0" err="1" smtClean="0">
                    <a:solidFill>
                      <a:prstClr val="black"/>
                    </a:solidFill>
                    <a:latin typeface="Cambria" panose="02040503050406030204" pitchFamily="18" charset="0"/>
                    <a:ea typeface="Cambria" panose="02040503050406030204" pitchFamily="18" charset="0"/>
                  </a:rPr>
                  <a:t>nhuộm</a:t>
                </a:r>
                <a:r>
                  <a:rPr lang="en-GB" sz="2800" dirty="0" smtClean="0">
                    <a:solidFill>
                      <a:prstClr val="black"/>
                    </a:solidFill>
                    <a:latin typeface="Cambria" panose="02040503050406030204" pitchFamily="18" charset="0"/>
                    <a:ea typeface="Cambria" panose="02040503050406030204" pitchFamily="18" charset="0"/>
                  </a:rPr>
                  <a:t>, in, </a:t>
                </a:r>
                <a:r>
                  <a:rPr lang="en-GB" sz="2800" dirty="0" err="1" smtClean="0">
                    <a:solidFill>
                      <a:prstClr val="black"/>
                    </a:solidFill>
                    <a:latin typeface="Cambria" panose="02040503050406030204" pitchFamily="18" charset="0"/>
                    <a:ea typeface="Cambria" panose="02040503050406030204" pitchFamily="18" charset="0"/>
                  </a:rPr>
                  <a:t>vẽ</a:t>
                </a:r>
                <a:r>
                  <a:rPr lang="en-GB" sz="2800" dirty="0" smtClean="0">
                    <a:solidFill>
                      <a:prstClr val="black"/>
                    </a:solidFill>
                    <a:latin typeface="Cambria" panose="02040503050406030204" pitchFamily="18" charset="0"/>
                    <a:ea typeface="Cambria" panose="02040503050406030204" pitchFamily="18" charset="0"/>
                  </a:rPr>
                  <a:t>).</a:t>
                </a:r>
                <a:endParaRPr lang="en-GB" sz="1100" dirty="0"/>
              </a:p>
            </p:txBody>
          </p:sp>
        </p:grpSp>
        <p:pic>
          <p:nvPicPr>
            <p:cNvPr id="1026" name="Picture 2" descr="Áo chàm của m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3172" y="2225756"/>
              <a:ext cx="5510895" cy="36739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3"/>
          <a:stretch>
            <a:fillRect/>
          </a:stretch>
        </p:blipFill>
        <p:spPr>
          <a:xfrm>
            <a:off x="2791091" y="502968"/>
            <a:ext cx="6084335" cy="1115665"/>
          </a:xfrm>
          <a:prstGeom prst="rect">
            <a:avLst/>
          </a:prstGeom>
        </p:spPr>
      </p:pic>
    </p:spTree>
    <p:extLst>
      <p:ext uri="{BB962C8B-B14F-4D97-AF65-F5344CB8AC3E}">
        <p14:creationId xmlns:p14="http://schemas.microsoft.com/office/powerpoint/2010/main" val="30801822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36421" y="502968"/>
            <a:ext cx="6084335" cy="1115665"/>
          </a:xfrm>
          <a:prstGeom prst="rect">
            <a:avLst/>
          </a:prstGeom>
        </p:spPr>
      </p:pic>
      <p:grpSp>
        <p:nvGrpSpPr>
          <p:cNvPr id="10" name="Group 9"/>
          <p:cNvGrpSpPr/>
          <p:nvPr/>
        </p:nvGrpSpPr>
        <p:grpSpPr>
          <a:xfrm>
            <a:off x="581891" y="1868964"/>
            <a:ext cx="11014363" cy="4197927"/>
            <a:chOff x="581891" y="1868964"/>
            <a:chExt cx="11014363" cy="4197927"/>
          </a:xfrm>
        </p:grpSpPr>
        <p:grpSp>
          <p:nvGrpSpPr>
            <p:cNvPr id="7" name="Group 6"/>
            <p:cNvGrpSpPr/>
            <p:nvPr/>
          </p:nvGrpSpPr>
          <p:grpSpPr>
            <a:xfrm>
              <a:off x="581891" y="1868964"/>
              <a:ext cx="11014363" cy="4197927"/>
              <a:chOff x="1299990" y="2368542"/>
              <a:chExt cx="4672657" cy="778041"/>
            </a:xfrm>
          </p:grpSpPr>
          <p:sp>
            <p:nvSpPr>
              <p:cNvPr id="8" name="Rounded Rectangle 7"/>
              <p:cNvSpPr/>
              <p:nvPr/>
            </p:nvSpPr>
            <p:spPr>
              <a:xfrm>
                <a:off x="1299990" y="2368542"/>
                <a:ext cx="4672657" cy="778041"/>
              </a:xfrm>
              <a:prstGeom prst="roundRect">
                <a:avLst>
                  <a:gd name="adj" fmla="val 6521"/>
                </a:avLst>
              </a:prstGeom>
              <a:solidFill>
                <a:schemeClr val="bg1"/>
              </a:solidFill>
              <a:ln w="28575">
                <a:gradFill>
                  <a:gsLst>
                    <a:gs pos="0">
                      <a:srgbClr val="F2753B"/>
                    </a:gs>
                    <a:gs pos="100000">
                      <a:srgbClr val="E3DE3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361644" y="2389634"/>
                <a:ext cx="2166150" cy="735856"/>
              </a:xfrm>
              <a:prstGeom prst="rect">
                <a:avLst/>
              </a:prstGeom>
            </p:spPr>
            <p:txBody>
              <a:bodyPr wrap="square">
                <a:spAutoFit/>
              </a:bodyPr>
              <a:lstStyle/>
              <a:p>
                <a:pPr algn="just"/>
                <a:r>
                  <a:rPr lang="vi-VN" sz="3600" i="1" dirty="0">
                    <a:latin typeface="Cambria" panose="02040503050406030204" pitchFamily="18" charset="0"/>
                    <a:ea typeface="Cambria" panose="02040503050406030204" pitchFamily="18" charset="0"/>
                  </a:rPr>
                  <a:t>Ráng chiều: </a:t>
                </a:r>
                <a:r>
                  <a:rPr lang="vi-VN" sz="3600" dirty="0">
                    <a:latin typeface="Cambria" panose="02040503050406030204" pitchFamily="18" charset="0"/>
                    <a:ea typeface="Cambria" panose="02040503050406030204" pitchFamily="18" charset="0"/>
                  </a:rPr>
                  <a:t>hiện tượng ánh sáng mặt trời lúc đang lặn, phản chiếu vào các đám mây, làm cho một khoảng trời sáng rực, nhuộm màu vàng đỏ hay hồng sẫm.</a:t>
                </a:r>
                <a:endParaRPr lang="en-GB" sz="1400" dirty="0">
                  <a:latin typeface="Cambria" panose="02040503050406030204" pitchFamily="18" charset="0"/>
                  <a:ea typeface="Cambria" panose="02040503050406030204" pitchFamily="18" charset="0"/>
                </a:endParaRPr>
              </a:p>
            </p:txBody>
          </p:sp>
        </p:grpSp>
        <p:pic>
          <p:nvPicPr>
            <p:cNvPr id="6" name="Picture 2" descr="RÁNG CHIỀU – Tản văn Phạm Thị Mỹ Liên - HƯƠNG QUÊ NH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8588" y="2198211"/>
              <a:ext cx="5445280" cy="35394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287703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316271" y="551024"/>
            <a:ext cx="9097204" cy="1077218"/>
          </a:xfrm>
          <a:prstGeom prst="rect">
            <a:avLst/>
          </a:prstGeom>
        </p:spPr>
        <p:txBody>
          <a:bodyPr wrap="square">
            <a:spAutoFit/>
          </a:bodyPr>
          <a:lstStyle/>
          <a:p>
            <a:pPr indent="363538" algn="just"/>
            <a:r>
              <a:rPr lang="en-GB" sz="3200" b="1" dirty="0" err="1" smtClean="0">
                <a:solidFill>
                  <a:prstClr val="black"/>
                </a:solidFill>
                <a:latin typeface="Cambria" panose="02040503050406030204" pitchFamily="18" charset="0"/>
                <a:ea typeface="Cambria" panose="02040503050406030204" pitchFamily="18" charset="0"/>
              </a:rPr>
              <a:t>Dựa</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vào</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khổ</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thơ</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thứ</a:t>
            </a:r>
            <a:r>
              <a:rPr lang="en-GB" sz="3200" b="1" dirty="0" smtClean="0">
                <a:solidFill>
                  <a:prstClr val="black"/>
                </a:solidFill>
                <a:latin typeface="Cambria" panose="02040503050406030204" pitchFamily="18" charset="0"/>
                <a:ea typeface="Cambria" panose="02040503050406030204" pitchFamily="18" charset="0"/>
              </a:rPr>
              <a:t> nhất, </a:t>
            </a:r>
            <a:r>
              <a:rPr lang="en-GB" sz="3200" b="1" dirty="0" err="1" smtClean="0">
                <a:solidFill>
                  <a:prstClr val="black"/>
                </a:solidFill>
                <a:latin typeface="Cambria" panose="02040503050406030204" pitchFamily="18" charset="0"/>
                <a:ea typeface="Cambria" panose="02040503050406030204" pitchFamily="18" charset="0"/>
              </a:rPr>
              <a:t>hãy</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miêu</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tả</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khung</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cảnh</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cổng</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trời</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theo</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hình</a:t>
            </a:r>
            <a:r>
              <a:rPr lang="en-GB" sz="3200" b="1" dirty="0" smtClean="0">
                <a:solidFill>
                  <a:prstClr val="black"/>
                </a:solidFill>
                <a:latin typeface="Cambria" panose="02040503050406030204" pitchFamily="18" charset="0"/>
                <a:ea typeface="Cambria" panose="02040503050406030204" pitchFamily="18" charset="0"/>
              </a:rPr>
              <a:t> dung </a:t>
            </a:r>
            <a:r>
              <a:rPr lang="en-GB" sz="3200" b="1" dirty="0" err="1" smtClean="0">
                <a:solidFill>
                  <a:prstClr val="black"/>
                </a:solidFill>
                <a:latin typeface="Cambria" panose="02040503050406030204" pitchFamily="18" charset="0"/>
                <a:ea typeface="Cambria" panose="02040503050406030204" pitchFamily="18" charset="0"/>
              </a:rPr>
              <a:t>của</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em</a:t>
            </a:r>
            <a:r>
              <a:rPr lang="en-GB" sz="3200" b="1" dirty="0" smtClean="0">
                <a:solidFill>
                  <a:prstClr val="black"/>
                </a:solidFill>
                <a:latin typeface="Cambria" panose="02040503050406030204" pitchFamily="18" charset="0"/>
                <a:ea typeface="Cambria" panose="02040503050406030204" pitchFamily="18" charset="0"/>
              </a:rPr>
              <a:t>.</a:t>
            </a:r>
            <a:endParaRPr lang="en-GB" sz="3200" b="1" dirty="0"/>
          </a:p>
        </p:txBody>
      </p:sp>
      <p:grpSp>
        <p:nvGrpSpPr>
          <p:cNvPr id="8" name="Group 7"/>
          <p:cNvGrpSpPr/>
          <p:nvPr/>
        </p:nvGrpSpPr>
        <p:grpSpPr>
          <a:xfrm>
            <a:off x="590201" y="2736845"/>
            <a:ext cx="4312304" cy="2239601"/>
            <a:chOff x="1068636" y="2511845"/>
            <a:chExt cx="3679634" cy="2239601"/>
          </a:xfrm>
        </p:grpSpPr>
        <p:sp>
          <p:nvSpPr>
            <p:cNvPr id="9" name="Rounded Rectangle 8"/>
            <p:cNvSpPr/>
            <p:nvPr/>
          </p:nvSpPr>
          <p:spPr>
            <a:xfrm>
              <a:off x="1068636" y="2511845"/>
              <a:ext cx="3424553" cy="2239601"/>
            </a:xfrm>
            <a:prstGeom prst="roundRect">
              <a:avLst>
                <a:gd name="adj" fmla="val 6521"/>
              </a:avLst>
            </a:prstGeom>
            <a:solidFill>
              <a:schemeClr val="bg1"/>
            </a:solidFill>
            <a:ln w="28575">
              <a:gradFill>
                <a:gsLst>
                  <a:gs pos="0">
                    <a:srgbClr val="F2753B"/>
                  </a:gs>
                  <a:gs pos="100000">
                    <a:srgbClr val="E3DE3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158371" y="2691826"/>
              <a:ext cx="3589899" cy="1815882"/>
            </a:xfrm>
            <a:prstGeom prst="rect">
              <a:avLst/>
            </a:prstGeom>
            <a:noFill/>
          </p:spPr>
          <p:txBody>
            <a:bodyPr wrap="square" rtlCol="0">
              <a:spAutoFit/>
            </a:bodyPr>
            <a:lstStyle/>
            <a:p>
              <a:pPr algn="just"/>
              <a:r>
                <a:rPr lang="en-GB" sz="2800" dirty="0" err="1" smtClean="0">
                  <a:latin typeface="Cambria" panose="02040503050406030204" pitchFamily="18" charset="0"/>
                  <a:ea typeface="Cambria" panose="02040503050406030204" pitchFamily="18" charset="0"/>
                </a:rPr>
                <a:t>Giữa</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hai</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bên</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vách</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đá</a:t>
              </a:r>
              <a:endParaRPr lang="en-GB" sz="2800" dirty="0" smtClean="0">
                <a:latin typeface="Cambria" panose="02040503050406030204" pitchFamily="18" charset="0"/>
                <a:ea typeface="Cambria" panose="02040503050406030204" pitchFamily="18" charset="0"/>
              </a:endParaRPr>
            </a:p>
            <a:p>
              <a:pPr algn="just"/>
              <a:r>
                <a:rPr lang="en-GB" sz="2800" dirty="0" err="1" smtClean="0">
                  <a:latin typeface="Cambria" panose="02040503050406030204" pitchFamily="18" charset="0"/>
                  <a:ea typeface="Cambria" panose="02040503050406030204" pitchFamily="18" charset="0"/>
                </a:rPr>
                <a:t>Mở</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ra</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một</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khoảng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trời</a:t>
              </a:r>
              <a:endParaRPr lang="en-GB" sz="2800" dirty="0" smtClean="0">
                <a:latin typeface="Cambria" panose="02040503050406030204" pitchFamily="18" charset="0"/>
                <a:ea typeface="Cambria" panose="02040503050406030204" pitchFamily="18" charset="0"/>
              </a:endParaRPr>
            </a:p>
            <a:p>
              <a:pPr algn="just"/>
              <a:r>
                <a:rPr lang="en-GB" sz="2800" dirty="0" err="1" smtClean="0">
                  <a:latin typeface="Cambria" panose="02040503050406030204" pitchFamily="18" charset="0"/>
                  <a:ea typeface="Cambria" panose="02040503050406030204" pitchFamily="18" charset="0"/>
                </a:rPr>
                <a:t>Có</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gió</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thoảng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mây</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trôi</a:t>
              </a:r>
              <a:endParaRPr lang="en-GB" sz="2800" dirty="0" smtClean="0">
                <a:latin typeface="Cambria" panose="02040503050406030204" pitchFamily="18" charset="0"/>
                <a:ea typeface="Cambria" panose="02040503050406030204" pitchFamily="18" charset="0"/>
              </a:endParaRPr>
            </a:p>
            <a:p>
              <a:pPr algn="just"/>
              <a:r>
                <a:rPr lang="en-GB" sz="2800" dirty="0" err="1" smtClean="0">
                  <a:latin typeface="Cambria" panose="02040503050406030204" pitchFamily="18" charset="0"/>
                  <a:ea typeface="Cambria" panose="02040503050406030204" pitchFamily="18" charset="0"/>
                </a:rPr>
                <a:t>Cổng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trời</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trên</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mặt</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đất</a:t>
              </a:r>
              <a:r>
                <a:rPr lang="en-GB" sz="2800" dirty="0" smtClean="0">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p:txBody>
        </p:sp>
      </p:grpSp>
      <p:sp>
        <p:nvSpPr>
          <p:cNvPr id="11" name="Rectangle 10"/>
          <p:cNvSpPr/>
          <p:nvPr/>
        </p:nvSpPr>
        <p:spPr>
          <a:xfrm>
            <a:off x="4902505" y="1983035"/>
            <a:ext cx="3767769" cy="4164377"/>
          </a:xfrm>
          <a:prstGeom prst="rect">
            <a:avLst/>
          </a:prstGeom>
          <a:blipFill>
            <a:blip r:embed="rId2"/>
            <a:srcRect/>
            <a:stretch>
              <a:fillRect l="-70087" t="-2215" r="-1897" b="-31956"/>
            </a:stretch>
          </a:blipFill>
          <a:ln w="190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3"/>
          <a:stretch>
            <a:fillRect/>
          </a:stretch>
        </p:blipFill>
        <p:spPr>
          <a:xfrm>
            <a:off x="0" y="-467876"/>
            <a:ext cx="2255716" cy="2395936"/>
          </a:xfrm>
          <a:prstGeom prst="rect">
            <a:avLst/>
          </a:prstGeom>
        </p:spPr>
      </p:pic>
      <p:pic>
        <p:nvPicPr>
          <p:cNvPr id="18" name="Picture 17"/>
          <p:cNvPicPr>
            <a:picLocks noChangeAspect="1"/>
          </p:cNvPicPr>
          <p:nvPr/>
        </p:nvPicPr>
        <p:blipFill>
          <a:blip r:embed="rId4"/>
          <a:stretch>
            <a:fillRect/>
          </a:stretch>
        </p:blipFill>
        <p:spPr>
          <a:xfrm>
            <a:off x="9127943" y="2736845"/>
            <a:ext cx="2598327" cy="3641386"/>
          </a:xfrm>
          <a:prstGeom prst="rect">
            <a:avLst/>
          </a:prstGeom>
        </p:spPr>
      </p:pic>
    </p:spTree>
    <p:extLst>
      <p:ext uri="{BB962C8B-B14F-4D97-AF65-F5344CB8AC3E}">
        <p14:creationId xmlns:p14="http://schemas.microsoft.com/office/powerpoint/2010/main" val="8108611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55450" y="1838301"/>
            <a:ext cx="4572042" cy="3813351"/>
            <a:chOff x="1068636" y="2511845"/>
            <a:chExt cx="3657600" cy="2291008"/>
          </a:xfrm>
        </p:grpSpPr>
        <p:sp>
          <p:nvSpPr>
            <p:cNvPr id="3" name="Rounded Rectangle 2"/>
            <p:cNvSpPr/>
            <p:nvPr/>
          </p:nvSpPr>
          <p:spPr>
            <a:xfrm>
              <a:off x="1068636" y="2511845"/>
              <a:ext cx="3657600" cy="2291008"/>
            </a:xfrm>
            <a:prstGeom prst="roundRect">
              <a:avLst>
                <a:gd name="adj" fmla="val 6521"/>
              </a:avLst>
            </a:prstGeom>
            <a:solidFill>
              <a:schemeClr val="bg1"/>
            </a:solidFill>
            <a:ln w="28575">
              <a:gradFill>
                <a:gsLst>
                  <a:gs pos="0">
                    <a:srgbClr val="F2753B"/>
                  </a:gs>
                  <a:gs pos="100000">
                    <a:srgbClr val="E3DE3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136337" y="2649043"/>
              <a:ext cx="3589899" cy="1978514"/>
            </a:xfrm>
            <a:prstGeom prst="rect">
              <a:avLst/>
            </a:prstGeom>
            <a:noFill/>
          </p:spPr>
          <p:txBody>
            <a:bodyPr wrap="square" rtlCol="0">
              <a:spAutoFit/>
            </a:bodyPr>
            <a:lstStyle/>
            <a:p>
              <a:pPr algn="just"/>
              <a:r>
                <a:rPr lang="en-GB" sz="2600" dirty="0" err="1" smtClean="0">
                  <a:latin typeface="Cambria" panose="02040503050406030204" pitchFamily="18" charset="0"/>
                  <a:ea typeface="Cambria" panose="02040503050406030204" pitchFamily="18" charset="0"/>
                </a:rPr>
                <a:t>Giữa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những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dãy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nũi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trùng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điệp</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có</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một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khoảng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không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rộng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như</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thể</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núi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tách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thành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hai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cánh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cổng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để</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lộ</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khoảng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trời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rộng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mở</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với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những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cụm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mây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lãng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đãng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gợi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liên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tưởng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như</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cổng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dẫn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lên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trời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hoặc</a:t>
              </a:r>
              <a:r>
                <a:rPr lang="en-GB" sz="2600" dirty="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cổng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của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nhà</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trời</a:t>
              </a:r>
              <a:r>
                <a:rPr lang="en-GB" sz="2600" dirty="0" smtClean="0">
                  <a:latin typeface="Cambria" panose="02040503050406030204" pitchFamily="18" charset="0"/>
                  <a:ea typeface="Cambria" panose="02040503050406030204" pitchFamily="18" charset="0"/>
                </a:rPr>
                <a:t>.</a:t>
              </a:r>
              <a:endParaRPr lang="en-GB" sz="2600" dirty="0">
                <a:latin typeface="Cambria" panose="02040503050406030204" pitchFamily="18" charset="0"/>
                <a:ea typeface="Cambria" panose="02040503050406030204" pitchFamily="18" charset="0"/>
              </a:endParaRPr>
            </a:p>
          </p:txBody>
        </p:sp>
      </p:grpSp>
      <p:sp>
        <p:nvSpPr>
          <p:cNvPr id="11" name="Rectangle 10"/>
          <p:cNvSpPr/>
          <p:nvPr/>
        </p:nvSpPr>
        <p:spPr>
          <a:xfrm>
            <a:off x="6918259" y="815248"/>
            <a:ext cx="4428781" cy="5266063"/>
          </a:xfrm>
          <a:prstGeom prst="rect">
            <a:avLst/>
          </a:prstGeom>
          <a:blipFill>
            <a:blip r:embed="rId2"/>
            <a:srcRect/>
            <a:stretch>
              <a:fillRect l="-70087" t="-2215" r="-1897" b="-31956"/>
            </a:stretch>
          </a:blipFill>
          <a:ln w="19050">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3"/>
          <a:stretch>
            <a:fillRect/>
          </a:stretch>
        </p:blipFill>
        <p:spPr>
          <a:xfrm>
            <a:off x="130967" y="-382720"/>
            <a:ext cx="2237426" cy="2395936"/>
          </a:xfrm>
          <a:prstGeom prst="rect">
            <a:avLst/>
          </a:prstGeom>
        </p:spPr>
      </p:pic>
    </p:spTree>
    <p:extLst>
      <p:ext uri="{BB962C8B-B14F-4D97-AF65-F5344CB8AC3E}">
        <p14:creationId xmlns:p14="http://schemas.microsoft.com/office/powerpoint/2010/main" val="30264712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590331" y="627839"/>
            <a:ext cx="5913978" cy="5425224"/>
            <a:chOff x="2590331" y="627839"/>
            <a:chExt cx="5913978" cy="5425224"/>
          </a:xfrm>
        </p:grpSpPr>
        <p:sp>
          <p:nvSpPr>
            <p:cNvPr id="18" name="Rectangle 17"/>
            <p:cNvSpPr/>
            <p:nvPr/>
          </p:nvSpPr>
          <p:spPr>
            <a:xfrm>
              <a:off x="2590331" y="627839"/>
              <a:ext cx="5913978" cy="5425224"/>
            </a:xfrm>
            <a:prstGeom prst="rect">
              <a:avLst/>
            </a:prstGeom>
            <a:blipFill>
              <a:blip r:embed="rId2"/>
              <a:stretch>
                <a:fillRect l="2" r="-1115"/>
              </a:stretch>
            </a:blipFill>
            <a:ln w="19050">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2811896" y="627839"/>
              <a:ext cx="2454256" cy="5016758"/>
            </a:xfrm>
            <a:prstGeom prst="rect">
              <a:avLst/>
            </a:prstGeom>
          </p:spPr>
          <p:txBody>
            <a:bodyPr wrap="square">
              <a:spAutoFit/>
            </a:bodyPr>
            <a:lstStyle/>
            <a:p>
              <a:pPr algn="ctr"/>
              <a:r>
                <a:rPr lang="en-GB" sz="3200" b="1" dirty="0" err="1" smtClean="0">
                  <a:solidFill>
                    <a:prstClr val="black"/>
                  </a:solidFill>
                  <a:latin typeface="Cambria" panose="02040503050406030204" pitchFamily="18" charset="0"/>
                  <a:ea typeface="Cambria" panose="02040503050406030204" pitchFamily="18" charset="0"/>
                </a:rPr>
                <a:t>Từ</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cổng</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trời</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cảnh</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vật</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hiện</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ra</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những</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hình</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ảnh</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nào</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Em</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thấy</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hình</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ảnh</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nào</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thú</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vị</a:t>
              </a:r>
              <a:r>
                <a:rPr lang="en-GB" sz="3200" b="1" dirty="0" smtClean="0">
                  <a:solidFill>
                    <a:prstClr val="black"/>
                  </a:solidFill>
                  <a:latin typeface="Cambria" panose="02040503050406030204" pitchFamily="18" charset="0"/>
                  <a:ea typeface="Cambria" panose="02040503050406030204" pitchFamily="18" charset="0"/>
                </a:rPr>
                <a:t> nhất? </a:t>
              </a:r>
              <a:r>
                <a:rPr lang="en-GB" sz="3200" b="1" dirty="0" err="1" smtClean="0">
                  <a:solidFill>
                    <a:prstClr val="black"/>
                  </a:solidFill>
                  <a:latin typeface="Cambria" panose="02040503050406030204" pitchFamily="18" charset="0"/>
                  <a:ea typeface="Cambria" panose="02040503050406030204" pitchFamily="18" charset="0"/>
                </a:rPr>
                <a:t>Vì</a:t>
              </a:r>
              <a:r>
                <a:rPr lang="en-GB" sz="3200" b="1" dirty="0" smtClean="0">
                  <a:solidFill>
                    <a:prstClr val="black"/>
                  </a:solidFill>
                  <a:latin typeface="Cambria" panose="02040503050406030204" pitchFamily="18" charset="0"/>
                  <a:ea typeface="Cambria" panose="02040503050406030204" pitchFamily="18" charset="0"/>
                </a:rPr>
                <a:t> </a:t>
              </a:r>
              <a:r>
                <a:rPr lang="en-GB" sz="3200" b="1" dirty="0" err="1" smtClean="0">
                  <a:solidFill>
                    <a:prstClr val="black"/>
                  </a:solidFill>
                  <a:latin typeface="Cambria" panose="02040503050406030204" pitchFamily="18" charset="0"/>
                  <a:ea typeface="Cambria" panose="02040503050406030204" pitchFamily="18" charset="0"/>
                </a:rPr>
                <a:t>sao</a:t>
              </a:r>
              <a:r>
                <a:rPr lang="en-GB" sz="3200" b="1" dirty="0" smtClean="0">
                  <a:solidFill>
                    <a:prstClr val="black"/>
                  </a:solidFill>
                  <a:latin typeface="Cambria" panose="02040503050406030204" pitchFamily="18" charset="0"/>
                  <a:ea typeface="Cambria" panose="02040503050406030204" pitchFamily="18" charset="0"/>
                </a:rPr>
                <a:t>?</a:t>
              </a:r>
              <a:endParaRPr lang="en-GB" sz="3200" b="1" dirty="0"/>
            </a:p>
          </p:txBody>
        </p:sp>
      </p:grpSp>
      <p:pic>
        <p:nvPicPr>
          <p:cNvPr id="21" name="Picture 20"/>
          <p:cNvPicPr>
            <a:picLocks noChangeAspect="1"/>
          </p:cNvPicPr>
          <p:nvPr/>
        </p:nvPicPr>
        <p:blipFill>
          <a:blip r:embed="rId3"/>
          <a:stretch>
            <a:fillRect/>
          </a:stretch>
        </p:blipFill>
        <p:spPr>
          <a:xfrm>
            <a:off x="-50962" y="-570129"/>
            <a:ext cx="2255716" cy="2395936"/>
          </a:xfrm>
          <a:prstGeom prst="rect">
            <a:avLst/>
          </a:prstGeom>
        </p:spPr>
      </p:pic>
      <p:pic>
        <p:nvPicPr>
          <p:cNvPr id="22" name="Picture 21"/>
          <p:cNvPicPr>
            <a:picLocks noChangeAspect="1"/>
          </p:cNvPicPr>
          <p:nvPr/>
        </p:nvPicPr>
        <p:blipFill>
          <a:blip r:embed="rId4"/>
          <a:stretch>
            <a:fillRect/>
          </a:stretch>
        </p:blipFill>
        <p:spPr>
          <a:xfrm>
            <a:off x="8863028" y="1437991"/>
            <a:ext cx="2773920" cy="4615072"/>
          </a:xfrm>
          <a:prstGeom prst="rect">
            <a:avLst/>
          </a:prstGeom>
        </p:spPr>
      </p:pic>
    </p:spTree>
    <p:extLst>
      <p:ext uri="{BB962C8B-B14F-4D97-AF65-F5344CB8AC3E}">
        <p14:creationId xmlns:p14="http://schemas.microsoft.com/office/powerpoint/2010/main" val="27134816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1886" y="646917"/>
            <a:ext cx="8855174" cy="1569660"/>
          </a:xfrm>
          <a:prstGeom prst="rect">
            <a:avLst/>
          </a:prstGeom>
        </p:spPr>
        <p:txBody>
          <a:bodyPr wrap="square">
            <a:spAutoFit/>
          </a:bodyPr>
          <a:lstStyle/>
          <a:p>
            <a:pPr indent="363538" algn="just"/>
            <a:r>
              <a:rPr lang="en-GB" sz="3200" dirty="0" err="1" smtClean="0">
                <a:solidFill>
                  <a:prstClr val="black"/>
                </a:solidFill>
                <a:latin typeface="Cambria" panose="02040503050406030204" pitchFamily="18" charset="0"/>
                <a:ea typeface="Cambria" panose="02040503050406030204" pitchFamily="18" charset="0"/>
              </a:rPr>
              <a:t>Từ</a:t>
            </a:r>
            <a:r>
              <a:rPr lang="en-GB" sz="3200" dirty="0" smtClean="0">
                <a:solidFill>
                  <a:prstClr val="black"/>
                </a:solidFill>
                <a:latin typeface="Cambria" panose="02040503050406030204" pitchFamily="18" charset="0"/>
                <a:ea typeface="Cambria" panose="02040503050406030204" pitchFamily="18" charset="0"/>
              </a:rPr>
              <a:t> </a:t>
            </a:r>
            <a:r>
              <a:rPr lang="en-GB" sz="3200" dirty="0" err="1" smtClean="0">
                <a:solidFill>
                  <a:prstClr val="black"/>
                </a:solidFill>
                <a:latin typeface="Cambria" panose="02040503050406030204" pitchFamily="18" charset="0"/>
                <a:ea typeface="Cambria" panose="02040503050406030204" pitchFamily="18" charset="0"/>
              </a:rPr>
              <a:t>cổng</a:t>
            </a:r>
            <a:r>
              <a:rPr lang="en-GB" sz="3200" dirty="0" smtClean="0">
                <a:solidFill>
                  <a:prstClr val="black"/>
                </a:solidFill>
                <a:latin typeface="Cambria" panose="02040503050406030204" pitchFamily="18" charset="0"/>
                <a:ea typeface="Cambria" panose="02040503050406030204" pitchFamily="18" charset="0"/>
              </a:rPr>
              <a:t> </a:t>
            </a:r>
            <a:r>
              <a:rPr lang="en-GB" sz="3200" dirty="0" err="1" smtClean="0">
                <a:solidFill>
                  <a:prstClr val="black"/>
                </a:solidFill>
                <a:latin typeface="Cambria" panose="02040503050406030204" pitchFamily="18" charset="0"/>
                <a:ea typeface="Cambria" panose="02040503050406030204" pitchFamily="18" charset="0"/>
              </a:rPr>
              <a:t>trời</a:t>
            </a:r>
            <a:r>
              <a:rPr lang="en-GB" sz="3200" dirty="0">
                <a:solidFill>
                  <a:prstClr val="black"/>
                </a:solidFill>
                <a:latin typeface="Cambria" panose="02040503050406030204" pitchFamily="18" charset="0"/>
                <a:ea typeface="Cambria" panose="02040503050406030204" pitchFamily="18" charset="0"/>
              </a:rPr>
              <a:t> </a:t>
            </a:r>
            <a:r>
              <a:rPr lang="en-GB" sz="3200" dirty="0" err="1" smtClean="0">
                <a:solidFill>
                  <a:prstClr val="black"/>
                </a:solidFill>
                <a:latin typeface="Cambria" panose="02040503050406030204" pitchFamily="18" charset="0"/>
                <a:ea typeface="Cambria" panose="02040503050406030204" pitchFamily="18" charset="0"/>
              </a:rPr>
              <a:t>nhìn</a:t>
            </a:r>
            <a:r>
              <a:rPr lang="en-GB" sz="3200" dirty="0" smtClean="0">
                <a:solidFill>
                  <a:prstClr val="black"/>
                </a:solidFill>
                <a:latin typeface="Cambria" panose="02040503050406030204" pitchFamily="18" charset="0"/>
                <a:ea typeface="Cambria" panose="02040503050406030204" pitchFamily="18" charset="0"/>
              </a:rPr>
              <a:t> </a:t>
            </a:r>
            <a:r>
              <a:rPr lang="en-GB" sz="3200" dirty="0" err="1" smtClean="0">
                <a:solidFill>
                  <a:prstClr val="black"/>
                </a:solidFill>
                <a:latin typeface="Cambria" panose="02040503050406030204" pitchFamily="18" charset="0"/>
                <a:ea typeface="Cambria" panose="02040503050406030204" pitchFamily="18" charset="0"/>
              </a:rPr>
              <a:t>ra</a:t>
            </a:r>
            <a:r>
              <a:rPr lang="en-GB" sz="3200" dirty="0" smtClean="0">
                <a:solidFill>
                  <a:prstClr val="black"/>
                </a:solidFill>
                <a:latin typeface="Cambria" panose="02040503050406030204" pitchFamily="18" charset="0"/>
                <a:ea typeface="Cambria" panose="02040503050406030204" pitchFamily="18" charset="0"/>
              </a:rPr>
              <a:t>, qua </a:t>
            </a:r>
            <a:r>
              <a:rPr lang="en-GB" sz="3200" dirty="0" err="1" smtClean="0">
                <a:solidFill>
                  <a:prstClr val="black"/>
                </a:solidFill>
                <a:latin typeface="Cambria" panose="02040503050406030204" pitchFamily="18" charset="0"/>
                <a:ea typeface="Cambria" panose="02040503050406030204" pitchFamily="18" charset="0"/>
              </a:rPr>
              <a:t>màn</a:t>
            </a:r>
            <a:r>
              <a:rPr lang="en-GB" sz="3200" dirty="0" smtClean="0">
                <a:solidFill>
                  <a:prstClr val="black"/>
                </a:solidFill>
                <a:latin typeface="Cambria" panose="02040503050406030204" pitchFamily="18" charset="0"/>
                <a:ea typeface="Cambria" panose="02040503050406030204" pitchFamily="18" charset="0"/>
              </a:rPr>
              <a:t> </a:t>
            </a:r>
            <a:r>
              <a:rPr lang="en-GB" sz="3200" dirty="0" err="1" smtClean="0">
                <a:solidFill>
                  <a:prstClr val="black"/>
                </a:solidFill>
                <a:latin typeface="Cambria" panose="02040503050406030204" pitchFamily="18" charset="0"/>
                <a:ea typeface="Cambria" panose="02040503050406030204" pitchFamily="18" charset="0"/>
              </a:rPr>
              <a:t>sương</a:t>
            </a:r>
            <a:r>
              <a:rPr lang="en-GB" sz="3200" dirty="0" smtClean="0">
                <a:solidFill>
                  <a:prstClr val="black"/>
                </a:solidFill>
                <a:latin typeface="Cambria" panose="02040503050406030204" pitchFamily="18" charset="0"/>
                <a:ea typeface="Cambria" panose="02040503050406030204" pitchFamily="18" charset="0"/>
              </a:rPr>
              <a:t> </a:t>
            </a:r>
            <a:r>
              <a:rPr lang="en-GB" sz="3200" dirty="0" err="1" smtClean="0">
                <a:solidFill>
                  <a:prstClr val="black"/>
                </a:solidFill>
                <a:latin typeface="Cambria" panose="02040503050406030204" pitchFamily="18" charset="0"/>
                <a:ea typeface="Cambria" panose="02040503050406030204" pitchFamily="18" charset="0"/>
              </a:rPr>
              <a:t>khói</a:t>
            </a:r>
            <a:r>
              <a:rPr lang="en-GB" sz="3200" dirty="0" smtClean="0">
                <a:solidFill>
                  <a:prstClr val="black"/>
                </a:solidFill>
                <a:latin typeface="Cambria" panose="02040503050406030204" pitchFamily="18" charset="0"/>
                <a:ea typeface="Cambria" panose="02040503050406030204" pitchFamily="18" charset="0"/>
              </a:rPr>
              <a:t> </a:t>
            </a:r>
            <a:r>
              <a:rPr lang="en-GB" sz="3200" dirty="0" err="1" smtClean="0">
                <a:solidFill>
                  <a:prstClr val="black"/>
                </a:solidFill>
                <a:latin typeface="Cambria" panose="02040503050406030204" pitchFamily="18" charset="0"/>
                <a:ea typeface="Cambria" panose="02040503050406030204" pitchFamily="18" charset="0"/>
              </a:rPr>
              <a:t>huyền</a:t>
            </a:r>
            <a:r>
              <a:rPr lang="en-GB" sz="3200" dirty="0" smtClean="0">
                <a:solidFill>
                  <a:prstClr val="black"/>
                </a:solidFill>
                <a:latin typeface="Cambria" panose="02040503050406030204" pitchFamily="18" charset="0"/>
                <a:ea typeface="Cambria" panose="02040503050406030204" pitchFamily="18" charset="0"/>
              </a:rPr>
              <a:t> </a:t>
            </a:r>
            <a:r>
              <a:rPr lang="en-GB" sz="3200" dirty="0" err="1" smtClean="0">
                <a:solidFill>
                  <a:prstClr val="black"/>
                </a:solidFill>
                <a:latin typeface="Cambria" panose="02040503050406030204" pitchFamily="18" charset="0"/>
                <a:ea typeface="Cambria" panose="02040503050406030204" pitchFamily="18" charset="0"/>
              </a:rPr>
              <a:t>ảo</a:t>
            </a:r>
            <a:r>
              <a:rPr lang="en-GB" sz="3200" dirty="0" smtClean="0">
                <a:solidFill>
                  <a:prstClr val="black"/>
                </a:solidFill>
                <a:latin typeface="Cambria" panose="02040503050406030204" pitchFamily="18" charset="0"/>
                <a:ea typeface="Cambria" panose="02040503050406030204" pitchFamily="18" charset="0"/>
              </a:rPr>
              <a:t> </a:t>
            </a:r>
            <a:r>
              <a:rPr lang="en-GB" sz="3200" dirty="0" err="1" smtClean="0">
                <a:solidFill>
                  <a:prstClr val="black"/>
                </a:solidFill>
                <a:latin typeface="Cambria" panose="02040503050406030204" pitchFamily="18" charset="0"/>
                <a:ea typeface="Cambria" panose="02040503050406030204" pitchFamily="18" charset="0"/>
              </a:rPr>
              <a:t>có</a:t>
            </a:r>
            <a:r>
              <a:rPr lang="en-GB" sz="3200" dirty="0" smtClean="0">
                <a:solidFill>
                  <a:prstClr val="black"/>
                </a:solidFill>
                <a:latin typeface="Cambria" panose="02040503050406030204" pitchFamily="18" charset="0"/>
                <a:ea typeface="Cambria" panose="02040503050406030204" pitchFamily="18" charset="0"/>
              </a:rPr>
              <a:t> </a:t>
            </a:r>
            <a:r>
              <a:rPr lang="en-GB" sz="3200" dirty="0" err="1" smtClean="0">
                <a:solidFill>
                  <a:prstClr val="black"/>
                </a:solidFill>
                <a:latin typeface="Cambria" panose="02040503050406030204" pitchFamily="18" charset="0"/>
                <a:ea typeface="Cambria" panose="02040503050406030204" pitchFamily="18" charset="0"/>
              </a:rPr>
              <a:t>thể</a:t>
            </a:r>
            <a:r>
              <a:rPr lang="en-GB" sz="3200" dirty="0" smtClean="0">
                <a:solidFill>
                  <a:prstClr val="black"/>
                </a:solidFill>
                <a:latin typeface="Cambria" panose="02040503050406030204" pitchFamily="18" charset="0"/>
                <a:ea typeface="Cambria" panose="02040503050406030204" pitchFamily="18" charset="0"/>
              </a:rPr>
              <a:t> </a:t>
            </a:r>
            <a:r>
              <a:rPr lang="en-GB" sz="3200" dirty="0" err="1" smtClean="0">
                <a:solidFill>
                  <a:prstClr val="black"/>
                </a:solidFill>
                <a:latin typeface="Cambria" panose="02040503050406030204" pitchFamily="18" charset="0"/>
                <a:ea typeface="Cambria" panose="02040503050406030204" pitchFamily="18" charset="0"/>
              </a:rPr>
              <a:t>thấy</a:t>
            </a:r>
            <a:r>
              <a:rPr lang="en-GB" sz="3200" dirty="0" smtClean="0">
                <a:solidFill>
                  <a:prstClr val="black"/>
                </a:solidFill>
                <a:latin typeface="Cambria" panose="02040503050406030204" pitchFamily="18" charset="0"/>
                <a:ea typeface="Cambria" panose="02040503050406030204" pitchFamily="18" charset="0"/>
              </a:rPr>
              <a:t> </a:t>
            </a:r>
            <a:r>
              <a:rPr lang="en-GB" sz="3200" dirty="0" err="1" smtClean="0">
                <a:solidFill>
                  <a:prstClr val="black"/>
                </a:solidFill>
                <a:latin typeface="Cambria" panose="02040503050406030204" pitchFamily="18" charset="0"/>
                <a:ea typeface="Cambria" panose="02040503050406030204" pitchFamily="18" charset="0"/>
              </a:rPr>
              <a:t>cả</a:t>
            </a:r>
            <a:r>
              <a:rPr lang="en-GB" sz="3200" dirty="0" smtClean="0">
                <a:solidFill>
                  <a:prstClr val="black"/>
                </a:solidFill>
                <a:latin typeface="Cambria" panose="02040503050406030204" pitchFamily="18" charset="0"/>
                <a:ea typeface="Cambria" panose="02040503050406030204" pitchFamily="18" charset="0"/>
              </a:rPr>
              <a:t> </a:t>
            </a:r>
            <a:r>
              <a:rPr lang="en-GB" sz="3200" dirty="0" err="1" smtClean="0">
                <a:solidFill>
                  <a:prstClr val="black"/>
                </a:solidFill>
                <a:latin typeface="Cambria" panose="02040503050406030204" pitchFamily="18" charset="0"/>
                <a:ea typeface="Cambria" panose="02040503050406030204" pitchFamily="18" charset="0"/>
              </a:rPr>
              <a:t>một</a:t>
            </a:r>
            <a:r>
              <a:rPr lang="en-GB" sz="3200" dirty="0" smtClean="0">
                <a:solidFill>
                  <a:prstClr val="black"/>
                </a:solidFill>
                <a:latin typeface="Cambria" panose="02040503050406030204" pitchFamily="18" charset="0"/>
                <a:ea typeface="Cambria" panose="02040503050406030204" pitchFamily="18" charset="0"/>
              </a:rPr>
              <a:t> </a:t>
            </a:r>
            <a:r>
              <a:rPr lang="en-GB" sz="3200" dirty="0" err="1" smtClean="0">
                <a:solidFill>
                  <a:prstClr val="black"/>
                </a:solidFill>
                <a:latin typeface="Cambria" panose="02040503050406030204" pitchFamily="18" charset="0"/>
                <a:ea typeface="Cambria" panose="02040503050406030204" pitchFamily="18" charset="0"/>
              </a:rPr>
              <a:t>không</a:t>
            </a:r>
            <a:r>
              <a:rPr lang="en-GB" sz="3200" dirty="0" smtClean="0">
                <a:solidFill>
                  <a:prstClr val="black"/>
                </a:solidFill>
                <a:latin typeface="Cambria" panose="02040503050406030204" pitchFamily="18" charset="0"/>
                <a:ea typeface="Cambria" panose="02040503050406030204" pitchFamily="18" charset="0"/>
              </a:rPr>
              <a:t> </a:t>
            </a:r>
            <a:r>
              <a:rPr lang="en-GB" sz="3200" dirty="0" err="1" smtClean="0">
                <a:solidFill>
                  <a:prstClr val="black"/>
                </a:solidFill>
                <a:latin typeface="Cambria" panose="02040503050406030204" pitchFamily="18" charset="0"/>
                <a:ea typeface="Cambria" panose="02040503050406030204" pitchFamily="18" charset="0"/>
              </a:rPr>
              <a:t>gian</a:t>
            </a:r>
            <a:r>
              <a:rPr lang="en-GB" sz="3200" dirty="0" smtClean="0">
                <a:solidFill>
                  <a:prstClr val="black"/>
                </a:solidFill>
                <a:latin typeface="Cambria" panose="02040503050406030204" pitchFamily="18" charset="0"/>
                <a:ea typeface="Cambria" panose="02040503050406030204" pitchFamily="18" charset="0"/>
              </a:rPr>
              <a:t> </a:t>
            </a:r>
            <a:r>
              <a:rPr lang="en-GB" sz="3200" dirty="0" err="1" smtClean="0">
                <a:solidFill>
                  <a:prstClr val="black"/>
                </a:solidFill>
                <a:latin typeface="Cambria" panose="02040503050406030204" pitchFamily="18" charset="0"/>
                <a:ea typeface="Cambria" panose="02040503050406030204" pitchFamily="18" charset="0"/>
              </a:rPr>
              <a:t>mênh</a:t>
            </a:r>
            <a:r>
              <a:rPr lang="en-GB" sz="3200" dirty="0" smtClean="0">
                <a:solidFill>
                  <a:prstClr val="black"/>
                </a:solidFill>
                <a:latin typeface="Cambria" panose="02040503050406030204" pitchFamily="18" charset="0"/>
                <a:ea typeface="Cambria" panose="02040503050406030204" pitchFamily="18" charset="0"/>
              </a:rPr>
              <a:t> </a:t>
            </a:r>
            <a:r>
              <a:rPr lang="en-GB" sz="3200" dirty="0" err="1" smtClean="0">
                <a:solidFill>
                  <a:prstClr val="black"/>
                </a:solidFill>
                <a:latin typeface="Cambria" panose="02040503050406030204" pitchFamily="18" charset="0"/>
                <a:ea typeface="Cambria" panose="02040503050406030204" pitchFamily="18" charset="0"/>
              </a:rPr>
              <a:t>mông</a:t>
            </a:r>
            <a:r>
              <a:rPr lang="en-GB" sz="3200" dirty="0" smtClean="0">
                <a:solidFill>
                  <a:prstClr val="black"/>
                </a:solidFill>
                <a:latin typeface="Cambria" panose="02040503050406030204" pitchFamily="18" charset="0"/>
                <a:ea typeface="Cambria" panose="02040503050406030204" pitchFamily="18" charset="0"/>
              </a:rPr>
              <a:t>, </a:t>
            </a:r>
            <a:r>
              <a:rPr lang="en-GB" sz="3200" dirty="0" err="1" smtClean="0">
                <a:solidFill>
                  <a:prstClr val="black"/>
                </a:solidFill>
                <a:latin typeface="Cambria" panose="02040503050406030204" pitchFamily="18" charset="0"/>
                <a:ea typeface="Cambria" panose="02040503050406030204" pitchFamily="18" charset="0"/>
              </a:rPr>
              <a:t>bất</a:t>
            </a:r>
            <a:r>
              <a:rPr lang="en-GB" sz="3200" dirty="0" smtClean="0">
                <a:solidFill>
                  <a:prstClr val="black"/>
                </a:solidFill>
                <a:latin typeface="Cambria" panose="02040503050406030204" pitchFamily="18" charset="0"/>
                <a:ea typeface="Cambria" panose="02040503050406030204" pitchFamily="18" charset="0"/>
              </a:rPr>
              <a:t> </a:t>
            </a:r>
            <a:r>
              <a:rPr lang="en-GB" sz="3200" dirty="0" err="1" smtClean="0">
                <a:solidFill>
                  <a:prstClr val="black"/>
                </a:solidFill>
                <a:latin typeface="Cambria" panose="02040503050406030204" pitchFamily="18" charset="0"/>
                <a:ea typeface="Cambria" panose="02040503050406030204" pitchFamily="18" charset="0"/>
              </a:rPr>
              <a:t>tận</a:t>
            </a:r>
            <a:r>
              <a:rPr lang="en-GB" sz="3200" dirty="0" smtClean="0">
                <a:solidFill>
                  <a:prstClr val="black"/>
                </a:solidFill>
                <a:latin typeface="Cambria" panose="02040503050406030204" pitchFamily="18" charset="0"/>
                <a:ea typeface="Cambria" panose="02040503050406030204" pitchFamily="18" charset="0"/>
              </a:rPr>
              <a:t>.</a:t>
            </a:r>
          </a:p>
        </p:txBody>
      </p:sp>
      <p:sp>
        <p:nvSpPr>
          <p:cNvPr id="8" name="Rectangle 7"/>
          <p:cNvSpPr/>
          <p:nvPr/>
        </p:nvSpPr>
        <p:spPr>
          <a:xfrm>
            <a:off x="793472" y="2122754"/>
            <a:ext cx="10523587" cy="4031873"/>
          </a:xfrm>
          <a:prstGeom prst="rect">
            <a:avLst/>
          </a:prstGeom>
        </p:spPr>
        <p:txBody>
          <a:bodyPr wrap="square">
            <a:spAutoFit/>
          </a:bodyPr>
          <a:lstStyle/>
          <a:p>
            <a:pPr marL="457200" lvl="0" indent="-457200" algn="just">
              <a:buFontTx/>
              <a:buChar char="-"/>
            </a:pPr>
            <a:r>
              <a:rPr lang="en-GB" sz="3200" dirty="0" err="1">
                <a:solidFill>
                  <a:prstClr val="black"/>
                </a:solidFill>
                <a:latin typeface="Cambria" panose="02040503050406030204" pitchFamily="18" charset="0"/>
                <a:ea typeface="Cambria" panose="02040503050406030204" pitchFamily="18" charset="0"/>
              </a:rPr>
              <a:t>Những</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cảnh</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rừng</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ngút</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ngàn</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cây</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trái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và</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muôn</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vàn</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sắc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màu</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cỏ</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hoa</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những</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vạt</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nương</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những</a:t>
            </a:r>
            <a:r>
              <a:rPr lang="en-GB" sz="3200" dirty="0">
                <a:solidFill>
                  <a:prstClr val="black"/>
                </a:solidFill>
                <a:latin typeface="Cambria" panose="02040503050406030204" pitchFamily="18" charset="0"/>
                <a:ea typeface="Cambria" panose="02040503050406030204" pitchFamily="18" charset="0"/>
              </a:rPr>
              <a:t> long </a:t>
            </a:r>
            <a:r>
              <a:rPr lang="en-GB" sz="3200" dirty="0" err="1">
                <a:solidFill>
                  <a:prstClr val="black"/>
                </a:solidFill>
                <a:latin typeface="Cambria" panose="02040503050406030204" pitchFamily="18" charset="0"/>
                <a:ea typeface="Cambria" panose="02040503050406030204" pitchFamily="18" charset="0"/>
              </a:rPr>
              <a:t>thung</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lúa</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đã</a:t>
            </a:r>
            <a:r>
              <a:rPr lang="en-GB" sz="3200" dirty="0">
                <a:solidFill>
                  <a:prstClr val="black"/>
                </a:solidFill>
                <a:latin typeface="Cambria" panose="02040503050406030204" pitchFamily="18" charset="0"/>
                <a:ea typeface="Cambria" panose="02040503050406030204" pitchFamily="18" charset="0"/>
              </a:rPr>
              <a:t> </a:t>
            </a:r>
            <a:r>
              <a:rPr lang="en-GB" sz="3200" dirty="0" err="1" smtClean="0">
                <a:solidFill>
                  <a:prstClr val="black"/>
                </a:solidFill>
                <a:latin typeface="Cambria" panose="02040503050406030204" pitchFamily="18" charset="0"/>
                <a:ea typeface="Cambria" panose="02040503050406030204" pitchFamily="18" charset="0"/>
              </a:rPr>
              <a:t>chín</a:t>
            </a:r>
            <a:r>
              <a:rPr lang="en-GB" sz="3200" dirty="0" smtClean="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vàng</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màu</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mật</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đọng</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khoảng</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trời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bồng</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bềnh</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mây</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trôi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gió</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thoảng</a:t>
            </a:r>
            <a:r>
              <a:rPr lang="en-GB" sz="3200" dirty="0">
                <a:solidFill>
                  <a:prstClr val="black"/>
                </a:solidFill>
                <a:latin typeface="Cambria" panose="02040503050406030204" pitchFamily="18" charset="0"/>
                <a:ea typeface="Cambria" panose="02040503050406030204" pitchFamily="18" charset="0"/>
              </a:rPr>
              <a:t>.</a:t>
            </a:r>
          </a:p>
          <a:p>
            <a:pPr marL="457200" lvl="0" indent="-457200" algn="just">
              <a:buFontTx/>
              <a:buChar char="-"/>
            </a:pPr>
            <a:r>
              <a:rPr lang="en-GB" sz="3200" dirty="0" err="1">
                <a:solidFill>
                  <a:prstClr val="black"/>
                </a:solidFill>
                <a:latin typeface="Cambria" panose="02040503050406030204" pitchFamily="18" charset="0"/>
                <a:ea typeface="Cambria" panose="02040503050406030204" pitchFamily="18" charset="0"/>
              </a:rPr>
              <a:t>Xa</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xa</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kia</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là</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thác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nước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trắng</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xóa</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đổ</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xuống</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từ</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triền</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núi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cao</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vang</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vọng</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ngân</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nga</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như</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khúc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nhạc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của</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đất</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trời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Dưới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chân</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núi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bên</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dòng</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suối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trong</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vắt</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nhìn</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thấu</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tới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đáy</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đàn</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dê</a:t>
            </a:r>
            <a:r>
              <a:rPr lang="en-GB" sz="3200" dirty="0">
                <a:solidFill>
                  <a:prstClr val="black"/>
                </a:solidFill>
                <a:latin typeface="Cambria" panose="02040503050406030204" pitchFamily="18" charset="0"/>
                <a:ea typeface="Cambria" panose="02040503050406030204" pitchFamily="18" charset="0"/>
              </a:rPr>
              <a:t> thong dong </a:t>
            </a:r>
            <a:r>
              <a:rPr lang="en-GB" sz="3200" dirty="0" err="1">
                <a:solidFill>
                  <a:prstClr val="black"/>
                </a:solidFill>
                <a:latin typeface="Cambria" panose="02040503050406030204" pitchFamily="18" charset="0"/>
                <a:ea typeface="Cambria" panose="02040503050406030204" pitchFamily="18" charset="0"/>
              </a:rPr>
              <a:t>soi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bóng</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mình</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xuống</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suối</a:t>
            </a:r>
            <a:r>
              <a:rPr lang="en-GB" sz="3200" dirty="0">
                <a:solidFill>
                  <a:prstClr val="black"/>
                </a:solidFill>
                <a:latin typeface="Cambria" panose="02040503050406030204" pitchFamily="18" charset="0"/>
                <a:ea typeface="Cambria" panose="02040503050406030204" pitchFamily="18" charset="0"/>
              </a:rPr>
              <a:t>.</a:t>
            </a:r>
            <a:endParaRPr lang="en-GB" sz="3200" dirty="0">
              <a:solidFill>
                <a:prstClr val="black"/>
              </a:solidFill>
            </a:endParaRPr>
          </a:p>
        </p:txBody>
      </p:sp>
      <p:pic>
        <p:nvPicPr>
          <p:cNvPr id="9" name="Picture 8"/>
          <p:cNvPicPr>
            <a:picLocks noChangeAspect="1"/>
          </p:cNvPicPr>
          <p:nvPr/>
        </p:nvPicPr>
        <p:blipFill>
          <a:blip r:embed="rId2"/>
          <a:stretch>
            <a:fillRect/>
          </a:stretch>
        </p:blipFill>
        <p:spPr>
          <a:xfrm>
            <a:off x="65315" y="-407665"/>
            <a:ext cx="2237426" cy="2395936"/>
          </a:xfrm>
          <a:prstGeom prst="rect">
            <a:avLst/>
          </a:prstGeom>
        </p:spPr>
      </p:pic>
    </p:spTree>
    <p:extLst>
      <p:ext uri="{BB962C8B-B14F-4D97-AF65-F5344CB8AC3E}">
        <p14:creationId xmlns:p14="http://schemas.microsoft.com/office/powerpoint/2010/main" val="28981246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466960" y="3236016"/>
            <a:ext cx="3800240" cy="3252549"/>
          </a:xfrm>
          <a:custGeom>
            <a:avLst/>
            <a:gdLst/>
            <a:ahLst/>
            <a:cxnLst/>
            <a:rect l="l" t="t" r="r" b="b"/>
            <a:pathLst>
              <a:path w="5067437" h="4693714">
                <a:moveTo>
                  <a:pt x="0" y="0"/>
                </a:moveTo>
                <a:lnTo>
                  <a:pt x="5067437" y="0"/>
                </a:lnTo>
                <a:lnTo>
                  <a:pt x="5067437" y="4693713"/>
                </a:lnTo>
                <a:lnTo>
                  <a:pt x="0" y="4693713"/>
                </a:lnTo>
                <a:lnTo>
                  <a:pt x="0" y="0"/>
                </a:lnTo>
                <a:close/>
              </a:path>
            </a:pathLst>
          </a:custGeom>
          <a:blipFill>
            <a:blip r:embed="rId2"/>
            <a:stretch>
              <a:fillRect/>
            </a:stretch>
          </a:blipFill>
        </p:spPr>
      </p:sp>
      <p:grpSp>
        <p:nvGrpSpPr>
          <p:cNvPr id="7" name="Group 6"/>
          <p:cNvGrpSpPr/>
          <p:nvPr/>
        </p:nvGrpSpPr>
        <p:grpSpPr>
          <a:xfrm>
            <a:off x="803564" y="595744"/>
            <a:ext cx="5791200" cy="3491347"/>
            <a:chOff x="1385455" y="789707"/>
            <a:chExt cx="5791200" cy="3491347"/>
          </a:xfrm>
        </p:grpSpPr>
        <p:sp>
          <p:nvSpPr>
            <p:cNvPr id="4" name="Rounded Rectangular Callout 3"/>
            <p:cNvSpPr/>
            <p:nvPr/>
          </p:nvSpPr>
          <p:spPr>
            <a:xfrm>
              <a:off x="1385455" y="789707"/>
              <a:ext cx="5791200" cy="3491347"/>
            </a:xfrm>
            <a:custGeom>
              <a:avLst/>
              <a:gdLst>
                <a:gd name="connsiteX0" fmla="*/ 0 w 5264727"/>
                <a:gd name="connsiteY0" fmla="*/ 334825 h 2008910"/>
                <a:gd name="connsiteX1" fmla="*/ 334825 w 5264727"/>
                <a:gd name="connsiteY1" fmla="*/ 0 h 2008910"/>
                <a:gd name="connsiteX2" fmla="*/ 3071091 w 5264727"/>
                <a:gd name="connsiteY2" fmla="*/ 0 h 2008910"/>
                <a:gd name="connsiteX3" fmla="*/ 3071091 w 5264727"/>
                <a:gd name="connsiteY3" fmla="*/ 0 h 2008910"/>
                <a:gd name="connsiteX4" fmla="*/ 4387273 w 5264727"/>
                <a:gd name="connsiteY4" fmla="*/ 0 h 2008910"/>
                <a:gd name="connsiteX5" fmla="*/ 4929902 w 5264727"/>
                <a:gd name="connsiteY5" fmla="*/ 0 h 2008910"/>
                <a:gd name="connsiteX6" fmla="*/ 5264727 w 5264727"/>
                <a:gd name="connsiteY6" fmla="*/ 334825 h 2008910"/>
                <a:gd name="connsiteX7" fmla="*/ 5264727 w 5264727"/>
                <a:gd name="connsiteY7" fmla="*/ 1171864 h 2008910"/>
                <a:gd name="connsiteX8" fmla="*/ 5264727 w 5264727"/>
                <a:gd name="connsiteY8" fmla="*/ 1171864 h 2008910"/>
                <a:gd name="connsiteX9" fmla="*/ 5264727 w 5264727"/>
                <a:gd name="connsiteY9" fmla="*/ 1674092 h 2008910"/>
                <a:gd name="connsiteX10" fmla="*/ 5264727 w 5264727"/>
                <a:gd name="connsiteY10" fmla="*/ 1674085 h 2008910"/>
                <a:gd name="connsiteX11" fmla="*/ 4929902 w 5264727"/>
                <a:gd name="connsiteY11" fmla="*/ 2008910 h 2008910"/>
                <a:gd name="connsiteX12" fmla="*/ 4387273 w 5264727"/>
                <a:gd name="connsiteY12" fmla="*/ 2008910 h 2008910"/>
                <a:gd name="connsiteX13" fmla="*/ 2699331 w 5264727"/>
                <a:gd name="connsiteY13" fmla="*/ 2703370 h 2008910"/>
                <a:gd name="connsiteX14" fmla="*/ 3071091 w 5264727"/>
                <a:gd name="connsiteY14" fmla="*/ 2008910 h 2008910"/>
                <a:gd name="connsiteX15" fmla="*/ 334825 w 5264727"/>
                <a:gd name="connsiteY15" fmla="*/ 2008910 h 2008910"/>
                <a:gd name="connsiteX16" fmla="*/ 0 w 5264727"/>
                <a:gd name="connsiteY16" fmla="*/ 1674085 h 2008910"/>
                <a:gd name="connsiteX17" fmla="*/ 0 w 5264727"/>
                <a:gd name="connsiteY17" fmla="*/ 1674092 h 2008910"/>
                <a:gd name="connsiteX18" fmla="*/ 0 w 5264727"/>
                <a:gd name="connsiteY18" fmla="*/ 1171864 h 2008910"/>
                <a:gd name="connsiteX19" fmla="*/ 0 w 5264727"/>
                <a:gd name="connsiteY19" fmla="*/ 1171864 h 2008910"/>
                <a:gd name="connsiteX20" fmla="*/ 0 w 5264727"/>
                <a:gd name="connsiteY20" fmla="*/ 334825 h 2008910"/>
                <a:gd name="connsiteX0" fmla="*/ 0 w 5264727"/>
                <a:gd name="connsiteY0" fmla="*/ 334825 h 2703370"/>
                <a:gd name="connsiteX1" fmla="*/ 334825 w 5264727"/>
                <a:gd name="connsiteY1" fmla="*/ 0 h 2703370"/>
                <a:gd name="connsiteX2" fmla="*/ 3071091 w 5264727"/>
                <a:gd name="connsiteY2" fmla="*/ 0 h 2703370"/>
                <a:gd name="connsiteX3" fmla="*/ 3071091 w 5264727"/>
                <a:gd name="connsiteY3" fmla="*/ 0 h 2703370"/>
                <a:gd name="connsiteX4" fmla="*/ 4387273 w 5264727"/>
                <a:gd name="connsiteY4" fmla="*/ 0 h 2703370"/>
                <a:gd name="connsiteX5" fmla="*/ 4929902 w 5264727"/>
                <a:gd name="connsiteY5" fmla="*/ 0 h 2703370"/>
                <a:gd name="connsiteX6" fmla="*/ 5264727 w 5264727"/>
                <a:gd name="connsiteY6" fmla="*/ 334825 h 2703370"/>
                <a:gd name="connsiteX7" fmla="*/ 5264727 w 5264727"/>
                <a:gd name="connsiteY7" fmla="*/ 1171864 h 2703370"/>
                <a:gd name="connsiteX8" fmla="*/ 5264727 w 5264727"/>
                <a:gd name="connsiteY8" fmla="*/ 1171864 h 2703370"/>
                <a:gd name="connsiteX9" fmla="*/ 5264727 w 5264727"/>
                <a:gd name="connsiteY9" fmla="*/ 1674092 h 2703370"/>
                <a:gd name="connsiteX10" fmla="*/ 5264727 w 5264727"/>
                <a:gd name="connsiteY10" fmla="*/ 1674085 h 2703370"/>
                <a:gd name="connsiteX11" fmla="*/ 4929902 w 5264727"/>
                <a:gd name="connsiteY11" fmla="*/ 2008910 h 2703370"/>
                <a:gd name="connsiteX12" fmla="*/ 4387273 w 5264727"/>
                <a:gd name="connsiteY12" fmla="*/ 2008910 h 2703370"/>
                <a:gd name="connsiteX13" fmla="*/ 2699331 w 5264727"/>
                <a:gd name="connsiteY13" fmla="*/ 2703370 h 2703370"/>
                <a:gd name="connsiteX14" fmla="*/ 2641600 w 5264727"/>
                <a:gd name="connsiteY14" fmla="*/ 2036619 h 2703370"/>
                <a:gd name="connsiteX15" fmla="*/ 334825 w 5264727"/>
                <a:gd name="connsiteY15" fmla="*/ 2008910 h 2703370"/>
                <a:gd name="connsiteX16" fmla="*/ 0 w 5264727"/>
                <a:gd name="connsiteY16" fmla="*/ 1674085 h 2703370"/>
                <a:gd name="connsiteX17" fmla="*/ 0 w 5264727"/>
                <a:gd name="connsiteY17" fmla="*/ 1674092 h 2703370"/>
                <a:gd name="connsiteX18" fmla="*/ 0 w 5264727"/>
                <a:gd name="connsiteY18" fmla="*/ 1171864 h 2703370"/>
                <a:gd name="connsiteX19" fmla="*/ 0 w 5264727"/>
                <a:gd name="connsiteY19" fmla="*/ 1171864 h 2703370"/>
                <a:gd name="connsiteX20" fmla="*/ 0 w 5264727"/>
                <a:gd name="connsiteY20" fmla="*/ 334825 h 2703370"/>
                <a:gd name="connsiteX0" fmla="*/ 0 w 5264727"/>
                <a:gd name="connsiteY0" fmla="*/ 334825 h 2703370"/>
                <a:gd name="connsiteX1" fmla="*/ 334825 w 5264727"/>
                <a:gd name="connsiteY1" fmla="*/ 0 h 2703370"/>
                <a:gd name="connsiteX2" fmla="*/ 3071091 w 5264727"/>
                <a:gd name="connsiteY2" fmla="*/ 0 h 2703370"/>
                <a:gd name="connsiteX3" fmla="*/ 3071091 w 5264727"/>
                <a:gd name="connsiteY3" fmla="*/ 0 h 2703370"/>
                <a:gd name="connsiteX4" fmla="*/ 4387273 w 5264727"/>
                <a:gd name="connsiteY4" fmla="*/ 0 h 2703370"/>
                <a:gd name="connsiteX5" fmla="*/ 4929902 w 5264727"/>
                <a:gd name="connsiteY5" fmla="*/ 0 h 2703370"/>
                <a:gd name="connsiteX6" fmla="*/ 5264727 w 5264727"/>
                <a:gd name="connsiteY6" fmla="*/ 334825 h 2703370"/>
                <a:gd name="connsiteX7" fmla="*/ 5264727 w 5264727"/>
                <a:gd name="connsiteY7" fmla="*/ 1171864 h 2703370"/>
                <a:gd name="connsiteX8" fmla="*/ 5264727 w 5264727"/>
                <a:gd name="connsiteY8" fmla="*/ 1171864 h 2703370"/>
                <a:gd name="connsiteX9" fmla="*/ 5264727 w 5264727"/>
                <a:gd name="connsiteY9" fmla="*/ 1674092 h 2703370"/>
                <a:gd name="connsiteX10" fmla="*/ 5264727 w 5264727"/>
                <a:gd name="connsiteY10" fmla="*/ 1674085 h 2703370"/>
                <a:gd name="connsiteX11" fmla="*/ 4929902 w 5264727"/>
                <a:gd name="connsiteY11" fmla="*/ 2008910 h 2703370"/>
                <a:gd name="connsiteX12" fmla="*/ 3251200 w 5264727"/>
                <a:gd name="connsiteY12" fmla="*/ 2092037 h 2703370"/>
                <a:gd name="connsiteX13" fmla="*/ 2699331 w 5264727"/>
                <a:gd name="connsiteY13" fmla="*/ 2703370 h 2703370"/>
                <a:gd name="connsiteX14" fmla="*/ 2641600 w 5264727"/>
                <a:gd name="connsiteY14" fmla="*/ 2036619 h 2703370"/>
                <a:gd name="connsiteX15" fmla="*/ 334825 w 5264727"/>
                <a:gd name="connsiteY15" fmla="*/ 2008910 h 2703370"/>
                <a:gd name="connsiteX16" fmla="*/ 0 w 5264727"/>
                <a:gd name="connsiteY16" fmla="*/ 1674085 h 2703370"/>
                <a:gd name="connsiteX17" fmla="*/ 0 w 5264727"/>
                <a:gd name="connsiteY17" fmla="*/ 1674092 h 2703370"/>
                <a:gd name="connsiteX18" fmla="*/ 0 w 5264727"/>
                <a:gd name="connsiteY18" fmla="*/ 1171864 h 2703370"/>
                <a:gd name="connsiteX19" fmla="*/ 0 w 5264727"/>
                <a:gd name="connsiteY19" fmla="*/ 1171864 h 2703370"/>
                <a:gd name="connsiteX20" fmla="*/ 0 w 5264727"/>
                <a:gd name="connsiteY20" fmla="*/ 334825 h 2703370"/>
                <a:gd name="connsiteX0" fmla="*/ 0 w 5264727"/>
                <a:gd name="connsiteY0" fmla="*/ 334825 h 3008170"/>
                <a:gd name="connsiteX1" fmla="*/ 334825 w 5264727"/>
                <a:gd name="connsiteY1" fmla="*/ 0 h 3008170"/>
                <a:gd name="connsiteX2" fmla="*/ 3071091 w 5264727"/>
                <a:gd name="connsiteY2" fmla="*/ 0 h 3008170"/>
                <a:gd name="connsiteX3" fmla="*/ 3071091 w 5264727"/>
                <a:gd name="connsiteY3" fmla="*/ 0 h 3008170"/>
                <a:gd name="connsiteX4" fmla="*/ 4387273 w 5264727"/>
                <a:gd name="connsiteY4" fmla="*/ 0 h 3008170"/>
                <a:gd name="connsiteX5" fmla="*/ 4929902 w 5264727"/>
                <a:gd name="connsiteY5" fmla="*/ 0 h 3008170"/>
                <a:gd name="connsiteX6" fmla="*/ 5264727 w 5264727"/>
                <a:gd name="connsiteY6" fmla="*/ 334825 h 3008170"/>
                <a:gd name="connsiteX7" fmla="*/ 5264727 w 5264727"/>
                <a:gd name="connsiteY7" fmla="*/ 1171864 h 3008170"/>
                <a:gd name="connsiteX8" fmla="*/ 5264727 w 5264727"/>
                <a:gd name="connsiteY8" fmla="*/ 1171864 h 3008170"/>
                <a:gd name="connsiteX9" fmla="*/ 5264727 w 5264727"/>
                <a:gd name="connsiteY9" fmla="*/ 1674092 h 3008170"/>
                <a:gd name="connsiteX10" fmla="*/ 5264727 w 5264727"/>
                <a:gd name="connsiteY10" fmla="*/ 1674085 h 3008170"/>
                <a:gd name="connsiteX11" fmla="*/ 4929902 w 5264727"/>
                <a:gd name="connsiteY11" fmla="*/ 2008910 h 3008170"/>
                <a:gd name="connsiteX12" fmla="*/ 3251200 w 5264727"/>
                <a:gd name="connsiteY12" fmla="*/ 2092037 h 3008170"/>
                <a:gd name="connsiteX13" fmla="*/ 2255986 w 5264727"/>
                <a:gd name="connsiteY13" fmla="*/ 3008170 h 3008170"/>
                <a:gd name="connsiteX14" fmla="*/ 2641600 w 5264727"/>
                <a:gd name="connsiteY14" fmla="*/ 2036619 h 3008170"/>
                <a:gd name="connsiteX15" fmla="*/ 334825 w 5264727"/>
                <a:gd name="connsiteY15" fmla="*/ 2008910 h 3008170"/>
                <a:gd name="connsiteX16" fmla="*/ 0 w 5264727"/>
                <a:gd name="connsiteY16" fmla="*/ 1674085 h 3008170"/>
                <a:gd name="connsiteX17" fmla="*/ 0 w 5264727"/>
                <a:gd name="connsiteY17" fmla="*/ 1674092 h 3008170"/>
                <a:gd name="connsiteX18" fmla="*/ 0 w 5264727"/>
                <a:gd name="connsiteY18" fmla="*/ 1171864 h 3008170"/>
                <a:gd name="connsiteX19" fmla="*/ 0 w 5264727"/>
                <a:gd name="connsiteY19" fmla="*/ 1171864 h 3008170"/>
                <a:gd name="connsiteX20" fmla="*/ 0 w 5264727"/>
                <a:gd name="connsiteY20" fmla="*/ 334825 h 300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64727" h="3008170">
                  <a:moveTo>
                    <a:pt x="0" y="334825"/>
                  </a:moveTo>
                  <a:cubicBezTo>
                    <a:pt x="0" y="149906"/>
                    <a:pt x="149906" y="0"/>
                    <a:pt x="334825" y="0"/>
                  </a:cubicBezTo>
                  <a:lnTo>
                    <a:pt x="3071091" y="0"/>
                  </a:lnTo>
                  <a:lnTo>
                    <a:pt x="3071091" y="0"/>
                  </a:lnTo>
                  <a:lnTo>
                    <a:pt x="4387273" y="0"/>
                  </a:lnTo>
                  <a:lnTo>
                    <a:pt x="4929902" y="0"/>
                  </a:lnTo>
                  <a:cubicBezTo>
                    <a:pt x="5114821" y="0"/>
                    <a:pt x="5264727" y="149906"/>
                    <a:pt x="5264727" y="334825"/>
                  </a:cubicBezTo>
                  <a:lnTo>
                    <a:pt x="5264727" y="1171864"/>
                  </a:lnTo>
                  <a:lnTo>
                    <a:pt x="5264727" y="1171864"/>
                  </a:lnTo>
                  <a:lnTo>
                    <a:pt x="5264727" y="1674092"/>
                  </a:lnTo>
                  <a:lnTo>
                    <a:pt x="5264727" y="1674085"/>
                  </a:lnTo>
                  <a:cubicBezTo>
                    <a:pt x="5264727" y="1859004"/>
                    <a:pt x="5114821" y="2008910"/>
                    <a:pt x="4929902" y="2008910"/>
                  </a:cubicBezTo>
                  <a:lnTo>
                    <a:pt x="3251200" y="2092037"/>
                  </a:lnTo>
                  <a:lnTo>
                    <a:pt x="2255986" y="3008170"/>
                  </a:lnTo>
                  <a:lnTo>
                    <a:pt x="2641600" y="2036619"/>
                  </a:lnTo>
                  <a:cubicBezTo>
                    <a:pt x="1729511" y="2036619"/>
                    <a:pt x="1246914" y="2008910"/>
                    <a:pt x="334825" y="2008910"/>
                  </a:cubicBezTo>
                  <a:cubicBezTo>
                    <a:pt x="149906" y="2008910"/>
                    <a:pt x="0" y="1859004"/>
                    <a:pt x="0" y="1674085"/>
                  </a:cubicBezTo>
                  <a:lnTo>
                    <a:pt x="0" y="1674092"/>
                  </a:lnTo>
                  <a:lnTo>
                    <a:pt x="0" y="1171864"/>
                  </a:lnTo>
                  <a:lnTo>
                    <a:pt x="0" y="1171864"/>
                  </a:lnTo>
                  <a:lnTo>
                    <a:pt x="0" y="334825"/>
                  </a:lnTo>
                  <a:close/>
                </a:path>
              </a:pathLst>
            </a:custGeom>
            <a:solidFill>
              <a:schemeClr val="bg1"/>
            </a:solidFill>
            <a:ln w="28575">
              <a:solidFill>
                <a:srgbClr val="7391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898074" y="971916"/>
              <a:ext cx="5029200" cy="2062103"/>
            </a:xfrm>
            <a:prstGeom prst="rect">
              <a:avLst/>
            </a:prstGeom>
            <a:noFill/>
          </p:spPr>
          <p:txBody>
            <a:bodyPr wrap="square" rtlCol="0">
              <a:spAutoFit/>
            </a:bodyPr>
            <a:lstStyle/>
            <a:p>
              <a:pPr algn="just"/>
              <a:r>
                <a:rPr lang="en-GB" sz="3200" dirty="0" err="1" smtClean="0">
                  <a:latin typeface="Cambria" panose="02040503050406030204" pitchFamily="18" charset="0"/>
                  <a:ea typeface="Cambria" panose="02040503050406030204" pitchFamily="18" charset="0"/>
                </a:rPr>
                <a:t>Quan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sát</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tranh</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chủ</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điểm</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nêu</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nội</a:t>
              </a:r>
              <a:r>
                <a:rPr lang="en-GB" sz="3200" dirty="0" smtClean="0">
                  <a:latin typeface="Cambria" panose="02040503050406030204" pitchFamily="18" charset="0"/>
                  <a:ea typeface="Cambria" panose="02040503050406030204" pitchFamily="18" charset="0"/>
                </a:rPr>
                <a:t> dung </a:t>
              </a:r>
              <a:r>
                <a:rPr lang="en-GB" sz="3200" dirty="0" err="1" smtClean="0">
                  <a:latin typeface="Cambria" panose="02040503050406030204" pitchFamily="18" charset="0"/>
                  <a:ea typeface="Cambria" panose="02040503050406030204" pitchFamily="18" charset="0"/>
                </a:rPr>
                <a:t>tranh</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vẻ</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đẹp</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của</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cảnh</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vật</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thiên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nhiên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trong</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tranh</a:t>
              </a: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p:txBody>
        </p:sp>
      </p:grpSp>
      <p:sp>
        <p:nvSpPr>
          <p:cNvPr id="8" name="Freeform 2"/>
          <p:cNvSpPr/>
          <p:nvPr/>
        </p:nvSpPr>
        <p:spPr>
          <a:xfrm>
            <a:off x="6858002" y="385714"/>
            <a:ext cx="4890653" cy="6102851"/>
          </a:xfrm>
          <a:custGeom>
            <a:avLst/>
            <a:gdLst/>
            <a:ahLst/>
            <a:cxnLst/>
            <a:rect l="l" t="t" r="r" b="b"/>
            <a:pathLst>
              <a:path w="6313042" h="8852366">
                <a:moveTo>
                  <a:pt x="0" y="0"/>
                </a:moveTo>
                <a:lnTo>
                  <a:pt x="6313042" y="0"/>
                </a:lnTo>
                <a:lnTo>
                  <a:pt x="6313042" y="8852366"/>
                </a:lnTo>
                <a:lnTo>
                  <a:pt x="0" y="8852366"/>
                </a:lnTo>
                <a:lnTo>
                  <a:pt x="0" y="0"/>
                </a:lnTo>
                <a:close/>
              </a:path>
            </a:pathLst>
          </a:custGeom>
          <a:blipFill>
            <a:blip r:embed="rId3"/>
            <a:stretch>
              <a:fillRect/>
            </a:stretch>
          </a:blipFill>
        </p:spPr>
      </p:sp>
      <p:grpSp>
        <p:nvGrpSpPr>
          <p:cNvPr id="10" name="Group 9"/>
          <p:cNvGrpSpPr/>
          <p:nvPr/>
        </p:nvGrpSpPr>
        <p:grpSpPr>
          <a:xfrm>
            <a:off x="831276" y="595744"/>
            <a:ext cx="5791200" cy="3491347"/>
            <a:chOff x="1385455" y="789707"/>
            <a:chExt cx="5791200" cy="3491347"/>
          </a:xfrm>
        </p:grpSpPr>
        <p:sp>
          <p:nvSpPr>
            <p:cNvPr id="11" name="Rounded Rectangular Callout 3"/>
            <p:cNvSpPr/>
            <p:nvPr/>
          </p:nvSpPr>
          <p:spPr>
            <a:xfrm>
              <a:off x="1385455" y="789707"/>
              <a:ext cx="5791200" cy="3491347"/>
            </a:xfrm>
            <a:custGeom>
              <a:avLst/>
              <a:gdLst>
                <a:gd name="connsiteX0" fmla="*/ 0 w 5264727"/>
                <a:gd name="connsiteY0" fmla="*/ 334825 h 2008910"/>
                <a:gd name="connsiteX1" fmla="*/ 334825 w 5264727"/>
                <a:gd name="connsiteY1" fmla="*/ 0 h 2008910"/>
                <a:gd name="connsiteX2" fmla="*/ 3071091 w 5264727"/>
                <a:gd name="connsiteY2" fmla="*/ 0 h 2008910"/>
                <a:gd name="connsiteX3" fmla="*/ 3071091 w 5264727"/>
                <a:gd name="connsiteY3" fmla="*/ 0 h 2008910"/>
                <a:gd name="connsiteX4" fmla="*/ 4387273 w 5264727"/>
                <a:gd name="connsiteY4" fmla="*/ 0 h 2008910"/>
                <a:gd name="connsiteX5" fmla="*/ 4929902 w 5264727"/>
                <a:gd name="connsiteY5" fmla="*/ 0 h 2008910"/>
                <a:gd name="connsiteX6" fmla="*/ 5264727 w 5264727"/>
                <a:gd name="connsiteY6" fmla="*/ 334825 h 2008910"/>
                <a:gd name="connsiteX7" fmla="*/ 5264727 w 5264727"/>
                <a:gd name="connsiteY7" fmla="*/ 1171864 h 2008910"/>
                <a:gd name="connsiteX8" fmla="*/ 5264727 w 5264727"/>
                <a:gd name="connsiteY8" fmla="*/ 1171864 h 2008910"/>
                <a:gd name="connsiteX9" fmla="*/ 5264727 w 5264727"/>
                <a:gd name="connsiteY9" fmla="*/ 1674092 h 2008910"/>
                <a:gd name="connsiteX10" fmla="*/ 5264727 w 5264727"/>
                <a:gd name="connsiteY10" fmla="*/ 1674085 h 2008910"/>
                <a:gd name="connsiteX11" fmla="*/ 4929902 w 5264727"/>
                <a:gd name="connsiteY11" fmla="*/ 2008910 h 2008910"/>
                <a:gd name="connsiteX12" fmla="*/ 4387273 w 5264727"/>
                <a:gd name="connsiteY12" fmla="*/ 2008910 h 2008910"/>
                <a:gd name="connsiteX13" fmla="*/ 2699331 w 5264727"/>
                <a:gd name="connsiteY13" fmla="*/ 2703370 h 2008910"/>
                <a:gd name="connsiteX14" fmla="*/ 3071091 w 5264727"/>
                <a:gd name="connsiteY14" fmla="*/ 2008910 h 2008910"/>
                <a:gd name="connsiteX15" fmla="*/ 334825 w 5264727"/>
                <a:gd name="connsiteY15" fmla="*/ 2008910 h 2008910"/>
                <a:gd name="connsiteX16" fmla="*/ 0 w 5264727"/>
                <a:gd name="connsiteY16" fmla="*/ 1674085 h 2008910"/>
                <a:gd name="connsiteX17" fmla="*/ 0 w 5264727"/>
                <a:gd name="connsiteY17" fmla="*/ 1674092 h 2008910"/>
                <a:gd name="connsiteX18" fmla="*/ 0 w 5264727"/>
                <a:gd name="connsiteY18" fmla="*/ 1171864 h 2008910"/>
                <a:gd name="connsiteX19" fmla="*/ 0 w 5264727"/>
                <a:gd name="connsiteY19" fmla="*/ 1171864 h 2008910"/>
                <a:gd name="connsiteX20" fmla="*/ 0 w 5264727"/>
                <a:gd name="connsiteY20" fmla="*/ 334825 h 2008910"/>
                <a:gd name="connsiteX0" fmla="*/ 0 w 5264727"/>
                <a:gd name="connsiteY0" fmla="*/ 334825 h 2703370"/>
                <a:gd name="connsiteX1" fmla="*/ 334825 w 5264727"/>
                <a:gd name="connsiteY1" fmla="*/ 0 h 2703370"/>
                <a:gd name="connsiteX2" fmla="*/ 3071091 w 5264727"/>
                <a:gd name="connsiteY2" fmla="*/ 0 h 2703370"/>
                <a:gd name="connsiteX3" fmla="*/ 3071091 w 5264727"/>
                <a:gd name="connsiteY3" fmla="*/ 0 h 2703370"/>
                <a:gd name="connsiteX4" fmla="*/ 4387273 w 5264727"/>
                <a:gd name="connsiteY4" fmla="*/ 0 h 2703370"/>
                <a:gd name="connsiteX5" fmla="*/ 4929902 w 5264727"/>
                <a:gd name="connsiteY5" fmla="*/ 0 h 2703370"/>
                <a:gd name="connsiteX6" fmla="*/ 5264727 w 5264727"/>
                <a:gd name="connsiteY6" fmla="*/ 334825 h 2703370"/>
                <a:gd name="connsiteX7" fmla="*/ 5264727 w 5264727"/>
                <a:gd name="connsiteY7" fmla="*/ 1171864 h 2703370"/>
                <a:gd name="connsiteX8" fmla="*/ 5264727 w 5264727"/>
                <a:gd name="connsiteY8" fmla="*/ 1171864 h 2703370"/>
                <a:gd name="connsiteX9" fmla="*/ 5264727 w 5264727"/>
                <a:gd name="connsiteY9" fmla="*/ 1674092 h 2703370"/>
                <a:gd name="connsiteX10" fmla="*/ 5264727 w 5264727"/>
                <a:gd name="connsiteY10" fmla="*/ 1674085 h 2703370"/>
                <a:gd name="connsiteX11" fmla="*/ 4929902 w 5264727"/>
                <a:gd name="connsiteY11" fmla="*/ 2008910 h 2703370"/>
                <a:gd name="connsiteX12" fmla="*/ 4387273 w 5264727"/>
                <a:gd name="connsiteY12" fmla="*/ 2008910 h 2703370"/>
                <a:gd name="connsiteX13" fmla="*/ 2699331 w 5264727"/>
                <a:gd name="connsiteY13" fmla="*/ 2703370 h 2703370"/>
                <a:gd name="connsiteX14" fmla="*/ 2641600 w 5264727"/>
                <a:gd name="connsiteY14" fmla="*/ 2036619 h 2703370"/>
                <a:gd name="connsiteX15" fmla="*/ 334825 w 5264727"/>
                <a:gd name="connsiteY15" fmla="*/ 2008910 h 2703370"/>
                <a:gd name="connsiteX16" fmla="*/ 0 w 5264727"/>
                <a:gd name="connsiteY16" fmla="*/ 1674085 h 2703370"/>
                <a:gd name="connsiteX17" fmla="*/ 0 w 5264727"/>
                <a:gd name="connsiteY17" fmla="*/ 1674092 h 2703370"/>
                <a:gd name="connsiteX18" fmla="*/ 0 w 5264727"/>
                <a:gd name="connsiteY18" fmla="*/ 1171864 h 2703370"/>
                <a:gd name="connsiteX19" fmla="*/ 0 w 5264727"/>
                <a:gd name="connsiteY19" fmla="*/ 1171864 h 2703370"/>
                <a:gd name="connsiteX20" fmla="*/ 0 w 5264727"/>
                <a:gd name="connsiteY20" fmla="*/ 334825 h 2703370"/>
                <a:gd name="connsiteX0" fmla="*/ 0 w 5264727"/>
                <a:gd name="connsiteY0" fmla="*/ 334825 h 2703370"/>
                <a:gd name="connsiteX1" fmla="*/ 334825 w 5264727"/>
                <a:gd name="connsiteY1" fmla="*/ 0 h 2703370"/>
                <a:gd name="connsiteX2" fmla="*/ 3071091 w 5264727"/>
                <a:gd name="connsiteY2" fmla="*/ 0 h 2703370"/>
                <a:gd name="connsiteX3" fmla="*/ 3071091 w 5264727"/>
                <a:gd name="connsiteY3" fmla="*/ 0 h 2703370"/>
                <a:gd name="connsiteX4" fmla="*/ 4387273 w 5264727"/>
                <a:gd name="connsiteY4" fmla="*/ 0 h 2703370"/>
                <a:gd name="connsiteX5" fmla="*/ 4929902 w 5264727"/>
                <a:gd name="connsiteY5" fmla="*/ 0 h 2703370"/>
                <a:gd name="connsiteX6" fmla="*/ 5264727 w 5264727"/>
                <a:gd name="connsiteY6" fmla="*/ 334825 h 2703370"/>
                <a:gd name="connsiteX7" fmla="*/ 5264727 w 5264727"/>
                <a:gd name="connsiteY7" fmla="*/ 1171864 h 2703370"/>
                <a:gd name="connsiteX8" fmla="*/ 5264727 w 5264727"/>
                <a:gd name="connsiteY8" fmla="*/ 1171864 h 2703370"/>
                <a:gd name="connsiteX9" fmla="*/ 5264727 w 5264727"/>
                <a:gd name="connsiteY9" fmla="*/ 1674092 h 2703370"/>
                <a:gd name="connsiteX10" fmla="*/ 5264727 w 5264727"/>
                <a:gd name="connsiteY10" fmla="*/ 1674085 h 2703370"/>
                <a:gd name="connsiteX11" fmla="*/ 4929902 w 5264727"/>
                <a:gd name="connsiteY11" fmla="*/ 2008910 h 2703370"/>
                <a:gd name="connsiteX12" fmla="*/ 3251200 w 5264727"/>
                <a:gd name="connsiteY12" fmla="*/ 2092037 h 2703370"/>
                <a:gd name="connsiteX13" fmla="*/ 2699331 w 5264727"/>
                <a:gd name="connsiteY13" fmla="*/ 2703370 h 2703370"/>
                <a:gd name="connsiteX14" fmla="*/ 2641600 w 5264727"/>
                <a:gd name="connsiteY14" fmla="*/ 2036619 h 2703370"/>
                <a:gd name="connsiteX15" fmla="*/ 334825 w 5264727"/>
                <a:gd name="connsiteY15" fmla="*/ 2008910 h 2703370"/>
                <a:gd name="connsiteX16" fmla="*/ 0 w 5264727"/>
                <a:gd name="connsiteY16" fmla="*/ 1674085 h 2703370"/>
                <a:gd name="connsiteX17" fmla="*/ 0 w 5264727"/>
                <a:gd name="connsiteY17" fmla="*/ 1674092 h 2703370"/>
                <a:gd name="connsiteX18" fmla="*/ 0 w 5264727"/>
                <a:gd name="connsiteY18" fmla="*/ 1171864 h 2703370"/>
                <a:gd name="connsiteX19" fmla="*/ 0 w 5264727"/>
                <a:gd name="connsiteY19" fmla="*/ 1171864 h 2703370"/>
                <a:gd name="connsiteX20" fmla="*/ 0 w 5264727"/>
                <a:gd name="connsiteY20" fmla="*/ 334825 h 2703370"/>
                <a:gd name="connsiteX0" fmla="*/ 0 w 5264727"/>
                <a:gd name="connsiteY0" fmla="*/ 334825 h 3008170"/>
                <a:gd name="connsiteX1" fmla="*/ 334825 w 5264727"/>
                <a:gd name="connsiteY1" fmla="*/ 0 h 3008170"/>
                <a:gd name="connsiteX2" fmla="*/ 3071091 w 5264727"/>
                <a:gd name="connsiteY2" fmla="*/ 0 h 3008170"/>
                <a:gd name="connsiteX3" fmla="*/ 3071091 w 5264727"/>
                <a:gd name="connsiteY3" fmla="*/ 0 h 3008170"/>
                <a:gd name="connsiteX4" fmla="*/ 4387273 w 5264727"/>
                <a:gd name="connsiteY4" fmla="*/ 0 h 3008170"/>
                <a:gd name="connsiteX5" fmla="*/ 4929902 w 5264727"/>
                <a:gd name="connsiteY5" fmla="*/ 0 h 3008170"/>
                <a:gd name="connsiteX6" fmla="*/ 5264727 w 5264727"/>
                <a:gd name="connsiteY6" fmla="*/ 334825 h 3008170"/>
                <a:gd name="connsiteX7" fmla="*/ 5264727 w 5264727"/>
                <a:gd name="connsiteY7" fmla="*/ 1171864 h 3008170"/>
                <a:gd name="connsiteX8" fmla="*/ 5264727 w 5264727"/>
                <a:gd name="connsiteY8" fmla="*/ 1171864 h 3008170"/>
                <a:gd name="connsiteX9" fmla="*/ 5264727 w 5264727"/>
                <a:gd name="connsiteY9" fmla="*/ 1674092 h 3008170"/>
                <a:gd name="connsiteX10" fmla="*/ 5264727 w 5264727"/>
                <a:gd name="connsiteY10" fmla="*/ 1674085 h 3008170"/>
                <a:gd name="connsiteX11" fmla="*/ 4929902 w 5264727"/>
                <a:gd name="connsiteY11" fmla="*/ 2008910 h 3008170"/>
                <a:gd name="connsiteX12" fmla="*/ 3251200 w 5264727"/>
                <a:gd name="connsiteY12" fmla="*/ 2092037 h 3008170"/>
                <a:gd name="connsiteX13" fmla="*/ 2255986 w 5264727"/>
                <a:gd name="connsiteY13" fmla="*/ 3008170 h 3008170"/>
                <a:gd name="connsiteX14" fmla="*/ 2641600 w 5264727"/>
                <a:gd name="connsiteY14" fmla="*/ 2036619 h 3008170"/>
                <a:gd name="connsiteX15" fmla="*/ 334825 w 5264727"/>
                <a:gd name="connsiteY15" fmla="*/ 2008910 h 3008170"/>
                <a:gd name="connsiteX16" fmla="*/ 0 w 5264727"/>
                <a:gd name="connsiteY16" fmla="*/ 1674085 h 3008170"/>
                <a:gd name="connsiteX17" fmla="*/ 0 w 5264727"/>
                <a:gd name="connsiteY17" fmla="*/ 1674092 h 3008170"/>
                <a:gd name="connsiteX18" fmla="*/ 0 w 5264727"/>
                <a:gd name="connsiteY18" fmla="*/ 1171864 h 3008170"/>
                <a:gd name="connsiteX19" fmla="*/ 0 w 5264727"/>
                <a:gd name="connsiteY19" fmla="*/ 1171864 h 3008170"/>
                <a:gd name="connsiteX20" fmla="*/ 0 w 5264727"/>
                <a:gd name="connsiteY20" fmla="*/ 334825 h 300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64727" h="3008170">
                  <a:moveTo>
                    <a:pt x="0" y="334825"/>
                  </a:moveTo>
                  <a:cubicBezTo>
                    <a:pt x="0" y="149906"/>
                    <a:pt x="149906" y="0"/>
                    <a:pt x="334825" y="0"/>
                  </a:cubicBezTo>
                  <a:lnTo>
                    <a:pt x="3071091" y="0"/>
                  </a:lnTo>
                  <a:lnTo>
                    <a:pt x="3071091" y="0"/>
                  </a:lnTo>
                  <a:lnTo>
                    <a:pt x="4387273" y="0"/>
                  </a:lnTo>
                  <a:lnTo>
                    <a:pt x="4929902" y="0"/>
                  </a:lnTo>
                  <a:cubicBezTo>
                    <a:pt x="5114821" y="0"/>
                    <a:pt x="5264727" y="149906"/>
                    <a:pt x="5264727" y="334825"/>
                  </a:cubicBezTo>
                  <a:lnTo>
                    <a:pt x="5264727" y="1171864"/>
                  </a:lnTo>
                  <a:lnTo>
                    <a:pt x="5264727" y="1171864"/>
                  </a:lnTo>
                  <a:lnTo>
                    <a:pt x="5264727" y="1674092"/>
                  </a:lnTo>
                  <a:lnTo>
                    <a:pt x="5264727" y="1674085"/>
                  </a:lnTo>
                  <a:cubicBezTo>
                    <a:pt x="5264727" y="1859004"/>
                    <a:pt x="5114821" y="2008910"/>
                    <a:pt x="4929902" y="2008910"/>
                  </a:cubicBezTo>
                  <a:lnTo>
                    <a:pt x="3251200" y="2092037"/>
                  </a:lnTo>
                  <a:lnTo>
                    <a:pt x="2255986" y="3008170"/>
                  </a:lnTo>
                  <a:lnTo>
                    <a:pt x="2641600" y="2036619"/>
                  </a:lnTo>
                  <a:cubicBezTo>
                    <a:pt x="1729511" y="2036619"/>
                    <a:pt x="1246914" y="2008910"/>
                    <a:pt x="334825" y="2008910"/>
                  </a:cubicBezTo>
                  <a:cubicBezTo>
                    <a:pt x="149906" y="2008910"/>
                    <a:pt x="0" y="1859004"/>
                    <a:pt x="0" y="1674085"/>
                  </a:cubicBezTo>
                  <a:lnTo>
                    <a:pt x="0" y="1674092"/>
                  </a:lnTo>
                  <a:lnTo>
                    <a:pt x="0" y="1171864"/>
                  </a:lnTo>
                  <a:lnTo>
                    <a:pt x="0" y="1171864"/>
                  </a:lnTo>
                  <a:lnTo>
                    <a:pt x="0" y="334825"/>
                  </a:lnTo>
                  <a:close/>
                </a:path>
              </a:pathLst>
            </a:custGeom>
            <a:solidFill>
              <a:schemeClr val="bg1"/>
            </a:solidFill>
            <a:ln w="28575">
              <a:solidFill>
                <a:srgbClr val="7391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712902" y="876615"/>
              <a:ext cx="5266190" cy="2246769"/>
            </a:xfrm>
            <a:prstGeom prst="rect">
              <a:avLst/>
            </a:prstGeom>
            <a:noFill/>
          </p:spPr>
          <p:txBody>
            <a:bodyPr wrap="square" rtlCol="0">
              <a:spAutoFit/>
            </a:bodyPr>
            <a:lstStyle/>
            <a:p>
              <a:pPr algn="just"/>
              <a:r>
                <a:rPr lang="en-GB" sz="2800" dirty="0" err="1" smtClean="0">
                  <a:latin typeface="Cambria" panose="02040503050406030204" pitchFamily="18" charset="0"/>
                  <a:ea typeface="Cambria" panose="02040503050406030204" pitchFamily="18" charset="0"/>
                </a:rPr>
                <a:t>Tranh</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chủ</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điểm</a:t>
              </a:r>
              <a:r>
                <a:rPr lang="en-GB" sz="2800" dirty="0" smtClean="0">
                  <a:latin typeface="Cambria" panose="02040503050406030204" pitchFamily="18" charset="0"/>
                  <a:ea typeface="Cambria" panose="02040503050406030204" pitchFamily="18" charset="0"/>
                </a:rPr>
                <a:t> minh </a:t>
              </a:r>
              <a:r>
                <a:rPr lang="en-GB" sz="2800" dirty="0" err="1" smtClean="0">
                  <a:latin typeface="Cambria" panose="02040503050406030204" pitchFamily="18" charset="0"/>
                  <a:ea typeface="Cambria" panose="02040503050406030204" pitchFamily="18" charset="0"/>
                </a:rPr>
                <a:t>hoa</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thế</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giới</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thiên</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nhiên</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gồm</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núi</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rừng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sông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suối</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cây</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cỏ</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muông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thú</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và</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hoạt</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động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tìm</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hiểu</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khám</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phá</a:t>
              </a:r>
              <a:r>
                <a:rPr lang="en-GB" sz="2800" dirty="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thiên</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nhiên</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của</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các</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bạn</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nhỏ</a:t>
              </a:r>
              <a:r>
                <a:rPr lang="en-GB" sz="2800" dirty="0" smtClean="0">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p:txBody>
        </p:sp>
      </p:grpSp>
      <p:pic>
        <p:nvPicPr>
          <p:cNvPr id="14" name="Picture 13"/>
          <p:cNvPicPr>
            <a:picLocks noChangeAspect="1"/>
          </p:cNvPicPr>
          <p:nvPr/>
        </p:nvPicPr>
        <p:blipFill>
          <a:blip r:embed="rId4"/>
          <a:stretch>
            <a:fillRect/>
          </a:stretch>
        </p:blipFill>
        <p:spPr>
          <a:xfrm>
            <a:off x="8143059" y="1667750"/>
            <a:ext cx="2085013" cy="1347333"/>
          </a:xfrm>
          <a:prstGeom prst="rect">
            <a:avLst/>
          </a:prstGeom>
        </p:spPr>
      </p:pic>
    </p:spTree>
    <p:extLst>
      <p:ext uri="{BB962C8B-B14F-4D97-AF65-F5344CB8AC3E}">
        <p14:creationId xmlns:p14="http://schemas.microsoft.com/office/powerpoint/2010/main" val="12014488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7"/>
                                        </p:tgtEl>
                                        <p:attrNameLst>
                                          <p:attrName>ppt_x</p:attrName>
                                        </p:attrNameLst>
                                      </p:cBhvr>
                                      <p:tavLst>
                                        <p:tav tm="0">
                                          <p:val>
                                            <p:strVal val="ppt_x"/>
                                          </p:val>
                                        </p:tav>
                                        <p:tav tm="100000">
                                          <p:val>
                                            <p:strVal val="ppt_x"/>
                                          </p:val>
                                        </p:tav>
                                      </p:tavLst>
                                    </p:anim>
                                    <p:anim calcmode="lin" valueType="num">
                                      <p:cBhvr additive="base">
                                        <p:cTn id="21" dur="500"/>
                                        <p:tgtEl>
                                          <p:spTgt spid="7"/>
                                        </p:tgtEl>
                                        <p:attrNameLst>
                                          <p:attrName>ppt_y</p:attrName>
                                        </p:attrNameLst>
                                      </p:cBhvr>
                                      <p:tavLst>
                                        <p:tav tm="0">
                                          <p:val>
                                            <p:strVal val="ppt_y"/>
                                          </p:val>
                                        </p:tav>
                                        <p:tav tm="100000">
                                          <p:val>
                                            <p:strVal val="1+ppt_h/2"/>
                                          </p:val>
                                        </p:tav>
                                      </p:tavLst>
                                    </p:anim>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18259" y="815248"/>
            <a:ext cx="4428781" cy="5266063"/>
          </a:xfrm>
          <a:prstGeom prst="rect">
            <a:avLst/>
          </a:prstGeom>
          <a:blipFill>
            <a:blip r:embed="rId2"/>
            <a:srcRect/>
            <a:stretch>
              <a:fillRect l="-70087" t="-2215" r="-1897" b="-31956"/>
            </a:stretch>
          </a:blipFill>
          <a:ln w="19050">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2"/>
          <p:cNvSpPr/>
          <p:nvPr/>
        </p:nvSpPr>
        <p:spPr>
          <a:xfrm>
            <a:off x="894021" y="3463636"/>
            <a:ext cx="3039949" cy="2858674"/>
          </a:xfrm>
          <a:custGeom>
            <a:avLst/>
            <a:gdLst/>
            <a:ahLst/>
            <a:cxnLst/>
            <a:rect l="l" t="t" r="r" b="b"/>
            <a:pathLst>
              <a:path w="5067437" h="4693714">
                <a:moveTo>
                  <a:pt x="0" y="0"/>
                </a:moveTo>
                <a:lnTo>
                  <a:pt x="5067437" y="0"/>
                </a:lnTo>
                <a:lnTo>
                  <a:pt x="5067437" y="4693713"/>
                </a:lnTo>
                <a:lnTo>
                  <a:pt x="0" y="4693713"/>
                </a:lnTo>
                <a:lnTo>
                  <a:pt x="0" y="0"/>
                </a:lnTo>
                <a:close/>
              </a:path>
            </a:pathLst>
          </a:custGeom>
          <a:blipFill>
            <a:blip r:embed="rId3"/>
            <a:stretch>
              <a:fillRect/>
            </a:stretch>
          </a:blipFill>
        </p:spPr>
      </p:sp>
      <p:grpSp>
        <p:nvGrpSpPr>
          <p:cNvPr id="4" name="Group 3"/>
          <p:cNvGrpSpPr/>
          <p:nvPr/>
        </p:nvGrpSpPr>
        <p:grpSpPr>
          <a:xfrm>
            <a:off x="1760879" y="1094509"/>
            <a:ext cx="4778356" cy="3244174"/>
            <a:chOff x="2579760" y="1092298"/>
            <a:chExt cx="4778356" cy="3244174"/>
          </a:xfrm>
        </p:grpSpPr>
        <p:sp>
          <p:nvSpPr>
            <p:cNvPr id="5" name="Rounded Rectangular Callout 3"/>
            <p:cNvSpPr/>
            <p:nvPr/>
          </p:nvSpPr>
          <p:spPr>
            <a:xfrm>
              <a:off x="2579760" y="1092298"/>
              <a:ext cx="4778356" cy="3244174"/>
            </a:xfrm>
            <a:custGeom>
              <a:avLst/>
              <a:gdLst>
                <a:gd name="connsiteX0" fmla="*/ 0 w 5264727"/>
                <a:gd name="connsiteY0" fmla="*/ 334825 h 2008910"/>
                <a:gd name="connsiteX1" fmla="*/ 334825 w 5264727"/>
                <a:gd name="connsiteY1" fmla="*/ 0 h 2008910"/>
                <a:gd name="connsiteX2" fmla="*/ 3071091 w 5264727"/>
                <a:gd name="connsiteY2" fmla="*/ 0 h 2008910"/>
                <a:gd name="connsiteX3" fmla="*/ 3071091 w 5264727"/>
                <a:gd name="connsiteY3" fmla="*/ 0 h 2008910"/>
                <a:gd name="connsiteX4" fmla="*/ 4387273 w 5264727"/>
                <a:gd name="connsiteY4" fmla="*/ 0 h 2008910"/>
                <a:gd name="connsiteX5" fmla="*/ 4929902 w 5264727"/>
                <a:gd name="connsiteY5" fmla="*/ 0 h 2008910"/>
                <a:gd name="connsiteX6" fmla="*/ 5264727 w 5264727"/>
                <a:gd name="connsiteY6" fmla="*/ 334825 h 2008910"/>
                <a:gd name="connsiteX7" fmla="*/ 5264727 w 5264727"/>
                <a:gd name="connsiteY7" fmla="*/ 1171864 h 2008910"/>
                <a:gd name="connsiteX8" fmla="*/ 5264727 w 5264727"/>
                <a:gd name="connsiteY8" fmla="*/ 1171864 h 2008910"/>
                <a:gd name="connsiteX9" fmla="*/ 5264727 w 5264727"/>
                <a:gd name="connsiteY9" fmla="*/ 1674092 h 2008910"/>
                <a:gd name="connsiteX10" fmla="*/ 5264727 w 5264727"/>
                <a:gd name="connsiteY10" fmla="*/ 1674085 h 2008910"/>
                <a:gd name="connsiteX11" fmla="*/ 4929902 w 5264727"/>
                <a:gd name="connsiteY11" fmla="*/ 2008910 h 2008910"/>
                <a:gd name="connsiteX12" fmla="*/ 4387273 w 5264727"/>
                <a:gd name="connsiteY12" fmla="*/ 2008910 h 2008910"/>
                <a:gd name="connsiteX13" fmla="*/ 2699331 w 5264727"/>
                <a:gd name="connsiteY13" fmla="*/ 2703370 h 2008910"/>
                <a:gd name="connsiteX14" fmla="*/ 3071091 w 5264727"/>
                <a:gd name="connsiteY14" fmla="*/ 2008910 h 2008910"/>
                <a:gd name="connsiteX15" fmla="*/ 334825 w 5264727"/>
                <a:gd name="connsiteY15" fmla="*/ 2008910 h 2008910"/>
                <a:gd name="connsiteX16" fmla="*/ 0 w 5264727"/>
                <a:gd name="connsiteY16" fmla="*/ 1674085 h 2008910"/>
                <a:gd name="connsiteX17" fmla="*/ 0 w 5264727"/>
                <a:gd name="connsiteY17" fmla="*/ 1674092 h 2008910"/>
                <a:gd name="connsiteX18" fmla="*/ 0 w 5264727"/>
                <a:gd name="connsiteY18" fmla="*/ 1171864 h 2008910"/>
                <a:gd name="connsiteX19" fmla="*/ 0 w 5264727"/>
                <a:gd name="connsiteY19" fmla="*/ 1171864 h 2008910"/>
                <a:gd name="connsiteX20" fmla="*/ 0 w 5264727"/>
                <a:gd name="connsiteY20" fmla="*/ 334825 h 2008910"/>
                <a:gd name="connsiteX0" fmla="*/ 0 w 5264727"/>
                <a:gd name="connsiteY0" fmla="*/ 334825 h 2703370"/>
                <a:gd name="connsiteX1" fmla="*/ 334825 w 5264727"/>
                <a:gd name="connsiteY1" fmla="*/ 0 h 2703370"/>
                <a:gd name="connsiteX2" fmla="*/ 3071091 w 5264727"/>
                <a:gd name="connsiteY2" fmla="*/ 0 h 2703370"/>
                <a:gd name="connsiteX3" fmla="*/ 3071091 w 5264727"/>
                <a:gd name="connsiteY3" fmla="*/ 0 h 2703370"/>
                <a:gd name="connsiteX4" fmla="*/ 4387273 w 5264727"/>
                <a:gd name="connsiteY4" fmla="*/ 0 h 2703370"/>
                <a:gd name="connsiteX5" fmla="*/ 4929902 w 5264727"/>
                <a:gd name="connsiteY5" fmla="*/ 0 h 2703370"/>
                <a:gd name="connsiteX6" fmla="*/ 5264727 w 5264727"/>
                <a:gd name="connsiteY6" fmla="*/ 334825 h 2703370"/>
                <a:gd name="connsiteX7" fmla="*/ 5264727 w 5264727"/>
                <a:gd name="connsiteY7" fmla="*/ 1171864 h 2703370"/>
                <a:gd name="connsiteX8" fmla="*/ 5264727 w 5264727"/>
                <a:gd name="connsiteY8" fmla="*/ 1171864 h 2703370"/>
                <a:gd name="connsiteX9" fmla="*/ 5264727 w 5264727"/>
                <a:gd name="connsiteY9" fmla="*/ 1674092 h 2703370"/>
                <a:gd name="connsiteX10" fmla="*/ 5264727 w 5264727"/>
                <a:gd name="connsiteY10" fmla="*/ 1674085 h 2703370"/>
                <a:gd name="connsiteX11" fmla="*/ 4929902 w 5264727"/>
                <a:gd name="connsiteY11" fmla="*/ 2008910 h 2703370"/>
                <a:gd name="connsiteX12" fmla="*/ 4387273 w 5264727"/>
                <a:gd name="connsiteY12" fmla="*/ 2008910 h 2703370"/>
                <a:gd name="connsiteX13" fmla="*/ 2699331 w 5264727"/>
                <a:gd name="connsiteY13" fmla="*/ 2703370 h 2703370"/>
                <a:gd name="connsiteX14" fmla="*/ 2641600 w 5264727"/>
                <a:gd name="connsiteY14" fmla="*/ 2036619 h 2703370"/>
                <a:gd name="connsiteX15" fmla="*/ 334825 w 5264727"/>
                <a:gd name="connsiteY15" fmla="*/ 2008910 h 2703370"/>
                <a:gd name="connsiteX16" fmla="*/ 0 w 5264727"/>
                <a:gd name="connsiteY16" fmla="*/ 1674085 h 2703370"/>
                <a:gd name="connsiteX17" fmla="*/ 0 w 5264727"/>
                <a:gd name="connsiteY17" fmla="*/ 1674092 h 2703370"/>
                <a:gd name="connsiteX18" fmla="*/ 0 w 5264727"/>
                <a:gd name="connsiteY18" fmla="*/ 1171864 h 2703370"/>
                <a:gd name="connsiteX19" fmla="*/ 0 w 5264727"/>
                <a:gd name="connsiteY19" fmla="*/ 1171864 h 2703370"/>
                <a:gd name="connsiteX20" fmla="*/ 0 w 5264727"/>
                <a:gd name="connsiteY20" fmla="*/ 334825 h 2703370"/>
                <a:gd name="connsiteX0" fmla="*/ 0 w 5264727"/>
                <a:gd name="connsiteY0" fmla="*/ 334825 h 2703370"/>
                <a:gd name="connsiteX1" fmla="*/ 334825 w 5264727"/>
                <a:gd name="connsiteY1" fmla="*/ 0 h 2703370"/>
                <a:gd name="connsiteX2" fmla="*/ 3071091 w 5264727"/>
                <a:gd name="connsiteY2" fmla="*/ 0 h 2703370"/>
                <a:gd name="connsiteX3" fmla="*/ 3071091 w 5264727"/>
                <a:gd name="connsiteY3" fmla="*/ 0 h 2703370"/>
                <a:gd name="connsiteX4" fmla="*/ 4387273 w 5264727"/>
                <a:gd name="connsiteY4" fmla="*/ 0 h 2703370"/>
                <a:gd name="connsiteX5" fmla="*/ 4929902 w 5264727"/>
                <a:gd name="connsiteY5" fmla="*/ 0 h 2703370"/>
                <a:gd name="connsiteX6" fmla="*/ 5264727 w 5264727"/>
                <a:gd name="connsiteY6" fmla="*/ 334825 h 2703370"/>
                <a:gd name="connsiteX7" fmla="*/ 5264727 w 5264727"/>
                <a:gd name="connsiteY7" fmla="*/ 1171864 h 2703370"/>
                <a:gd name="connsiteX8" fmla="*/ 5264727 w 5264727"/>
                <a:gd name="connsiteY8" fmla="*/ 1171864 h 2703370"/>
                <a:gd name="connsiteX9" fmla="*/ 5264727 w 5264727"/>
                <a:gd name="connsiteY9" fmla="*/ 1674092 h 2703370"/>
                <a:gd name="connsiteX10" fmla="*/ 5264727 w 5264727"/>
                <a:gd name="connsiteY10" fmla="*/ 1674085 h 2703370"/>
                <a:gd name="connsiteX11" fmla="*/ 4929902 w 5264727"/>
                <a:gd name="connsiteY11" fmla="*/ 2008910 h 2703370"/>
                <a:gd name="connsiteX12" fmla="*/ 3251200 w 5264727"/>
                <a:gd name="connsiteY12" fmla="*/ 2092037 h 2703370"/>
                <a:gd name="connsiteX13" fmla="*/ 2699331 w 5264727"/>
                <a:gd name="connsiteY13" fmla="*/ 2703370 h 2703370"/>
                <a:gd name="connsiteX14" fmla="*/ 2641600 w 5264727"/>
                <a:gd name="connsiteY14" fmla="*/ 2036619 h 2703370"/>
                <a:gd name="connsiteX15" fmla="*/ 334825 w 5264727"/>
                <a:gd name="connsiteY15" fmla="*/ 2008910 h 2703370"/>
                <a:gd name="connsiteX16" fmla="*/ 0 w 5264727"/>
                <a:gd name="connsiteY16" fmla="*/ 1674085 h 2703370"/>
                <a:gd name="connsiteX17" fmla="*/ 0 w 5264727"/>
                <a:gd name="connsiteY17" fmla="*/ 1674092 h 2703370"/>
                <a:gd name="connsiteX18" fmla="*/ 0 w 5264727"/>
                <a:gd name="connsiteY18" fmla="*/ 1171864 h 2703370"/>
                <a:gd name="connsiteX19" fmla="*/ 0 w 5264727"/>
                <a:gd name="connsiteY19" fmla="*/ 1171864 h 2703370"/>
                <a:gd name="connsiteX20" fmla="*/ 0 w 5264727"/>
                <a:gd name="connsiteY20" fmla="*/ 334825 h 2703370"/>
                <a:gd name="connsiteX0" fmla="*/ 0 w 5264727"/>
                <a:gd name="connsiteY0" fmla="*/ 334825 h 3008170"/>
                <a:gd name="connsiteX1" fmla="*/ 334825 w 5264727"/>
                <a:gd name="connsiteY1" fmla="*/ 0 h 3008170"/>
                <a:gd name="connsiteX2" fmla="*/ 3071091 w 5264727"/>
                <a:gd name="connsiteY2" fmla="*/ 0 h 3008170"/>
                <a:gd name="connsiteX3" fmla="*/ 3071091 w 5264727"/>
                <a:gd name="connsiteY3" fmla="*/ 0 h 3008170"/>
                <a:gd name="connsiteX4" fmla="*/ 4387273 w 5264727"/>
                <a:gd name="connsiteY4" fmla="*/ 0 h 3008170"/>
                <a:gd name="connsiteX5" fmla="*/ 4929902 w 5264727"/>
                <a:gd name="connsiteY5" fmla="*/ 0 h 3008170"/>
                <a:gd name="connsiteX6" fmla="*/ 5264727 w 5264727"/>
                <a:gd name="connsiteY6" fmla="*/ 334825 h 3008170"/>
                <a:gd name="connsiteX7" fmla="*/ 5264727 w 5264727"/>
                <a:gd name="connsiteY7" fmla="*/ 1171864 h 3008170"/>
                <a:gd name="connsiteX8" fmla="*/ 5264727 w 5264727"/>
                <a:gd name="connsiteY8" fmla="*/ 1171864 h 3008170"/>
                <a:gd name="connsiteX9" fmla="*/ 5264727 w 5264727"/>
                <a:gd name="connsiteY9" fmla="*/ 1674092 h 3008170"/>
                <a:gd name="connsiteX10" fmla="*/ 5264727 w 5264727"/>
                <a:gd name="connsiteY10" fmla="*/ 1674085 h 3008170"/>
                <a:gd name="connsiteX11" fmla="*/ 4929902 w 5264727"/>
                <a:gd name="connsiteY11" fmla="*/ 2008910 h 3008170"/>
                <a:gd name="connsiteX12" fmla="*/ 3251200 w 5264727"/>
                <a:gd name="connsiteY12" fmla="*/ 2092037 h 3008170"/>
                <a:gd name="connsiteX13" fmla="*/ 2255986 w 5264727"/>
                <a:gd name="connsiteY13" fmla="*/ 3008170 h 3008170"/>
                <a:gd name="connsiteX14" fmla="*/ 2641600 w 5264727"/>
                <a:gd name="connsiteY14" fmla="*/ 2036619 h 3008170"/>
                <a:gd name="connsiteX15" fmla="*/ 334825 w 5264727"/>
                <a:gd name="connsiteY15" fmla="*/ 2008910 h 3008170"/>
                <a:gd name="connsiteX16" fmla="*/ 0 w 5264727"/>
                <a:gd name="connsiteY16" fmla="*/ 1674085 h 3008170"/>
                <a:gd name="connsiteX17" fmla="*/ 0 w 5264727"/>
                <a:gd name="connsiteY17" fmla="*/ 1674092 h 3008170"/>
                <a:gd name="connsiteX18" fmla="*/ 0 w 5264727"/>
                <a:gd name="connsiteY18" fmla="*/ 1171864 h 3008170"/>
                <a:gd name="connsiteX19" fmla="*/ 0 w 5264727"/>
                <a:gd name="connsiteY19" fmla="*/ 1171864 h 3008170"/>
                <a:gd name="connsiteX20" fmla="*/ 0 w 5264727"/>
                <a:gd name="connsiteY20" fmla="*/ 334825 h 300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64727" h="3008170">
                  <a:moveTo>
                    <a:pt x="0" y="334825"/>
                  </a:moveTo>
                  <a:cubicBezTo>
                    <a:pt x="0" y="149906"/>
                    <a:pt x="149906" y="0"/>
                    <a:pt x="334825" y="0"/>
                  </a:cubicBezTo>
                  <a:lnTo>
                    <a:pt x="3071091" y="0"/>
                  </a:lnTo>
                  <a:lnTo>
                    <a:pt x="3071091" y="0"/>
                  </a:lnTo>
                  <a:lnTo>
                    <a:pt x="4387273" y="0"/>
                  </a:lnTo>
                  <a:lnTo>
                    <a:pt x="4929902" y="0"/>
                  </a:lnTo>
                  <a:cubicBezTo>
                    <a:pt x="5114821" y="0"/>
                    <a:pt x="5264727" y="149906"/>
                    <a:pt x="5264727" y="334825"/>
                  </a:cubicBezTo>
                  <a:lnTo>
                    <a:pt x="5264727" y="1171864"/>
                  </a:lnTo>
                  <a:lnTo>
                    <a:pt x="5264727" y="1171864"/>
                  </a:lnTo>
                  <a:lnTo>
                    <a:pt x="5264727" y="1674092"/>
                  </a:lnTo>
                  <a:lnTo>
                    <a:pt x="5264727" y="1674085"/>
                  </a:lnTo>
                  <a:cubicBezTo>
                    <a:pt x="5264727" y="1859004"/>
                    <a:pt x="5114821" y="2008910"/>
                    <a:pt x="4929902" y="2008910"/>
                  </a:cubicBezTo>
                  <a:lnTo>
                    <a:pt x="3251200" y="2092037"/>
                  </a:lnTo>
                  <a:lnTo>
                    <a:pt x="2255986" y="3008170"/>
                  </a:lnTo>
                  <a:lnTo>
                    <a:pt x="2641600" y="2036619"/>
                  </a:lnTo>
                  <a:cubicBezTo>
                    <a:pt x="1729511" y="2036619"/>
                    <a:pt x="1246914" y="2008910"/>
                    <a:pt x="334825" y="2008910"/>
                  </a:cubicBezTo>
                  <a:cubicBezTo>
                    <a:pt x="149906" y="2008910"/>
                    <a:pt x="0" y="1859004"/>
                    <a:pt x="0" y="1674085"/>
                  </a:cubicBezTo>
                  <a:lnTo>
                    <a:pt x="0" y="1674092"/>
                  </a:lnTo>
                  <a:lnTo>
                    <a:pt x="0" y="1171864"/>
                  </a:lnTo>
                  <a:lnTo>
                    <a:pt x="0" y="1171864"/>
                  </a:lnTo>
                  <a:lnTo>
                    <a:pt x="0" y="334825"/>
                  </a:lnTo>
                  <a:close/>
                </a:path>
              </a:pathLst>
            </a:custGeom>
            <a:solidFill>
              <a:schemeClr val="bg1"/>
            </a:solidFill>
            <a:ln w="28575">
              <a:solidFill>
                <a:srgbClr val="7391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2684266" y="1195270"/>
              <a:ext cx="4569343" cy="1938992"/>
            </a:xfrm>
            <a:prstGeom prst="rect">
              <a:avLst/>
            </a:prstGeom>
            <a:noFill/>
          </p:spPr>
          <p:txBody>
            <a:bodyPr wrap="square" rtlCol="0">
              <a:spAutoFit/>
            </a:bodyPr>
            <a:lstStyle/>
            <a:p>
              <a:pPr algn="ctr"/>
              <a:r>
                <a:rPr lang="en-GB" sz="4000" dirty="0" err="1">
                  <a:solidFill>
                    <a:prstClr val="black"/>
                  </a:solidFill>
                  <a:latin typeface="Cambria" panose="02040503050406030204" pitchFamily="18" charset="0"/>
                  <a:ea typeface="Cambria" panose="02040503050406030204" pitchFamily="18" charset="0"/>
                </a:rPr>
                <a:t>Em</a:t>
              </a:r>
              <a:r>
                <a:rPr lang="en-GB" sz="4000" dirty="0">
                  <a:solidFill>
                    <a:prstClr val="black"/>
                  </a:solidFill>
                  <a:latin typeface="Cambria" panose="02040503050406030204" pitchFamily="18" charset="0"/>
                  <a:ea typeface="Cambria" panose="02040503050406030204" pitchFamily="18" charset="0"/>
                </a:rPr>
                <a:t> </a:t>
              </a:r>
              <a:r>
                <a:rPr lang="en-GB" sz="4000" dirty="0" err="1">
                  <a:solidFill>
                    <a:prstClr val="black"/>
                  </a:solidFill>
                  <a:latin typeface="Cambria" panose="02040503050406030204" pitchFamily="18" charset="0"/>
                  <a:ea typeface="Cambria" panose="02040503050406030204" pitchFamily="18" charset="0"/>
                </a:rPr>
                <a:t>thấy</a:t>
              </a:r>
              <a:r>
                <a:rPr lang="en-GB" sz="4000" dirty="0">
                  <a:solidFill>
                    <a:prstClr val="black"/>
                  </a:solidFill>
                  <a:latin typeface="Cambria" panose="02040503050406030204" pitchFamily="18" charset="0"/>
                  <a:ea typeface="Cambria" panose="02040503050406030204" pitchFamily="18" charset="0"/>
                </a:rPr>
                <a:t> </a:t>
              </a:r>
              <a:r>
                <a:rPr lang="en-GB" sz="4000" dirty="0" err="1">
                  <a:solidFill>
                    <a:prstClr val="black"/>
                  </a:solidFill>
                  <a:latin typeface="Cambria" panose="02040503050406030204" pitchFamily="18" charset="0"/>
                  <a:ea typeface="Cambria" panose="02040503050406030204" pitchFamily="18" charset="0"/>
                </a:rPr>
                <a:t>hình</a:t>
              </a:r>
              <a:r>
                <a:rPr lang="en-GB" sz="4000" dirty="0">
                  <a:solidFill>
                    <a:prstClr val="black"/>
                  </a:solidFill>
                  <a:latin typeface="Cambria" panose="02040503050406030204" pitchFamily="18" charset="0"/>
                  <a:ea typeface="Cambria" panose="02040503050406030204" pitchFamily="18" charset="0"/>
                </a:rPr>
                <a:t> </a:t>
              </a:r>
              <a:r>
                <a:rPr lang="en-GB" sz="4000" dirty="0" err="1">
                  <a:solidFill>
                    <a:prstClr val="black"/>
                  </a:solidFill>
                  <a:latin typeface="Cambria" panose="02040503050406030204" pitchFamily="18" charset="0"/>
                  <a:ea typeface="Cambria" panose="02040503050406030204" pitchFamily="18" charset="0"/>
                </a:rPr>
                <a:t>ảnh</a:t>
              </a:r>
              <a:r>
                <a:rPr lang="en-GB" sz="4000" dirty="0">
                  <a:solidFill>
                    <a:prstClr val="black"/>
                  </a:solidFill>
                  <a:latin typeface="Cambria" panose="02040503050406030204" pitchFamily="18" charset="0"/>
                  <a:ea typeface="Cambria" panose="02040503050406030204" pitchFamily="18" charset="0"/>
                </a:rPr>
                <a:t> </a:t>
              </a:r>
              <a:r>
                <a:rPr lang="en-GB" sz="4000" dirty="0" err="1">
                  <a:solidFill>
                    <a:prstClr val="black"/>
                  </a:solidFill>
                  <a:latin typeface="Cambria" panose="02040503050406030204" pitchFamily="18" charset="0"/>
                  <a:ea typeface="Cambria" panose="02040503050406030204" pitchFamily="18" charset="0"/>
                </a:rPr>
                <a:t>nào</a:t>
              </a:r>
              <a:r>
                <a:rPr lang="en-GB" sz="4000" dirty="0">
                  <a:solidFill>
                    <a:prstClr val="black"/>
                  </a:solidFill>
                  <a:latin typeface="Cambria" panose="02040503050406030204" pitchFamily="18" charset="0"/>
                  <a:ea typeface="Cambria" panose="02040503050406030204" pitchFamily="18" charset="0"/>
                </a:rPr>
                <a:t> </a:t>
              </a:r>
              <a:r>
                <a:rPr lang="en-GB" sz="4000" dirty="0" err="1">
                  <a:solidFill>
                    <a:prstClr val="black"/>
                  </a:solidFill>
                  <a:latin typeface="Cambria" panose="02040503050406030204" pitchFamily="18" charset="0"/>
                  <a:ea typeface="Cambria" panose="02040503050406030204" pitchFamily="18" charset="0"/>
                </a:rPr>
                <a:t>thú</a:t>
              </a:r>
              <a:r>
                <a:rPr lang="en-GB" sz="4000" dirty="0">
                  <a:solidFill>
                    <a:prstClr val="black"/>
                  </a:solidFill>
                  <a:latin typeface="Cambria" panose="02040503050406030204" pitchFamily="18" charset="0"/>
                  <a:ea typeface="Cambria" panose="02040503050406030204" pitchFamily="18" charset="0"/>
                </a:rPr>
                <a:t> </a:t>
              </a:r>
              <a:r>
                <a:rPr lang="en-GB" sz="4000" dirty="0" err="1">
                  <a:solidFill>
                    <a:prstClr val="black"/>
                  </a:solidFill>
                  <a:latin typeface="Cambria" panose="02040503050406030204" pitchFamily="18" charset="0"/>
                  <a:ea typeface="Cambria" panose="02040503050406030204" pitchFamily="18" charset="0"/>
                </a:rPr>
                <a:t>vị</a:t>
              </a:r>
              <a:r>
                <a:rPr lang="en-GB" sz="4000" dirty="0">
                  <a:solidFill>
                    <a:prstClr val="black"/>
                  </a:solidFill>
                  <a:latin typeface="Cambria" panose="02040503050406030204" pitchFamily="18" charset="0"/>
                  <a:ea typeface="Cambria" panose="02040503050406030204" pitchFamily="18" charset="0"/>
                </a:rPr>
                <a:t> nhất? </a:t>
              </a:r>
              <a:r>
                <a:rPr lang="en-GB" sz="4000" dirty="0" err="1">
                  <a:solidFill>
                    <a:prstClr val="black"/>
                  </a:solidFill>
                  <a:latin typeface="Cambria" panose="02040503050406030204" pitchFamily="18" charset="0"/>
                  <a:ea typeface="Cambria" panose="02040503050406030204" pitchFamily="18" charset="0"/>
                </a:rPr>
                <a:t>Vì</a:t>
              </a:r>
              <a:r>
                <a:rPr lang="en-GB" sz="4000" dirty="0">
                  <a:solidFill>
                    <a:prstClr val="black"/>
                  </a:solidFill>
                  <a:latin typeface="Cambria" panose="02040503050406030204" pitchFamily="18" charset="0"/>
                  <a:ea typeface="Cambria" panose="02040503050406030204" pitchFamily="18" charset="0"/>
                </a:rPr>
                <a:t> </a:t>
              </a:r>
              <a:r>
                <a:rPr lang="en-GB" sz="4000" dirty="0" err="1">
                  <a:solidFill>
                    <a:prstClr val="black"/>
                  </a:solidFill>
                  <a:latin typeface="Cambria" panose="02040503050406030204" pitchFamily="18" charset="0"/>
                  <a:ea typeface="Cambria" panose="02040503050406030204" pitchFamily="18" charset="0"/>
                </a:rPr>
                <a:t>sao</a:t>
              </a:r>
              <a:r>
                <a:rPr lang="en-GB" sz="4000" dirty="0">
                  <a:solidFill>
                    <a:prstClr val="black"/>
                  </a:solidFill>
                  <a:latin typeface="Cambria" panose="02040503050406030204" pitchFamily="18" charset="0"/>
                  <a:ea typeface="Cambria" panose="02040503050406030204" pitchFamily="18" charset="0"/>
                </a:rPr>
                <a:t>?</a:t>
              </a:r>
              <a:endParaRPr lang="en-GB" sz="4000" dirty="0"/>
            </a:p>
          </p:txBody>
        </p:sp>
      </p:grpSp>
    </p:spTree>
    <p:extLst>
      <p:ext uri="{BB962C8B-B14F-4D97-AF65-F5344CB8AC3E}">
        <p14:creationId xmlns:p14="http://schemas.microsoft.com/office/powerpoint/2010/main" val="38256108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8006" y="847063"/>
            <a:ext cx="9017304" cy="1077218"/>
          </a:xfrm>
          <a:prstGeom prst="rect">
            <a:avLst/>
          </a:prstGeom>
          <a:noFill/>
        </p:spPr>
        <p:txBody>
          <a:bodyPr wrap="square" rtlCol="0">
            <a:spAutoFit/>
          </a:bodyPr>
          <a:lstStyle/>
          <a:p>
            <a:pPr algn="just"/>
            <a:r>
              <a:rPr lang="en-GB" sz="3200" b="1" dirty="0" err="1" smtClean="0">
                <a:latin typeface="Cambria" panose="02040503050406030204" pitchFamily="18" charset="0"/>
                <a:ea typeface="Cambria" panose="02040503050406030204" pitchFamily="18" charset="0"/>
              </a:rPr>
              <a:t>Hình</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ảnh</a:t>
            </a:r>
            <a:r>
              <a:rPr lang="en-GB" sz="3200" b="1" dirty="0" smtClean="0">
                <a:latin typeface="Cambria" panose="02040503050406030204" pitchFamily="18" charset="0"/>
                <a:ea typeface="Cambria" panose="02040503050406030204" pitchFamily="18" charset="0"/>
              </a:rPr>
              <a:t> con </a:t>
            </a:r>
            <a:r>
              <a:rPr lang="en-GB" sz="3200" b="1" dirty="0" err="1" smtClean="0">
                <a:latin typeface="Cambria" panose="02040503050406030204" pitchFamily="18" charset="0"/>
                <a:ea typeface="Cambria" panose="02040503050406030204" pitchFamily="18" charset="0"/>
              </a:rPr>
              <a:t>người</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trong</a:t>
            </a:r>
            <a:r>
              <a:rPr lang="en-GB" sz="3200" b="1" dirty="0" smtClean="0">
                <a:latin typeface="Cambria" panose="02040503050406030204" pitchFamily="18" charset="0"/>
                <a:ea typeface="Cambria" panose="02040503050406030204" pitchFamily="18" charset="0"/>
              </a:rPr>
              <a:t> 2 </a:t>
            </a:r>
            <a:r>
              <a:rPr lang="en-GB" sz="3200" b="1" dirty="0" err="1" smtClean="0">
                <a:latin typeface="Cambria" panose="02040503050406030204" pitchFamily="18" charset="0"/>
                <a:ea typeface="Cambria" panose="02040503050406030204" pitchFamily="18" charset="0"/>
              </a:rPr>
              <a:t>khổ</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thơ</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cuối</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có</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những</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điểm</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chung</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nào</a:t>
            </a:r>
            <a:r>
              <a:rPr lang="en-GB" sz="3200" b="1" dirty="0" smtClean="0">
                <a:latin typeface="Cambria" panose="02040503050406030204" pitchFamily="18" charset="0"/>
                <a:ea typeface="Cambria" panose="02040503050406030204" pitchFamily="18" charset="0"/>
              </a:rPr>
              <a:t>?</a:t>
            </a:r>
            <a:endParaRPr lang="en-GB" sz="3200" b="1" dirty="0">
              <a:latin typeface="Cambria" panose="02040503050406030204" pitchFamily="18" charset="0"/>
              <a:ea typeface="Cambria" panose="02040503050406030204" pitchFamily="18" charset="0"/>
            </a:endParaRPr>
          </a:p>
        </p:txBody>
      </p:sp>
      <p:grpSp>
        <p:nvGrpSpPr>
          <p:cNvPr id="12" name="Group 11"/>
          <p:cNvGrpSpPr/>
          <p:nvPr/>
        </p:nvGrpSpPr>
        <p:grpSpPr>
          <a:xfrm>
            <a:off x="983674" y="2099169"/>
            <a:ext cx="4876801" cy="1872000"/>
            <a:chOff x="983674" y="2099169"/>
            <a:chExt cx="4876801" cy="1872000"/>
          </a:xfrm>
        </p:grpSpPr>
        <p:sp>
          <p:nvSpPr>
            <p:cNvPr id="10" name="Rounded Rectangle 9"/>
            <p:cNvSpPr/>
            <p:nvPr/>
          </p:nvSpPr>
          <p:spPr>
            <a:xfrm>
              <a:off x="983674" y="2099169"/>
              <a:ext cx="4788000" cy="1872000"/>
            </a:xfrm>
            <a:prstGeom prst="roundRect">
              <a:avLst>
                <a:gd name="adj" fmla="val 6521"/>
              </a:avLst>
            </a:prstGeom>
            <a:solidFill>
              <a:schemeClr val="bg1"/>
            </a:solidFill>
            <a:ln w="28575">
              <a:gradFill>
                <a:gsLst>
                  <a:gs pos="0">
                    <a:srgbClr val="F2753B"/>
                  </a:gs>
                  <a:gs pos="100000">
                    <a:srgbClr val="E3DE3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103609" y="2112882"/>
              <a:ext cx="4756866" cy="1815882"/>
            </a:xfrm>
            <a:prstGeom prst="rect">
              <a:avLst/>
            </a:prstGeom>
            <a:noFill/>
          </p:spPr>
          <p:txBody>
            <a:bodyPr wrap="square" rtlCol="0">
              <a:spAutoFit/>
            </a:bodyPr>
            <a:lstStyle/>
            <a:p>
              <a:pPr algn="just"/>
              <a:r>
                <a:rPr lang="en-GB" sz="2800" dirty="0" err="1" smtClean="0">
                  <a:latin typeface="Cambria" panose="02040503050406030204" pitchFamily="18" charset="0"/>
                  <a:ea typeface="Cambria" panose="02040503050406030204" pitchFamily="18" charset="0"/>
                </a:rPr>
                <a:t>Người</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Tày</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từ</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khắp</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ngả</a:t>
              </a:r>
              <a:endParaRPr lang="en-GB" sz="2800" dirty="0" smtClean="0">
                <a:latin typeface="Cambria" panose="02040503050406030204" pitchFamily="18" charset="0"/>
                <a:ea typeface="Cambria" panose="02040503050406030204" pitchFamily="18" charset="0"/>
              </a:endParaRPr>
            </a:p>
            <a:p>
              <a:pPr algn="just"/>
              <a:r>
                <a:rPr lang="en-GB" sz="2800" dirty="0" err="1" smtClean="0">
                  <a:latin typeface="Cambria" panose="02040503050406030204" pitchFamily="18" charset="0"/>
                  <a:ea typeface="Cambria" panose="02040503050406030204" pitchFamily="18" charset="0"/>
                </a:rPr>
                <a:t>Đi</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gặt</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lúa</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trồng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rau</a:t>
              </a:r>
              <a:endParaRPr lang="en-GB" sz="2800" dirty="0" smtClean="0">
                <a:latin typeface="Cambria" panose="02040503050406030204" pitchFamily="18" charset="0"/>
                <a:ea typeface="Cambria" panose="02040503050406030204" pitchFamily="18" charset="0"/>
              </a:endParaRPr>
            </a:p>
            <a:p>
              <a:pPr algn="just"/>
              <a:r>
                <a:rPr lang="en-GB" sz="2800" dirty="0" err="1" smtClean="0">
                  <a:latin typeface="Cambria" panose="02040503050406030204" pitchFamily="18" charset="0"/>
                  <a:ea typeface="Cambria" panose="02040503050406030204" pitchFamily="18" charset="0"/>
                </a:rPr>
                <a:t>Những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người</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Giáy</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người</a:t>
              </a:r>
              <a:r>
                <a:rPr lang="en-GB" sz="2800" dirty="0" smtClean="0">
                  <a:latin typeface="Cambria" panose="02040503050406030204" pitchFamily="18" charset="0"/>
                  <a:ea typeface="Cambria" panose="02040503050406030204" pitchFamily="18" charset="0"/>
                </a:rPr>
                <a:t> Dao</a:t>
              </a:r>
            </a:p>
            <a:p>
              <a:pPr algn="just"/>
              <a:r>
                <a:rPr lang="en-GB" sz="2800" dirty="0" err="1" smtClean="0">
                  <a:latin typeface="Cambria" panose="02040503050406030204" pitchFamily="18" charset="0"/>
                  <a:ea typeface="Cambria" panose="02040503050406030204" pitchFamily="18" charset="0"/>
                </a:rPr>
                <a:t>Đi</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tìm</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măng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hái</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nấm</a:t>
              </a:r>
              <a:r>
                <a:rPr lang="en-GB" sz="2800" dirty="0" smtClean="0">
                  <a:latin typeface="Cambria" panose="02040503050406030204" pitchFamily="18" charset="0"/>
                  <a:ea typeface="Cambria" panose="02040503050406030204" pitchFamily="18" charset="0"/>
                </a:rPr>
                <a:t>.</a:t>
              </a:r>
            </a:p>
          </p:txBody>
        </p:sp>
      </p:grpSp>
      <p:grpSp>
        <p:nvGrpSpPr>
          <p:cNvPr id="13" name="Group 12"/>
          <p:cNvGrpSpPr/>
          <p:nvPr/>
        </p:nvGrpSpPr>
        <p:grpSpPr>
          <a:xfrm>
            <a:off x="2493819" y="4227466"/>
            <a:ext cx="4447308" cy="1908000"/>
            <a:chOff x="2466110" y="4235203"/>
            <a:chExt cx="4447308" cy="1908000"/>
          </a:xfrm>
        </p:grpSpPr>
        <p:sp>
          <p:nvSpPr>
            <p:cNvPr id="11" name="Rounded Rectangle 10"/>
            <p:cNvSpPr/>
            <p:nvPr/>
          </p:nvSpPr>
          <p:spPr>
            <a:xfrm>
              <a:off x="2466110" y="4235203"/>
              <a:ext cx="4447308" cy="1908000"/>
            </a:xfrm>
            <a:prstGeom prst="roundRect">
              <a:avLst>
                <a:gd name="adj" fmla="val 6521"/>
              </a:avLst>
            </a:prstGeom>
            <a:solidFill>
              <a:schemeClr val="bg1"/>
            </a:solidFill>
            <a:ln w="28575">
              <a:gradFill>
                <a:gsLst>
                  <a:gs pos="0">
                    <a:srgbClr val="F2753B"/>
                  </a:gs>
                  <a:gs pos="100000">
                    <a:srgbClr val="E3DE3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586519" y="4255915"/>
              <a:ext cx="4326899" cy="1815882"/>
            </a:xfrm>
            <a:prstGeom prst="rect">
              <a:avLst/>
            </a:prstGeom>
            <a:noFill/>
          </p:spPr>
          <p:txBody>
            <a:bodyPr wrap="square" rtlCol="0">
              <a:spAutoFit/>
            </a:bodyPr>
            <a:lstStyle/>
            <a:p>
              <a:pPr algn="just"/>
              <a:r>
                <a:rPr lang="en-GB" sz="2800" dirty="0" err="1" smtClean="0">
                  <a:latin typeface="Cambria" panose="02040503050406030204" pitchFamily="18" charset="0"/>
                  <a:ea typeface="Cambria" panose="02040503050406030204" pitchFamily="18" charset="0"/>
                </a:rPr>
                <a:t>Vạt</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áo</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chàm</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thấp</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thoáng</a:t>
              </a:r>
              <a:endParaRPr lang="en-GB" sz="2800" dirty="0" smtClean="0">
                <a:latin typeface="Cambria" panose="02040503050406030204" pitchFamily="18" charset="0"/>
                <a:ea typeface="Cambria" panose="02040503050406030204" pitchFamily="18" charset="0"/>
              </a:endParaRPr>
            </a:p>
            <a:p>
              <a:pPr algn="just"/>
              <a:r>
                <a:rPr lang="en-GB" sz="2800" dirty="0" err="1" smtClean="0">
                  <a:latin typeface="Cambria" panose="02040503050406030204" pitchFamily="18" charset="0"/>
                  <a:ea typeface="Cambria" panose="02040503050406030204" pitchFamily="18" charset="0"/>
                </a:rPr>
                <a:t>Nhuộm</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xanh</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cả</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nắng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chiều</a:t>
              </a:r>
              <a:endParaRPr lang="en-GB" sz="2800" dirty="0" smtClean="0">
                <a:latin typeface="Cambria" panose="02040503050406030204" pitchFamily="18" charset="0"/>
                <a:ea typeface="Cambria" panose="02040503050406030204" pitchFamily="18" charset="0"/>
              </a:endParaRPr>
            </a:p>
            <a:p>
              <a:pPr algn="just"/>
              <a:r>
                <a:rPr lang="en-GB" sz="2800" dirty="0" err="1" smtClean="0">
                  <a:latin typeface="Cambria" panose="02040503050406030204" pitchFamily="18" charset="0"/>
                  <a:ea typeface="Cambria" panose="02040503050406030204" pitchFamily="18" charset="0"/>
                </a:rPr>
                <a:t>Và</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gió</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thổi</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suối</a:t>
              </a:r>
              <a:r>
                <a:rPr lang="en-GB" sz="2800" dirty="0" smtClean="0">
                  <a:latin typeface="Cambria" panose="02040503050406030204" pitchFamily="18" charset="0"/>
                  <a:ea typeface="Cambria" panose="02040503050406030204" pitchFamily="18" charset="0"/>
                </a:rPr>
                <a:t> reo</a:t>
              </a:r>
            </a:p>
            <a:p>
              <a:pPr algn="just"/>
              <a:r>
                <a:rPr lang="en-GB" sz="2800" dirty="0" err="1" smtClean="0">
                  <a:latin typeface="Cambria" panose="02040503050406030204" pitchFamily="18" charset="0"/>
                  <a:ea typeface="Cambria" panose="02040503050406030204" pitchFamily="18" charset="0"/>
                </a:rPr>
                <a:t>Ấm</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giữa</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rừng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sương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giá</a:t>
              </a:r>
              <a:r>
                <a:rPr lang="en-GB" sz="2800" dirty="0" smtClean="0">
                  <a:latin typeface="Cambria" panose="02040503050406030204" pitchFamily="18" charset="0"/>
                  <a:ea typeface="Cambria" panose="02040503050406030204" pitchFamily="18" charset="0"/>
                </a:rPr>
                <a:t>.</a:t>
              </a:r>
            </a:p>
          </p:txBody>
        </p:sp>
      </p:grpSp>
      <p:pic>
        <p:nvPicPr>
          <p:cNvPr id="19" name="Picture 18"/>
          <p:cNvPicPr>
            <a:picLocks noChangeAspect="1"/>
          </p:cNvPicPr>
          <p:nvPr/>
        </p:nvPicPr>
        <p:blipFill rotWithShape="1">
          <a:blip r:embed="rId2"/>
          <a:srcRect t="23297"/>
          <a:stretch/>
        </p:blipFill>
        <p:spPr>
          <a:xfrm>
            <a:off x="-24249" y="-1"/>
            <a:ext cx="2255716" cy="1837757"/>
          </a:xfrm>
          <a:prstGeom prst="rect">
            <a:avLst/>
          </a:prstGeom>
        </p:spPr>
      </p:pic>
      <p:pic>
        <p:nvPicPr>
          <p:cNvPr id="20" name="Picture 19"/>
          <p:cNvPicPr>
            <a:picLocks noChangeAspect="1"/>
          </p:cNvPicPr>
          <p:nvPr/>
        </p:nvPicPr>
        <p:blipFill>
          <a:blip r:embed="rId3"/>
          <a:stretch>
            <a:fillRect/>
          </a:stretch>
        </p:blipFill>
        <p:spPr>
          <a:xfrm>
            <a:off x="7602881" y="1520394"/>
            <a:ext cx="3151905" cy="4615072"/>
          </a:xfrm>
          <a:prstGeom prst="rect">
            <a:avLst/>
          </a:prstGeom>
        </p:spPr>
      </p:pic>
    </p:spTree>
    <p:extLst>
      <p:ext uri="{BB962C8B-B14F-4D97-AF65-F5344CB8AC3E}">
        <p14:creationId xmlns:p14="http://schemas.microsoft.com/office/powerpoint/2010/main" val="17848151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34" y="285073"/>
            <a:ext cx="10341442" cy="1077218"/>
          </a:xfrm>
          <a:prstGeom prst="rect">
            <a:avLst/>
          </a:prstGeom>
          <a:noFill/>
        </p:spPr>
        <p:txBody>
          <a:bodyPr wrap="square" rtlCol="0">
            <a:spAutoFit/>
          </a:bodyPr>
          <a:lstStyle/>
          <a:p>
            <a:pPr algn="just"/>
            <a:r>
              <a:rPr lang="en-GB" sz="3200" b="1" dirty="0" err="1" smtClean="0">
                <a:latin typeface="Cambria" panose="02040503050406030204" pitchFamily="18" charset="0"/>
                <a:ea typeface="Cambria" panose="02040503050406030204" pitchFamily="18" charset="0"/>
              </a:rPr>
              <a:t>Hình</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ảnh</a:t>
            </a:r>
            <a:r>
              <a:rPr lang="en-GB" sz="3200" b="1" dirty="0" smtClean="0">
                <a:latin typeface="Cambria" panose="02040503050406030204" pitchFamily="18" charset="0"/>
                <a:ea typeface="Cambria" panose="02040503050406030204" pitchFamily="18" charset="0"/>
              </a:rPr>
              <a:t> con </a:t>
            </a:r>
            <a:r>
              <a:rPr lang="en-GB" sz="3200" b="1" dirty="0" err="1" smtClean="0">
                <a:latin typeface="Cambria" panose="02040503050406030204" pitchFamily="18" charset="0"/>
                <a:ea typeface="Cambria" panose="02040503050406030204" pitchFamily="18" charset="0"/>
              </a:rPr>
              <a:t>người</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trong</a:t>
            </a:r>
            <a:r>
              <a:rPr lang="en-GB" sz="3200" b="1" dirty="0" smtClean="0">
                <a:latin typeface="Cambria" panose="02040503050406030204" pitchFamily="18" charset="0"/>
                <a:ea typeface="Cambria" panose="02040503050406030204" pitchFamily="18" charset="0"/>
              </a:rPr>
              <a:t> 2 </a:t>
            </a:r>
            <a:r>
              <a:rPr lang="en-GB" sz="3200" b="1" dirty="0" err="1" smtClean="0">
                <a:latin typeface="Cambria" panose="02040503050406030204" pitchFamily="18" charset="0"/>
                <a:ea typeface="Cambria" panose="02040503050406030204" pitchFamily="18" charset="0"/>
              </a:rPr>
              <a:t>khổ</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thơ</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cuối</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có</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những</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điểm</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chung</a:t>
            </a:r>
            <a:r>
              <a:rPr lang="en-GB" sz="3200" b="1" dirty="0" smtClean="0">
                <a:latin typeface="Cambria" panose="02040503050406030204" pitchFamily="18" charset="0"/>
                <a:ea typeface="Cambria" panose="02040503050406030204" pitchFamily="18" charset="0"/>
              </a:rPr>
              <a:t>:</a:t>
            </a:r>
            <a:endParaRPr lang="en-GB" sz="3200" b="1" dirty="0">
              <a:latin typeface="Cambria" panose="02040503050406030204" pitchFamily="18" charset="0"/>
              <a:ea typeface="Cambria" panose="02040503050406030204" pitchFamily="18" charset="0"/>
            </a:endParaRPr>
          </a:p>
        </p:txBody>
      </p:sp>
      <p:grpSp>
        <p:nvGrpSpPr>
          <p:cNvPr id="3" name="Group 2"/>
          <p:cNvGrpSpPr/>
          <p:nvPr/>
        </p:nvGrpSpPr>
        <p:grpSpPr>
          <a:xfrm>
            <a:off x="1104551" y="1430759"/>
            <a:ext cx="4876801" cy="2880632"/>
            <a:chOff x="1056867" y="2019288"/>
            <a:chExt cx="4876801" cy="2880632"/>
          </a:xfrm>
        </p:grpSpPr>
        <p:grpSp>
          <p:nvGrpSpPr>
            <p:cNvPr id="4" name="Group 3"/>
            <p:cNvGrpSpPr/>
            <p:nvPr/>
          </p:nvGrpSpPr>
          <p:grpSpPr>
            <a:xfrm>
              <a:off x="1056867" y="2019288"/>
              <a:ext cx="4876801" cy="2880632"/>
              <a:chOff x="983674" y="1312214"/>
              <a:chExt cx="4876801" cy="2880632"/>
            </a:xfrm>
          </p:grpSpPr>
          <p:sp>
            <p:nvSpPr>
              <p:cNvPr id="6" name="Rounded Rectangle 5"/>
              <p:cNvSpPr/>
              <p:nvPr/>
            </p:nvSpPr>
            <p:spPr>
              <a:xfrm>
                <a:off x="983674" y="2320846"/>
                <a:ext cx="4788000" cy="1872000"/>
              </a:xfrm>
              <a:prstGeom prst="roundRect">
                <a:avLst>
                  <a:gd name="adj" fmla="val 6521"/>
                </a:avLst>
              </a:prstGeom>
              <a:solidFill>
                <a:schemeClr val="bg1"/>
              </a:solidFill>
              <a:ln w="28575">
                <a:gradFill>
                  <a:gsLst>
                    <a:gs pos="0">
                      <a:srgbClr val="F2753B"/>
                    </a:gs>
                    <a:gs pos="100000">
                      <a:srgbClr val="E3DE3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103609" y="2334559"/>
                <a:ext cx="4756866" cy="1815882"/>
              </a:xfrm>
              <a:prstGeom prst="rect">
                <a:avLst/>
              </a:prstGeom>
              <a:noFill/>
            </p:spPr>
            <p:txBody>
              <a:bodyPr wrap="square" rtlCol="0">
                <a:spAutoFit/>
              </a:bodyPr>
              <a:lstStyle/>
              <a:p>
                <a:pPr algn="just"/>
                <a:r>
                  <a:rPr lang="en-GB" sz="2800" dirty="0" err="1" smtClean="0">
                    <a:latin typeface="Cambria" panose="02040503050406030204" pitchFamily="18" charset="0"/>
                    <a:ea typeface="Cambria" panose="02040503050406030204" pitchFamily="18" charset="0"/>
                  </a:rPr>
                  <a:t>Người</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Tày</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từ</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khắp</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ngả</a:t>
                </a:r>
                <a:endParaRPr lang="en-GB" sz="2800" dirty="0" smtClean="0">
                  <a:latin typeface="Cambria" panose="02040503050406030204" pitchFamily="18" charset="0"/>
                  <a:ea typeface="Cambria" panose="02040503050406030204" pitchFamily="18" charset="0"/>
                </a:endParaRPr>
              </a:p>
              <a:p>
                <a:pPr algn="just"/>
                <a:r>
                  <a:rPr lang="en-GB" sz="2800" dirty="0" err="1" smtClean="0">
                    <a:latin typeface="Cambria" panose="02040503050406030204" pitchFamily="18" charset="0"/>
                    <a:ea typeface="Cambria" panose="02040503050406030204" pitchFamily="18" charset="0"/>
                  </a:rPr>
                  <a:t>Đi</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gặt</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lúa</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trồng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rau</a:t>
                </a:r>
                <a:endParaRPr lang="en-GB" sz="2800" dirty="0" smtClean="0">
                  <a:latin typeface="Cambria" panose="02040503050406030204" pitchFamily="18" charset="0"/>
                  <a:ea typeface="Cambria" panose="02040503050406030204" pitchFamily="18" charset="0"/>
                </a:endParaRPr>
              </a:p>
              <a:p>
                <a:pPr algn="just"/>
                <a:r>
                  <a:rPr lang="en-GB" sz="2800" dirty="0" err="1" smtClean="0">
                    <a:latin typeface="Cambria" panose="02040503050406030204" pitchFamily="18" charset="0"/>
                    <a:ea typeface="Cambria" panose="02040503050406030204" pitchFamily="18" charset="0"/>
                  </a:rPr>
                  <a:t>Những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người</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Giáy</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người</a:t>
                </a:r>
                <a:r>
                  <a:rPr lang="en-GB" sz="2800" dirty="0" smtClean="0">
                    <a:latin typeface="Cambria" panose="02040503050406030204" pitchFamily="18" charset="0"/>
                    <a:ea typeface="Cambria" panose="02040503050406030204" pitchFamily="18" charset="0"/>
                  </a:rPr>
                  <a:t> Dao</a:t>
                </a:r>
              </a:p>
              <a:p>
                <a:pPr algn="just"/>
                <a:r>
                  <a:rPr lang="en-GB" sz="2800" dirty="0" err="1" smtClean="0">
                    <a:latin typeface="Cambria" panose="02040503050406030204" pitchFamily="18" charset="0"/>
                    <a:ea typeface="Cambria" panose="02040503050406030204" pitchFamily="18" charset="0"/>
                  </a:rPr>
                  <a:t>Đi</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tìm</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măng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hái</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nấm</a:t>
                </a:r>
                <a:r>
                  <a:rPr lang="en-GB" sz="2800" dirty="0" smtClean="0">
                    <a:latin typeface="Cambria" panose="02040503050406030204" pitchFamily="18" charset="0"/>
                    <a:ea typeface="Cambria" panose="02040503050406030204" pitchFamily="18" charset="0"/>
                  </a:rPr>
                  <a:t>.</a:t>
                </a:r>
              </a:p>
            </p:txBody>
          </p:sp>
          <p:sp>
            <p:nvSpPr>
              <p:cNvPr id="8" name="Rounded Rectangle 7"/>
              <p:cNvSpPr/>
              <p:nvPr/>
            </p:nvSpPr>
            <p:spPr>
              <a:xfrm>
                <a:off x="983674" y="1312214"/>
                <a:ext cx="4788000" cy="1038497"/>
              </a:xfrm>
              <a:prstGeom prst="roundRect">
                <a:avLst>
                  <a:gd name="adj" fmla="val 6521"/>
                </a:avLst>
              </a:prstGeom>
              <a:solidFill>
                <a:schemeClr val="bg1"/>
              </a:solidFill>
              <a:ln w="28575">
                <a:gradFill>
                  <a:gsLst>
                    <a:gs pos="0">
                      <a:srgbClr val="F2753B"/>
                    </a:gs>
                    <a:gs pos="100000">
                      <a:srgbClr val="E3DE3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extBox 4"/>
            <p:cNvSpPr txBox="1"/>
            <p:nvPr/>
          </p:nvSpPr>
          <p:spPr>
            <a:xfrm>
              <a:off x="1275286" y="2019288"/>
              <a:ext cx="4351162" cy="954107"/>
            </a:xfrm>
            <a:prstGeom prst="rect">
              <a:avLst/>
            </a:prstGeom>
            <a:noFill/>
          </p:spPr>
          <p:txBody>
            <a:bodyPr wrap="square" rtlCol="0">
              <a:spAutoFit/>
            </a:bodyPr>
            <a:lstStyle/>
            <a:p>
              <a:pPr algn="ctr"/>
              <a:r>
                <a:rPr lang="en-GB" sz="2800" b="1" dirty="0" err="1" smtClean="0">
                  <a:latin typeface="Cambria" panose="02040503050406030204" pitchFamily="18" charset="0"/>
                  <a:ea typeface="Cambria" panose="02040503050406030204" pitchFamily="18" charset="0"/>
                </a:rPr>
                <a:t>Hình</a:t>
              </a:r>
              <a:r>
                <a:rPr lang="en-GB" sz="2800" b="1" dirty="0" smtClean="0">
                  <a:latin typeface="Cambria" panose="02040503050406030204" pitchFamily="18" charset="0"/>
                  <a:ea typeface="Cambria" panose="02040503050406030204" pitchFamily="18" charset="0"/>
                </a:rPr>
                <a:t> </a:t>
              </a:r>
              <a:r>
                <a:rPr lang="en-GB" sz="2800" b="1" dirty="0" err="1" smtClean="0">
                  <a:latin typeface="Cambria" panose="02040503050406030204" pitchFamily="18" charset="0"/>
                  <a:ea typeface="Cambria" panose="02040503050406030204" pitchFamily="18" charset="0"/>
                </a:rPr>
                <a:t>ảnh</a:t>
              </a:r>
              <a:r>
                <a:rPr lang="en-GB" sz="2800" b="1" dirty="0" smtClean="0">
                  <a:latin typeface="Cambria" panose="02040503050406030204" pitchFamily="18" charset="0"/>
                  <a:ea typeface="Cambria" panose="02040503050406030204" pitchFamily="18" charset="0"/>
                </a:rPr>
                <a:t> con </a:t>
              </a:r>
              <a:r>
                <a:rPr lang="en-GB" sz="2800" b="1" dirty="0" err="1" smtClean="0">
                  <a:latin typeface="Cambria" panose="02040503050406030204" pitchFamily="18" charset="0"/>
                  <a:ea typeface="Cambria" panose="02040503050406030204" pitchFamily="18" charset="0"/>
                </a:rPr>
                <a:t>người</a:t>
              </a:r>
              <a:r>
                <a:rPr lang="en-GB" sz="2800" b="1" dirty="0" smtClean="0">
                  <a:latin typeface="Cambria" panose="02040503050406030204" pitchFamily="18" charset="0"/>
                  <a:ea typeface="Cambria" panose="02040503050406030204" pitchFamily="18" charset="0"/>
                </a:rPr>
                <a:t> </a:t>
              </a:r>
              <a:r>
                <a:rPr lang="en-GB" sz="2800" b="1" dirty="0" err="1" smtClean="0">
                  <a:latin typeface="Cambria" panose="02040503050406030204" pitchFamily="18" charset="0"/>
                  <a:ea typeface="Cambria" panose="02040503050406030204" pitchFamily="18" charset="0"/>
                </a:rPr>
                <a:t>được</a:t>
              </a:r>
              <a:r>
                <a:rPr lang="en-GB" sz="2800" b="1" dirty="0" smtClean="0">
                  <a:latin typeface="Cambria" panose="02040503050406030204" pitchFamily="18" charset="0"/>
                  <a:ea typeface="Cambria" panose="02040503050406030204" pitchFamily="18" charset="0"/>
                </a:rPr>
                <a:t> </a:t>
              </a:r>
              <a:r>
                <a:rPr lang="en-GB" sz="2800" b="1" dirty="0" err="1" smtClean="0">
                  <a:latin typeface="Cambria" panose="02040503050406030204" pitchFamily="18" charset="0"/>
                  <a:ea typeface="Cambria" panose="02040503050406030204" pitchFamily="18" charset="0"/>
                </a:rPr>
                <a:t>miêu</a:t>
              </a:r>
              <a:r>
                <a:rPr lang="en-GB" sz="2800" b="1" dirty="0" smtClean="0">
                  <a:latin typeface="Cambria" panose="02040503050406030204" pitchFamily="18" charset="0"/>
                  <a:ea typeface="Cambria" panose="02040503050406030204" pitchFamily="18" charset="0"/>
                </a:rPr>
                <a:t> </a:t>
              </a:r>
              <a:r>
                <a:rPr lang="en-GB" sz="2800" b="1" dirty="0" err="1" smtClean="0">
                  <a:latin typeface="Cambria" panose="02040503050406030204" pitchFamily="18" charset="0"/>
                  <a:ea typeface="Cambria" panose="02040503050406030204" pitchFamily="18" charset="0"/>
                </a:rPr>
                <a:t>tả</a:t>
              </a:r>
              <a:r>
                <a:rPr lang="en-GB" sz="2800" b="1" dirty="0" smtClean="0">
                  <a:latin typeface="Cambria" panose="02040503050406030204" pitchFamily="18" charset="0"/>
                  <a:ea typeface="Cambria" panose="02040503050406030204" pitchFamily="18" charset="0"/>
                </a:rPr>
                <a:t> </a:t>
              </a:r>
              <a:r>
                <a:rPr lang="en-GB" sz="2800" b="1" dirty="0" err="1" smtClean="0">
                  <a:latin typeface="Cambria" panose="02040503050406030204" pitchFamily="18" charset="0"/>
                  <a:ea typeface="Cambria" panose="02040503050406030204" pitchFamily="18" charset="0"/>
                </a:rPr>
                <a:t>trực</a:t>
              </a:r>
              <a:r>
                <a:rPr lang="en-GB" sz="2800" b="1" dirty="0" smtClean="0">
                  <a:latin typeface="Cambria" panose="02040503050406030204" pitchFamily="18" charset="0"/>
                  <a:ea typeface="Cambria" panose="02040503050406030204" pitchFamily="18" charset="0"/>
                </a:rPr>
                <a:t> </a:t>
              </a:r>
              <a:r>
                <a:rPr lang="en-GB" sz="2800" b="1" dirty="0" err="1" smtClean="0">
                  <a:latin typeface="Cambria" panose="02040503050406030204" pitchFamily="18" charset="0"/>
                  <a:ea typeface="Cambria" panose="02040503050406030204" pitchFamily="18" charset="0"/>
                </a:rPr>
                <a:t>tiếp</a:t>
              </a:r>
              <a:endParaRPr lang="en-GB" sz="2800" b="1" dirty="0">
                <a:latin typeface="Cambria" panose="02040503050406030204" pitchFamily="18" charset="0"/>
                <a:ea typeface="Cambria" panose="02040503050406030204" pitchFamily="18" charset="0"/>
              </a:endParaRPr>
            </a:p>
          </p:txBody>
        </p:sp>
      </p:grpSp>
      <p:grpSp>
        <p:nvGrpSpPr>
          <p:cNvPr id="9" name="Group 8"/>
          <p:cNvGrpSpPr/>
          <p:nvPr/>
        </p:nvGrpSpPr>
        <p:grpSpPr>
          <a:xfrm>
            <a:off x="6249097" y="1416904"/>
            <a:ext cx="4788000" cy="2914725"/>
            <a:chOff x="6276806" y="2019288"/>
            <a:chExt cx="4788000" cy="2914725"/>
          </a:xfrm>
        </p:grpSpPr>
        <p:grpSp>
          <p:nvGrpSpPr>
            <p:cNvPr id="10" name="Group 9"/>
            <p:cNvGrpSpPr/>
            <p:nvPr/>
          </p:nvGrpSpPr>
          <p:grpSpPr>
            <a:xfrm>
              <a:off x="6276806" y="2019288"/>
              <a:ext cx="4788000" cy="2914725"/>
              <a:chOff x="6262951" y="1635063"/>
              <a:chExt cx="4788000" cy="2914725"/>
            </a:xfrm>
          </p:grpSpPr>
          <p:grpSp>
            <p:nvGrpSpPr>
              <p:cNvPr id="12" name="Group 11"/>
              <p:cNvGrpSpPr/>
              <p:nvPr/>
            </p:nvGrpSpPr>
            <p:grpSpPr>
              <a:xfrm>
                <a:off x="6286975" y="2641788"/>
                <a:ext cx="4763976" cy="1908000"/>
                <a:chOff x="2379992" y="4456878"/>
                <a:chExt cx="4763976" cy="1908000"/>
              </a:xfrm>
            </p:grpSpPr>
            <p:sp>
              <p:nvSpPr>
                <p:cNvPr id="14" name="Rounded Rectangle 13"/>
                <p:cNvSpPr/>
                <p:nvPr/>
              </p:nvSpPr>
              <p:spPr>
                <a:xfrm>
                  <a:off x="2379992" y="4456878"/>
                  <a:ext cx="4763976" cy="1908000"/>
                </a:xfrm>
                <a:prstGeom prst="roundRect">
                  <a:avLst>
                    <a:gd name="adj" fmla="val 6521"/>
                  </a:avLst>
                </a:prstGeom>
                <a:solidFill>
                  <a:schemeClr val="bg1"/>
                </a:solidFill>
                <a:ln w="28575">
                  <a:gradFill>
                    <a:gsLst>
                      <a:gs pos="0">
                        <a:srgbClr val="F2753B"/>
                      </a:gs>
                      <a:gs pos="100000">
                        <a:srgbClr val="E3DE3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2586519" y="4477590"/>
                  <a:ext cx="4557449" cy="1815882"/>
                </a:xfrm>
                <a:prstGeom prst="rect">
                  <a:avLst/>
                </a:prstGeom>
                <a:noFill/>
              </p:spPr>
              <p:txBody>
                <a:bodyPr wrap="square" rtlCol="0">
                  <a:spAutoFit/>
                </a:bodyPr>
                <a:lstStyle/>
                <a:p>
                  <a:pPr algn="just"/>
                  <a:r>
                    <a:rPr lang="en-GB" sz="2800" dirty="0" err="1" smtClean="0">
                      <a:latin typeface="Cambria" panose="02040503050406030204" pitchFamily="18" charset="0"/>
                      <a:ea typeface="Cambria" panose="02040503050406030204" pitchFamily="18" charset="0"/>
                    </a:rPr>
                    <a:t>Vạt</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áo</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chàm</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thấp</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thoáng</a:t>
                  </a:r>
                  <a:endParaRPr lang="en-GB" sz="2800" dirty="0" smtClean="0">
                    <a:latin typeface="Cambria" panose="02040503050406030204" pitchFamily="18" charset="0"/>
                    <a:ea typeface="Cambria" panose="02040503050406030204" pitchFamily="18" charset="0"/>
                  </a:endParaRPr>
                </a:p>
                <a:p>
                  <a:pPr algn="just"/>
                  <a:r>
                    <a:rPr lang="en-GB" sz="2800" dirty="0" err="1" smtClean="0">
                      <a:latin typeface="Cambria" panose="02040503050406030204" pitchFamily="18" charset="0"/>
                      <a:ea typeface="Cambria" panose="02040503050406030204" pitchFamily="18" charset="0"/>
                    </a:rPr>
                    <a:t>Nhuộm</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xanh</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cả</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nắng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chiều</a:t>
                  </a:r>
                  <a:endParaRPr lang="en-GB" sz="2800" dirty="0" smtClean="0">
                    <a:latin typeface="Cambria" panose="02040503050406030204" pitchFamily="18" charset="0"/>
                    <a:ea typeface="Cambria" panose="02040503050406030204" pitchFamily="18" charset="0"/>
                  </a:endParaRPr>
                </a:p>
                <a:p>
                  <a:pPr algn="just"/>
                  <a:r>
                    <a:rPr lang="en-GB" sz="2800" dirty="0" err="1" smtClean="0">
                      <a:latin typeface="Cambria" panose="02040503050406030204" pitchFamily="18" charset="0"/>
                      <a:ea typeface="Cambria" panose="02040503050406030204" pitchFamily="18" charset="0"/>
                    </a:rPr>
                    <a:t>Và</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gió</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thổi</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suối</a:t>
                  </a:r>
                  <a:r>
                    <a:rPr lang="en-GB" sz="2800" dirty="0" smtClean="0">
                      <a:latin typeface="Cambria" panose="02040503050406030204" pitchFamily="18" charset="0"/>
                      <a:ea typeface="Cambria" panose="02040503050406030204" pitchFamily="18" charset="0"/>
                    </a:rPr>
                    <a:t> reo</a:t>
                  </a:r>
                </a:p>
                <a:p>
                  <a:pPr algn="just"/>
                  <a:r>
                    <a:rPr lang="en-GB" sz="2800" dirty="0" err="1" smtClean="0">
                      <a:latin typeface="Cambria" panose="02040503050406030204" pitchFamily="18" charset="0"/>
                      <a:ea typeface="Cambria" panose="02040503050406030204" pitchFamily="18" charset="0"/>
                    </a:rPr>
                    <a:t>Ấm</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giữa</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rừng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sương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giá</a:t>
                  </a:r>
                  <a:r>
                    <a:rPr lang="en-GB" sz="2800" dirty="0" smtClean="0">
                      <a:latin typeface="Cambria" panose="02040503050406030204" pitchFamily="18" charset="0"/>
                      <a:ea typeface="Cambria" panose="02040503050406030204" pitchFamily="18" charset="0"/>
                    </a:rPr>
                    <a:t>.</a:t>
                  </a:r>
                </a:p>
              </p:txBody>
            </p:sp>
          </p:grpSp>
          <p:sp>
            <p:nvSpPr>
              <p:cNvPr id="13" name="Rounded Rectangle 12"/>
              <p:cNvSpPr/>
              <p:nvPr/>
            </p:nvSpPr>
            <p:spPr>
              <a:xfrm>
                <a:off x="6262951" y="1635063"/>
                <a:ext cx="4788000" cy="1022345"/>
              </a:xfrm>
              <a:prstGeom prst="roundRect">
                <a:avLst>
                  <a:gd name="adj" fmla="val 6521"/>
                </a:avLst>
              </a:prstGeom>
              <a:solidFill>
                <a:schemeClr val="bg1"/>
              </a:solidFill>
              <a:ln w="28575">
                <a:gradFill>
                  <a:gsLst>
                    <a:gs pos="0">
                      <a:srgbClr val="F2753B"/>
                    </a:gs>
                    <a:gs pos="100000">
                      <a:srgbClr val="E3DE3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6495225" y="2019288"/>
              <a:ext cx="4351162" cy="954107"/>
            </a:xfrm>
            <a:prstGeom prst="rect">
              <a:avLst/>
            </a:prstGeom>
            <a:noFill/>
          </p:spPr>
          <p:txBody>
            <a:bodyPr wrap="square" rtlCol="0">
              <a:spAutoFit/>
            </a:bodyPr>
            <a:lstStyle/>
            <a:p>
              <a:pPr algn="ctr"/>
              <a:r>
                <a:rPr lang="en-GB" sz="2800" b="1" dirty="0" err="1" smtClean="0">
                  <a:latin typeface="Cambria" panose="02040503050406030204" pitchFamily="18" charset="0"/>
                  <a:ea typeface="Cambria" panose="02040503050406030204" pitchFamily="18" charset="0"/>
                </a:rPr>
                <a:t>Hình</a:t>
              </a:r>
              <a:r>
                <a:rPr lang="en-GB" sz="2800" b="1" dirty="0" smtClean="0">
                  <a:latin typeface="Cambria" panose="02040503050406030204" pitchFamily="18" charset="0"/>
                  <a:ea typeface="Cambria" panose="02040503050406030204" pitchFamily="18" charset="0"/>
                </a:rPr>
                <a:t> </a:t>
              </a:r>
              <a:r>
                <a:rPr lang="en-GB" sz="2800" b="1" dirty="0" err="1" smtClean="0">
                  <a:latin typeface="Cambria" panose="02040503050406030204" pitchFamily="18" charset="0"/>
                  <a:ea typeface="Cambria" panose="02040503050406030204" pitchFamily="18" charset="0"/>
                </a:rPr>
                <a:t>ảnh</a:t>
              </a:r>
              <a:r>
                <a:rPr lang="en-GB" sz="2800" b="1" dirty="0" smtClean="0">
                  <a:latin typeface="Cambria" panose="02040503050406030204" pitchFamily="18" charset="0"/>
                  <a:ea typeface="Cambria" panose="02040503050406030204" pitchFamily="18" charset="0"/>
                </a:rPr>
                <a:t> con </a:t>
              </a:r>
              <a:r>
                <a:rPr lang="en-GB" sz="2800" b="1" dirty="0" err="1" smtClean="0">
                  <a:latin typeface="Cambria" panose="02040503050406030204" pitchFamily="18" charset="0"/>
                  <a:ea typeface="Cambria" panose="02040503050406030204" pitchFamily="18" charset="0"/>
                </a:rPr>
                <a:t>người</a:t>
              </a:r>
              <a:r>
                <a:rPr lang="en-GB" sz="2800" b="1" dirty="0" smtClean="0">
                  <a:latin typeface="Cambria" panose="02040503050406030204" pitchFamily="18" charset="0"/>
                  <a:ea typeface="Cambria" panose="02040503050406030204" pitchFamily="18" charset="0"/>
                </a:rPr>
                <a:t> </a:t>
              </a:r>
              <a:r>
                <a:rPr lang="en-GB" sz="2800" b="1" dirty="0" err="1" smtClean="0">
                  <a:latin typeface="Cambria" panose="02040503050406030204" pitchFamily="18" charset="0"/>
                  <a:ea typeface="Cambria" panose="02040503050406030204" pitchFamily="18" charset="0"/>
                </a:rPr>
                <a:t>được</a:t>
              </a:r>
              <a:r>
                <a:rPr lang="en-GB" sz="2800" b="1" dirty="0" smtClean="0">
                  <a:latin typeface="Cambria" panose="02040503050406030204" pitchFamily="18" charset="0"/>
                  <a:ea typeface="Cambria" panose="02040503050406030204" pitchFamily="18" charset="0"/>
                </a:rPr>
                <a:t> </a:t>
              </a:r>
              <a:r>
                <a:rPr lang="en-GB" sz="2800" b="1" dirty="0" err="1" smtClean="0">
                  <a:latin typeface="Cambria" panose="02040503050406030204" pitchFamily="18" charset="0"/>
                  <a:ea typeface="Cambria" panose="02040503050406030204" pitchFamily="18" charset="0"/>
                </a:rPr>
                <a:t>miêu</a:t>
              </a:r>
              <a:r>
                <a:rPr lang="en-GB" sz="2800" b="1" dirty="0" smtClean="0">
                  <a:latin typeface="Cambria" panose="02040503050406030204" pitchFamily="18" charset="0"/>
                  <a:ea typeface="Cambria" panose="02040503050406030204" pitchFamily="18" charset="0"/>
                </a:rPr>
                <a:t> </a:t>
              </a:r>
              <a:r>
                <a:rPr lang="en-GB" sz="2800" b="1" dirty="0" err="1" smtClean="0">
                  <a:latin typeface="Cambria" panose="02040503050406030204" pitchFamily="18" charset="0"/>
                  <a:ea typeface="Cambria" panose="02040503050406030204" pitchFamily="18" charset="0"/>
                </a:rPr>
                <a:t>tả</a:t>
              </a:r>
              <a:r>
                <a:rPr lang="en-GB" sz="2800" b="1" dirty="0" smtClean="0">
                  <a:latin typeface="Cambria" panose="02040503050406030204" pitchFamily="18" charset="0"/>
                  <a:ea typeface="Cambria" panose="02040503050406030204" pitchFamily="18" charset="0"/>
                </a:rPr>
                <a:t> </a:t>
              </a:r>
              <a:r>
                <a:rPr lang="en-GB" sz="2800" b="1" dirty="0" err="1" smtClean="0">
                  <a:latin typeface="Cambria" panose="02040503050406030204" pitchFamily="18" charset="0"/>
                  <a:ea typeface="Cambria" panose="02040503050406030204" pitchFamily="18" charset="0"/>
                </a:rPr>
                <a:t>gián</a:t>
              </a:r>
              <a:r>
                <a:rPr lang="en-GB" sz="2800" b="1" dirty="0" smtClean="0">
                  <a:latin typeface="Cambria" panose="02040503050406030204" pitchFamily="18" charset="0"/>
                  <a:ea typeface="Cambria" panose="02040503050406030204" pitchFamily="18" charset="0"/>
                </a:rPr>
                <a:t> </a:t>
              </a:r>
              <a:r>
                <a:rPr lang="en-GB" sz="2800" b="1" dirty="0" err="1" smtClean="0">
                  <a:latin typeface="Cambria" panose="02040503050406030204" pitchFamily="18" charset="0"/>
                  <a:ea typeface="Cambria" panose="02040503050406030204" pitchFamily="18" charset="0"/>
                </a:rPr>
                <a:t>tiếp</a:t>
              </a:r>
              <a:endParaRPr lang="en-GB" sz="2800" b="1" dirty="0">
                <a:latin typeface="Cambria" panose="02040503050406030204" pitchFamily="18" charset="0"/>
                <a:ea typeface="Cambria" panose="02040503050406030204" pitchFamily="18" charset="0"/>
              </a:endParaRPr>
            </a:p>
          </p:txBody>
        </p:sp>
      </p:grpSp>
      <p:grpSp>
        <p:nvGrpSpPr>
          <p:cNvPr id="19" name="Group 18"/>
          <p:cNvGrpSpPr/>
          <p:nvPr/>
        </p:nvGrpSpPr>
        <p:grpSpPr>
          <a:xfrm>
            <a:off x="669693" y="4469372"/>
            <a:ext cx="11000509" cy="1883676"/>
            <a:chOff x="526473" y="4503269"/>
            <a:chExt cx="11000509" cy="1883676"/>
          </a:xfrm>
        </p:grpSpPr>
        <p:sp>
          <p:nvSpPr>
            <p:cNvPr id="18" name="Rectangle 17"/>
            <p:cNvSpPr/>
            <p:nvPr/>
          </p:nvSpPr>
          <p:spPr>
            <a:xfrm>
              <a:off x="526473" y="4503269"/>
              <a:ext cx="11000509" cy="1883676"/>
            </a:xfrm>
            <a:prstGeom prst="rect">
              <a:avLst/>
            </a:prstGeom>
            <a:solidFill>
              <a:schemeClr val="accent1">
                <a:lumMod val="20000"/>
                <a:lumOff val="8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699123" y="4529498"/>
              <a:ext cx="10659529" cy="1815882"/>
            </a:xfrm>
            <a:prstGeom prst="rect">
              <a:avLst/>
            </a:prstGeom>
          </p:spPr>
          <p:txBody>
            <a:bodyPr wrap="square">
              <a:spAutoFit/>
            </a:bodyPr>
            <a:lstStyle/>
            <a:p>
              <a:pPr algn="just"/>
              <a:r>
                <a:rPr lang="vi-VN" sz="2800" dirty="0">
                  <a:latin typeface="Cambria" panose="02040503050406030204" pitchFamily="18" charset="0"/>
                  <a:ea typeface="Cambria" panose="02040503050406030204" pitchFamily="18" charset="0"/>
                </a:rPr>
                <a:t>Hình ảnh con người hiện lên chan hoà với thiên nhiên, chăm chỉ, yêu lao động, ai cũng đang làm việc miệt mài, hăng say: gặt lúa, trồng rau, tìm măng, hái nấm,... </a:t>
              </a:r>
              <a:r>
                <a:rPr lang="en-GB" sz="2800" dirty="0" err="1" smtClean="0">
                  <a:latin typeface="Cambria" panose="02040503050406030204" pitchFamily="18" charset="0"/>
                  <a:ea typeface="Cambria" panose="02040503050406030204" pitchFamily="18" charset="0"/>
                </a:rPr>
                <a:t>Những</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hình</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ảnh</a:t>
              </a:r>
              <a:r>
                <a:rPr lang="en-GB" sz="2800" dirty="0" smtClean="0">
                  <a:latin typeface="Cambria" panose="02040503050406030204" pitchFamily="18" charset="0"/>
                  <a:ea typeface="Cambria" panose="02040503050406030204" pitchFamily="18" charset="0"/>
                </a:rPr>
                <a:t> </a:t>
              </a:r>
              <a:r>
                <a:rPr lang="en-GB" sz="2800" dirty="0" err="1" smtClean="0">
                  <a:latin typeface="Cambria" panose="02040503050406030204" pitchFamily="18" charset="0"/>
                  <a:ea typeface="Cambria" panose="02040503050406030204" pitchFamily="18" charset="0"/>
                </a:rPr>
                <a:t>này</a:t>
              </a:r>
              <a:r>
                <a:rPr lang="en-GB"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nói </a:t>
              </a:r>
              <a:r>
                <a:rPr lang="vi-VN" sz="2800" dirty="0">
                  <a:latin typeface="Cambria" panose="02040503050406030204" pitchFamily="18" charset="0"/>
                  <a:ea typeface="Cambria" panose="02040503050406030204" pitchFamily="18" charset="0"/>
                </a:rPr>
                <a:t>lên phẩm chất đáng quý của những con người lao động vùng cao.</a:t>
              </a:r>
              <a:endParaRPr lang="en-GB" sz="2800" dirty="0">
                <a:latin typeface="Cambria" panose="02040503050406030204" pitchFamily="18" charset="0"/>
                <a:ea typeface="Cambria" panose="02040503050406030204" pitchFamily="18" charset="0"/>
              </a:endParaRPr>
            </a:p>
          </p:txBody>
        </p:sp>
      </p:grpSp>
      <p:pic>
        <p:nvPicPr>
          <p:cNvPr id="17" name="Picture 16"/>
          <p:cNvPicPr>
            <a:picLocks noChangeAspect="1"/>
          </p:cNvPicPr>
          <p:nvPr/>
        </p:nvPicPr>
        <p:blipFill>
          <a:blip r:embed="rId2"/>
          <a:stretch>
            <a:fillRect/>
          </a:stretch>
        </p:blipFill>
        <p:spPr>
          <a:xfrm>
            <a:off x="50033" y="-275889"/>
            <a:ext cx="1353601" cy="1477784"/>
          </a:xfrm>
          <a:prstGeom prst="rect">
            <a:avLst/>
          </a:prstGeom>
        </p:spPr>
      </p:pic>
    </p:spTree>
    <p:extLst>
      <p:ext uri="{BB962C8B-B14F-4D97-AF65-F5344CB8AC3E}">
        <p14:creationId xmlns:p14="http://schemas.microsoft.com/office/powerpoint/2010/main" val="15919219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78937" y="791645"/>
            <a:ext cx="9023354" cy="1077218"/>
          </a:xfrm>
          <a:prstGeom prst="rect">
            <a:avLst/>
          </a:prstGeom>
          <a:noFill/>
        </p:spPr>
        <p:txBody>
          <a:bodyPr wrap="square" rtlCol="0">
            <a:spAutoFit/>
          </a:bodyPr>
          <a:lstStyle/>
          <a:p>
            <a:pPr algn="just"/>
            <a:r>
              <a:rPr lang="en-GB" sz="3200" b="1" dirty="0" smtClean="0">
                <a:latin typeface="Cambria" panose="02040503050406030204" pitchFamily="18" charset="0"/>
                <a:ea typeface="Cambria" panose="02040503050406030204" pitchFamily="18" charset="0"/>
              </a:rPr>
              <a:t>Theo </a:t>
            </a:r>
            <a:r>
              <a:rPr lang="en-GB" sz="3200" b="1" dirty="0" err="1" smtClean="0">
                <a:latin typeface="Cambria" panose="02040503050406030204" pitchFamily="18" charset="0"/>
                <a:ea typeface="Cambria" panose="02040503050406030204" pitchFamily="18" charset="0"/>
              </a:rPr>
              <a:t>em</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điều</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gì</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đã</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khiến</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cho</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cảnh</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rừng</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sương</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giá</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như</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ấm</a:t>
            </a:r>
            <a:r>
              <a:rPr lang="en-GB" sz="3200" b="1" dirty="0" smtClean="0">
                <a:latin typeface="Cambria" panose="02040503050406030204" pitchFamily="18" charset="0"/>
                <a:ea typeface="Cambria" panose="02040503050406030204" pitchFamily="18" charset="0"/>
              </a:rPr>
              <a:t> </a:t>
            </a:r>
            <a:r>
              <a:rPr lang="en-GB" sz="3200" b="1" dirty="0" err="1" smtClean="0">
                <a:latin typeface="Cambria" panose="02040503050406030204" pitchFamily="18" charset="0"/>
                <a:ea typeface="Cambria" panose="02040503050406030204" pitchFamily="18" charset="0"/>
              </a:rPr>
              <a:t>lên</a:t>
            </a:r>
            <a:r>
              <a:rPr lang="en-GB" sz="3200" b="1" dirty="0" smtClean="0">
                <a:latin typeface="Cambria" panose="02040503050406030204" pitchFamily="18" charset="0"/>
                <a:ea typeface="Cambria" panose="02040503050406030204" pitchFamily="18" charset="0"/>
              </a:rPr>
              <a:t>? </a:t>
            </a:r>
            <a:endParaRPr lang="en-GB" sz="3200" b="1" dirty="0">
              <a:latin typeface="Cambria" panose="02040503050406030204" pitchFamily="18" charset="0"/>
              <a:ea typeface="Cambria" panose="02040503050406030204" pitchFamily="18" charset="0"/>
            </a:endParaRPr>
          </a:p>
        </p:txBody>
      </p:sp>
      <p:grpSp>
        <p:nvGrpSpPr>
          <p:cNvPr id="22" name="Group 21"/>
          <p:cNvGrpSpPr/>
          <p:nvPr/>
        </p:nvGrpSpPr>
        <p:grpSpPr>
          <a:xfrm>
            <a:off x="1163783" y="2133599"/>
            <a:ext cx="9836726" cy="3865417"/>
            <a:chOff x="983674" y="2117078"/>
            <a:chExt cx="4863102" cy="1804195"/>
          </a:xfrm>
        </p:grpSpPr>
        <p:sp>
          <p:nvSpPr>
            <p:cNvPr id="23" name="Rounded Rectangle 22"/>
            <p:cNvSpPr/>
            <p:nvPr/>
          </p:nvSpPr>
          <p:spPr>
            <a:xfrm>
              <a:off x="983674" y="2117078"/>
              <a:ext cx="4863102" cy="1804195"/>
            </a:xfrm>
            <a:prstGeom prst="roundRect">
              <a:avLst>
                <a:gd name="adj" fmla="val 6521"/>
              </a:avLst>
            </a:prstGeom>
            <a:solidFill>
              <a:schemeClr val="bg1"/>
            </a:solidFill>
            <a:ln w="28575">
              <a:gradFill>
                <a:gsLst>
                  <a:gs pos="0">
                    <a:srgbClr val="F2753B"/>
                  </a:gs>
                  <a:gs pos="100000">
                    <a:srgbClr val="E3DE3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1036792" y="2173757"/>
              <a:ext cx="4756866" cy="1652040"/>
            </a:xfrm>
            <a:prstGeom prst="rect">
              <a:avLst/>
            </a:prstGeom>
            <a:noFill/>
          </p:spPr>
          <p:txBody>
            <a:bodyPr wrap="square" rtlCol="0">
              <a:spAutoFit/>
            </a:bodyPr>
            <a:lstStyle/>
            <a:p>
              <a:pPr indent="360363" algn="just"/>
              <a:r>
                <a:rPr lang="vi-VN" sz="2800" dirty="0">
                  <a:latin typeface="Cambria" panose="02040503050406030204" pitchFamily="18" charset="0"/>
                  <a:ea typeface="Cambria" panose="02040503050406030204" pitchFamily="18" charset="0"/>
                </a:rPr>
                <a:t>Cảnh rừng sương giá như ấm lên bởi có hình ảnh con người, ai nấy đều đang làm việc (Người Tày từ khắp các ngả đi gặt lúa, trồng rau; Những người Giáy, người Dao đi tìm măng, hái nấm; Người cưỡi ngựa, tiếng nhạc ngựa âm vang suốt triền rừng hoang dã; Những người dân với màu áo chàm như nhuộm xanh cả nắng chiều,...). Hình ảnh con người hăng say lao động, tất bật, hối hả trong công việc hoà với tiếng gió thổi, tiếng suối reo đã làm cho cảnh rừng sương giá như ấm lên.</a:t>
              </a:r>
              <a:endParaRPr lang="en-GB" sz="2800" dirty="0" smtClean="0">
                <a:latin typeface="Cambria" panose="02040503050406030204" pitchFamily="18" charset="0"/>
                <a:ea typeface="Cambria" panose="02040503050406030204" pitchFamily="18" charset="0"/>
              </a:endParaRPr>
            </a:p>
          </p:txBody>
        </p:sp>
      </p:grpSp>
      <p:pic>
        <p:nvPicPr>
          <p:cNvPr id="25" name="Picture 24"/>
          <p:cNvPicPr>
            <a:picLocks noChangeAspect="1"/>
          </p:cNvPicPr>
          <p:nvPr/>
        </p:nvPicPr>
        <p:blipFill rotWithShape="1">
          <a:blip r:embed="rId2"/>
          <a:srcRect t="22467"/>
          <a:stretch/>
        </p:blipFill>
        <p:spPr>
          <a:xfrm>
            <a:off x="0" y="11221"/>
            <a:ext cx="2255716" cy="1857642"/>
          </a:xfrm>
          <a:prstGeom prst="rect">
            <a:avLst/>
          </a:prstGeom>
        </p:spPr>
      </p:pic>
      <p:pic>
        <p:nvPicPr>
          <p:cNvPr id="26" name="Picture 25"/>
          <p:cNvPicPr>
            <a:picLocks noChangeAspect="1"/>
          </p:cNvPicPr>
          <p:nvPr/>
        </p:nvPicPr>
        <p:blipFill>
          <a:blip r:embed="rId3"/>
          <a:stretch>
            <a:fillRect/>
          </a:stretch>
        </p:blipFill>
        <p:spPr>
          <a:xfrm>
            <a:off x="6335517" y="1717211"/>
            <a:ext cx="3145809" cy="4615072"/>
          </a:xfrm>
          <a:prstGeom prst="rect">
            <a:avLst/>
          </a:prstGeom>
        </p:spPr>
      </p:pic>
    </p:spTree>
    <p:extLst>
      <p:ext uri="{BB962C8B-B14F-4D97-AF65-F5344CB8AC3E}">
        <p14:creationId xmlns:p14="http://schemas.microsoft.com/office/powerpoint/2010/main" val="21492272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6"/>
                                        </p:tgtEl>
                                        <p:attrNameLst>
                                          <p:attrName>ppt_x</p:attrName>
                                        </p:attrNameLst>
                                      </p:cBhvr>
                                      <p:tavLst>
                                        <p:tav tm="0">
                                          <p:val>
                                            <p:strVal val="ppt_x"/>
                                          </p:val>
                                        </p:tav>
                                        <p:tav tm="100000">
                                          <p:val>
                                            <p:strVal val="ppt_x"/>
                                          </p:val>
                                        </p:tav>
                                      </p:tavLst>
                                    </p:anim>
                                    <p:anim calcmode="lin" valueType="num">
                                      <p:cBhvr additive="base">
                                        <p:cTn id="25" dur="500"/>
                                        <p:tgtEl>
                                          <p:spTgt spid="26"/>
                                        </p:tgtEl>
                                        <p:attrNameLst>
                                          <p:attrName>ppt_y</p:attrName>
                                        </p:attrNameLst>
                                      </p:cBhvr>
                                      <p:tavLst>
                                        <p:tav tm="0">
                                          <p:val>
                                            <p:strVal val="ppt_y"/>
                                          </p:val>
                                        </p:tav>
                                        <p:tav tm="100000">
                                          <p:val>
                                            <p:strVal val="1+ppt_h/2"/>
                                          </p:val>
                                        </p:tav>
                                      </p:tavLst>
                                    </p:anim>
                                    <p:set>
                                      <p:cBhvr>
                                        <p:cTn id="26" dur="1" fill="hold">
                                          <p:stCondLst>
                                            <p:cond delay="499"/>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63782" y="2563089"/>
            <a:ext cx="10044546" cy="2950907"/>
            <a:chOff x="1351175" y="2380347"/>
            <a:chExt cx="4674505" cy="558605"/>
          </a:xfrm>
        </p:grpSpPr>
        <p:sp>
          <p:nvSpPr>
            <p:cNvPr id="3" name="Rounded Rectangle 2"/>
            <p:cNvSpPr/>
            <p:nvPr/>
          </p:nvSpPr>
          <p:spPr>
            <a:xfrm>
              <a:off x="1351175" y="2380347"/>
              <a:ext cx="4674505" cy="529099"/>
            </a:xfrm>
            <a:prstGeom prst="roundRect">
              <a:avLst>
                <a:gd name="adj" fmla="val 6521"/>
              </a:avLst>
            </a:prstGeom>
            <a:solidFill>
              <a:schemeClr val="bg1"/>
            </a:solidFill>
            <a:ln w="28575">
              <a:gradFill>
                <a:gsLst>
                  <a:gs pos="0">
                    <a:srgbClr val="F2753B"/>
                  </a:gs>
                  <a:gs pos="100000">
                    <a:srgbClr val="E3DE3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448889" y="2402925"/>
              <a:ext cx="4479076" cy="536027"/>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Bài thơ ca ngợi vẻ đẹp kì diệu của thiên nhiên. </a:t>
              </a:r>
              <a:r>
                <a:rPr lang="vi-VN" sz="4000" dirty="0" smtClean="0">
                  <a:latin typeface="Cambria" panose="02040503050406030204" pitchFamily="18" charset="0"/>
                  <a:ea typeface="Cambria" panose="02040503050406030204" pitchFamily="18" charset="0"/>
                </a:rPr>
                <a:t>Thiên </a:t>
              </a:r>
              <a:r>
                <a:rPr lang="vi-VN" sz="4000" dirty="0">
                  <a:latin typeface="Cambria" panose="02040503050406030204" pitchFamily="18" charset="0"/>
                  <a:ea typeface="Cambria" panose="02040503050406030204" pitchFamily="18" charset="0"/>
                </a:rPr>
                <a:t>nhiên đã góp phần làm đẹp cuộc sống, làm đẹp cảm xúc và trí tưởng tượng của con người.</a:t>
              </a:r>
              <a:endParaRPr lang="en-GB" sz="3600" dirty="0">
                <a:latin typeface="Cambria" panose="02040503050406030204" pitchFamily="18" charset="0"/>
                <a:ea typeface="Cambria" panose="02040503050406030204" pitchFamily="18" charset="0"/>
              </a:endParaRPr>
            </a:p>
          </p:txBody>
        </p:sp>
      </p:grpSp>
      <p:pic>
        <p:nvPicPr>
          <p:cNvPr id="6" name="Picture 5"/>
          <p:cNvPicPr>
            <a:picLocks noChangeAspect="1"/>
          </p:cNvPicPr>
          <p:nvPr/>
        </p:nvPicPr>
        <p:blipFill>
          <a:blip r:embed="rId2"/>
          <a:stretch>
            <a:fillRect/>
          </a:stretch>
        </p:blipFill>
        <p:spPr>
          <a:xfrm>
            <a:off x="2858704" y="1095545"/>
            <a:ext cx="7388992" cy="1018120"/>
          </a:xfrm>
          <a:prstGeom prst="rect">
            <a:avLst/>
          </a:prstGeom>
        </p:spPr>
      </p:pic>
    </p:spTree>
    <p:extLst>
      <p:ext uri="{BB962C8B-B14F-4D97-AF65-F5344CB8AC3E}">
        <p14:creationId xmlns:p14="http://schemas.microsoft.com/office/powerpoint/2010/main" val="6977453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4909" y="1899783"/>
            <a:ext cx="11122812" cy="2786267"/>
          </a:xfrm>
          <a:prstGeom prst="rect">
            <a:avLst/>
          </a:prstGeom>
        </p:spPr>
      </p:pic>
    </p:spTree>
    <p:extLst>
      <p:ext uri="{BB962C8B-B14F-4D97-AF65-F5344CB8AC3E}">
        <p14:creationId xmlns:p14="http://schemas.microsoft.com/office/powerpoint/2010/main" val="30022261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9337" y="858278"/>
            <a:ext cx="3589899" cy="1692771"/>
          </a:xfrm>
          <a:prstGeom prst="rect">
            <a:avLst/>
          </a:prstGeom>
          <a:noFill/>
        </p:spPr>
        <p:txBody>
          <a:bodyPr wrap="square" rtlCol="0">
            <a:spAutoFit/>
          </a:bodyPr>
          <a:lstStyle/>
          <a:p>
            <a:pPr algn="just"/>
            <a:r>
              <a:rPr lang="en-GB" sz="2600" dirty="0" err="1" smtClean="0">
                <a:latin typeface="Cambria" panose="02040503050406030204" pitchFamily="18" charset="0"/>
                <a:ea typeface="Cambria" panose="02040503050406030204" pitchFamily="18" charset="0"/>
              </a:rPr>
              <a:t>Giữa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hai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bên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vách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đá</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Mở</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một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khoảng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trời</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Có</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gió</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thoảng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mây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trôi</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Cổng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trời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trên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mặt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đất</a:t>
            </a:r>
            <a:r>
              <a:rPr lang="en-GB" sz="2600" dirty="0" smtClean="0">
                <a:latin typeface="Cambria" panose="02040503050406030204" pitchFamily="18" charset="0"/>
                <a:ea typeface="Cambria" panose="02040503050406030204" pitchFamily="18" charset="0"/>
              </a:rPr>
              <a:t>?</a:t>
            </a:r>
            <a:endParaRPr lang="en-GB" sz="2600" dirty="0">
              <a:latin typeface="Cambria" panose="02040503050406030204" pitchFamily="18" charset="0"/>
              <a:ea typeface="Cambria" panose="02040503050406030204" pitchFamily="18" charset="0"/>
            </a:endParaRPr>
          </a:p>
        </p:txBody>
      </p:sp>
      <p:sp>
        <p:nvSpPr>
          <p:cNvPr id="4" name="TextBox 3"/>
          <p:cNvSpPr txBox="1"/>
          <p:nvPr/>
        </p:nvSpPr>
        <p:spPr>
          <a:xfrm>
            <a:off x="639337" y="2632623"/>
            <a:ext cx="3589899" cy="1692771"/>
          </a:xfrm>
          <a:prstGeom prst="rect">
            <a:avLst/>
          </a:prstGeom>
          <a:noFill/>
        </p:spPr>
        <p:txBody>
          <a:bodyPr wrap="square" rtlCol="0">
            <a:spAutoFit/>
          </a:bodyPr>
          <a:lstStyle/>
          <a:p>
            <a:pPr algn="just"/>
            <a:r>
              <a:rPr lang="en-GB" sz="2600" dirty="0" err="1" smtClean="0">
                <a:latin typeface="Cambria" panose="02040503050406030204" pitchFamily="18" charset="0"/>
                <a:ea typeface="Cambria" panose="02040503050406030204" pitchFamily="18" charset="0"/>
              </a:rPr>
              <a:t>Nhìn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xa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ngút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ngát</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Bao</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sắc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màu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cỏ</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hoa</a:t>
            </a:r>
            <a:endParaRPr lang="en-GB" sz="2600" dirty="0" smtClean="0">
              <a:latin typeface="Cambria" panose="02040503050406030204" pitchFamily="18" charset="0"/>
              <a:ea typeface="Cambria" panose="02040503050406030204" pitchFamily="18" charset="0"/>
            </a:endParaRPr>
          </a:p>
          <a:p>
            <a:pPr algn="just"/>
            <a:r>
              <a:rPr lang="en-GB" sz="2600" dirty="0" smtClean="0">
                <a:latin typeface="Cambria" panose="02040503050406030204" pitchFamily="18" charset="0"/>
                <a:ea typeface="Cambria" panose="02040503050406030204" pitchFamily="18" charset="0"/>
              </a:rPr>
              <a:t>Con </a:t>
            </a:r>
            <a:r>
              <a:rPr lang="en-GB" sz="2600" dirty="0" err="1" smtClean="0">
                <a:latin typeface="Cambria" panose="02040503050406030204" pitchFamily="18" charset="0"/>
                <a:ea typeface="Cambria" panose="02040503050406030204" pitchFamily="18" charset="0"/>
              </a:rPr>
              <a:t>thác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réo</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ngân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nga</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Đàn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dê</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soi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đáy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suối</a:t>
            </a:r>
            <a:r>
              <a:rPr lang="en-GB" sz="2600" dirty="0" smtClean="0">
                <a:latin typeface="Cambria" panose="02040503050406030204" pitchFamily="18" charset="0"/>
                <a:ea typeface="Cambria" panose="02040503050406030204" pitchFamily="18" charset="0"/>
              </a:rPr>
              <a:t>.</a:t>
            </a:r>
            <a:endParaRPr lang="en-GB" sz="2600" dirty="0">
              <a:latin typeface="Cambria" panose="02040503050406030204" pitchFamily="18" charset="0"/>
              <a:ea typeface="Cambria" panose="02040503050406030204" pitchFamily="18" charset="0"/>
            </a:endParaRPr>
          </a:p>
        </p:txBody>
      </p:sp>
      <p:sp>
        <p:nvSpPr>
          <p:cNvPr id="5" name="TextBox 4"/>
          <p:cNvSpPr txBox="1"/>
          <p:nvPr/>
        </p:nvSpPr>
        <p:spPr>
          <a:xfrm>
            <a:off x="639337" y="4406968"/>
            <a:ext cx="4140742" cy="1692771"/>
          </a:xfrm>
          <a:prstGeom prst="rect">
            <a:avLst/>
          </a:prstGeom>
          <a:noFill/>
        </p:spPr>
        <p:txBody>
          <a:bodyPr wrap="square" rtlCol="0">
            <a:spAutoFit/>
          </a:bodyPr>
          <a:lstStyle/>
          <a:p>
            <a:pPr algn="just"/>
            <a:r>
              <a:rPr lang="en-GB" sz="2600" dirty="0" err="1" smtClean="0">
                <a:latin typeface="Cambria" panose="02040503050406030204" pitchFamily="18" charset="0"/>
                <a:ea typeface="Cambria" panose="02040503050406030204" pitchFamily="18" charset="0"/>
              </a:rPr>
              <a:t>Giữa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ngút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ngàn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cây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trái</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Dọc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vùng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rừng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nguyên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sơ</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Không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biết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thực</a:t>
            </a:r>
            <a:r>
              <a:rPr lang="en-GB" sz="2600" dirty="0" smtClean="0">
                <a:latin typeface="Cambria" panose="02040503050406030204" pitchFamily="18" charset="0"/>
                <a:ea typeface="Cambria" panose="02040503050406030204" pitchFamily="18" charset="0"/>
              </a:rPr>
              <a:t> hay </a:t>
            </a:r>
            <a:r>
              <a:rPr lang="en-GB" sz="2600" dirty="0" err="1" smtClean="0">
                <a:latin typeface="Cambria" panose="02040503050406030204" pitchFamily="18" charset="0"/>
                <a:ea typeface="Cambria" panose="02040503050406030204" pitchFamily="18" charset="0"/>
              </a:rPr>
              <a:t>mơ</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Ráng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chiều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như</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hơi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khói</a:t>
            </a:r>
            <a:r>
              <a:rPr lang="en-GB" sz="2600" dirty="0" smtClean="0">
                <a:latin typeface="Cambria" panose="02040503050406030204" pitchFamily="18" charset="0"/>
                <a:ea typeface="Cambria" panose="02040503050406030204" pitchFamily="18" charset="0"/>
              </a:rPr>
              <a:t>...</a:t>
            </a:r>
            <a:endParaRPr lang="en-GB" sz="2600" dirty="0">
              <a:latin typeface="Cambria" panose="02040503050406030204" pitchFamily="18" charset="0"/>
              <a:ea typeface="Cambria" panose="02040503050406030204" pitchFamily="18" charset="0"/>
            </a:endParaRPr>
          </a:p>
        </p:txBody>
      </p:sp>
      <p:sp>
        <p:nvSpPr>
          <p:cNvPr id="6" name="TextBox 5"/>
          <p:cNvSpPr txBox="1"/>
          <p:nvPr/>
        </p:nvSpPr>
        <p:spPr>
          <a:xfrm>
            <a:off x="4692409" y="858278"/>
            <a:ext cx="4436848" cy="1692771"/>
          </a:xfrm>
          <a:prstGeom prst="rect">
            <a:avLst/>
          </a:prstGeom>
          <a:noFill/>
        </p:spPr>
        <p:txBody>
          <a:bodyPr wrap="square" rtlCol="0">
            <a:spAutoFit/>
          </a:bodyPr>
          <a:lstStyle/>
          <a:p>
            <a:pPr algn="just"/>
            <a:r>
              <a:rPr lang="en-GB" sz="2600" dirty="0" err="1" smtClean="0">
                <a:latin typeface="Cambria" panose="02040503050406030204" pitchFamily="18" charset="0"/>
                <a:ea typeface="Cambria" panose="02040503050406030204" pitchFamily="18" charset="0"/>
              </a:rPr>
              <a:t>Những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vạt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nương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màu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mật</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Lúa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chín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ngập</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lòng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thung</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Và</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tiếng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nhạc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ngựa</a:t>
            </a:r>
            <a:r>
              <a:rPr lang="en-GB" sz="2600" dirty="0" smtClean="0">
                <a:latin typeface="Cambria" panose="02040503050406030204" pitchFamily="18" charset="0"/>
                <a:ea typeface="Cambria" panose="02040503050406030204" pitchFamily="18" charset="0"/>
              </a:rPr>
              <a:t> rung</a:t>
            </a:r>
          </a:p>
          <a:p>
            <a:pPr algn="just"/>
            <a:r>
              <a:rPr lang="en-GB" sz="2600" dirty="0" err="1" smtClean="0">
                <a:latin typeface="Cambria" panose="02040503050406030204" pitchFamily="18" charset="0"/>
                <a:ea typeface="Cambria" panose="02040503050406030204" pitchFamily="18" charset="0"/>
              </a:rPr>
              <a:t>Suốt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triền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rừng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hoang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dã</a:t>
            </a:r>
            <a:r>
              <a:rPr lang="en-GB" sz="2600" dirty="0" smtClean="0">
                <a:latin typeface="Cambria" panose="02040503050406030204" pitchFamily="18" charset="0"/>
                <a:ea typeface="Cambria" panose="02040503050406030204" pitchFamily="18" charset="0"/>
              </a:rPr>
              <a:t>.</a:t>
            </a:r>
            <a:endParaRPr lang="en-GB" sz="2600" dirty="0">
              <a:latin typeface="Cambria" panose="02040503050406030204" pitchFamily="18" charset="0"/>
              <a:ea typeface="Cambria" panose="02040503050406030204" pitchFamily="18" charset="0"/>
            </a:endParaRPr>
          </a:p>
        </p:txBody>
      </p:sp>
      <p:sp>
        <p:nvSpPr>
          <p:cNvPr id="7" name="TextBox 6"/>
          <p:cNvSpPr txBox="1"/>
          <p:nvPr/>
        </p:nvSpPr>
        <p:spPr>
          <a:xfrm>
            <a:off x="4692409" y="2629207"/>
            <a:ext cx="4436849" cy="1692771"/>
          </a:xfrm>
          <a:prstGeom prst="rect">
            <a:avLst/>
          </a:prstGeom>
          <a:noFill/>
        </p:spPr>
        <p:txBody>
          <a:bodyPr wrap="square" rtlCol="0">
            <a:spAutoFit/>
          </a:bodyPr>
          <a:lstStyle/>
          <a:p>
            <a:pPr algn="just"/>
            <a:r>
              <a:rPr lang="en-GB" sz="2600" dirty="0" err="1" smtClean="0">
                <a:latin typeface="Cambria" panose="02040503050406030204" pitchFamily="18" charset="0"/>
                <a:ea typeface="Cambria" panose="02040503050406030204" pitchFamily="18" charset="0"/>
              </a:rPr>
              <a:t>Người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Tày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từ</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khắp</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ngả</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Đi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gặt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lúa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trồng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rau</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Những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người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Giáy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người</a:t>
            </a:r>
            <a:r>
              <a:rPr lang="en-GB" sz="2600" dirty="0" smtClean="0">
                <a:latin typeface="Cambria" panose="02040503050406030204" pitchFamily="18" charset="0"/>
                <a:ea typeface="Cambria" panose="02040503050406030204" pitchFamily="18" charset="0"/>
              </a:rPr>
              <a:t> Dao</a:t>
            </a:r>
          </a:p>
          <a:p>
            <a:pPr algn="just"/>
            <a:r>
              <a:rPr lang="en-GB" sz="2600" dirty="0" err="1" smtClean="0">
                <a:latin typeface="Cambria" panose="02040503050406030204" pitchFamily="18" charset="0"/>
                <a:ea typeface="Cambria" panose="02040503050406030204" pitchFamily="18" charset="0"/>
              </a:rPr>
              <a:t>Đi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tìm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măng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hái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nấm</a:t>
            </a:r>
            <a:r>
              <a:rPr lang="en-GB" sz="2600" dirty="0" smtClean="0">
                <a:latin typeface="Cambria" panose="02040503050406030204" pitchFamily="18" charset="0"/>
                <a:ea typeface="Cambria" panose="02040503050406030204" pitchFamily="18" charset="0"/>
              </a:rPr>
              <a:t>.</a:t>
            </a:r>
          </a:p>
        </p:txBody>
      </p:sp>
      <p:sp>
        <p:nvSpPr>
          <p:cNvPr id="8" name="TextBox 7"/>
          <p:cNvSpPr txBox="1"/>
          <p:nvPr/>
        </p:nvSpPr>
        <p:spPr>
          <a:xfrm>
            <a:off x="4692409" y="4379027"/>
            <a:ext cx="5243805" cy="1692771"/>
          </a:xfrm>
          <a:prstGeom prst="rect">
            <a:avLst/>
          </a:prstGeom>
          <a:noFill/>
        </p:spPr>
        <p:txBody>
          <a:bodyPr wrap="square" rtlCol="0">
            <a:spAutoFit/>
          </a:bodyPr>
          <a:lstStyle/>
          <a:p>
            <a:pPr algn="just"/>
            <a:r>
              <a:rPr lang="en-GB" sz="2600" dirty="0" err="1" smtClean="0">
                <a:latin typeface="Cambria" panose="02040503050406030204" pitchFamily="18" charset="0"/>
                <a:ea typeface="Cambria" panose="02040503050406030204" pitchFamily="18" charset="0"/>
              </a:rPr>
              <a:t>Vạt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áo</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chàm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thấp</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thoáng</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Nhuộm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xanh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cả</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nắng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chiều</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Và</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gió</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thổi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suối</a:t>
            </a:r>
            <a:r>
              <a:rPr lang="en-GB" sz="2600" dirty="0" smtClean="0">
                <a:latin typeface="Cambria" panose="02040503050406030204" pitchFamily="18" charset="0"/>
                <a:ea typeface="Cambria" panose="02040503050406030204" pitchFamily="18" charset="0"/>
              </a:rPr>
              <a:t> reo</a:t>
            </a:r>
          </a:p>
          <a:p>
            <a:pPr algn="just"/>
            <a:r>
              <a:rPr lang="en-GB" sz="2600" dirty="0" err="1" smtClean="0">
                <a:latin typeface="Cambria" panose="02040503050406030204" pitchFamily="18" charset="0"/>
                <a:ea typeface="Cambria" panose="02040503050406030204" pitchFamily="18" charset="0"/>
              </a:rPr>
              <a:t>Ấm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giữa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rừng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sương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giá</a:t>
            </a:r>
            <a:r>
              <a:rPr lang="en-GB" sz="2600" dirty="0" smtClean="0">
                <a:latin typeface="Cambria" panose="02040503050406030204" pitchFamily="18" charset="0"/>
                <a:ea typeface="Cambria" panose="02040503050406030204" pitchFamily="18" charset="0"/>
              </a:rPr>
              <a:t>.</a:t>
            </a:r>
          </a:p>
        </p:txBody>
      </p:sp>
      <p:sp>
        <p:nvSpPr>
          <p:cNvPr id="9" name="TextBox 8"/>
          <p:cNvSpPr txBox="1"/>
          <p:nvPr/>
        </p:nvSpPr>
        <p:spPr>
          <a:xfrm>
            <a:off x="6910833" y="6099739"/>
            <a:ext cx="2400709" cy="400110"/>
          </a:xfrm>
          <a:prstGeom prst="rect">
            <a:avLst/>
          </a:prstGeom>
          <a:noFill/>
        </p:spPr>
        <p:txBody>
          <a:bodyPr wrap="square" rtlCol="0">
            <a:spAutoFit/>
          </a:bodyPr>
          <a:lstStyle/>
          <a:p>
            <a:pPr algn="just"/>
            <a:r>
              <a:rPr lang="en-GB" sz="2000" i="1" dirty="0" smtClean="0">
                <a:latin typeface="Cambria" panose="02040503050406030204" pitchFamily="18" charset="0"/>
                <a:ea typeface="Cambria" panose="02040503050406030204" pitchFamily="18" charset="0"/>
              </a:rPr>
              <a:t>(</a:t>
            </a:r>
            <a:r>
              <a:rPr lang="en-GB" sz="2000" i="1" dirty="0" err="1" smtClean="0">
                <a:latin typeface="Cambria" panose="02040503050406030204" pitchFamily="18" charset="0"/>
                <a:ea typeface="Cambria" panose="02040503050406030204" pitchFamily="18" charset="0"/>
              </a:rPr>
              <a:t>Nguyễn</a:t>
            </a:r>
            <a:r>
              <a:rPr lang="en-GB" sz="2000" i="1" dirty="0" smtClean="0">
                <a:latin typeface="Cambria" panose="02040503050406030204" pitchFamily="18" charset="0"/>
                <a:ea typeface="Cambria" panose="02040503050406030204" pitchFamily="18" charset="0"/>
              </a:rPr>
              <a:t> </a:t>
            </a:r>
            <a:r>
              <a:rPr lang="en-GB" sz="2000" i="1" dirty="0" err="1" smtClean="0">
                <a:latin typeface="Cambria" panose="02040503050406030204" pitchFamily="18" charset="0"/>
                <a:ea typeface="Cambria" panose="02040503050406030204" pitchFamily="18" charset="0"/>
              </a:rPr>
              <a:t>Đình</a:t>
            </a:r>
            <a:r>
              <a:rPr lang="en-GB" sz="2000" i="1" dirty="0" smtClean="0">
                <a:latin typeface="Cambria" panose="02040503050406030204" pitchFamily="18" charset="0"/>
                <a:ea typeface="Cambria" panose="02040503050406030204" pitchFamily="18" charset="0"/>
              </a:rPr>
              <a:t> </a:t>
            </a:r>
            <a:r>
              <a:rPr lang="en-GB" sz="2000" i="1" dirty="0" err="1" smtClean="0">
                <a:latin typeface="Cambria" panose="02040503050406030204" pitchFamily="18" charset="0"/>
                <a:ea typeface="Cambria" panose="02040503050406030204" pitchFamily="18" charset="0"/>
              </a:rPr>
              <a:t>Ảnh</a:t>
            </a:r>
            <a:r>
              <a:rPr lang="en-GB" sz="2000" i="1" dirty="0" smtClean="0">
                <a:latin typeface="Cambria" panose="02040503050406030204" pitchFamily="18" charset="0"/>
                <a:ea typeface="Cambria" panose="02040503050406030204" pitchFamily="18" charset="0"/>
              </a:rPr>
              <a:t>)</a:t>
            </a:r>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2083" b="97917" l="7317" r="91057"/>
                    </a14:imgEffect>
                  </a14:imgLayer>
                </a14:imgProps>
              </a:ext>
            </a:extLst>
          </a:blip>
          <a:stretch>
            <a:fillRect/>
          </a:stretch>
        </p:blipFill>
        <p:spPr>
          <a:xfrm>
            <a:off x="246440" y="233499"/>
            <a:ext cx="932078" cy="727475"/>
          </a:xfrm>
          <a:prstGeom prst="rect">
            <a:avLst/>
          </a:prstGeom>
        </p:spPr>
      </p:pic>
      <p:pic>
        <p:nvPicPr>
          <p:cNvPr id="11" name="Picture 10"/>
          <p:cNvPicPr>
            <a:picLocks noChangeAspect="1"/>
          </p:cNvPicPr>
          <p:nvPr/>
        </p:nvPicPr>
        <p:blipFill>
          <a:blip r:embed="rId4"/>
          <a:stretch>
            <a:fillRect/>
          </a:stretch>
        </p:blipFill>
        <p:spPr>
          <a:xfrm>
            <a:off x="1844618" y="292845"/>
            <a:ext cx="5066215" cy="646232"/>
          </a:xfrm>
          <a:prstGeom prst="rect">
            <a:avLst/>
          </a:prstGeom>
        </p:spPr>
      </p:pic>
      <p:pic>
        <p:nvPicPr>
          <p:cNvPr id="12" name="Picture 11"/>
          <p:cNvPicPr>
            <a:picLocks noChangeAspect="1"/>
          </p:cNvPicPr>
          <p:nvPr/>
        </p:nvPicPr>
        <p:blipFill>
          <a:blip r:embed="rId5"/>
          <a:stretch>
            <a:fillRect/>
          </a:stretch>
        </p:blipFill>
        <p:spPr>
          <a:xfrm>
            <a:off x="8833151" y="1098325"/>
            <a:ext cx="2944623" cy="5401524"/>
          </a:xfrm>
          <a:prstGeom prst="rect">
            <a:avLst/>
          </a:prstGeom>
        </p:spPr>
      </p:pic>
    </p:spTree>
    <p:extLst>
      <p:ext uri="{BB962C8B-B14F-4D97-AF65-F5344CB8AC3E}">
        <p14:creationId xmlns:p14="http://schemas.microsoft.com/office/powerpoint/2010/main" val="20753377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157634" y="841203"/>
            <a:ext cx="8059611" cy="1487553"/>
          </a:xfrm>
          <a:prstGeom prst="rect">
            <a:avLst/>
          </a:prstGeom>
        </p:spPr>
      </p:pic>
      <p:pic>
        <p:nvPicPr>
          <p:cNvPr id="10" name="Picture 9"/>
          <p:cNvPicPr>
            <a:picLocks noChangeAspect="1"/>
          </p:cNvPicPr>
          <p:nvPr/>
        </p:nvPicPr>
        <p:blipFill>
          <a:blip r:embed="rId3"/>
          <a:stretch>
            <a:fillRect/>
          </a:stretch>
        </p:blipFill>
        <p:spPr>
          <a:xfrm>
            <a:off x="1319361" y="2062453"/>
            <a:ext cx="9736156" cy="3987130"/>
          </a:xfrm>
          <a:prstGeom prst="rect">
            <a:avLst/>
          </a:prstGeom>
        </p:spPr>
      </p:pic>
    </p:spTree>
    <p:extLst>
      <p:ext uri="{BB962C8B-B14F-4D97-AF65-F5344CB8AC3E}">
        <p14:creationId xmlns:p14="http://schemas.microsoft.com/office/powerpoint/2010/main" val="11437008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00275" y="1506658"/>
            <a:ext cx="15192549" cy="3761558"/>
          </a:xfrm>
          <a:prstGeom prst="rect">
            <a:avLst/>
          </a:prstGeom>
        </p:spPr>
      </p:pic>
    </p:spTree>
    <p:extLst>
      <p:ext uri="{BB962C8B-B14F-4D97-AF65-F5344CB8AC3E}">
        <p14:creationId xmlns:p14="http://schemas.microsoft.com/office/powerpoint/2010/main" val="42573612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0C1B9"/>
            </a:gs>
            <a:gs pos="47000">
              <a:srgbClr val="B2B6B9"/>
            </a:gs>
            <a:gs pos="83000">
              <a:srgbClr val="739177"/>
            </a:gs>
            <a:gs pos="100000">
              <a:srgbClr val="6F6C5B"/>
            </a:gs>
          </a:gsLst>
          <a:lin ang="5400000" scaled="1"/>
        </a:gradFill>
        <a:effectLst/>
      </p:bgPr>
    </p:bg>
    <p:spTree>
      <p:nvGrpSpPr>
        <p:cNvPr id="1" name=""/>
        <p:cNvGrpSpPr/>
        <p:nvPr/>
      </p:nvGrpSpPr>
      <p:grpSpPr>
        <a:xfrm>
          <a:off x="0" y="0"/>
          <a:ext cx="0" cy="0"/>
          <a:chOff x="0" y="0"/>
          <a:chExt cx="0" cy="0"/>
        </a:xfrm>
      </p:grpSpPr>
      <p:grpSp>
        <p:nvGrpSpPr>
          <p:cNvPr id="11" name="Group 10"/>
          <p:cNvGrpSpPr/>
          <p:nvPr/>
        </p:nvGrpSpPr>
        <p:grpSpPr>
          <a:xfrm>
            <a:off x="1052946" y="762002"/>
            <a:ext cx="10044546" cy="1898073"/>
            <a:chOff x="1351175" y="2380347"/>
            <a:chExt cx="4674505" cy="359304"/>
          </a:xfrm>
        </p:grpSpPr>
        <p:sp>
          <p:nvSpPr>
            <p:cNvPr id="12" name="Rounded Rectangle 11"/>
            <p:cNvSpPr/>
            <p:nvPr/>
          </p:nvSpPr>
          <p:spPr>
            <a:xfrm>
              <a:off x="1351175" y="2380347"/>
              <a:ext cx="4674505" cy="359304"/>
            </a:xfrm>
            <a:prstGeom prst="roundRect">
              <a:avLst>
                <a:gd name="adj" fmla="val 6521"/>
              </a:avLst>
            </a:prstGeom>
            <a:solidFill>
              <a:schemeClr val="bg1"/>
            </a:solidFill>
            <a:ln w="28575">
              <a:gradFill>
                <a:gsLst>
                  <a:gs pos="0">
                    <a:srgbClr val="F2753B"/>
                  </a:gs>
                  <a:gs pos="100000">
                    <a:srgbClr val="E3DE3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448889" y="2402925"/>
              <a:ext cx="4479076" cy="273831"/>
            </a:xfrm>
            <a:prstGeom prst="rect">
              <a:avLst/>
            </a:prstGeom>
          </p:spPr>
          <p:txBody>
            <a:bodyPr wrap="square">
              <a:spAutoFit/>
            </a:bodyPr>
            <a:lstStyle/>
            <a:p>
              <a:pPr algn="just"/>
              <a:r>
                <a:rPr lang="en-GB" sz="4400" dirty="0" smtClean="0">
                  <a:latin typeface="Cambria" panose="02040503050406030204" pitchFamily="18" charset="0"/>
                  <a:ea typeface="Cambria" panose="02040503050406030204" pitchFamily="18" charset="0"/>
                </a:rPr>
                <a:t>Chia </a:t>
              </a:r>
              <a:r>
                <a:rPr lang="en-GB" sz="4400" dirty="0" err="1" smtClean="0">
                  <a:latin typeface="Cambria" panose="02040503050406030204" pitchFamily="18" charset="0"/>
                  <a:ea typeface="Cambria" panose="02040503050406030204" pitchFamily="18" charset="0"/>
                </a:rPr>
                <a:t>sẻ</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cảm</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xúc</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suy</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nghĩ</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của</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mình</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sau</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khi</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đọc</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bài</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thờ</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Trước</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cổng</a:t>
              </a:r>
              <a:r>
                <a:rPr lang="en-GB" sz="4400" dirty="0" smtClean="0">
                  <a:latin typeface="Cambria" panose="02040503050406030204" pitchFamily="18" charset="0"/>
                  <a:ea typeface="Cambria" panose="02040503050406030204" pitchFamily="18" charset="0"/>
                </a:rPr>
                <a:t> </a:t>
              </a:r>
              <a:r>
                <a:rPr lang="en-GB" sz="4400" dirty="0" err="1" smtClean="0">
                  <a:latin typeface="Cambria" panose="02040503050406030204" pitchFamily="18" charset="0"/>
                  <a:ea typeface="Cambria" panose="02040503050406030204" pitchFamily="18" charset="0"/>
                </a:rPr>
                <a:t>trời</a:t>
              </a:r>
              <a:r>
                <a:rPr lang="en-GB" sz="4400" dirty="0" smtClean="0">
                  <a:latin typeface="Cambria" panose="02040503050406030204" pitchFamily="18" charset="0"/>
                  <a:ea typeface="Cambria" panose="02040503050406030204" pitchFamily="18" charset="0"/>
                </a:rPr>
                <a:t>”.</a:t>
              </a:r>
              <a:endParaRPr lang="en-GB" sz="40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073922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07854" y="1313531"/>
            <a:ext cx="10376291" cy="3621338"/>
          </a:xfrm>
          <a:prstGeom prst="rect">
            <a:avLst/>
          </a:prstGeom>
        </p:spPr>
      </p:pic>
    </p:spTree>
    <p:extLst>
      <p:ext uri="{BB962C8B-B14F-4D97-AF65-F5344CB8AC3E}">
        <p14:creationId xmlns:p14="http://schemas.microsoft.com/office/powerpoint/2010/main" val="1298585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5889" y="1542124"/>
            <a:ext cx="15143777" cy="3773751"/>
          </a:xfrm>
          <a:prstGeom prst="rect">
            <a:avLst/>
          </a:prstGeom>
        </p:spPr>
      </p:pic>
    </p:spTree>
    <p:extLst>
      <p:ext uri="{BB962C8B-B14F-4D97-AF65-F5344CB8AC3E}">
        <p14:creationId xmlns:p14="http://schemas.microsoft.com/office/powerpoint/2010/main" val="30466645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32000" y="-1346200"/>
            <a:ext cx="15200677" cy="9628451"/>
          </a:xfrm>
          <a:prstGeom prst="rect">
            <a:avLst/>
          </a:prstGeom>
        </p:spPr>
      </p:pic>
    </p:spTree>
    <p:extLst>
      <p:ext uri="{BB962C8B-B14F-4D97-AF65-F5344CB8AC3E}">
        <p14:creationId xmlns:p14="http://schemas.microsoft.com/office/powerpoint/2010/main" val="571848970"/>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22025" y="315950"/>
            <a:ext cx="6823611" cy="6222962"/>
          </a:xfrm>
          <a:prstGeom prst="rect">
            <a:avLst/>
          </a:prstGeom>
          <a:blipFill>
            <a:blip r:embed="rId2"/>
            <a:stretch>
              <a:fillRect l="2" r="-1115"/>
            </a:stretch>
          </a:blipFill>
          <a:ln w="190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2"/>
          <p:cNvSpPr/>
          <p:nvPr/>
        </p:nvSpPr>
        <p:spPr>
          <a:xfrm>
            <a:off x="951869" y="3055907"/>
            <a:ext cx="3800240" cy="3252549"/>
          </a:xfrm>
          <a:custGeom>
            <a:avLst/>
            <a:gdLst/>
            <a:ahLst/>
            <a:cxnLst/>
            <a:rect l="l" t="t" r="r" b="b"/>
            <a:pathLst>
              <a:path w="5067437" h="4693714">
                <a:moveTo>
                  <a:pt x="0" y="0"/>
                </a:moveTo>
                <a:lnTo>
                  <a:pt x="5067437" y="0"/>
                </a:lnTo>
                <a:lnTo>
                  <a:pt x="5067437" y="4693713"/>
                </a:lnTo>
                <a:lnTo>
                  <a:pt x="0" y="4693713"/>
                </a:lnTo>
                <a:lnTo>
                  <a:pt x="0" y="0"/>
                </a:lnTo>
                <a:close/>
              </a:path>
            </a:pathLst>
          </a:custGeom>
          <a:blipFill>
            <a:blip r:embed="rId3"/>
            <a:stretch>
              <a:fillRect/>
            </a:stretch>
          </a:blipFill>
        </p:spPr>
      </p:sp>
      <p:grpSp>
        <p:nvGrpSpPr>
          <p:cNvPr id="4" name="Group 3"/>
          <p:cNvGrpSpPr/>
          <p:nvPr/>
        </p:nvGrpSpPr>
        <p:grpSpPr>
          <a:xfrm>
            <a:off x="457200" y="706582"/>
            <a:ext cx="4294909" cy="2349325"/>
            <a:chOff x="1385455" y="1287464"/>
            <a:chExt cx="5791200" cy="2993590"/>
          </a:xfrm>
        </p:grpSpPr>
        <p:sp>
          <p:nvSpPr>
            <p:cNvPr id="5" name="Rounded Rectangular Callout 3"/>
            <p:cNvSpPr/>
            <p:nvPr/>
          </p:nvSpPr>
          <p:spPr>
            <a:xfrm>
              <a:off x="1385455" y="1287464"/>
              <a:ext cx="5791200" cy="2993590"/>
            </a:xfrm>
            <a:custGeom>
              <a:avLst/>
              <a:gdLst>
                <a:gd name="connsiteX0" fmla="*/ 0 w 5264727"/>
                <a:gd name="connsiteY0" fmla="*/ 334825 h 2008910"/>
                <a:gd name="connsiteX1" fmla="*/ 334825 w 5264727"/>
                <a:gd name="connsiteY1" fmla="*/ 0 h 2008910"/>
                <a:gd name="connsiteX2" fmla="*/ 3071091 w 5264727"/>
                <a:gd name="connsiteY2" fmla="*/ 0 h 2008910"/>
                <a:gd name="connsiteX3" fmla="*/ 3071091 w 5264727"/>
                <a:gd name="connsiteY3" fmla="*/ 0 h 2008910"/>
                <a:gd name="connsiteX4" fmla="*/ 4387273 w 5264727"/>
                <a:gd name="connsiteY4" fmla="*/ 0 h 2008910"/>
                <a:gd name="connsiteX5" fmla="*/ 4929902 w 5264727"/>
                <a:gd name="connsiteY5" fmla="*/ 0 h 2008910"/>
                <a:gd name="connsiteX6" fmla="*/ 5264727 w 5264727"/>
                <a:gd name="connsiteY6" fmla="*/ 334825 h 2008910"/>
                <a:gd name="connsiteX7" fmla="*/ 5264727 w 5264727"/>
                <a:gd name="connsiteY7" fmla="*/ 1171864 h 2008910"/>
                <a:gd name="connsiteX8" fmla="*/ 5264727 w 5264727"/>
                <a:gd name="connsiteY8" fmla="*/ 1171864 h 2008910"/>
                <a:gd name="connsiteX9" fmla="*/ 5264727 w 5264727"/>
                <a:gd name="connsiteY9" fmla="*/ 1674092 h 2008910"/>
                <a:gd name="connsiteX10" fmla="*/ 5264727 w 5264727"/>
                <a:gd name="connsiteY10" fmla="*/ 1674085 h 2008910"/>
                <a:gd name="connsiteX11" fmla="*/ 4929902 w 5264727"/>
                <a:gd name="connsiteY11" fmla="*/ 2008910 h 2008910"/>
                <a:gd name="connsiteX12" fmla="*/ 4387273 w 5264727"/>
                <a:gd name="connsiteY12" fmla="*/ 2008910 h 2008910"/>
                <a:gd name="connsiteX13" fmla="*/ 2699331 w 5264727"/>
                <a:gd name="connsiteY13" fmla="*/ 2703370 h 2008910"/>
                <a:gd name="connsiteX14" fmla="*/ 3071091 w 5264727"/>
                <a:gd name="connsiteY14" fmla="*/ 2008910 h 2008910"/>
                <a:gd name="connsiteX15" fmla="*/ 334825 w 5264727"/>
                <a:gd name="connsiteY15" fmla="*/ 2008910 h 2008910"/>
                <a:gd name="connsiteX16" fmla="*/ 0 w 5264727"/>
                <a:gd name="connsiteY16" fmla="*/ 1674085 h 2008910"/>
                <a:gd name="connsiteX17" fmla="*/ 0 w 5264727"/>
                <a:gd name="connsiteY17" fmla="*/ 1674092 h 2008910"/>
                <a:gd name="connsiteX18" fmla="*/ 0 w 5264727"/>
                <a:gd name="connsiteY18" fmla="*/ 1171864 h 2008910"/>
                <a:gd name="connsiteX19" fmla="*/ 0 w 5264727"/>
                <a:gd name="connsiteY19" fmla="*/ 1171864 h 2008910"/>
                <a:gd name="connsiteX20" fmla="*/ 0 w 5264727"/>
                <a:gd name="connsiteY20" fmla="*/ 334825 h 2008910"/>
                <a:gd name="connsiteX0" fmla="*/ 0 w 5264727"/>
                <a:gd name="connsiteY0" fmla="*/ 334825 h 2703370"/>
                <a:gd name="connsiteX1" fmla="*/ 334825 w 5264727"/>
                <a:gd name="connsiteY1" fmla="*/ 0 h 2703370"/>
                <a:gd name="connsiteX2" fmla="*/ 3071091 w 5264727"/>
                <a:gd name="connsiteY2" fmla="*/ 0 h 2703370"/>
                <a:gd name="connsiteX3" fmla="*/ 3071091 w 5264727"/>
                <a:gd name="connsiteY3" fmla="*/ 0 h 2703370"/>
                <a:gd name="connsiteX4" fmla="*/ 4387273 w 5264727"/>
                <a:gd name="connsiteY4" fmla="*/ 0 h 2703370"/>
                <a:gd name="connsiteX5" fmla="*/ 4929902 w 5264727"/>
                <a:gd name="connsiteY5" fmla="*/ 0 h 2703370"/>
                <a:gd name="connsiteX6" fmla="*/ 5264727 w 5264727"/>
                <a:gd name="connsiteY6" fmla="*/ 334825 h 2703370"/>
                <a:gd name="connsiteX7" fmla="*/ 5264727 w 5264727"/>
                <a:gd name="connsiteY7" fmla="*/ 1171864 h 2703370"/>
                <a:gd name="connsiteX8" fmla="*/ 5264727 w 5264727"/>
                <a:gd name="connsiteY8" fmla="*/ 1171864 h 2703370"/>
                <a:gd name="connsiteX9" fmla="*/ 5264727 w 5264727"/>
                <a:gd name="connsiteY9" fmla="*/ 1674092 h 2703370"/>
                <a:gd name="connsiteX10" fmla="*/ 5264727 w 5264727"/>
                <a:gd name="connsiteY10" fmla="*/ 1674085 h 2703370"/>
                <a:gd name="connsiteX11" fmla="*/ 4929902 w 5264727"/>
                <a:gd name="connsiteY11" fmla="*/ 2008910 h 2703370"/>
                <a:gd name="connsiteX12" fmla="*/ 4387273 w 5264727"/>
                <a:gd name="connsiteY12" fmla="*/ 2008910 h 2703370"/>
                <a:gd name="connsiteX13" fmla="*/ 2699331 w 5264727"/>
                <a:gd name="connsiteY13" fmla="*/ 2703370 h 2703370"/>
                <a:gd name="connsiteX14" fmla="*/ 2641600 w 5264727"/>
                <a:gd name="connsiteY14" fmla="*/ 2036619 h 2703370"/>
                <a:gd name="connsiteX15" fmla="*/ 334825 w 5264727"/>
                <a:gd name="connsiteY15" fmla="*/ 2008910 h 2703370"/>
                <a:gd name="connsiteX16" fmla="*/ 0 w 5264727"/>
                <a:gd name="connsiteY16" fmla="*/ 1674085 h 2703370"/>
                <a:gd name="connsiteX17" fmla="*/ 0 w 5264727"/>
                <a:gd name="connsiteY17" fmla="*/ 1674092 h 2703370"/>
                <a:gd name="connsiteX18" fmla="*/ 0 w 5264727"/>
                <a:gd name="connsiteY18" fmla="*/ 1171864 h 2703370"/>
                <a:gd name="connsiteX19" fmla="*/ 0 w 5264727"/>
                <a:gd name="connsiteY19" fmla="*/ 1171864 h 2703370"/>
                <a:gd name="connsiteX20" fmla="*/ 0 w 5264727"/>
                <a:gd name="connsiteY20" fmla="*/ 334825 h 2703370"/>
                <a:gd name="connsiteX0" fmla="*/ 0 w 5264727"/>
                <a:gd name="connsiteY0" fmla="*/ 334825 h 2703370"/>
                <a:gd name="connsiteX1" fmla="*/ 334825 w 5264727"/>
                <a:gd name="connsiteY1" fmla="*/ 0 h 2703370"/>
                <a:gd name="connsiteX2" fmla="*/ 3071091 w 5264727"/>
                <a:gd name="connsiteY2" fmla="*/ 0 h 2703370"/>
                <a:gd name="connsiteX3" fmla="*/ 3071091 w 5264727"/>
                <a:gd name="connsiteY3" fmla="*/ 0 h 2703370"/>
                <a:gd name="connsiteX4" fmla="*/ 4387273 w 5264727"/>
                <a:gd name="connsiteY4" fmla="*/ 0 h 2703370"/>
                <a:gd name="connsiteX5" fmla="*/ 4929902 w 5264727"/>
                <a:gd name="connsiteY5" fmla="*/ 0 h 2703370"/>
                <a:gd name="connsiteX6" fmla="*/ 5264727 w 5264727"/>
                <a:gd name="connsiteY6" fmla="*/ 334825 h 2703370"/>
                <a:gd name="connsiteX7" fmla="*/ 5264727 w 5264727"/>
                <a:gd name="connsiteY7" fmla="*/ 1171864 h 2703370"/>
                <a:gd name="connsiteX8" fmla="*/ 5264727 w 5264727"/>
                <a:gd name="connsiteY8" fmla="*/ 1171864 h 2703370"/>
                <a:gd name="connsiteX9" fmla="*/ 5264727 w 5264727"/>
                <a:gd name="connsiteY9" fmla="*/ 1674092 h 2703370"/>
                <a:gd name="connsiteX10" fmla="*/ 5264727 w 5264727"/>
                <a:gd name="connsiteY10" fmla="*/ 1674085 h 2703370"/>
                <a:gd name="connsiteX11" fmla="*/ 4929902 w 5264727"/>
                <a:gd name="connsiteY11" fmla="*/ 2008910 h 2703370"/>
                <a:gd name="connsiteX12" fmla="*/ 3251200 w 5264727"/>
                <a:gd name="connsiteY12" fmla="*/ 2092037 h 2703370"/>
                <a:gd name="connsiteX13" fmla="*/ 2699331 w 5264727"/>
                <a:gd name="connsiteY13" fmla="*/ 2703370 h 2703370"/>
                <a:gd name="connsiteX14" fmla="*/ 2641600 w 5264727"/>
                <a:gd name="connsiteY14" fmla="*/ 2036619 h 2703370"/>
                <a:gd name="connsiteX15" fmla="*/ 334825 w 5264727"/>
                <a:gd name="connsiteY15" fmla="*/ 2008910 h 2703370"/>
                <a:gd name="connsiteX16" fmla="*/ 0 w 5264727"/>
                <a:gd name="connsiteY16" fmla="*/ 1674085 h 2703370"/>
                <a:gd name="connsiteX17" fmla="*/ 0 w 5264727"/>
                <a:gd name="connsiteY17" fmla="*/ 1674092 h 2703370"/>
                <a:gd name="connsiteX18" fmla="*/ 0 w 5264727"/>
                <a:gd name="connsiteY18" fmla="*/ 1171864 h 2703370"/>
                <a:gd name="connsiteX19" fmla="*/ 0 w 5264727"/>
                <a:gd name="connsiteY19" fmla="*/ 1171864 h 2703370"/>
                <a:gd name="connsiteX20" fmla="*/ 0 w 5264727"/>
                <a:gd name="connsiteY20" fmla="*/ 334825 h 2703370"/>
                <a:gd name="connsiteX0" fmla="*/ 0 w 5264727"/>
                <a:gd name="connsiteY0" fmla="*/ 334825 h 3008170"/>
                <a:gd name="connsiteX1" fmla="*/ 334825 w 5264727"/>
                <a:gd name="connsiteY1" fmla="*/ 0 h 3008170"/>
                <a:gd name="connsiteX2" fmla="*/ 3071091 w 5264727"/>
                <a:gd name="connsiteY2" fmla="*/ 0 h 3008170"/>
                <a:gd name="connsiteX3" fmla="*/ 3071091 w 5264727"/>
                <a:gd name="connsiteY3" fmla="*/ 0 h 3008170"/>
                <a:gd name="connsiteX4" fmla="*/ 4387273 w 5264727"/>
                <a:gd name="connsiteY4" fmla="*/ 0 h 3008170"/>
                <a:gd name="connsiteX5" fmla="*/ 4929902 w 5264727"/>
                <a:gd name="connsiteY5" fmla="*/ 0 h 3008170"/>
                <a:gd name="connsiteX6" fmla="*/ 5264727 w 5264727"/>
                <a:gd name="connsiteY6" fmla="*/ 334825 h 3008170"/>
                <a:gd name="connsiteX7" fmla="*/ 5264727 w 5264727"/>
                <a:gd name="connsiteY7" fmla="*/ 1171864 h 3008170"/>
                <a:gd name="connsiteX8" fmla="*/ 5264727 w 5264727"/>
                <a:gd name="connsiteY8" fmla="*/ 1171864 h 3008170"/>
                <a:gd name="connsiteX9" fmla="*/ 5264727 w 5264727"/>
                <a:gd name="connsiteY9" fmla="*/ 1674092 h 3008170"/>
                <a:gd name="connsiteX10" fmla="*/ 5264727 w 5264727"/>
                <a:gd name="connsiteY10" fmla="*/ 1674085 h 3008170"/>
                <a:gd name="connsiteX11" fmla="*/ 4929902 w 5264727"/>
                <a:gd name="connsiteY11" fmla="*/ 2008910 h 3008170"/>
                <a:gd name="connsiteX12" fmla="*/ 3251200 w 5264727"/>
                <a:gd name="connsiteY12" fmla="*/ 2092037 h 3008170"/>
                <a:gd name="connsiteX13" fmla="*/ 2255986 w 5264727"/>
                <a:gd name="connsiteY13" fmla="*/ 3008170 h 3008170"/>
                <a:gd name="connsiteX14" fmla="*/ 2641600 w 5264727"/>
                <a:gd name="connsiteY14" fmla="*/ 2036619 h 3008170"/>
                <a:gd name="connsiteX15" fmla="*/ 334825 w 5264727"/>
                <a:gd name="connsiteY15" fmla="*/ 2008910 h 3008170"/>
                <a:gd name="connsiteX16" fmla="*/ 0 w 5264727"/>
                <a:gd name="connsiteY16" fmla="*/ 1674085 h 3008170"/>
                <a:gd name="connsiteX17" fmla="*/ 0 w 5264727"/>
                <a:gd name="connsiteY17" fmla="*/ 1674092 h 3008170"/>
                <a:gd name="connsiteX18" fmla="*/ 0 w 5264727"/>
                <a:gd name="connsiteY18" fmla="*/ 1171864 h 3008170"/>
                <a:gd name="connsiteX19" fmla="*/ 0 w 5264727"/>
                <a:gd name="connsiteY19" fmla="*/ 1171864 h 3008170"/>
                <a:gd name="connsiteX20" fmla="*/ 0 w 5264727"/>
                <a:gd name="connsiteY20" fmla="*/ 334825 h 300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64727" h="3008170">
                  <a:moveTo>
                    <a:pt x="0" y="334825"/>
                  </a:moveTo>
                  <a:cubicBezTo>
                    <a:pt x="0" y="149906"/>
                    <a:pt x="149906" y="0"/>
                    <a:pt x="334825" y="0"/>
                  </a:cubicBezTo>
                  <a:lnTo>
                    <a:pt x="3071091" y="0"/>
                  </a:lnTo>
                  <a:lnTo>
                    <a:pt x="3071091" y="0"/>
                  </a:lnTo>
                  <a:lnTo>
                    <a:pt x="4387273" y="0"/>
                  </a:lnTo>
                  <a:lnTo>
                    <a:pt x="4929902" y="0"/>
                  </a:lnTo>
                  <a:cubicBezTo>
                    <a:pt x="5114821" y="0"/>
                    <a:pt x="5264727" y="149906"/>
                    <a:pt x="5264727" y="334825"/>
                  </a:cubicBezTo>
                  <a:lnTo>
                    <a:pt x="5264727" y="1171864"/>
                  </a:lnTo>
                  <a:lnTo>
                    <a:pt x="5264727" y="1171864"/>
                  </a:lnTo>
                  <a:lnTo>
                    <a:pt x="5264727" y="1674092"/>
                  </a:lnTo>
                  <a:lnTo>
                    <a:pt x="5264727" y="1674085"/>
                  </a:lnTo>
                  <a:cubicBezTo>
                    <a:pt x="5264727" y="1859004"/>
                    <a:pt x="5114821" y="2008910"/>
                    <a:pt x="4929902" y="2008910"/>
                  </a:cubicBezTo>
                  <a:lnTo>
                    <a:pt x="3251200" y="2092037"/>
                  </a:lnTo>
                  <a:lnTo>
                    <a:pt x="2255986" y="3008170"/>
                  </a:lnTo>
                  <a:lnTo>
                    <a:pt x="2641600" y="2036619"/>
                  </a:lnTo>
                  <a:cubicBezTo>
                    <a:pt x="1729511" y="2036619"/>
                    <a:pt x="1246914" y="2008910"/>
                    <a:pt x="334825" y="2008910"/>
                  </a:cubicBezTo>
                  <a:cubicBezTo>
                    <a:pt x="149906" y="2008910"/>
                    <a:pt x="0" y="1859004"/>
                    <a:pt x="0" y="1674085"/>
                  </a:cubicBezTo>
                  <a:lnTo>
                    <a:pt x="0" y="1674092"/>
                  </a:lnTo>
                  <a:lnTo>
                    <a:pt x="0" y="1171864"/>
                  </a:lnTo>
                  <a:lnTo>
                    <a:pt x="0" y="1171864"/>
                  </a:lnTo>
                  <a:lnTo>
                    <a:pt x="0" y="334825"/>
                  </a:lnTo>
                  <a:close/>
                </a:path>
              </a:pathLst>
            </a:custGeom>
            <a:solidFill>
              <a:schemeClr val="bg1"/>
            </a:solidFill>
            <a:ln w="28575">
              <a:solidFill>
                <a:srgbClr val="7391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766454" y="1448572"/>
              <a:ext cx="5029199" cy="1529500"/>
            </a:xfrm>
            <a:prstGeom prst="rect">
              <a:avLst/>
            </a:prstGeom>
            <a:noFill/>
          </p:spPr>
          <p:txBody>
            <a:bodyPr wrap="square" rtlCol="0">
              <a:spAutoFit/>
            </a:bodyPr>
            <a:lstStyle/>
            <a:p>
              <a:pPr algn="ctr"/>
              <a:r>
                <a:rPr lang="en-GB" sz="3600" dirty="0" err="1" smtClean="0">
                  <a:latin typeface="Cambria" panose="02040503050406030204" pitchFamily="18" charset="0"/>
                  <a:ea typeface="Cambria" panose="02040503050406030204" pitchFamily="18" charset="0"/>
                </a:rPr>
                <a:t>Quan</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sát</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tranh</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và</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trả</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lời</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câu</a:t>
              </a:r>
              <a:r>
                <a:rPr lang="en-GB" sz="3600" dirty="0" smtClean="0">
                  <a:latin typeface="Cambria" panose="02040503050406030204" pitchFamily="18" charset="0"/>
                  <a:ea typeface="Cambria" panose="02040503050406030204" pitchFamily="18" charset="0"/>
                </a:rPr>
                <a:t> </a:t>
              </a:r>
              <a:r>
                <a:rPr lang="en-GB" sz="3600" dirty="0" err="1" smtClean="0">
                  <a:latin typeface="Cambria" panose="02040503050406030204" pitchFamily="18" charset="0"/>
                  <a:ea typeface="Cambria" panose="02040503050406030204" pitchFamily="18" charset="0"/>
                </a:rPr>
                <a:t>hỏi</a:t>
              </a:r>
              <a:r>
                <a:rPr lang="en-GB" sz="3600" dirty="0" smtClean="0">
                  <a:latin typeface="Cambria" panose="02040503050406030204" pitchFamily="18" charset="0"/>
                  <a:ea typeface="Cambria" panose="02040503050406030204" pitchFamily="18" charset="0"/>
                </a:rPr>
                <a:t>?</a:t>
              </a:r>
              <a:endParaRPr lang="en-GB" sz="3600" dirty="0">
                <a:latin typeface="Cambria" panose="02040503050406030204" pitchFamily="18" charset="0"/>
                <a:ea typeface="Cambria" panose="02040503050406030204" pitchFamily="18" charset="0"/>
              </a:endParaRPr>
            </a:p>
          </p:txBody>
        </p:sp>
      </p:grpSp>
      <p:sp>
        <p:nvSpPr>
          <p:cNvPr id="7" name="TextBox 6"/>
          <p:cNvSpPr txBox="1"/>
          <p:nvPr/>
        </p:nvSpPr>
        <p:spPr>
          <a:xfrm>
            <a:off x="5496159" y="722181"/>
            <a:ext cx="2290095" cy="4524315"/>
          </a:xfrm>
          <a:prstGeom prst="rect">
            <a:avLst/>
          </a:prstGeom>
          <a:noFill/>
        </p:spPr>
        <p:txBody>
          <a:bodyPr wrap="square" rtlCol="0">
            <a:spAutoFit/>
          </a:bodyPr>
          <a:lstStyle/>
          <a:p>
            <a:pPr algn="ctr"/>
            <a:r>
              <a:rPr lang="en-GB" sz="3600" dirty="0" err="1" smtClean="0">
                <a:solidFill>
                  <a:schemeClr val="accent6">
                    <a:lumMod val="50000"/>
                  </a:schemeClr>
                </a:solidFill>
                <a:latin typeface="#9Slide03 AllRoundGothic" panose="020B0703020202020104" pitchFamily="34" charset="0"/>
                <a:ea typeface="Cambria" panose="02040503050406030204" pitchFamily="18" charset="0"/>
              </a:rPr>
              <a:t>Vì</a:t>
            </a:r>
            <a:r>
              <a:rPr lang="en-GB" sz="3600" dirty="0" smtClean="0">
                <a:solidFill>
                  <a:schemeClr val="accent6">
                    <a:lumMod val="50000"/>
                  </a:schemeClr>
                </a:solidFill>
                <a:latin typeface="#9Slide03 AllRoundGothic" panose="020B0703020202020104" pitchFamily="34" charset="0"/>
                <a:ea typeface="Cambria" panose="02040503050406030204" pitchFamily="18" charset="0"/>
              </a:rPr>
              <a:t> </a:t>
            </a:r>
            <a:r>
              <a:rPr lang="en-GB" sz="3600" dirty="0" err="1" smtClean="0">
                <a:solidFill>
                  <a:schemeClr val="accent6">
                    <a:lumMod val="50000"/>
                  </a:schemeClr>
                </a:solidFill>
                <a:latin typeface="#9Slide03 AllRoundGothic" panose="020B0703020202020104" pitchFamily="34" charset="0"/>
                <a:ea typeface="Cambria" panose="02040503050406030204" pitchFamily="18" charset="0"/>
              </a:rPr>
              <a:t>sao</a:t>
            </a:r>
            <a:r>
              <a:rPr lang="en-GB" sz="3600" dirty="0" smtClean="0">
                <a:solidFill>
                  <a:schemeClr val="accent6">
                    <a:lumMod val="50000"/>
                  </a:schemeClr>
                </a:solidFill>
                <a:latin typeface="#9Slide03 AllRoundGothic" panose="020B0703020202020104" pitchFamily="34" charset="0"/>
                <a:ea typeface="Cambria" panose="02040503050406030204" pitchFamily="18" charset="0"/>
              </a:rPr>
              <a:t> </a:t>
            </a:r>
            <a:r>
              <a:rPr lang="en-GB" sz="3600" dirty="0" err="1" smtClean="0">
                <a:solidFill>
                  <a:schemeClr val="accent6">
                    <a:lumMod val="50000"/>
                  </a:schemeClr>
                </a:solidFill>
                <a:latin typeface="#9Slide03 AllRoundGothic" panose="020B0703020202020104" pitchFamily="34" charset="0"/>
                <a:ea typeface="Cambria" panose="02040503050406030204" pitchFamily="18" charset="0"/>
              </a:rPr>
              <a:t>cảnh</a:t>
            </a:r>
            <a:r>
              <a:rPr lang="en-GB" sz="3600" dirty="0" smtClean="0">
                <a:solidFill>
                  <a:schemeClr val="accent6">
                    <a:lumMod val="50000"/>
                  </a:schemeClr>
                </a:solidFill>
                <a:latin typeface="#9Slide03 AllRoundGothic" panose="020B0703020202020104" pitchFamily="34" charset="0"/>
                <a:ea typeface="Cambria" panose="02040503050406030204" pitchFamily="18" charset="0"/>
              </a:rPr>
              <a:t> </a:t>
            </a:r>
            <a:r>
              <a:rPr lang="en-GB" sz="3600" dirty="0" err="1" smtClean="0">
                <a:solidFill>
                  <a:schemeClr val="accent6">
                    <a:lumMod val="50000"/>
                  </a:schemeClr>
                </a:solidFill>
                <a:latin typeface="#9Slide03 AllRoundGothic" panose="020B0703020202020104" pitchFamily="34" charset="0"/>
                <a:ea typeface="Cambria" panose="02040503050406030204" pitchFamily="18" charset="0"/>
              </a:rPr>
              <a:t>vật</a:t>
            </a:r>
            <a:r>
              <a:rPr lang="en-GB" sz="3600" dirty="0" smtClean="0">
                <a:solidFill>
                  <a:schemeClr val="accent6">
                    <a:lumMod val="50000"/>
                  </a:schemeClr>
                </a:solidFill>
                <a:latin typeface="#9Slide03 AllRoundGothic" panose="020B0703020202020104" pitchFamily="34" charset="0"/>
                <a:ea typeface="Cambria" panose="02040503050406030204" pitchFamily="18" charset="0"/>
              </a:rPr>
              <a:t> </a:t>
            </a:r>
            <a:r>
              <a:rPr lang="en-GB" sz="3600" dirty="0" err="1" smtClean="0">
                <a:solidFill>
                  <a:schemeClr val="accent6">
                    <a:lumMod val="50000"/>
                  </a:schemeClr>
                </a:solidFill>
                <a:latin typeface="#9Slide03 AllRoundGothic" panose="020B0703020202020104" pitchFamily="34" charset="0"/>
                <a:ea typeface="Cambria" panose="02040503050406030204" pitchFamily="18" charset="0"/>
              </a:rPr>
              <a:t>trong</a:t>
            </a:r>
            <a:r>
              <a:rPr lang="en-GB" sz="3600" dirty="0" smtClean="0">
                <a:solidFill>
                  <a:schemeClr val="accent6">
                    <a:lumMod val="50000"/>
                  </a:schemeClr>
                </a:solidFill>
                <a:latin typeface="#9Slide03 AllRoundGothic" panose="020B0703020202020104" pitchFamily="34" charset="0"/>
                <a:ea typeface="Cambria" panose="02040503050406030204" pitchFamily="18" charset="0"/>
              </a:rPr>
              <a:t> </a:t>
            </a:r>
            <a:r>
              <a:rPr lang="en-GB" sz="3600" dirty="0" err="1" smtClean="0">
                <a:solidFill>
                  <a:schemeClr val="accent6">
                    <a:lumMod val="50000"/>
                  </a:schemeClr>
                </a:solidFill>
                <a:latin typeface="#9Slide03 AllRoundGothic" panose="020B0703020202020104" pitchFamily="34" charset="0"/>
                <a:ea typeface="Cambria" panose="02040503050406030204" pitchFamily="18" charset="0"/>
              </a:rPr>
              <a:t>bức</a:t>
            </a:r>
            <a:r>
              <a:rPr lang="en-GB" sz="3600" dirty="0" smtClean="0">
                <a:solidFill>
                  <a:schemeClr val="accent6">
                    <a:lumMod val="50000"/>
                  </a:schemeClr>
                </a:solidFill>
                <a:latin typeface="#9Slide03 AllRoundGothic" panose="020B0703020202020104" pitchFamily="34" charset="0"/>
                <a:ea typeface="Cambria" panose="02040503050406030204" pitchFamily="18" charset="0"/>
              </a:rPr>
              <a:t> </a:t>
            </a:r>
            <a:r>
              <a:rPr lang="en-GB" sz="3600" dirty="0" err="1" smtClean="0">
                <a:solidFill>
                  <a:schemeClr val="accent6">
                    <a:lumMod val="50000"/>
                  </a:schemeClr>
                </a:solidFill>
                <a:latin typeface="#9Slide03 AllRoundGothic" panose="020B0703020202020104" pitchFamily="34" charset="0"/>
                <a:ea typeface="Cambria" panose="02040503050406030204" pitchFamily="18" charset="0"/>
              </a:rPr>
              <a:t>tranh</a:t>
            </a:r>
            <a:r>
              <a:rPr lang="en-GB" sz="3600" dirty="0" smtClean="0">
                <a:solidFill>
                  <a:schemeClr val="accent6">
                    <a:lumMod val="50000"/>
                  </a:schemeClr>
                </a:solidFill>
                <a:latin typeface="#9Slide03 AllRoundGothic" panose="020B0703020202020104" pitchFamily="34" charset="0"/>
                <a:ea typeface="Cambria" panose="02040503050406030204" pitchFamily="18" charset="0"/>
              </a:rPr>
              <a:t> </a:t>
            </a:r>
            <a:r>
              <a:rPr lang="en-GB" sz="3600" dirty="0" err="1" smtClean="0">
                <a:solidFill>
                  <a:schemeClr val="accent6">
                    <a:lumMod val="50000"/>
                  </a:schemeClr>
                </a:solidFill>
                <a:latin typeface="#9Slide03 AllRoundGothic" panose="020B0703020202020104" pitchFamily="34" charset="0"/>
                <a:ea typeface="Cambria" panose="02040503050406030204" pitchFamily="18" charset="0"/>
              </a:rPr>
              <a:t>được</a:t>
            </a:r>
            <a:r>
              <a:rPr lang="en-GB" sz="3600" dirty="0" smtClean="0">
                <a:solidFill>
                  <a:schemeClr val="accent6">
                    <a:lumMod val="50000"/>
                  </a:schemeClr>
                </a:solidFill>
                <a:latin typeface="#9Slide03 AllRoundGothic" panose="020B0703020202020104" pitchFamily="34" charset="0"/>
                <a:ea typeface="Cambria" panose="02040503050406030204" pitchFamily="18" charset="0"/>
              </a:rPr>
              <a:t> </a:t>
            </a:r>
            <a:r>
              <a:rPr lang="en-GB" sz="3600" dirty="0" err="1" smtClean="0">
                <a:solidFill>
                  <a:schemeClr val="accent6">
                    <a:lumMod val="50000"/>
                  </a:schemeClr>
                </a:solidFill>
                <a:latin typeface="#9Slide03 AllRoundGothic" panose="020B0703020202020104" pitchFamily="34" charset="0"/>
                <a:ea typeface="Cambria" panose="02040503050406030204" pitchFamily="18" charset="0"/>
              </a:rPr>
              <a:t>gọi</a:t>
            </a:r>
            <a:r>
              <a:rPr lang="en-GB" sz="3600" dirty="0" smtClean="0">
                <a:solidFill>
                  <a:schemeClr val="accent6">
                    <a:lumMod val="50000"/>
                  </a:schemeClr>
                </a:solidFill>
                <a:latin typeface="#9Slide03 AllRoundGothic" panose="020B0703020202020104" pitchFamily="34" charset="0"/>
                <a:ea typeface="Cambria" panose="02040503050406030204" pitchFamily="18" charset="0"/>
              </a:rPr>
              <a:t> </a:t>
            </a:r>
            <a:r>
              <a:rPr lang="en-GB" sz="3600" dirty="0" err="1" smtClean="0">
                <a:solidFill>
                  <a:schemeClr val="accent6">
                    <a:lumMod val="50000"/>
                  </a:schemeClr>
                </a:solidFill>
                <a:latin typeface="#9Slide03 AllRoundGothic" panose="020B0703020202020104" pitchFamily="34" charset="0"/>
                <a:ea typeface="Cambria" panose="02040503050406030204" pitchFamily="18" charset="0"/>
              </a:rPr>
              <a:t>là</a:t>
            </a:r>
            <a:r>
              <a:rPr lang="en-GB" sz="3600" dirty="0" smtClean="0">
                <a:solidFill>
                  <a:schemeClr val="accent6">
                    <a:lumMod val="50000"/>
                  </a:schemeClr>
                </a:solidFill>
                <a:latin typeface="#9Slide03 AllRoundGothic" panose="020B0703020202020104" pitchFamily="34" charset="0"/>
                <a:ea typeface="Cambria" panose="02040503050406030204" pitchFamily="18" charset="0"/>
              </a:rPr>
              <a:t> “</a:t>
            </a:r>
            <a:r>
              <a:rPr lang="en-GB" sz="3600" dirty="0" err="1" smtClean="0">
                <a:solidFill>
                  <a:schemeClr val="accent6">
                    <a:lumMod val="50000"/>
                  </a:schemeClr>
                </a:solidFill>
                <a:latin typeface="#9Slide03 AllRoundGothic" panose="020B0703020202020104" pitchFamily="34" charset="0"/>
                <a:ea typeface="Cambria" panose="02040503050406030204" pitchFamily="18" charset="0"/>
              </a:rPr>
              <a:t>cổng</a:t>
            </a:r>
            <a:r>
              <a:rPr lang="en-GB" sz="3600" dirty="0" smtClean="0">
                <a:solidFill>
                  <a:schemeClr val="accent6">
                    <a:lumMod val="50000"/>
                  </a:schemeClr>
                </a:solidFill>
                <a:latin typeface="#9Slide03 AllRoundGothic" panose="020B0703020202020104" pitchFamily="34" charset="0"/>
                <a:ea typeface="Cambria" panose="02040503050406030204" pitchFamily="18" charset="0"/>
              </a:rPr>
              <a:t> </a:t>
            </a:r>
            <a:r>
              <a:rPr lang="en-GB" sz="3600" dirty="0" err="1" smtClean="0">
                <a:solidFill>
                  <a:schemeClr val="accent6">
                    <a:lumMod val="50000"/>
                  </a:schemeClr>
                </a:solidFill>
                <a:latin typeface="#9Slide03 AllRoundGothic" panose="020B0703020202020104" pitchFamily="34" charset="0"/>
                <a:ea typeface="Cambria" panose="02040503050406030204" pitchFamily="18" charset="0"/>
              </a:rPr>
              <a:t>trời</a:t>
            </a:r>
            <a:r>
              <a:rPr lang="en-GB" sz="3600" dirty="0" smtClean="0">
                <a:solidFill>
                  <a:schemeClr val="accent6">
                    <a:lumMod val="50000"/>
                  </a:schemeClr>
                </a:solidFill>
                <a:latin typeface="#9Slide03 AllRoundGothic" panose="020B0703020202020104" pitchFamily="34" charset="0"/>
                <a:ea typeface="Cambria" panose="02040503050406030204" pitchFamily="18" charset="0"/>
              </a:rPr>
              <a:t>”?</a:t>
            </a:r>
            <a:endParaRPr lang="en-GB" sz="3600" dirty="0">
              <a:solidFill>
                <a:schemeClr val="accent6">
                  <a:lumMod val="50000"/>
                </a:schemeClr>
              </a:solidFill>
              <a:latin typeface="#9Slide03 AllRoundGothic" panose="020B0703020202020104" pitchFamily="34" charset="0"/>
              <a:ea typeface="Cambria" panose="02040503050406030204" pitchFamily="18" charset="0"/>
            </a:endParaRPr>
          </a:p>
        </p:txBody>
      </p:sp>
      <p:sp>
        <p:nvSpPr>
          <p:cNvPr id="8" name="TextBox 7"/>
          <p:cNvSpPr txBox="1"/>
          <p:nvPr/>
        </p:nvSpPr>
        <p:spPr>
          <a:xfrm>
            <a:off x="5306879" y="315950"/>
            <a:ext cx="2668654" cy="5262979"/>
          </a:xfrm>
          <a:prstGeom prst="rect">
            <a:avLst/>
          </a:prstGeom>
          <a:noFill/>
        </p:spPr>
        <p:txBody>
          <a:bodyPr wrap="square" rtlCol="0">
            <a:spAutoFit/>
          </a:bodyPr>
          <a:lstStyle/>
          <a:p>
            <a:pPr algn="ctr"/>
            <a:r>
              <a:rPr lang="en-GB" sz="2800" dirty="0" err="1" smtClean="0">
                <a:solidFill>
                  <a:schemeClr val="accent6">
                    <a:lumMod val="50000"/>
                  </a:schemeClr>
                </a:solidFill>
                <a:latin typeface="Cambria" panose="02040503050406030204" pitchFamily="18" charset="0"/>
                <a:ea typeface="Cambria" panose="02040503050406030204" pitchFamily="18" charset="0"/>
              </a:rPr>
              <a:t>Trong</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tranh</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có</a:t>
            </a:r>
            <a:r>
              <a:rPr lang="en-GB" sz="2800" dirty="0" smtClean="0">
                <a:solidFill>
                  <a:schemeClr val="accent6">
                    <a:lumMod val="50000"/>
                  </a:schemeClr>
                </a:solidFill>
                <a:latin typeface="Cambria" panose="02040503050406030204" pitchFamily="18" charset="0"/>
                <a:ea typeface="Cambria" panose="02040503050406030204" pitchFamily="18" charset="0"/>
              </a:rPr>
              <a:t> 2 </a:t>
            </a:r>
            <a:r>
              <a:rPr lang="en-GB" sz="2800" dirty="0" err="1" smtClean="0">
                <a:solidFill>
                  <a:schemeClr val="accent6">
                    <a:lumMod val="50000"/>
                  </a:schemeClr>
                </a:solidFill>
                <a:latin typeface="Cambria" panose="02040503050406030204" pitchFamily="18" charset="0"/>
                <a:ea typeface="Cambria" panose="02040503050406030204" pitchFamily="18" charset="0"/>
              </a:rPr>
              <a:t>vách</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đá</a:t>
            </a:r>
            <a:r>
              <a:rPr lang="en-GB" sz="2800" dirty="0" smtClean="0">
                <a:solidFill>
                  <a:schemeClr val="accent6">
                    <a:lumMod val="50000"/>
                  </a:schemeClr>
                </a:solidFill>
                <a:latin typeface="Cambria" panose="02040503050406030204" pitchFamily="18" charset="0"/>
                <a:ea typeface="Cambria" panose="02040503050406030204" pitchFamily="18" charset="0"/>
              </a:rPr>
              <a:t> ở </a:t>
            </a:r>
            <a:r>
              <a:rPr lang="en-GB" sz="2800" dirty="0" err="1" smtClean="0">
                <a:solidFill>
                  <a:schemeClr val="accent6">
                    <a:lumMod val="50000"/>
                  </a:schemeClr>
                </a:solidFill>
                <a:latin typeface="Cambria" panose="02040503050406030204" pitchFamily="18" charset="0"/>
                <a:ea typeface="Cambria" panose="02040503050406030204" pitchFamily="18" charset="0"/>
              </a:rPr>
              <a:t>sát</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gần</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nhau</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như</a:t>
            </a:r>
            <a:r>
              <a:rPr lang="en-GB" sz="2800" dirty="0" smtClean="0">
                <a:solidFill>
                  <a:schemeClr val="accent6">
                    <a:lumMod val="50000"/>
                  </a:schemeClr>
                </a:solidFill>
                <a:latin typeface="Cambria" panose="02040503050406030204" pitchFamily="18" charset="0"/>
                <a:ea typeface="Cambria" panose="02040503050406030204" pitchFamily="18" charset="0"/>
              </a:rPr>
              <a:t> 2 </a:t>
            </a:r>
            <a:r>
              <a:rPr lang="en-GB" sz="2800" dirty="0" err="1" smtClean="0">
                <a:solidFill>
                  <a:schemeClr val="accent6">
                    <a:lumMod val="50000"/>
                  </a:schemeClr>
                </a:solidFill>
                <a:latin typeface="Cambria" panose="02040503050406030204" pitchFamily="18" charset="0"/>
                <a:ea typeface="Cambria" panose="02040503050406030204" pitchFamily="18" charset="0"/>
              </a:rPr>
              <a:t>cánh</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cổng</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mở</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ra</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để</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nhìn</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thấy</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một</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khoảng</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trời</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với</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những</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cụm</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mây</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lãng</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đãng</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gợi</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liên</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tưởng</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như</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cổng</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lên</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trời</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hoặc</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cổng</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nhà</a:t>
            </a:r>
            <a:r>
              <a:rPr lang="en-GB" sz="2800" dirty="0" smtClean="0">
                <a:solidFill>
                  <a:schemeClr val="accent6">
                    <a:lumMod val="50000"/>
                  </a:schemeClr>
                </a:solidFill>
                <a:latin typeface="Cambria" panose="02040503050406030204" pitchFamily="18" charset="0"/>
                <a:ea typeface="Cambria" panose="02040503050406030204" pitchFamily="18" charset="0"/>
              </a:rPr>
              <a:t> </a:t>
            </a:r>
            <a:r>
              <a:rPr lang="en-GB" sz="2800" dirty="0" err="1" smtClean="0">
                <a:solidFill>
                  <a:schemeClr val="accent6">
                    <a:lumMod val="50000"/>
                  </a:schemeClr>
                </a:solidFill>
                <a:latin typeface="Cambria" panose="02040503050406030204" pitchFamily="18" charset="0"/>
                <a:ea typeface="Cambria" panose="02040503050406030204" pitchFamily="18" charset="0"/>
              </a:rPr>
              <a:t>trời</a:t>
            </a:r>
            <a:r>
              <a:rPr lang="en-GB" sz="2800" dirty="0" smtClean="0">
                <a:solidFill>
                  <a:schemeClr val="accent6">
                    <a:lumMod val="50000"/>
                  </a:schemeClr>
                </a:solidFill>
                <a:latin typeface="Cambria" panose="02040503050406030204" pitchFamily="18" charset="0"/>
                <a:ea typeface="Cambria" panose="02040503050406030204" pitchFamily="18" charset="0"/>
              </a:rPr>
              <a:t>.</a:t>
            </a:r>
            <a:endParaRPr lang="en-GB" sz="2800" dirty="0">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636367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7"/>
                                        </p:tgtEl>
                                        <p:attrNameLst>
                                          <p:attrName>ppt_x</p:attrName>
                                        </p:attrNameLst>
                                      </p:cBhvr>
                                      <p:tavLst>
                                        <p:tav tm="0">
                                          <p:val>
                                            <p:strVal val="ppt_x"/>
                                          </p:val>
                                        </p:tav>
                                        <p:tav tm="100000">
                                          <p:val>
                                            <p:strVal val="ppt_x"/>
                                          </p:val>
                                        </p:tav>
                                      </p:tavLst>
                                    </p:anim>
                                    <p:anim calcmode="lin" valueType="num">
                                      <p:cBhvr additive="base">
                                        <p:cTn id="29" dur="500"/>
                                        <p:tgtEl>
                                          <p:spTgt spid="7"/>
                                        </p:tgtEl>
                                        <p:attrNameLst>
                                          <p:attrName>ppt_y</p:attrName>
                                        </p:attrNameLst>
                                      </p:cBhvr>
                                      <p:tavLst>
                                        <p:tav tm="0">
                                          <p:val>
                                            <p:strVal val="ppt_y"/>
                                          </p:val>
                                        </p:tav>
                                        <p:tav tm="100000">
                                          <p:val>
                                            <p:strVal val="1+ppt_h/2"/>
                                          </p:val>
                                        </p:tav>
                                      </p:tavLst>
                                    </p:anim>
                                    <p:set>
                                      <p:cBhvr>
                                        <p:cTn id="30" dur="1" fill="hold">
                                          <p:stCondLst>
                                            <p:cond delay="4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7" grpId="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108365" y="1333173"/>
            <a:ext cx="14601063" cy="3626753"/>
          </a:xfrm>
          <a:prstGeom prst="rect">
            <a:avLst/>
          </a:prstGeom>
        </p:spPr>
      </p:pic>
    </p:spTree>
    <p:extLst>
      <p:ext uri="{BB962C8B-B14F-4D97-AF65-F5344CB8AC3E}">
        <p14:creationId xmlns:p14="http://schemas.microsoft.com/office/powerpoint/2010/main" val="9227602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9337" y="858278"/>
            <a:ext cx="3589899" cy="1692771"/>
          </a:xfrm>
          <a:prstGeom prst="rect">
            <a:avLst/>
          </a:prstGeom>
          <a:noFill/>
        </p:spPr>
        <p:txBody>
          <a:bodyPr wrap="square" rtlCol="0">
            <a:spAutoFit/>
          </a:bodyPr>
          <a:lstStyle/>
          <a:p>
            <a:pPr algn="just"/>
            <a:r>
              <a:rPr lang="en-GB" sz="2600" dirty="0" err="1" smtClean="0">
                <a:latin typeface="Cambria" panose="02040503050406030204" pitchFamily="18" charset="0"/>
                <a:ea typeface="Cambria" panose="02040503050406030204" pitchFamily="18" charset="0"/>
              </a:rPr>
              <a:t>Giữa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hai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bên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vách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đá</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Mở</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một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khoảng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trời</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Có</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gió</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thoảng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mây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trôi</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Cổng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trời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trên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mặt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đất</a:t>
            </a:r>
            <a:r>
              <a:rPr lang="en-GB" sz="2600" dirty="0" smtClean="0">
                <a:latin typeface="Cambria" panose="02040503050406030204" pitchFamily="18" charset="0"/>
                <a:ea typeface="Cambria" panose="02040503050406030204" pitchFamily="18" charset="0"/>
              </a:rPr>
              <a:t>?</a:t>
            </a:r>
            <a:endParaRPr lang="en-GB" sz="2600" dirty="0">
              <a:latin typeface="Cambria" panose="02040503050406030204" pitchFamily="18" charset="0"/>
              <a:ea typeface="Cambria" panose="02040503050406030204" pitchFamily="18" charset="0"/>
            </a:endParaRPr>
          </a:p>
        </p:txBody>
      </p:sp>
      <p:sp>
        <p:nvSpPr>
          <p:cNvPr id="4" name="TextBox 3"/>
          <p:cNvSpPr txBox="1"/>
          <p:nvPr/>
        </p:nvSpPr>
        <p:spPr>
          <a:xfrm>
            <a:off x="639337" y="2632623"/>
            <a:ext cx="3589899" cy="1692771"/>
          </a:xfrm>
          <a:prstGeom prst="rect">
            <a:avLst/>
          </a:prstGeom>
          <a:noFill/>
        </p:spPr>
        <p:txBody>
          <a:bodyPr wrap="square" rtlCol="0">
            <a:spAutoFit/>
          </a:bodyPr>
          <a:lstStyle/>
          <a:p>
            <a:pPr algn="just"/>
            <a:r>
              <a:rPr lang="en-GB" sz="2600" dirty="0" err="1" smtClean="0">
                <a:latin typeface="Cambria" panose="02040503050406030204" pitchFamily="18" charset="0"/>
                <a:ea typeface="Cambria" panose="02040503050406030204" pitchFamily="18" charset="0"/>
              </a:rPr>
              <a:t>Nhìn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xa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ngút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ngát</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Bao</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sắc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màu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cỏ</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hoa</a:t>
            </a:r>
            <a:endParaRPr lang="en-GB" sz="2600" dirty="0" smtClean="0">
              <a:latin typeface="Cambria" panose="02040503050406030204" pitchFamily="18" charset="0"/>
              <a:ea typeface="Cambria" panose="02040503050406030204" pitchFamily="18" charset="0"/>
            </a:endParaRPr>
          </a:p>
          <a:p>
            <a:pPr algn="just"/>
            <a:r>
              <a:rPr lang="en-GB" sz="2600" dirty="0" smtClean="0">
                <a:latin typeface="Cambria" panose="02040503050406030204" pitchFamily="18" charset="0"/>
                <a:ea typeface="Cambria" panose="02040503050406030204" pitchFamily="18" charset="0"/>
              </a:rPr>
              <a:t>Con </a:t>
            </a:r>
            <a:r>
              <a:rPr lang="en-GB" sz="2600" dirty="0" err="1" smtClean="0">
                <a:latin typeface="Cambria" panose="02040503050406030204" pitchFamily="18" charset="0"/>
                <a:ea typeface="Cambria" panose="02040503050406030204" pitchFamily="18" charset="0"/>
              </a:rPr>
              <a:t>thác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réo</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ngân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nga</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Đàn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dê</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soi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đáy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suối</a:t>
            </a:r>
            <a:r>
              <a:rPr lang="en-GB" sz="2600" dirty="0" smtClean="0">
                <a:latin typeface="Cambria" panose="02040503050406030204" pitchFamily="18" charset="0"/>
                <a:ea typeface="Cambria" panose="02040503050406030204" pitchFamily="18" charset="0"/>
              </a:rPr>
              <a:t>.</a:t>
            </a:r>
            <a:endParaRPr lang="en-GB" sz="2600" dirty="0">
              <a:latin typeface="Cambria" panose="02040503050406030204" pitchFamily="18" charset="0"/>
              <a:ea typeface="Cambria" panose="02040503050406030204" pitchFamily="18" charset="0"/>
            </a:endParaRPr>
          </a:p>
        </p:txBody>
      </p:sp>
      <p:sp>
        <p:nvSpPr>
          <p:cNvPr id="5" name="TextBox 4"/>
          <p:cNvSpPr txBox="1"/>
          <p:nvPr/>
        </p:nvSpPr>
        <p:spPr>
          <a:xfrm>
            <a:off x="639337" y="4406968"/>
            <a:ext cx="4140742" cy="1692771"/>
          </a:xfrm>
          <a:prstGeom prst="rect">
            <a:avLst/>
          </a:prstGeom>
          <a:noFill/>
        </p:spPr>
        <p:txBody>
          <a:bodyPr wrap="square" rtlCol="0">
            <a:spAutoFit/>
          </a:bodyPr>
          <a:lstStyle/>
          <a:p>
            <a:pPr algn="just"/>
            <a:r>
              <a:rPr lang="en-GB" sz="2600" dirty="0" err="1" smtClean="0">
                <a:latin typeface="Cambria" panose="02040503050406030204" pitchFamily="18" charset="0"/>
                <a:ea typeface="Cambria" panose="02040503050406030204" pitchFamily="18" charset="0"/>
              </a:rPr>
              <a:t>Giữa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ngút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ngàn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cây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trái</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Dọc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vùng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rừng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nguyên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sơ</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Không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biết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thực</a:t>
            </a:r>
            <a:r>
              <a:rPr lang="en-GB" sz="2600" dirty="0" smtClean="0">
                <a:latin typeface="Cambria" panose="02040503050406030204" pitchFamily="18" charset="0"/>
                <a:ea typeface="Cambria" panose="02040503050406030204" pitchFamily="18" charset="0"/>
              </a:rPr>
              <a:t> hay </a:t>
            </a:r>
            <a:r>
              <a:rPr lang="en-GB" sz="2600" dirty="0" err="1" smtClean="0">
                <a:latin typeface="Cambria" panose="02040503050406030204" pitchFamily="18" charset="0"/>
                <a:ea typeface="Cambria" panose="02040503050406030204" pitchFamily="18" charset="0"/>
              </a:rPr>
              <a:t>mơ</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Ráng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chiều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như</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hơi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khói</a:t>
            </a:r>
            <a:r>
              <a:rPr lang="en-GB" sz="2600" dirty="0" smtClean="0">
                <a:latin typeface="Cambria" panose="02040503050406030204" pitchFamily="18" charset="0"/>
                <a:ea typeface="Cambria" panose="02040503050406030204" pitchFamily="18" charset="0"/>
              </a:rPr>
              <a:t>...</a:t>
            </a:r>
            <a:endParaRPr lang="en-GB" sz="2600" dirty="0">
              <a:latin typeface="Cambria" panose="02040503050406030204" pitchFamily="18" charset="0"/>
              <a:ea typeface="Cambria" panose="02040503050406030204" pitchFamily="18" charset="0"/>
            </a:endParaRPr>
          </a:p>
        </p:txBody>
      </p:sp>
      <p:sp>
        <p:nvSpPr>
          <p:cNvPr id="6" name="TextBox 5"/>
          <p:cNvSpPr txBox="1"/>
          <p:nvPr/>
        </p:nvSpPr>
        <p:spPr>
          <a:xfrm>
            <a:off x="4692409" y="858278"/>
            <a:ext cx="4436848" cy="1692771"/>
          </a:xfrm>
          <a:prstGeom prst="rect">
            <a:avLst/>
          </a:prstGeom>
          <a:noFill/>
        </p:spPr>
        <p:txBody>
          <a:bodyPr wrap="square" rtlCol="0">
            <a:spAutoFit/>
          </a:bodyPr>
          <a:lstStyle/>
          <a:p>
            <a:pPr algn="just"/>
            <a:r>
              <a:rPr lang="en-GB" sz="2600" dirty="0" err="1" smtClean="0">
                <a:latin typeface="Cambria" panose="02040503050406030204" pitchFamily="18" charset="0"/>
                <a:ea typeface="Cambria" panose="02040503050406030204" pitchFamily="18" charset="0"/>
              </a:rPr>
              <a:t>Những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vạt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nương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màu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mật</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Lúa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chín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ngập</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lòng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thung</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Và</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tiếng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nhạc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ngựa</a:t>
            </a:r>
            <a:r>
              <a:rPr lang="en-GB" sz="2600" dirty="0" smtClean="0">
                <a:latin typeface="Cambria" panose="02040503050406030204" pitchFamily="18" charset="0"/>
                <a:ea typeface="Cambria" panose="02040503050406030204" pitchFamily="18" charset="0"/>
              </a:rPr>
              <a:t> rung</a:t>
            </a:r>
          </a:p>
          <a:p>
            <a:pPr algn="just"/>
            <a:r>
              <a:rPr lang="en-GB" sz="2600" dirty="0" err="1" smtClean="0">
                <a:latin typeface="Cambria" panose="02040503050406030204" pitchFamily="18" charset="0"/>
                <a:ea typeface="Cambria" panose="02040503050406030204" pitchFamily="18" charset="0"/>
              </a:rPr>
              <a:t>Suốt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triền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rừng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hoang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dã</a:t>
            </a:r>
            <a:r>
              <a:rPr lang="en-GB" sz="2600" dirty="0" smtClean="0">
                <a:latin typeface="Cambria" panose="02040503050406030204" pitchFamily="18" charset="0"/>
                <a:ea typeface="Cambria" panose="02040503050406030204" pitchFamily="18" charset="0"/>
              </a:rPr>
              <a:t>.</a:t>
            </a:r>
            <a:endParaRPr lang="en-GB" sz="2600" dirty="0">
              <a:latin typeface="Cambria" panose="02040503050406030204" pitchFamily="18" charset="0"/>
              <a:ea typeface="Cambria" panose="02040503050406030204" pitchFamily="18" charset="0"/>
            </a:endParaRPr>
          </a:p>
        </p:txBody>
      </p:sp>
      <p:sp>
        <p:nvSpPr>
          <p:cNvPr id="7" name="TextBox 6"/>
          <p:cNvSpPr txBox="1"/>
          <p:nvPr/>
        </p:nvSpPr>
        <p:spPr>
          <a:xfrm>
            <a:off x="4692409" y="2629207"/>
            <a:ext cx="4436849" cy="1692771"/>
          </a:xfrm>
          <a:prstGeom prst="rect">
            <a:avLst/>
          </a:prstGeom>
          <a:noFill/>
        </p:spPr>
        <p:txBody>
          <a:bodyPr wrap="square" rtlCol="0">
            <a:spAutoFit/>
          </a:bodyPr>
          <a:lstStyle/>
          <a:p>
            <a:pPr algn="just"/>
            <a:r>
              <a:rPr lang="en-GB" sz="2600" dirty="0" err="1" smtClean="0">
                <a:latin typeface="Cambria" panose="02040503050406030204" pitchFamily="18" charset="0"/>
                <a:ea typeface="Cambria" panose="02040503050406030204" pitchFamily="18" charset="0"/>
              </a:rPr>
              <a:t>Người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Tày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từ</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khắp</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ngả</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Đi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gặt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lúa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trồng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rau</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Những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người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Giáy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người</a:t>
            </a:r>
            <a:r>
              <a:rPr lang="en-GB" sz="2600" dirty="0" smtClean="0">
                <a:latin typeface="Cambria" panose="02040503050406030204" pitchFamily="18" charset="0"/>
                <a:ea typeface="Cambria" panose="02040503050406030204" pitchFamily="18" charset="0"/>
              </a:rPr>
              <a:t> Dao</a:t>
            </a:r>
          </a:p>
          <a:p>
            <a:pPr algn="just"/>
            <a:r>
              <a:rPr lang="en-GB" sz="2600" dirty="0" err="1" smtClean="0">
                <a:latin typeface="Cambria" panose="02040503050406030204" pitchFamily="18" charset="0"/>
                <a:ea typeface="Cambria" panose="02040503050406030204" pitchFamily="18" charset="0"/>
              </a:rPr>
              <a:t>Đi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tìm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măng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hái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nấm</a:t>
            </a:r>
            <a:r>
              <a:rPr lang="en-GB" sz="2600" dirty="0" smtClean="0">
                <a:latin typeface="Cambria" panose="02040503050406030204" pitchFamily="18" charset="0"/>
                <a:ea typeface="Cambria" panose="02040503050406030204" pitchFamily="18" charset="0"/>
              </a:rPr>
              <a:t>.</a:t>
            </a:r>
          </a:p>
        </p:txBody>
      </p:sp>
      <p:sp>
        <p:nvSpPr>
          <p:cNvPr id="8" name="TextBox 7"/>
          <p:cNvSpPr txBox="1"/>
          <p:nvPr/>
        </p:nvSpPr>
        <p:spPr>
          <a:xfrm>
            <a:off x="4692409" y="4379027"/>
            <a:ext cx="5243805" cy="1692771"/>
          </a:xfrm>
          <a:prstGeom prst="rect">
            <a:avLst/>
          </a:prstGeom>
          <a:noFill/>
        </p:spPr>
        <p:txBody>
          <a:bodyPr wrap="square" rtlCol="0">
            <a:spAutoFit/>
          </a:bodyPr>
          <a:lstStyle/>
          <a:p>
            <a:pPr algn="just"/>
            <a:r>
              <a:rPr lang="en-GB" sz="2600" dirty="0" err="1" smtClean="0">
                <a:latin typeface="Cambria" panose="02040503050406030204" pitchFamily="18" charset="0"/>
                <a:ea typeface="Cambria" panose="02040503050406030204" pitchFamily="18" charset="0"/>
              </a:rPr>
              <a:t>Vạt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áo</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chàm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thấp</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thoáng</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Nhuộm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xanh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cả</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nắng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chiều</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Và</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gió</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thổi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suối</a:t>
            </a:r>
            <a:r>
              <a:rPr lang="en-GB" sz="2600" dirty="0" smtClean="0">
                <a:latin typeface="Cambria" panose="02040503050406030204" pitchFamily="18" charset="0"/>
                <a:ea typeface="Cambria" panose="02040503050406030204" pitchFamily="18" charset="0"/>
              </a:rPr>
              <a:t> reo</a:t>
            </a:r>
          </a:p>
          <a:p>
            <a:pPr algn="just"/>
            <a:r>
              <a:rPr lang="en-GB" sz="2600" dirty="0" err="1" smtClean="0">
                <a:latin typeface="Cambria" panose="02040503050406030204" pitchFamily="18" charset="0"/>
                <a:ea typeface="Cambria" panose="02040503050406030204" pitchFamily="18" charset="0"/>
              </a:rPr>
              <a:t>Ấm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giữa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rừng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sương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giá</a:t>
            </a:r>
            <a:r>
              <a:rPr lang="en-GB" sz="2600" dirty="0" smtClean="0">
                <a:latin typeface="Cambria" panose="02040503050406030204" pitchFamily="18" charset="0"/>
                <a:ea typeface="Cambria" panose="02040503050406030204" pitchFamily="18" charset="0"/>
              </a:rPr>
              <a:t>.</a:t>
            </a:r>
          </a:p>
        </p:txBody>
      </p:sp>
      <p:sp>
        <p:nvSpPr>
          <p:cNvPr id="9" name="TextBox 8"/>
          <p:cNvSpPr txBox="1"/>
          <p:nvPr/>
        </p:nvSpPr>
        <p:spPr>
          <a:xfrm>
            <a:off x="6910833" y="6099739"/>
            <a:ext cx="2775034" cy="461665"/>
          </a:xfrm>
          <a:prstGeom prst="rect">
            <a:avLst/>
          </a:prstGeom>
          <a:noFill/>
        </p:spPr>
        <p:txBody>
          <a:bodyPr wrap="square" rtlCol="0">
            <a:spAutoFit/>
          </a:bodyPr>
          <a:lstStyle/>
          <a:p>
            <a:pPr algn="just"/>
            <a:r>
              <a:rPr lang="en-GB" sz="2400" i="1" dirty="0" smtClean="0">
                <a:latin typeface="Cambria" panose="02040503050406030204" pitchFamily="18" charset="0"/>
                <a:ea typeface="Cambria" panose="02040503050406030204" pitchFamily="18" charset="0"/>
              </a:rPr>
              <a:t>(</a:t>
            </a:r>
            <a:r>
              <a:rPr lang="en-GB" sz="2400" i="1" dirty="0" err="1" smtClean="0">
                <a:latin typeface="Cambria" panose="02040503050406030204" pitchFamily="18" charset="0"/>
                <a:ea typeface="Cambria" panose="02040503050406030204" pitchFamily="18" charset="0"/>
              </a:rPr>
              <a:t>Nguyễn</a:t>
            </a:r>
            <a:r>
              <a:rPr lang="en-GB" sz="2400" i="1" dirty="0" smtClean="0">
                <a:latin typeface="Cambria" panose="02040503050406030204" pitchFamily="18" charset="0"/>
                <a:ea typeface="Cambria" panose="02040503050406030204" pitchFamily="18" charset="0"/>
              </a:rPr>
              <a:t> </a:t>
            </a:r>
            <a:r>
              <a:rPr lang="en-GB" sz="2400" i="1" dirty="0" err="1" smtClean="0">
                <a:latin typeface="Cambria" panose="02040503050406030204" pitchFamily="18" charset="0"/>
                <a:ea typeface="Cambria" panose="02040503050406030204" pitchFamily="18" charset="0"/>
              </a:rPr>
              <a:t>Đình</a:t>
            </a:r>
            <a:r>
              <a:rPr lang="en-GB" sz="2400" i="1" dirty="0" smtClean="0">
                <a:latin typeface="Cambria" panose="02040503050406030204" pitchFamily="18" charset="0"/>
                <a:ea typeface="Cambria" panose="02040503050406030204" pitchFamily="18" charset="0"/>
              </a:rPr>
              <a:t> </a:t>
            </a:r>
            <a:r>
              <a:rPr lang="en-GB" sz="2400" i="1" dirty="0" err="1" smtClean="0">
                <a:latin typeface="Cambria" panose="02040503050406030204" pitchFamily="18" charset="0"/>
                <a:ea typeface="Cambria" panose="02040503050406030204" pitchFamily="18" charset="0"/>
              </a:rPr>
              <a:t>Ảnh</a:t>
            </a:r>
            <a:r>
              <a:rPr lang="en-GB" sz="2400" i="1" dirty="0" smtClean="0">
                <a:latin typeface="Cambria" panose="02040503050406030204" pitchFamily="18" charset="0"/>
                <a:ea typeface="Cambria" panose="02040503050406030204" pitchFamily="18" charset="0"/>
              </a:rPr>
              <a:t>)</a:t>
            </a:r>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2083" b="97917" l="7317" r="91057"/>
                    </a14:imgEffect>
                  </a14:imgLayer>
                </a14:imgProps>
              </a:ext>
            </a:extLst>
          </a:blip>
          <a:stretch>
            <a:fillRect/>
          </a:stretch>
        </p:blipFill>
        <p:spPr>
          <a:xfrm>
            <a:off x="246440" y="233499"/>
            <a:ext cx="932078" cy="727475"/>
          </a:xfrm>
          <a:prstGeom prst="rect">
            <a:avLst/>
          </a:prstGeom>
        </p:spPr>
      </p:pic>
      <p:pic>
        <p:nvPicPr>
          <p:cNvPr id="11" name="Picture 10"/>
          <p:cNvPicPr>
            <a:picLocks noChangeAspect="1"/>
          </p:cNvPicPr>
          <p:nvPr/>
        </p:nvPicPr>
        <p:blipFill>
          <a:blip r:embed="rId4"/>
          <a:stretch>
            <a:fillRect/>
          </a:stretch>
        </p:blipFill>
        <p:spPr>
          <a:xfrm>
            <a:off x="1844618" y="292845"/>
            <a:ext cx="5066215" cy="646232"/>
          </a:xfrm>
          <a:prstGeom prst="rect">
            <a:avLst/>
          </a:prstGeom>
        </p:spPr>
      </p:pic>
      <p:pic>
        <p:nvPicPr>
          <p:cNvPr id="12" name="Picture 11"/>
          <p:cNvPicPr>
            <a:picLocks noChangeAspect="1"/>
          </p:cNvPicPr>
          <p:nvPr/>
        </p:nvPicPr>
        <p:blipFill>
          <a:blip r:embed="rId5"/>
          <a:stretch>
            <a:fillRect/>
          </a:stretch>
        </p:blipFill>
        <p:spPr>
          <a:xfrm>
            <a:off x="8633914" y="1512889"/>
            <a:ext cx="3048264" cy="4986960"/>
          </a:xfrm>
          <a:prstGeom prst="rect">
            <a:avLst/>
          </a:prstGeom>
        </p:spPr>
      </p:pic>
    </p:spTree>
    <p:extLst>
      <p:ext uri="{BB962C8B-B14F-4D97-AF65-F5344CB8AC3E}">
        <p14:creationId xmlns:p14="http://schemas.microsoft.com/office/powerpoint/2010/main" val="22960843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9337" y="858278"/>
            <a:ext cx="3589899" cy="1692771"/>
          </a:xfrm>
          <a:prstGeom prst="rect">
            <a:avLst/>
          </a:prstGeom>
          <a:noFill/>
        </p:spPr>
        <p:txBody>
          <a:bodyPr wrap="square" rtlCol="0">
            <a:spAutoFit/>
          </a:bodyPr>
          <a:lstStyle/>
          <a:p>
            <a:pPr algn="just"/>
            <a:r>
              <a:rPr lang="en-GB" sz="2600" dirty="0" err="1">
                <a:latin typeface="Cambria" panose="02040503050406030204" pitchFamily="18" charset="0"/>
                <a:ea typeface="Cambria" panose="02040503050406030204" pitchFamily="18" charset="0"/>
              </a:rPr>
              <a:t>Giữa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hai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bên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vách</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đá</a:t>
            </a:r>
            <a:endParaRPr lang="en-GB" sz="2600" dirty="0">
              <a:latin typeface="Cambria" panose="02040503050406030204" pitchFamily="18" charset="0"/>
              <a:ea typeface="Cambria" panose="02040503050406030204" pitchFamily="18" charset="0"/>
            </a:endParaRPr>
          </a:p>
          <a:p>
            <a:pPr algn="just"/>
            <a:r>
              <a:rPr lang="en-GB" sz="2600" dirty="0" err="1">
                <a:latin typeface="Cambria" panose="02040503050406030204" pitchFamily="18" charset="0"/>
                <a:ea typeface="Cambria" panose="02040503050406030204" pitchFamily="18" charset="0"/>
              </a:rPr>
              <a:t>Mở</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một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khoảng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trời</a:t>
            </a:r>
            <a:endParaRPr lang="en-GB" sz="2600" dirty="0">
              <a:latin typeface="Cambria" panose="02040503050406030204" pitchFamily="18" charset="0"/>
              <a:ea typeface="Cambria" panose="02040503050406030204" pitchFamily="18" charset="0"/>
            </a:endParaRPr>
          </a:p>
          <a:p>
            <a:pPr algn="just"/>
            <a:r>
              <a:rPr lang="en-GB" sz="2600" dirty="0" err="1">
                <a:latin typeface="Cambria" panose="02040503050406030204" pitchFamily="18" charset="0"/>
                <a:ea typeface="Cambria" panose="02040503050406030204" pitchFamily="18" charset="0"/>
              </a:rPr>
              <a:t>Có</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gió</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thoảng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mây</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trôi</a:t>
            </a:r>
            <a:endParaRPr lang="en-GB" sz="2600" dirty="0">
              <a:latin typeface="Cambria" panose="02040503050406030204" pitchFamily="18" charset="0"/>
              <a:ea typeface="Cambria" panose="02040503050406030204" pitchFamily="18" charset="0"/>
            </a:endParaRPr>
          </a:p>
          <a:p>
            <a:pPr algn="just"/>
            <a:r>
              <a:rPr lang="en-GB" sz="2600" dirty="0" err="1">
                <a:latin typeface="Cambria" panose="02040503050406030204" pitchFamily="18" charset="0"/>
                <a:ea typeface="Cambria" panose="02040503050406030204" pitchFamily="18" charset="0"/>
              </a:rPr>
              <a:t>Cổng</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trời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trên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mặt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đất</a:t>
            </a:r>
            <a:r>
              <a:rPr lang="en-GB" sz="2600" dirty="0">
                <a:latin typeface="Cambria" panose="02040503050406030204" pitchFamily="18" charset="0"/>
                <a:ea typeface="Cambria" panose="02040503050406030204" pitchFamily="18" charset="0"/>
              </a:rPr>
              <a:t>?</a:t>
            </a:r>
            <a:endParaRPr lang="en-GB" sz="2600" dirty="0">
              <a:latin typeface="Cambria" panose="02040503050406030204" pitchFamily="18" charset="0"/>
              <a:ea typeface="Cambria" panose="02040503050406030204" pitchFamily="18" charset="0"/>
            </a:endParaRPr>
          </a:p>
        </p:txBody>
      </p:sp>
      <p:sp>
        <p:nvSpPr>
          <p:cNvPr id="4" name="TextBox 3"/>
          <p:cNvSpPr txBox="1"/>
          <p:nvPr/>
        </p:nvSpPr>
        <p:spPr>
          <a:xfrm>
            <a:off x="639337" y="2632623"/>
            <a:ext cx="3589899" cy="1692771"/>
          </a:xfrm>
          <a:prstGeom prst="rect">
            <a:avLst/>
          </a:prstGeom>
          <a:noFill/>
        </p:spPr>
        <p:txBody>
          <a:bodyPr wrap="square" rtlCol="0">
            <a:spAutoFit/>
          </a:bodyPr>
          <a:lstStyle/>
          <a:p>
            <a:pPr algn="just"/>
            <a:r>
              <a:rPr lang="en-GB" sz="2600" dirty="0" err="1">
                <a:latin typeface="Cambria" panose="02040503050406030204" pitchFamily="18" charset="0"/>
                <a:ea typeface="Cambria" panose="02040503050406030204" pitchFamily="18" charset="0"/>
              </a:rPr>
              <a:t>Nhìn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ra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xa</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ngút</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ngát</a:t>
            </a:r>
            <a:endParaRPr lang="en-GB" sz="2600" dirty="0">
              <a:latin typeface="Cambria" panose="02040503050406030204" pitchFamily="18" charset="0"/>
              <a:ea typeface="Cambria" panose="02040503050406030204" pitchFamily="18" charset="0"/>
            </a:endParaRPr>
          </a:p>
          <a:p>
            <a:pPr algn="just"/>
            <a:r>
              <a:rPr lang="en-GB" sz="2600" dirty="0" err="1">
                <a:latin typeface="Cambria" panose="02040503050406030204" pitchFamily="18" charset="0"/>
                <a:ea typeface="Cambria" panose="02040503050406030204" pitchFamily="18" charset="0"/>
              </a:rPr>
              <a:t>Bao</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sắc</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màu</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cỏ</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hoa</a:t>
            </a:r>
            <a:endParaRPr lang="en-GB" sz="2600" dirty="0">
              <a:latin typeface="Cambria" panose="02040503050406030204" pitchFamily="18" charset="0"/>
              <a:ea typeface="Cambria" panose="02040503050406030204" pitchFamily="18" charset="0"/>
            </a:endParaRPr>
          </a:p>
          <a:p>
            <a:pPr algn="just"/>
            <a:r>
              <a:rPr lang="en-GB" sz="2600" dirty="0">
                <a:latin typeface="Cambria" panose="02040503050406030204" pitchFamily="18" charset="0"/>
                <a:ea typeface="Cambria" panose="02040503050406030204" pitchFamily="18" charset="0"/>
              </a:rPr>
              <a:t>Con </a:t>
            </a:r>
            <a:r>
              <a:rPr lang="en-GB" sz="2600" dirty="0" err="1">
                <a:latin typeface="Cambria" panose="02040503050406030204" pitchFamily="18" charset="0"/>
                <a:ea typeface="Cambria" panose="02040503050406030204" pitchFamily="18" charset="0"/>
              </a:rPr>
              <a:t>thác</a:t>
            </a:r>
            <a:r>
              <a:rPr lang="en-GB" sz="2600" dirty="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réo</a:t>
            </a:r>
            <a:r>
              <a:rPr lang="en-GB" sz="2600" dirty="0" smtClean="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ngân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nga</a:t>
            </a:r>
            <a:endParaRPr lang="en-GB" sz="2600" dirty="0">
              <a:latin typeface="Cambria" panose="02040503050406030204" pitchFamily="18" charset="0"/>
              <a:ea typeface="Cambria" panose="02040503050406030204" pitchFamily="18" charset="0"/>
            </a:endParaRPr>
          </a:p>
          <a:p>
            <a:pPr algn="just"/>
            <a:r>
              <a:rPr lang="en-GB" sz="2600" dirty="0" err="1">
                <a:latin typeface="Cambria" panose="02040503050406030204" pitchFamily="18" charset="0"/>
                <a:ea typeface="Cambria" panose="02040503050406030204" pitchFamily="18" charset="0"/>
              </a:rPr>
              <a:t>Đàn</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dê</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soi</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đáy</a:t>
            </a:r>
            <a:r>
              <a:rPr lang="en-GB" sz="2600" dirty="0">
                <a:latin typeface="Cambria" panose="02040503050406030204" pitchFamily="18" charset="0"/>
                <a:ea typeface="Cambria" panose="02040503050406030204" pitchFamily="18" charset="0"/>
              </a:rPr>
              <a:t> </a:t>
            </a:r>
            <a:r>
              <a:rPr lang="en-GB" sz="2600" dirty="0" err="1">
                <a:latin typeface="Cambria" panose="02040503050406030204" pitchFamily="18" charset="0"/>
                <a:ea typeface="Cambria" panose="02040503050406030204" pitchFamily="18" charset="0"/>
              </a:rPr>
              <a:t>suối</a:t>
            </a:r>
            <a:r>
              <a:rPr lang="en-GB" sz="2600" dirty="0">
                <a:latin typeface="Cambria" panose="02040503050406030204" pitchFamily="18" charset="0"/>
                <a:ea typeface="Cambria" panose="02040503050406030204" pitchFamily="18" charset="0"/>
              </a:rPr>
              <a:t>.</a:t>
            </a:r>
            <a:endParaRPr lang="en-GB" sz="2600" dirty="0">
              <a:latin typeface="Cambria" panose="02040503050406030204" pitchFamily="18" charset="0"/>
              <a:ea typeface="Cambria" panose="02040503050406030204" pitchFamily="18" charset="0"/>
            </a:endParaRPr>
          </a:p>
        </p:txBody>
      </p:sp>
      <p:sp>
        <p:nvSpPr>
          <p:cNvPr id="5" name="TextBox 4"/>
          <p:cNvSpPr txBox="1"/>
          <p:nvPr/>
        </p:nvSpPr>
        <p:spPr>
          <a:xfrm>
            <a:off x="639337" y="4406968"/>
            <a:ext cx="4140742" cy="1692771"/>
          </a:xfrm>
          <a:prstGeom prst="rect">
            <a:avLst/>
          </a:prstGeom>
          <a:noFill/>
        </p:spPr>
        <p:txBody>
          <a:bodyPr wrap="square" rtlCol="0">
            <a:spAutoFit/>
          </a:bodyPr>
          <a:lstStyle/>
          <a:p>
            <a:pPr algn="just"/>
            <a:r>
              <a:rPr lang="en-GB" sz="2600" dirty="0" err="1" smtClean="0">
                <a:latin typeface="Cambria" panose="02040503050406030204" pitchFamily="18" charset="0"/>
                <a:ea typeface="Cambria" panose="02040503050406030204" pitchFamily="18" charset="0"/>
              </a:rPr>
              <a:t>Giữa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ngút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ngàn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cây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trái</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Dọc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vùng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rừng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nguyên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sơ</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Không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biết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thực</a:t>
            </a:r>
            <a:r>
              <a:rPr lang="en-GB" sz="2600" dirty="0" smtClean="0">
                <a:latin typeface="Cambria" panose="02040503050406030204" pitchFamily="18" charset="0"/>
                <a:ea typeface="Cambria" panose="02040503050406030204" pitchFamily="18" charset="0"/>
              </a:rPr>
              <a:t> hay </a:t>
            </a:r>
            <a:r>
              <a:rPr lang="en-GB" sz="2600" dirty="0" err="1" smtClean="0">
                <a:latin typeface="Cambria" panose="02040503050406030204" pitchFamily="18" charset="0"/>
                <a:ea typeface="Cambria" panose="02040503050406030204" pitchFamily="18" charset="0"/>
              </a:rPr>
              <a:t>mơ</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Ráng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chiều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như</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hơi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khói</a:t>
            </a:r>
            <a:r>
              <a:rPr lang="en-GB" sz="2600" dirty="0" smtClean="0">
                <a:latin typeface="Cambria" panose="02040503050406030204" pitchFamily="18" charset="0"/>
                <a:ea typeface="Cambria" panose="02040503050406030204" pitchFamily="18" charset="0"/>
              </a:rPr>
              <a:t>...</a:t>
            </a:r>
            <a:endParaRPr lang="en-GB" sz="2600" dirty="0">
              <a:latin typeface="Cambria" panose="02040503050406030204" pitchFamily="18" charset="0"/>
              <a:ea typeface="Cambria" panose="02040503050406030204" pitchFamily="18" charset="0"/>
            </a:endParaRPr>
          </a:p>
        </p:txBody>
      </p:sp>
      <p:sp>
        <p:nvSpPr>
          <p:cNvPr id="6" name="TextBox 5"/>
          <p:cNvSpPr txBox="1"/>
          <p:nvPr/>
        </p:nvSpPr>
        <p:spPr>
          <a:xfrm>
            <a:off x="4692409" y="858278"/>
            <a:ext cx="4436848" cy="1692771"/>
          </a:xfrm>
          <a:prstGeom prst="rect">
            <a:avLst/>
          </a:prstGeom>
          <a:noFill/>
        </p:spPr>
        <p:txBody>
          <a:bodyPr wrap="square" rtlCol="0">
            <a:spAutoFit/>
          </a:bodyPr>
          <a:lstStyle/>
          <a:p>
            <a:pPr algn="just"/>
            <a:r>
              <a:rPr lang="en-GB" sz="2600" dirty="0" err="1" smtClean="0">
                <a:latin typeface="Cambria" panose="02040503050406030204" pitchFamily="18" charset="0"/>
                <a:ea typeface="Cambria" panose="02040503050406030204" pitchFamily="18" charset="0"/>
              </a:rPr>
              <a:t>Những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vạt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nương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màu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mật</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Lúa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chín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ngập</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lòng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thung</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Và</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tiếng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nhạc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ngựa</a:t>
            </a:r>
            <a:r>
              <a:rPr lang="en-GB" sz="2600" dirty="0" smtClean="0">
                <a:latin typeface="Cambria" panose="02040503050406030204" pitchFamily="18" charset="0"/>
                <a:ea typeface="Cambria" panose="02040503050406030204" pitchFamily="18" charset="0"/>
              </a:rPr>
              <a:t> rung</a:t>
            </a:r>
          </a:p>
          <a:p>
            <a:pPr algn="just"/>
            <a:r>
              <a:rPr lang="en-GB" sz="2600" dirty="0" err="1" smtClean="0">
                <a:latin typeface="Cambria" panose="02040503050406030204" pitchFamily="18" charset="0"/>
                <a:ea typeface="Cambria" panose="02040503050406030204" pitchFamily="18" charset="0"/>
              </a:rPr>
              <a:t>Suốt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triền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rừng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hoang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dã</a:t>
            </a:r>
            <a:r>
              <a:rPr lang="en-GB" sz="2600" dirty="0" smtClean="0">
                <a:latin typeface="Cambria" panose="02040503050406030204" pitchFamily="18" charset="0"/>
                <a:ea typeface="Cambria" panose="02040503050406030204" pitchFamily="18" charset="0"/>
              </a:rPr>
              <a:t>.</a:t>
            </a:r>
            <a:endParaRPr lang="en-GB" sz="2600" dirty="0">
              <a:latin typeface="Cambria" panose="02040503050406030204" pitchFamily="18" charset="0"/>
              <a:ea typeface="Cambria" panose="02040503050406030204" pitchFamily="18" charset="0"/>
            </a:endParaRPr>
          </a:p>
        </p:txBody>
      </p:sp>
      <p:sp>
        <p:nvSpPr>
          <p:cNvPr id="7" name="TextBox 6"/>
          <p:cNvSpPr txBox="1"/>
          <p:nvPr/>
        </p:nvSpPr>
        <p:spPr>
          <a:xfrm>
            <a:off x="4692409" y="2629207"/>
            <a:ext cx="4436849" cy="1692771"/>
          </a:xfrm>
          <a:prstGeom prst="rect">
            <a:avLst/>
          </a:prstGeom>
          <a:noFill/>
        </p:spPr>
        <p:txBody>
          <a:bodyPr wrap="square" rtlCol="0">
            <a:spAutoFit/>
          </a:bodyPr>
          <a:lstStyle/>
          <a:p>
            <a:pPr algn="just"/>
            <a:r>
              <a:rPr lang="en-GB" sz="2600" dirty="0" err="1" smtClean="0">
                <a:latin typeface="Cambria" panose="02040503050406030204" pitchFamily="18" charset="0"/>
                <a:ea typeface="Cambria" panose="02040503050406030204" pitchFamily="18" charset="0"/>
              </a:rPr>
              <a:t>Người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Tày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từ</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khắp</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ngả</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Đi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gặt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lúa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trồng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rau</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Những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người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Giáy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người</a:t>
            </a:r>
            <a:r>
              <a:rPr lang="en-GB" sz="2600" dirty="0" smtClean="0">
                <a:latin typeface="Cambria" panose="02040503050406030204" pitchFamily="18" charset="0"/>
                <a:ea typeface="Cambria" panose="02040503050406030204" pitchFamily="18" charset="0"/>
              </a:rPr>
              <a:t> Dao</a:t>
            </a:r>
          </a:p>
          <a:p>
            <a:pPr algn="just"/>
            <a:r>
              <a:rPr lang="en-GB" sz="2600" dirty="0" err="1" smtClean="0">
                <a:latin typeface="Cambria" panose="02040503050406030204" pitchFamily="18" charset="0"/>
                <a:ea typeface="Cambria" panose="02040503050406030204" pitchFamily="18" charset="0"/>
              </a:rPr>
              <a:t>Đi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tìm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măng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hái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nấm</a:t>
            </a:r>
            <a:r>
              <a:rPr lang="en-GB" sz="2600" dirty="0" smtClean="0">
                <a:latin typeface="Cambria" panose="02040503050406030204" pitchFamily="18" charset="0"/>
                <a:ea typeface="Cambria" panose="02040503050406030204" pitchFamily="18" charset="0"/>
              </a:rPr>
              <a:t>.</a:t>
            </a:r>
          </a:p>
        </p:txBody>
      </p:sp>
      <p:sp>
        <p:nvSpPr>
          <p:cNvPr id="8" name="TextBox 7"/>
          <p:cNvSpPr txBox="1"/>
          <p:nvPr/>
        </p:nvSpPr>
        <p:spPr>
          <a:xfrm>
            <a:off x="4692409" y="4379027"/>
            <a:ext cx="5243805" cy="1692771"/>
          </a:xfrm>
          <a:prstGeom prst="rect">
            <a:avLst/>
          </a:prstGeom>
          <a:noFill/>
        </p:spPr>
        <p:txBody>
          <a:bodyPr wrap="square" rtlCol="0">
            <a:spAutoFit/>
          </a:bodyPr>
          <a:lstStyle/>
          <a:p>
            <a:pPr algn="just"/>
            <a:r>
              <a:rPr lang="en-GB" sz="2600" dirty="0" err="1" smtClean="0">
                <a:latin typeface="Cambria" panose="02040503050406030204" pitchFamily="18" charset="0"/>
                <a:ea typeface="Cambria" panose="02040503050406030204" pitchFamily="18" charset="0"/>
              </a:rPr>
              <a:t>Vạt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áo</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chàm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thấp</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thoáng</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Nhuộm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xanh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cả</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nắng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chiều</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Và</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gió</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thổi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suối</a:t>
            </a:r>
            <a:r>
              <a:rPr lang="en-GB" sz="2600" dirty="0" smtClean="0">
                <a:latin typeface="Cambria" panose="02040503050406030204" pitchFamily="18" charset="0"/>
                <a:ea typeface="Cambria" panose="02040503050406030204" pitchFamily="18" charset="0"/>
              </a:rPr>
              <a:t> reo</a:t>
            </a:r>
          </a:p>
          <a:p>
            <a:pPr algn="just"/>
            <a:r>
              <a:rPr lang="en-GB" sz="2600" dirty="0" err="1" smtClean="0">
                <a:latin typeface="Cambria" panose="02040503050406030204" pitchFamily="18" charset="0"/>
                <a:ea typeface="Cambria" panose="02040503050406030204" pitchFamily="18" charset="0"/>
              </a:rPr>
              <a:t>Ấm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giữa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rừng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sương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giá</a:t>
            </a:r>
            <a:r>
              <a:rPr lang="en-GB" sz="2600" dirty="0" smtClean="0">
                <a:latin typeface="Cambria" panose="02040503050406030204" pitchFamily="18" charset="0"/>
                <a:ea typeface="Cambria" panose="02040503050406030204" pitchFamily="18" charset="0"/>
              </a:rPr>
              <a:t>.</a:t>
            </a:r>
          </a:p>
        </p:txBody>
      </p:sp>
      <p:sp>
        <p:nvSpPr>
          <p:cNvPr id="9" name="TextBox 8"/>
          <p:cNvSpPr txBox="1"/>
          <p:nvPr/>
        </p:nvSpPr>
        <p:spPr>
          <a:xfrm>
            <a:off x="6910833" y="6099739"/>
            <a:ext cx="2820189" cy="461665"/>
          </a:xfrm>
          <a:prstGeom prst="rect">
            <a:avLst/>
          </a:prstGeom>
          <a:noFill/>
        </p:spPr>
        <p:txBody>
          <a:bodyPr wrap="square" rtlCol="0">
            <a:spAutoFit/>
          </a:bodyPr>
          <a:lstStyle/>
          <a:p>
            <a:pPr algn="just"/>
            <a:r>
              <a:rPr lang="en-GB" sz="2400" i="1" dirty="0" smtClean="0">
                <a:latin typeface="Cambria" panose="02040503050406030204" pitchFamily="18" charset="0"/>
                <a:ea typeface="Cambria" panose="02040503050406030204" pitchFamily="18" charset="0"/>
              </a:rPr>
              <a:t>(</a:t>
            </a:r>
            <a:r>
              <a:rPr lang="en-GB" sz="2400" i="1" dirty="0" err="1" smtClean="0">
                <a:latin typeface="Cambria" panose="02040503050406030204" pitchFamily="18" charset="0"/>
                <a:ea typeface="Cambria" panose="02040503050406030204" pitchFamily="18" charset="0"/>
              </a:rPr>
              <a:t>Nguyễn</a:t>
            </a:r>
            <a:r>
              <a:rPr lang="en-GB" sz="2400" i="1" dirty="0" smtClean="0">
                <a:latin typeface="Cambria" panose="02040503050406030204" pitchFamily="18" charset="0"/>
                <a:ea typeface="Cambria" panose="02040503050406030204" pitchFamily="18" charset="0"/>
              </a:rPr>
              <a:t> </a:t>
            </a:r>
            <a:r>
              <a:rPr lang="en-GB" sz="2400" i="1" dirty="0" err="1" smtClean="0">
                <a:latin typeface="Cambria" panose="02040503050406030204" pitchFamily="18" charset="0"/>
                <a:ea typeface="Cambria" panose="02040503050406030204" pitchFamily="18" charset="0"/>
              </a:rPr>
              <a:t>Đình</a:t>
            </a:r>
            <a:r>
              <a:rPr lang="en-GB" sz="2400" i="1" dirty="0" smtClean="0">
                <a:latin typeface="Cambria" panose="02040503050406030204" pitchFamily="18" charset="0"/>
                <a:ea typeface="Cambria" panose="02040503050406030204" pitchFamily="18" charset="0"/>
              </a:rPr>
              <a:t> </a:t>
            </a:r>
            <a:r>
              <a:rPr lang="en-GB" sz="2400" i="1" dirty="0" err="1" smtClean="0">
                <a:latin typeface="Cambria" panose="02040503050406030204" pitchFamily="18" charset="0"/>
                <a:ea typeface="Cambria" panose="02040503050406030204" pitchFamily="18" charset="0"/>
              </a:rPr>
              <a:t>Ảnh</a:t>
            </a:r>
            <a:r>
              <a:rPr lang="en-GB" sz="2400" i="1" dirty="0" smtClean="0">
                <a:latin typeface="Cambria" panose="02040503050406030204" pitchFamily="18" charset="0"/>
                <a:ea typeface="Cambria" panose="02040503050406030204" pitchFamily="18" charset="0"/>
              </a:rPr>
              <a:t>)</a:t>
            </a:r>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2083" b="97917" l="7317" r="91057"/>
                    </a14:imgEffect>
                  </a14:imgLayer>
                </a14:imgProps>
              </a:ext>
            </a:extLst>
          </a:blip>
          <a:stretch>
            <a:fillRect/>
          </a:stretch>
        </p:blipFill>
        <p:spPr>
          <a:xfrm>
            <a:off x="246440" y="233499"/>
            <a:ext cx="932078" cy="727475"/>
          </a:xfrm>
          <a:prstGeom prst="rect">
            <a:avLst/>
          </a:prstGeom>
        </p:spPr>
      </p:pic>
      <p:pic>
        <p:nvPicPr>
          <p:cNvPr id="11" name="Picture 10"/>
          <p:cNvPicPr>
            <a:picLocks noChangeAspect="1"/>
          </p:cNvPicPr>
          <p:nvPr/>
        </p:nvPicPr>
        <p:blipFill>
          <a:blip r:embed="rId4"/>
          <a:stretch>
            <a:fillRect/>
          </a:stretch>
        </p:blipFill>
        <p:spPr>
          <a:xfrm>
            <a:off x="1844618" y="292845"/>
            <a:ext cx="5066215" cy="646232"/>
          </a:xfrm>
          <a:prstGeom prst="rect">
            <a:avLst/>
          </a:prstGeom>
        </p:spPr>
      </p:pic>
      <p:pic>
        <p:nvPicPr>
          <p:cNvPr id="3" name="Picture 2"/>
          <p:cNvPicPr>
            <a:picLocks noChangeAspect="1"/>
          </p:cNvPicPr>
          <p:nvPr/>
        </p:nvPicPr>
        <p:blipFill>
          <a:blip r:embed="rId5"/>
          <a:stretch>
            <a:fillRect/>
          </a:stretch>
        </p:blipFill>
        <p:spPr>
          <a:xfrm>
            <a:off x="8704253" y="1512889"/>
            <a:ext cx="3048264" cy="4986960"/>
          </a:xfrm>
          <a:prstGeom prst="rect">
            <a:avLst/>
          </a:prstGeom>
        </p:spPr>
      </p:pic>
    </p:spTree>
    <p:extLst>
      <p:ext uri="{BB962C8B-B14F-4D97-AF65-F5344CB8AC3E}">
        <p14:creationId xmlns:p14="http://schemas.microsoft.com/office/powerpoint/2010/main" val="34367201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313845" y="2624017"/>
            <a:ext cx="2280492" cy="936434"/>
            <a:chOff x="1299990" y="2291508"/>
            <a:chExt cx="2280492" cy="936434"/>
          </a:xfrm>
        </p:grpSpPr>
        <p:sp>
          <p:nvSpPr>
            <p:cNvPr id="7" name="Rounded Rectangle 6"/>
            <p:cNvSpPr/>
            <p:nvPr/>
          </p:nvSpPr>
          <p:spPr>
            <a:xfrm>
              <a:off x="1299990" y="2291508"/>
              <a:ext cx="2280492" cy="936434"/>
            </a:xfrm>
            <a:prstGeom prst="roundRect">
              <a:avLst/>
            </a:prstGeom>
            <a:solidFill>
              <a:schemeClr val="bg1"/>
            </a:solidFill>
            <a:ln w="28575">
              <a:gradFill>
                <a:gsLst>
                  <a:gs pos="0">
                    <a:srgbClr val="F2753B"/>
                  </a:gs>
                  <a:gs pos="100000">
                    <a:srgbClr val="E3DE3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437846" y="2357874"/>
              <a:ext cx="2004780" cy="769441"/>
            </a:xfrm>
            <a:prstGeom prst="rect">
              <a:avLst/>
            </a:prstGeom>
          </p:spPr>
          <p:txBody>
            <a:bodyPr wrap="none">
              <a:spAutoFit/>
            </a:bodyPr>
            <a:lstStyle/>
            <a:p>
              <a:r>
                <a:rPr lang="vi-VN" sz="4400" dirty="0">
                  <a:solidFill>
                    <a:prstClr val="black"/>
                  </a:solidFill>
                  <a:latin typeface="Cambria" panose="02040503050406030204" pitchFamily="18" charset="0"/>
                  <a:ea typeface="Cambria" panose="02040503050406030204" pitchFamily="18" charset="0"/>
                </a:rPr>
                <a:t>vách đá</a:t>
              </a:r>
              <a:endParaRPr lang="en-GB" dirty="0"/>
            </a:p>
          </p:txBody>
        </p:sp>
      </p:grpSp>
      <p:grpSp>
        <p:nvGrpSpPr>
          <p:cNvPr id="24" name="Group 23"/>
          <p:cNvGrpSpPr/>
          <p:nvPr/>
        </p:nvGrpSpPr>
        <p:grpSpPr>
          <a:xfrm>
            <a:off x="4761981" y="2626617"/>
            <a:ext cx="2698146" cy="936434"/>
            <a:chOff x="4583518" y="2235381"/>
            <a:chExt cx="2698146" cy="936434"/>
          </a:xfrm>
        </p:grpSpPr>
        <p:sp>
          <p:nvSpPr>
            <p:cNvPr id="13" name="Rounded Rectangle 12"/>
            <p:cNvSpPr/>
            <p:nvPr/>
          </p:nvSpPr>
          <p:spPr>
            <a:xfrm>
              <a:off x="4583518" y="2235381"/>
              <a:ext cx="2698146" cy="936434"/>
            </a:xfrm>
            <a:prstGeom prst="roundRect">
              <a:avLst/>
            </a:prstGeom>
            <a:solidFill>
              <a:schemeClr val="bg1"/>
            </a:solidFill>
            <a:ln w="28575">
              <a:gradFill>
                <a:gsLst>
                  <a:gs pos="0">
                    <a:srgbClr val="F2753B"/>
                  </a:gs>
                  <a:gs pos="100000">
                    <a:srgbClr val="E3DE3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702863" y="2318877"/>
              <a:ext cx="2459456" cy="769441"/>
            </a:xfrm>
            <a:prstGeom prst="rect">
              <a:avLst/>
            </a:prstGeom>
          </p:spPr>
          <p:txBody>
            <a:bodyPr wrap="none">
              <a:spAutoFit/>
            </a:bodyPr>
            <a:lstStyle/>
            <a:p>
              <a:r>
                <a:rPr lang="vi-VN" sz="4400" dirty="0">
                  <a:solidFill>
                    <a:prstClr val="black"/>
                  </a:solidFill>
                  <a:latin typeface="Cambria" panose="02040503050406030204" pitchFamily="18" charset="0"/>
                  <a:ea typeface="Cambria" panose="02040503050406030204" pitchFamily="18" charset="0"/>
                </a:rPr>
                <a:t>ngút ngát</a:t>
              </a:r>
              <a:endParaRPr lang="en-GB" dirty="0"/>
            </a:p>
          </p:txBody>
        </p:sp>
      </p:grpSp>
      <p:grpSp>
        <p:nvGrpSpPr>
          <p:cNvPr id="25" name="Group 24"/>
          <p:cNvGrpSpPr/>
          <p:nvPr/>
        </p:nvGrpSpPr>
        <p:grpSpPr>
          <a:xfrm>
            <a:off x="8409939" y="2640473"/>
            <a:ext cx="2638864" cy="936434"/>
            <a:chOff x="8282896" y="2297016"/>
            <a:chExt cx="2638864" cy="936434"/>
          </a:xfrm>
        </p:grpSpPr>
        <p:sp>
          <p:nvSpPr>
            <p:cNvPr id="12" name="Rounded Rectangle 11"/>
            <p:cNvSpPr/>
            <p:nvPr/>
          </p:nvSpPr>
          <p:spPr>
            <a:xfrm>
              <a:off x="8284700" y="2297016"/>
              <a:ext cx="2603460" cy="936434"/>
            </a:xfrm>
            <a:prstGeom prst="roundRect">
              <a:avLst/>
            </a:prstGeom>
            <a:solidFill>
              <a:schemeClr val="bg1"/>
            </a:solidFill>
            <a:ln w="28575">
              <a:gradFill>
                <a:gsLst>
                  <a:gs pos="0">
                    <a:srgbClr val="F2753B"/>
                  </a:gs>
                  <a:gs pos="100000">
                    <a:srgbClr val="E3DE3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8282896" y="2359195"/>
              <a:ext cx="2638864" cy="769441"/>
            </a:xfrm>
            <a:prstGeom prst="rect">
              <a:avLst/>
            </a:prstGeom>
          </p:spPr>
          <p:txBody>
            <a:bodyPr wrap="none">
              <a:spAutoFit/>
            </a:bodyPr>
            <a:lstStyle/>
            <a:p>
              <a:r>
                <a:rPr lang="vi-VN" sz="4400" dirty="0">
                  <a:solidFill>
                    <a:prstClr val="black"/>
                  </a:solidFill>
                  <a:latin typeface="Cambria" panose="02040503050406030204" pitchFamily="18" charset="0"/>
                  <a:ea typeface="Cambria" panose="02040503050406030204" pitchFamily="18" charset="0"/>
                </a:rPr>
                <a:t>vạt nương</a:t>
              </a:r>
              <a:endParaRPr lang="en-GB" dirty="0"/>
            </a:p>
          </p:txBody>
        </p:sp>
      </p:grpSp>
      <p:grpSp>
        <p:nvGrpSpPr>
          <p:cNvPr id="22" name="Group 21"/>
          <p:cNvGrpSpPr/>
          <p:nvPr/>
        </p:nvGrpSpPr>
        <p:grpSpPr>
          <a:xfrm>
            <a:off x="1313845" y="4615945"/>
            <a:ext cx="2762295" cy="936434"/>
            <a:chOff x="1357804" y="4290819"/>
            <a:chExt cx="2762295" cy="936434"/>
          </a:xfrm>
        </p:grpSpPr>
        <p:sp>
          <p:nvSpPr>
            <p:cNvPr id="9" name="Rounded Rectangle 8"/>
            <p:cNvSpPr/>
            <p:nvPr/>
          </p:nvSpPr>
          <p:spPr>
            <a:xfrm>
              <a:off x="1376189" y="4290819"/>
              <a:ext cx="2743909" cy="936434"/>
            </a:xfrm>
            <a:prstGeom prst="roundRect">
              <a:avLst/>
            </a:prstGeom>
            <a:solidFill>
              <a:schemeClr val="bg1"/>
            </a:solidFill>
            <a:ln w="28575">
              <a:gradFill>
                <a:gsLst>
                  <a:gs pos="0">
                    <a:srgbClr val="F2753B"/>
                  </a:gs>
                  <a:gs pos="100000">
                    <a:srgbClr val="E3DE3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1357804" y="4366934"/>
              <a:ext cx="2762295" cy="769441"/>
            </a:xfrm>
            <a:prstGeom prst="rect">
              <a:avLst/>
            </a:prstGeom>
          </p:spPr>
          <p:txBody>
            <a:bodyPr wrap="none">
              <a:spAutoFit/>
            </a:bodyPr>
            <a:lstStyle/>
            <a:p>
              <a:r>
                <a:rPr lang="vi-VN" sz="4400" dirty="0">
                  <a:solidFill>
                    <a:prstClr val="black"/>
                  </a:solidFill>
                  <a:latin typeface="Cambria" panose="02040503050406030204" pitchFamily="18" charset="0"/>
                  <a:ea typeface="Cambria" panose="02040503050406030204" pitchFamily="18" charset="0"/>
                </a:rPr>
                <a:t>lòng thung</a:t>
              </a:r>
              <a:endParaRPr lang="en-GB" dirty="0"/>
            </a:p>
          </p:txBody>
        </p:sp>
      </p:grpSp>
      <p:grpSp>
        <p:nvGrpSpPr>
          <p:cNvPr id="21" name="Group 20"/>
          <p:cNvGrpSpPr/>
          <p:nvPr/>
        </p:nvGrpSpPr>
        <p:grpSpPr>
          <a:xfrm>
            <a:off x="4895682" y="4615946"/>
            <a:ext cx="2280492" cy="936434"/>
            <a:chOff x="4583517" y="4145768"/>
            <a:chExt cx="2280492" cy="936434"/>
          </a:xfrm>
        </p:grpSpPr>
        <p:sp>
          <p:nvSpPr>
            <p:cNvPr id="10" name="Rounded Rectangle 9"/>
            <p:cNvSpPr/>
            <p:nvPr/>
          </p:nvSpPr>
          <p:spPr>
            <a:xfrm>
              <a:off x="4583517" y="4145768"/>
              <a:ext cx="2280492" cy="936434"/>
            </a:xfrm>
            <a:prstGeom prst="roundRect">
              <a:avLst/>
            </a:prstGeom>
            <a:solidFill>
              <a:schemeClr val="bg1"/>
            </a:solidFill>
            <a:ln w="28575">
              <a:gradFill>
                <a:gsLst>
                  <a:gs pos="0">
                    <a:srgbClr val="F2753B"/>
                  </a:gs>
                  <a:gs pos="100000">
                    <a:srgbClr val="E3DE3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4810640" y="4229264"/>
              <a:ext cx="1791003" cy="769441"/>
            </a:xfrm>
            <a:prstGeom prst="rect">
              <a:avLst/>
            </a:prstGeom>
          </p:spPr>
          <p:txBody>
            <a:bodyPr wrap="none">
              <a:spAutoFit/>
            </a:bodyPr>
            <a:lstStyle/>
            <a:p>
              <a:r>
                <a:rPr lang="vi-VN" sz="4400" dirty="0">
                  <a:solidFill>
                    <a:prstClr val="black"/>
                  </a:solidFill>
                  <a:latin typeface="Cambria" panose="02040503050406030204" pitchFamily="18" charset="0"/>
                  <a:ea typeface="Cambria" panose="02040503050406030204" pitchFamily="18" charset="0"/>
                </a:rPr>
                <a:t>gặt lúa</a:t>
              </a:r>
              <a:endParaRPr lang="en-GB" dirty="0"/>
            </a:p>
          </p:txBody>
        </p:sp>
      </p:grpSp>
      <p:grpSp>
        <p:nvGrpSpPr>
          <p:cNvPr id="20" name="Group 19"/>
          <p:cNvGrpSpPr/>
          <p:nvPr/>
        </p:nvGrpSpPr>
        <p:grpSpPr>
          <a:xfrm>
            <a:off x="8290924" y="4615945"/>
            <a:ext cx="2795958" cy="936434"/>
            <a:chOff x="8130280" y="4137167"/>
            <a:chExt cx="2795958" cy="936434"/>
          </a:xfrm>
        </p:grpSpPr>
        <p:sp>
          <p:nvSpPr>
            <p:cNvPr id="11" name="Rounded Rectangle 10"/>
            <p:cNvSpPr/>
            <p:nvPr/>
          </p:nvSpPr>
          <p:spPr>
            <a:xfrm>
              <a:off x="8130280" y="4137167"/>
              <a:ext cx="2757879" cy="936434"/>
            </a:xfrm>
            <a:prstGeom prst="roundRect">
              <a:avLst/>
            </a:prstGeom>
            <a:solidFill>
              <a:schemeClr val="bg1"/>
            </a:solidFill>
            <a:ln w="28575">
              <a:gradFill>
                <a:gsLst>
                  <a:gs pos="0">
                    <a:srgbClr val="F2753B"/>
                  </a:gs>
                  <a:gs pos="100000">
                    <a:srgbClr val="E3DE3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8130280" y="4220663"/>
              <a:ext cx="2795958" cy="769441"/>
            </a:xfrm>
            <a:prstGeom prst="rect">
              <a:avLst/>
            </a:prstGeom>
          </p:spPr>
          <p:txBody>
            <a:bodyPr wrap="none">
              <a:spAutoFit/>
            </a:bodyPr>
            <a:lstStyle/>
            <a:p>
              <a:r>
                <a:rPr lang="vi-VN" sz="4400" dirty="0">
                  <a:solidFill>
                    <a:prstClr val="black"/>
                  </a:solidFill>
                  <a:latin typeface="Cambria" panose="02040503050406030204" pitchFamily="18" charset="0"/>
                  <a:ea typeface="Cambria" panose="02040503050406030204" pitchFamily="18" charset="0"/>
                </a:rPr>
                <a:t>nắng chiều</a:t>
              </a:r>
              <a:endParaRPr lang="en-GB" dirty="0"/>
            </a:p>
          </p:txBody>
        </p:sp>
      </p:grpSp>
      <p:pic>
        <p:nvPicPr>
          <p:cNvPr id="2" name="Picture 1"/>
          <p:cNvPicPr>
            <a:picLocks noChangeAspect="1"/>
          </p:cNvPicPr>
          <p:nvPr/>
        </p:nvPicPr>
        <p:blipFill>
          <a:blip r:embed="rId2"/>
          <a:stretch>
            <a:fillRect/>
          </a:stretch>
        </p:blipFill>
        <p:spPr>
          <a:xfrm>
            <a:off x="2544395" y="856930"/>
            <a:ext cx="7514005" cy="1379201"/>
          </a:xfrm>
          <a:prstGeom prst="rect">
            <a:avLst/>
          </a:prstGeom>
        </p:spPr>
      </p:pic>
    </p:spTree>
    <p:extLst>
      <p:ext uri="{BB962C8B-B14F-4D97-AF65-F5344CB8AC3E}">
        <p14:creationId xmlns:p14="http://schemas.microsoft.com/office/powerpoint/2010/main" val="39958477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9337" y="858278"/>
            <a:ext cx="3589899" cy="1692771"/>
          </a:xfrm>
          <a:prstGeom prst="rect">
            <a:avLst/>
          </a:prstGeom>
          <a:noFill/>
        </p:spPr>
        <p:txBody>
          <a:bodyPr wrap="square" rtlCol="0">
            <a:spAutoFit/>
          </a:bodyPr>
          <a:lstStyle/>
          <a:p>
            <a:pPr algn="just"/>
            <a:r>
              <a:rPr lang="en-GB" sz="2600" dirty="0" err="1" smtClean="0">
                <a:latin typeface="Cambria" panose="02040503050406030204" pitchFamily="18" charset="0"/>
                <a:ea typeface="Cambria" panose="02040503050406030204" pitchFamily="18" charset="0"/>
              </a:rPr>
              <a:t>Giữa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hai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bên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vách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đá</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Mở</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một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khoảng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trời</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Có</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gió</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thoảng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mây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trôi</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Cổng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trời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trên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mặt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đất</a:t>
            </a:r>
            <a:r>
              <a:rPr lang="en-GB" sz="2600" dirty="0" smtClean="0">
                <a:latin typeface="Cambria" panose="02040503050406030204" pitchFamily="18" charset="0"/>
                <a:ea typeface="Cambria" panose="02040503050406030204" pitchFamily="18" charset="0"/>
              </a:rPr>
              <a:t>?</a:t>
            </a:r>
            <a:endParaRPr lang="en-GB" sz="2600" dirty="0">
              <a:latin typeface="Cambria" panose="02040503050406030204" pitchFamily="18" charset="0"/>
              <a:ea typeface="Cambria" panose="02040503050406030204" pitchFamily="18" charset="0"/>
            </a:endParaRPr>
          </a:p>
        </p:txBody>
      </p:sp>
      <p:sp>
        <p:nvSpPr>
          <p:cNvPr id="4" name="TextBox 3"/>
          <p:cNvSpPr txBox="1"/>
          <p:nvPr/>
        </p:nvSpPr>
        <p:spPr>
          <a:xfrm>
            <a:off x="639337" y="2632623"/>
            <a:ext cx="3589899" cy="1692771"/>
          </a:xfrm>
          <a:prstGeom prst="rect">
            <a:avLst/>
          </a:prstGeom>
          <a:noFill/>
        </p:spPr>
        <p:txBody>
          <a:bodyPr wrap="square" rtlCol="0">
            <a:spAutoFit/>
          </a:bodyPr>
          <a:lstStyle/>
          <a:p>
            <a:pPr algn="just"/>
            <a:r>
              <a:rPr lang="en-GB" sz="2600" dirty="0" err="1" smtClean="0">
                <a:latin typeface="Cambria" panose="02040503050406030204" pitchFamily="18" charset="0"/>
                <a:ea typeface="Cambria" panose="02040503050406030204" pitchFamily="18" charset="0"/>
              </a:rPr>
              <a:t>Nhìn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xa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ngút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ngát</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Bao</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sắc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màu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cỏ</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hoa</a:t>
            </a:r>
            <a:endParaRPr lang="en-GB" sz="2600" dirty="0" smtClean="0">
              <a:latin typeface="Cambria" panose="02040503050406030204" pitchFamily="18" charset="0"/>
              <a:ea typeface="Cambria" panose="02040503050406030204" pitchFamily="18" charset="0"/>
            </a:endParaRPr>
          </a:p>
          <a:p>
            <a:pPr algn="just"/>
            <a:r>
              <a:rPr lang="en-GB" sz="2600" dirty="0" smtClean="0">
                <a:latin typeface="Cambria" panose="02040503050406030204" pitchFamily="18" charset="0"/>
                <a:ea typeface="Cambria" panose="02040503050406030204" pitchFamily="18" charset="0"/>
              </a:rPr>
              <a:t>Con </a:t>
            </a:r>
            <a:r>
              <a:rPr lang="en-GB" sz="2600" dirty="0" err="1" smtClean="0">
                <a:latin typeface="Cambria" panose="02040503050406030204" pitchFamily="18" charset="0"/>
                <a:ea typeface="Cambria" panose="02040503050406030204" pitchFamily="18" charset="0"/>
              </a:rPr>
              <a:t>thác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réo</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ngân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nga</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Đàn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dê</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soi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đáy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suối</a:t>
            </a:r>
            <a:r>
              <a:rPr lang="en-GB" sz="2600" dirty="0" smtClean="0">
                <a:latin typeface="Cambria" panose="02040503050406030204" pitchFamily="18" charset="0"/>
                <a:ea typeface="Cambria" panose="02040503050406030204" pitchFamily="18" charset="0"/>
              </a:rPr>
              <a:t>.</a:t>
            </a:r>
            <a:endParaRPr lang="en-GB" sz="2600" dirty="0">
              <a:latin typeface="Cambria" panose="02040503050406030204" pitchFamily="18" charset="0"/>
              <a:ea typeface="Cambria" panose="02040503050406030204" pitchFamily="18" charset="0"/>
            </a:endParaRPr>
          </a:p>
        </p:txBody>
      </p:sp>
      <p:sp>
        <p:nvSpPr>
          <p:cNvPr id="5" name="TextBox 4"/>
          <p:cNvSpPr txBox="1"/>
          <p:nvPr/>
        </p:nvSpPr>
        <p:spPr>
          <a:xfrm>
            <a:off x="639337" y="4406968"/>
            <a:ext cx="4140742" cy="1692771"/>
          </a:xfrm>
          <a:prstGeom prst="rect">
            <a:avLst/>
          </a:prstGeom>
          <a:noFill/>
        </p:spPr>
        <p:txBody>
          <a:bodyPr wrap="square" rtlCol="0">
            <a:spAutoFit/>
          </a:bodyPr>
          <a:lstStyle/>
          <a:p>
            <a:pPr algn="just"/>
            <a:r>
              <a:rPr lang="en-GB" sz="2600" dirty="0" err="1" smtClean="0">
                <a:latin typeface="Cambria" panose="02040503050406030204" pitchFamily="18" charset="0"/>
                <a:ea typeface="Cambria" panose="02040503050406030204" pitchFamily="18" charset="0"/>
              </a:rPr>
              <a:t>Giữa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ngút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ngàn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cây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trái</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Dọc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vùng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rừng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nguyên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sơ</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Không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biết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thực</a:t>
            </a:r>
            <a:r>
              <a:rPr lang="en-GB" sz="2600" dirty="0" smtClean="0">
                <a:latin typeface="Cambria" panose="02040503050406030204" pitchFamily="18" charset="0"/>
                <a:ea typeface="Cambria" panose="02040503050406030204" pitchFamily="18" charset="0"/>
              </a:rPr>
              <a:t> hay </a:t>
            </a:r>
            <a:r>
              <a:rPr lang="en-GB" sz="2600" dirty="0" err="1" smtClean="0">
                <a:latin typeface="Cambria" panose="02040503050406030204" pitchFamily="18" charset="0"/>
                <a:ea typeface="Cambria" panose="02040503050406030204" pitchFamily="18" charset="0"/>
              </a:rPr>
              <a:t>mơ</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Ráng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chiều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như</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hơi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khói</a:t>
            </a:r>
            <a:r>
              <a:rPr lang="en-GB" sz="2600" dirty="0" smtClean="0">
                <a:latin typeface="Cambria" panose="02040503050406030204" pitchFamily="18" charset="0"/>
                <a:ea typeface="Cambria" panose="02040503050406030204" pitchFamily="18" charset="0"/>
              </a:rPr>
              <a:t>...</a:t>
            </a:r>
            <a:endParaRPr lang="en-GB" sz="2600" dirty="0">
              <a:latin typeface="Cambria" panose="02040503050406030204" pitchFamily="18" charset="0"/>
              <a:ea typeface="Cambria" panose="02040503050406030204" pitchFamily="18" charset="0"/>
            </a:endParaRPr>
          </a:p>
        </p:txBody>
      </p:sp>
      <p:sp>
        <p:nvSpPr>
          <p:cNvPr id="6" name="TextBox 5"/>
          <p:cNvSpPr txBox="1"/>
          <p:nvPr/>
        </p:nvSpPr>
        <p:spPr>
          <a:xfrm>
            <a:off x="4692409" y="858278"/>
            <a:ext cx="4436848" cy="1692771"/>
          </a:xfrm>
          <a:prstGeom prst="rect">
            <a:avLst/>
          </a:prstGeom>
          <a:noFill/>
        </p:spPr>
        <p:txBody>
          <a:bodyPr wrap="square" rtlCol="0">
            <a:spAutoFit/>
          </a:bodyPr>
          <a:lstStyle/>
          <a:p>
            <a:pPr algn="just"/>
            <a:r>
              <a:rPr lang="en-GB" sz="2600" dirty="0" err="1" smtClean="0">
                <a:latin typeface="Cambria" panose="02040503050406030204" pitchFamily="18" charset="0"/>
                <a:ea typeface="Cambria" panose="02040503050406030204" pitchFamily="18" charset="0"/>
              </a:rPr>
              <a:t>Những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vạt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nương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màu</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mật</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Lúa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chín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ngập</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lòng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thung</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Và</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tiếng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nhạc</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ngựa</a:t>
            </a:r>
            <a:r>
              <a:rPr lang="en-GB" sz="2600" dirty="0" smtClean="0">
                <a:latin typeface="Cambria" panose="02040503050406030204" pitchFamily="18" charset="0"/>
                <a:ea typeface="Cambria" panose="02040503050406030204" pitchFamily="18" charset="0"/>
              </a:rPr>
              <a:t> rung</a:t>
            </a:r>
          </a:p>
          <a:p>
            <a:pPr algn="just"/>
            <a:r>
              <a:rPr lang="en-GB" sz="2600" dirty="0" err="1" smtClean="0">
                <a:latin typeface="Cambria" panose="02040503050406030204" pitchFamily="18" charset="0"/>
                <a:ea typeface="Cambria" panose="02040503050406030204" pitchFamily="18" charset="0"/>
              </a:rPr>
              <a:t>Suốt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triền</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rừng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hoang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dã</a:t>
            </a:r>
            <a:r>
              <a:rPr lang="en-GB" sz="2600" dirty="0" smtClean="0">
                <a:latin typeface="Cambria" panose="02040503050406030204" pitchFamily="18" charset="0"/>
                <a:ea typeface="Cambria" panose="02040503050406030204" pitchFamily="18" charset="0"/>
              </a:rPr>
              <a:t>.</a:t>
            </a:r>
            <a:endParaRPr lang="en-GB" sz="2600" dirty="0">
              <a:latin typeface="Cambria" panose="02040503050406030204" pitchFamily="18" charset="0"/>
              <a:ea typeface="Cambria" panose="02040503050406030204" pitchFamily="18" charset="0"/>
            </a:endParaRPr>
          </a:p>
        </p:txBody>
      </p:sp>
      <p:sp>
        <p:nvSpPr>
          <p:cNvPr id="7" name="TextBox 6"/>
          <p:cNvSpPr txBox="1"/>
          <p:nvPr/>
        </p:nvSpPr>
        <p:spPr>
          <a:xfrm>
            <a:off x="4692409" y="2629207"/>
            <a:ext cx="4436849" cy="1692771"/>
          </a:xfrm>
          <a:prstGeom prst="rect">
            <a:avLst/>
          </a:prstGeom>
          <a:noFill/>
        </p:spPr>
        <p:txBody>
          <a:bodyPr wrap="square" rtlCol="0">
            <a:spAutoFit/>
          </a:bodyPr>
          <a:lstStyle/>
          <a:p>
            <a:pPr algn="just"/>
            <a:r>
              <a:rPr lang="en-GB" sz="2600" dirty="0" err="1" smtClean="0">
                <a:latin typeface="Cambria" panose="02040503050406030204" pitchFamily="18" charset="0"/>
                <a:ea typeface="Cambria" panose="02040503050406030204" pitchFamily="18" charset="0"/>
              </a:rPr>
              <a:t>Người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Tày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từ</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khắp</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ngả</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Đi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gặt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lúa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trồng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rau</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Những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người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Giáy</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người</a:t>
            </a:r>
            <a:r>
              <a:rPr lang="en-GB" sz="2600" dirty="0" smtClean="0">
                <a:latin typeface="Cambria" panose="02040503050406030204" pitchFamily="18" charset="0"/>
                <a:ea typeface="Cambria" panose="02040503050406030204" pitchFamily="18" charset="0"/>
              </a:rPr>
              <a:t> Dao</a:t>
            </a:r>
          </a:p>
          <a:p>
            <a:pPr algn="just"/>
            <a:r>
              <a:rPr lang="en-GB" sz="2600" dirty="0" err="1" smtClean="0">
                <a:latin typeface="Cambria" panose="02040503050406030204" pitchFamily="18" charset="0"/>
                <a:ea typeface="Cambria" panose="02040503050406030204" pitchFamily="18" charset="0"/>
              </a:rPr>
              <a:t>Đi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tìm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măng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hái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nấm</a:t>
            </a:r>
            <a:r>
              <a:rPr lang="en-GB" sz="2600" dirty="0" smtClean="0">
                <a:latin typeface="Cambria" panose="02040503050406030204" pitchFamily="18" charset="0"/>
                <a:ea typeface="Cambria" panose="02040503050406030204" pitchFamily="18" charset="0"/>
              </a:rPr>
              <a:t>.</a:t>
            </a:r>
          </a:p>
        </p:txBody>
      </p:sp>
      <p:sp>
        <p:nvSpPr>
          <p:cNvPr id="8" name="TextBox 7"/>
          <p:cNvSpPr txBox="1"/>
          <p:nvPr/>
        </p:nvSpPr>
        <p:spPr>
          <a:xfrm>
            <a:off x="4692409" y="4379027"/>
            <a:ext cx="5243805" cy="1692771"/>
          </a:xfrm>
          <a:prstGeom prst="rect">
            <a:avLst/>
          </a:prstGeom>
          <a:noFill/>
        </p:spPr>
        <p:txBody>
          <a:bodyPr wrap="square" rtlCol="0">
            <a:spAutoFit/>
          </a:bodyPr>
          <a:lstStyle/>
          <a:p>
            <a:pPr algn="just"/>
            <a:r>
              <a:rPr lang="en-GB" sz="2600" dirty="0" err="1" smtClean="0">
                <a:latin typeface="Cambria" panose="02040503050406030204" pitchFamily="18" charset="0"/>
                <a:ea typeface="Cambria" panose="02040503050406030204" pitchFamily="18" charset="0"/>
              </a:rPr>
              <a:t>Vạt</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áo</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chàm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thấp</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thoáng</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Nhuộm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xanh</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cả</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nắng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chiều</a:t>
            </a:r>
            <a:endParaRPr lang="en-GB" sz="2600" dirty="0" smtClean="0">
              <a:latin typeface="Cambria" panose="02040503050406030204" pitchFamily="18" charset="0"/>
              <a:ea typeface="Cambria" panose="02040503050406030204" pitchFamily="18" charset="0"/>
            </a:endParaRPr>
          </a:p>
          <a:p>
            <a:pPr algn="just"/>
            <a:r>
              <a:rPr lang="en-GB" sz="2600" dirty="0" err="1" smtClean="0">
                <a:latin typeface="Cambria" panose="02040503050406030204" pitchFamily="18" charset="0"/>
                <a:ea typeface="Cambria" panose="02040503050406030204" pitchFamily="18" charset="0"/>
              </a:rPr>
              <a:t>Và</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gió</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thổi</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suối</a:t>
            </a:r>
            <a:r>
              <a:rPr lang="en-GB" sz="2600" dirty="0" smtClean="0">
                <a:latin typeface="Cambria" panose="02040503050406030204" pitchFamily="18" charset="0"/>
                <a:ea typeface="Cambria" panose="02040503050406030204" pitchFamily="18" charset="0"/>
              </a:rPr>
              <a:t> reo</a:t>
            </a:r>
          </a:p>
          <a:p>
            <a:pPr algn="just"/>
            <a:r>
              <a:rPr lang="en-GB" sz="2600" dirty="0" err="1" smtClean="0">
                <a:latin typeface="Cambria" panose="02040503050406030204" pitchFamily="18" charset="0"/>
                <a:ea typeface="Cambria" panose="02040503050406030204" pitchFamily="18" charset="0"/>
              </a:rPr>
              <a:t>Ấm</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giữa</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rừng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sương</a:t>
            </a:r>
            <a:r>
              <a:rPr lang="en-GB" sz="2600" dirty="0" smtClean="0">
                <a:latin typeface="Cambria" panose="02040503050406030204" pitchFamily="18" charset="0"/>
                <a:ea typeface="Cambria" panose="02040503050406030204" pitchFamily="18" charset="0"/>
              </a:rPr>
              <a:t> </a:t>
            </a:r>
            <a:r>
              <a:rPr lang="en-GB" sz="2600" dirty="0" err="1" smtClean="0">
                <a:latin typeface="Cambria" panose="02040503050406030204" pitchFamily="18" charset="0"/>
                <a:ea typeface="Cambria" panose="02040503050406030204" pitchFamily="18" charset="0"/>
              </a:rPr>
              <a:t>giá</a:t>
            </a:r>
            <a:r>
              <a:rPr lang="en-GB" sz="2600" dirty="0" smtClean="0">
                <a:latin typeface="Cambria" panose="02040503050406030204" pitchFamily="18" charset="0"/>
                <a:ea typeface="Cambria" panose="02040503050406030204" pitchFamily="18" charset="0"/>
              </a:rPr>
              <a:t>.</a:t>
            </a:r>
          </a:p>
        </p:txBody>
      </p:sp>
      <p:sp>
        <p:nvSpPr>
          <p:cNvPr id="9" name="TextBox 8"/>
          <p:cNvSpPr txBox="1"/>
          <p:nvPr/>
        </p:nvSpPr>
        <p:spPr>
          <a:xfrm>
            <a:off x="6910833" y="6099739"/>
            <a:ext cx="2400709" cy="400110"/>
          </a:xfrm>
          <a:prstGeom prst="rect">
            <a:avLst/>
          </a:prstGeom>
          <a:noFill/>
        </p:spPr>
        <p:txBody>
          <a:bodyPr wrap="square" rtlCol="0">
            <a:spAutoFit/>
          </a:bodyPr>
          <a:lstStyle/>
          <a:p>
            <a:pPr algn="just"/>
            <a:r>
              <a:rPr lang="en-GB" sz="2000" i="1" dirty="0" smtClean="0">
                <a:latin typeface="Cambria" panose="02040503050406030204" pitchFamily="18" charset="0"/>
                <a:ea typeface="Cambria" panose="02040503050406030204" pitchFamily="18" charset="0"/>
              </a:rPr>
              <a:t>(</a:t>
            </a:r>
            <a:r>
              <a:rPr lang="en-GB" sz="2000" i="1" dirty="0" err="1" smtClean="0">
                <a:latin typeface="Cambria" panose="02040503050406030204" pitchFamily="18" charset="0"/>
                <a:ea typeface="Cambria" panose="02040503050406030204" pitchFamily="18" charset="0"/>
              </a:rPr>
              <a:t>Nguyễn</a:t>
            </a:r>
            <a:r>
              <a:rPr lang="en-GB" sz="2000" i="1" dirty="0" smtClean="0">
                <a:latin typeface="Cambria" panose="02040503050406030204" pitchFamily="18" charset="0"/>
                <a:ea typeface="Cambria" panose="02040503050406030204" pitchFamily="18" charset="0"/>
              </a:rPr>
              <a:t> </a:t>
            </a:r>
            <a:r>
              <a:rPr lang="en-GB" sz="2000" i="1" dirty="0" err="1" smtClean="0">
                <a:latin typeface="Cambria" panose="02040503050406030204" pitchFamily="18" charset="0"/>
                <a:ea typeface="Cambria" panose="02040503050406030204" pitchFamily="18" charset="0"/>
              </a:rPr>
              <a:t>Đình</a:t>
            </a:r>
            <a:r>
              <a:rPr lang="en-GB" sz="2000" i="1" dirty="0" smtClean="0">
                <a:latin typeface="Cambria" panose="02040503050406030204" pitchFamily="18" charset="0"/>
                <a:ea typeface="Cambria" panose="02040503050406030204" pitchFamily="18" charset="0"/>
              </a:rPr>
              <a:t> </a:t>
            </a:r>
            <a:r>
              <a:rPr lang="en-GB" sz="2000" i="1" dirty="0" err="1" smtClean="0">
                <a:latin typeface="Cambria" panose="02040503050406030204" pitchFamily="18" charset="0"/>
                <a:ea typeface="Cambria" panose="02040503050406030204" pitchFamily="18" charset="0"/>
              </a:rPr>
              <a:t>Ảnh</a:t>
            </a:r>
            <a:r>
              <a:rPr lang="en-GB" sz="2000" i="1" dirty="0" smtClean="0">
                <a:latin typeface="Cambria" panose="02040503050406030204" pitchFamily="18" charset="0"/>
                <a:ea typeface="Cambria" panose="02040503050406030204" pitchFamily="18" charset="0"/>
              </a:rPr>
              <a:t>)</a:t>
            </a:r>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2083" b="97917" l="7317" r="91057"/>
                    </a14:imgEffect>
                  </a14:imgLayer>
                </a14:imgProps>
              </a:ext>
            </a:extLst>
          </a:blip>
          <a:stretch>
            <a:fillRect/>
          </a:stretch>
        </p:blipFill>
        <p:spPr>
          <a:xfrm>
            <a:off x="246440" y="233499"/>
            <a:ext cx="932078" cy="727475"/>
          </a:xfrm>
          <a:prstGeom prst="rect">
            <a:avLst/>
          </a:prstGeom>
        </p:spPr>
      </p:pic>
      <p:pic>
        <p:nvPicPr>
          <p:cNvPr id="11" name="Picture 10"/>
          <p:cNvPicPr>
            <a:picLocks noChangeAspect="1"/>
          </p:cNvPicPr>
          <p:nvPr/>
        </p:nvPicPr>
        <p:blipFill>
          <a:blip r:embed="rId4"/>
          <a:stretch>
            <a:fillRect/>
          </a:stretch>
        </p:blipFill>
        <p:spPr>
          <a:xfrm>
            <a:off x="1844618" y="292845"/>
            <a:ext cx="5066215" cy="646232"/>
          </a:xfrm>
          <a:prstGeom prst="rect">
            <a:avLst/>
          </a:prstGeom>
        </p:spPr>
      </p:pic>
      <p:pic>
        <p:nvPicPr>
          <p:cNvPr id="3" name="Picture 2"/>
          <p:cNvPicPr>
            <a:picLocks noChangeAspect="1"/>
          </p:cNvPicPr>
          <p:nvPr/>
        </p:nvPicPr>
        <p:blipFill>
          <a:blip r:embed="rId5"/>
          <a:stretch>
            <a:fillRect/>
          </a:stretch>
        </p:blipFill>
        <p:spPr>
          <a:xfrm>
            <a:off x="8704253" y="1514169"/>
            <a:ext cx="3048264" cy="4986960"/>
          </a:xfrm>
          <a:prstGeom prst="rect">
            <a:avLst/>
          </a:prstGeom>
        </p:spPr>
      </p:pic>
    </p:spTree>
    <p:extLst>
      <p:ext uri="{BB962C8B-B14F-4D97-AF65-F5344CB8AC3E}">
        <p14:creationId xmlns:p14="http://schemas.microsoft.com/office/powerpoint/2010/main" val="32679994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TotalTime>
  <Words>1445</Words>
  <Application>Microsoft Office PowerPoint</Application>
  <PresentationFormat>Widescreen</PresentationFormat>
  <Paragraphs>155</Paragraphs>
  <Slides>31</Slides>
  <Notes>1</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31</vt:i4>
      </vt:variant>
    </vt:vector>
  </HeadingPairs>
  <TitlesOfParts>
    <vt:vector size="47" baseType="lpstr">
      <vt:lpstr>#9Slide03 AllRoundGothic</vt:lpstr>
      <vt:lpstr>#9Slide06 SVNDope Script</vt:lpstr>
      <vt:lpstr>Arial</vt:lpstr>
      <vt:lpstr>Calibri</vt:lpstr>
      <vt:lpstr>Calibri Light</vt:lpstr>
      <vt:lpstr>Cambria</vt:lpstr>
      <vt:lpstr>SVN-Newton</vt:lpstr>
      <vt:lpstr>Times New Roman</vt:lpstr>
      <vt:lpstr>1_Office Theme</vt:lpstr>
      <vt:lpstr>Custom Design</vt:lpstr>
      <vt:lpstr>2_Custom Design</vt:lpstr>
      <vt:lpstr>4_Custom Design</vt:lpstr>
      <vt:lpstr>1_Custom Design</vt:lpstr>
      <vt:lpstr>5_Custom Design</vt:lpstr>
      <vt:lpstr>3_Custom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Laptop T&amp;T</cp:lastModifiedBy>
  <cp:revision>47</cp:revision>
  <dcterms:created xsi:type="dcterms:W3CDTF">2024-07-28T02:37:56Z</dcterms:created>
  <dcterms:modified xsi:type="dcterms:W3CDTF">2024-08-24T18:01:37Z</dcterms:modified>
</cp:coreProperties>
</file>