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9" r:id="rId3"/>
  </p:sldMasterIdLst>
  <p:notesMasterIdLst>
    <p:notesMasterId r:id="rId21"/>
  </p:notesMasterIdLst>
  <p:sldIdLst>
    <p:sldId id="8360" r:id="rId4"/>
    <p:sldId id="8333" r:id="rId5"/>
    <p:sldId id="8356" r:id="rId6"/>
    <p:sldId id="8343" r:id="rId7"/>
    <p:sldId id="8344" r:id="rId8"/>
    <p:sldId id="8353" r:id="rId9"/>
    <p:sldId id="8354" r:id="rId10"/>
    <p:sldId id="8345" r:id="rId11"/>
    <p:sldId id="8358" r:id="rId12"/>
    <p:sldId id="8342" r:id="rId13"/>
    <p:sldId id="8357" r:id="rId14"/>
    <p:sldId id="258" r:id="rId15"/>
    <p:sldId id="259" r:id="rId16"/>
    <p:sldId id="260" r:id="rId17"/>
    <p:sldId id="261" r:id="rId18"/>
    <p:sldId id="8338" r:id="rId19"/>
    <p:sldId id="25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823A"/>
    <a:srgbClr val="30687F"/>
    <a:srgbClr val="FFFFFF"/>
    <a:srgbClr val="CCE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3756ED-56E1-4F6A-9674-DA875B1C9110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266BC5-10C7-450E-BBC4-26992FE1D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085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169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337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629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861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932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814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6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942A70-A71C-4604-87A0-A6C746280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1F3CF8-E412-4737-B718-ACA1F2780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B62EFD9-2E4B-4E38-94B5-905CC8565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3189300-F580-4E84-8F48-AF369B2EC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60F239-A120-40A5-9E28-991D187ED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8EF8E89-6F04-41BF-B265-79B370406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31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8CEC18-C267-4544-805D-E133581FE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BD295A-A6B3-47D5-93C1-0253727B7A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8E14F36-CBD6-4762-A35A-8FA99AB55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E466-B921-4254-B0B7-63AFFBC19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52C973-6CC8-464B-8D56-8DEB0517D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A5189D-0AC5-473C-866C-AA9D5D0E4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82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1E4F3-5CE0-4051-B6D8-15E293FA6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3B3852-2D12-4B8F-BB5B-2403016A2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6E3F32-C07B-43DD-829F-60A79C2D3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C2DA7A-3D11-4144-93BD-590E8EE99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899735-DBB2-4B0F-9656-BD2CEDED9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22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1656F2B-FCCD-43DF-9438-D8D066FE41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1FA58D1-1FC0-4551-90C9-CC730677D6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289CAA-6BEF-40BA-9F61-BB9777DC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1F71A4-09D6-46AE-8A53-D0DC6CAC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1E4624-3616-48B7-BFA3-03549D6A7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56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18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28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16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785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76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00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58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598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300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8276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9229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8989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40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354F92-953B-4083-B0C2-33C2C97CE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2297E-FE11-4B15-906E-567D40359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36EBF1-9347-4B68-A4C9-C6D5E22C2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692569-28EA-46A1-8D34-2CD2617DA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8E2FF9-BF09-41C0-B6F0-A90C24AC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7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F2E9EB-C63A-4DCC-AB5F-5A765D1D7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06DB5F-1719-4DE6-BCBB-9ECFF0C70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54595E-A2BF-4354-AE55-25E266E30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6E182A-D9BD-45B8-B274-27D748095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A58A53-FE56-4488-B1F8-4B0823553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1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CC05CA-F60D-43E8-9D75-4F3E7BC0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16B9B39-7811-4B45-BB97-FF83865A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ADD28D-A131-4D13-ABDB-F5C7A375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75CDED-072D-4843-80F1-4F9F600F9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79E360-18D0-4CE8-A4CA-FB18938A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88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369B10-F42A-4E82-9C41-CFD491E6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9D7A5D-0188-477A-80B9-14A883F2F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2A1CF6-B91B-4B06-98A7-A38AABF44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532A4E-7954-4AEC-9E0B-02DA3C438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DEBB75-5660-43FB-ABD8-32AC9251C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D5180DC-3D6B-49C3-A17F-552C8019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88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B4C7C9-11A8-499B-8764-6CC5574E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108F8E-476B-45FF-9F64-81BA6873D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6A449E0-20D4-40C4-B27D-2D84933F8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209D281-92C5-47C8-BCF3-C42A611A21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7E11EE0-5D3C-4FA3-B188-287379D531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753C63C-A499-4547-9E71-9227B310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8FCD438-FF5A-4095-9057-1721060E3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A8B1635-26D2-4BCB-9983-DCFD491A4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15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18494D-C60D-4888-B4B3-FE3564E22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1AF661-862E-4199-81FD-E511A345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1AB2D70-47B6-4FA0-A56D-B83A4744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8B43BC7-48E6-4F29-9F84-B0C52CE04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34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2FAFB80-81A7-43E5-AA99-65D68236A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74CD626-ABD7-4D0E-961D-A436BCE22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8234176-AB63-451F-96E9-2FD891D93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23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heme" Target="../theme/them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A9706238-C3F1-071F-35F5-E204B72BF743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4D05AB-FC62-FC10-DBB7-8E5EAEBF41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4A342A-B9EA-56AF-BC7E-F1E78A345C7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D44BEB-BB3F-939D-393F-C11C040E2C0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916C0E-20C3-E5A5-1772-F53F2D71F48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A6EC5-6859-0706-DE75-9A27374C0FA3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3C86CC-AB0B-4C99-B943-28F1C361840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B9C263-164F-3A7A-62F1-815D47C42CD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8ED9ED-2FF3-E96C-0C35-F50969C4436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2F905B-288C-1C38-B66F-8DB4E151092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02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7C36A1D-B1B7-466D-B99C-60324CF41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A1039D-C6E1-4ECE-8C6A-9BA9A8EBA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33B762-2202-40AF-8293-5A914CDEB7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1B0D76-040A-4EE4-ABE6-A0AC8F51D4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49864D-7645-40B1-8991-C840A1FBB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415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946400" y="7645400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828" y="6866717"/>
            <a:ext cx="1804572" cy="254225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4820699-3388-EA92-33FE-25D11D55C50E}"/>
              </a:ext>
            </a:extLst>
          </p:cNvPr>
          <p:cNvSpPr txBox="1">
            <a:spLocks/>
          </p:cNvSpPr>
          <p:nvPr userDrawn="1"/>
        </p:nvSpPr>
        <p:spPr>
          <a:xfrm>
            <a:off x="-444325" y="6115342"/>
            <a:ext cx="1943331" cy="699911"/>
          </a:xfrm>
          <a:prstGeom prst="rect">
            <a:avLst/>
          </a:prstGeom>
        </p:spPr>
        <p:txBody>
          <a:bodyPr vert="horz" lIns="81280" tIns="40640" rIns="81280" bIns="406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91F1C8-32E1-614B-B849-A7CA9E8DC1E2}"/>
              </a:ext>
            </a:extLst>
          </p:cNvPr>
          <p:cNvSpPr txBox="1"/>
          <p:nvPr userDrawn="1"/>
        </p:nvSpPr>
        <p:spPr>
          <a:xfrm>
            <a:off x="9992360" y="345536"/>
            <a:ext cx="2441758" cy="6976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22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1422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1422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2237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10" Type="http://schemas.openxmlformats.org/officeDocument/2006/relationships/image" Target="../media/image40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9.svg"/><Relationship Id="rId18" Type="http://schemas.openxmlformats.org/officeDocument/2006/relationships/image" Target="../media/image48.png"/><Relationship Id="rId26" Type="http://schemas.openxmlformats.org/officeDocument/2006/relationships/image" Target="../media/image54.png"/><Relationship Id="rId3" Type="http://schemas.openxmlformats.org/officeDocument/2006/relationships/audio" Target="../media/media2.mp3"/><Relationship Id="rId21" Type="http://schemas.openxmlformats.org/officeDocument/2006/relationships/image" Target="../media/image50.png"/><Relationship Id="rId7" Type="http://schemas.openxmlformats.org/officeDocument/2006/relationships/image" Target="../media/image43.svg"/><Relationship Id="rId12" Type="http://schemas.openxmlformats.org/officeDocument/2006/relationships/image" Target="../media/image45.png"/><Relationship Id="rId17" Type="http://schemas.openxmlformats.org/officeDocument/2006/relationships/image" Target="../media/image53.svg"/><Relationship Id="rId25" Type="http://schemas.openxmlformats.org/officeDocument/2006/relationships/image" Target="../media/image53.png"/><Relationship Id="rId2" Type="http://schemas.microsoft.com/office/2007/relationships/media" Target="../media/media2.mp3"/><Relationship Id="rId16" Type="http://schemas.openxmlformats.org/officeDocument/2006/relationships/image" Target="../media/image47.png"/><Relationship Id="rId20" Type="http://schemas.openxmlformats.org/officeDocument/2006/relationships/image" Target="../media/image49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24" Type="http://schemas.openxmlformats.org/officeDocument/2006/relationships/image" Target="../media/image52.png"/><Relationship Id="rId5" Type="http://schemas.openxmlformats.org/officeDocument/2006/relationships/image" Target="../media/image41.png"/><Relationship Id="rId15" Type="http://schemas.openxmlformats.org/officeDocument/2006/relationships/image" Target="../media/image51.svg"/><Relationship Id="rId23" Type="http://schemas.openxmlformats.org/officeDocument/2006/relationships/image" Target="../media/image51.png"/><Relationship Id="rId10" Type="http://schemas.openxmlformats.org/officeDocument/2006/relationships/image" Target="../media/image44.png"/><Relationship Id="rId19" Type="http://schemas.openxmlformats.org/officeDocument/2006/relationships/image" Target="../media/image55.sv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45.svg"/><Relationship Id="rId14" Type="http://schemas.openxmlformats.org/officeDocument/2006/relationships/image" Target="../media/image46.png"/><Relationship Id="rId22" Type="http://schemas.microsoft.com/office/2007/relationships/hdphoto" Target="../media/hdphoto1.wdp"/><Relationship Id="rId27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3.svg"/><Relationship Id="rId18" Type="http://schemas.openxmlformats.org/officeDocument/2006/relationships/image" Target="../media/image56.png"/><Relationship Id="rId3" Type="http://schemas.openxmlformats.org/officeDocument/2006/relationships/image" Target="../media/image41.png"/><Relationship Id="rId7" Type="http://schemas.openxmlformats.org/officeDocument/2006/relationships/image" Target="../media/image45.svg"/><Relationship Id="rId12" Type="http://schemas.openxmlformats.org/officeDocument/2006/relationships/image" Target="../media/image47.png"/><Relationship Id="rId17" Type="http://schemas.microsoft.com/office/2007/relationships/hdphoto" Target="../media/hdphoto1.wdp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50.pn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3.png"/><Relationship Id="rId11" Type="http://schemas.openxmlformats.org/officeDocument/2006/relationships/image" Target="../media/image51.svg"/><Relationship Id="rId5" Type="http://schemas.openxmlformats.org/officeDocument/2006/relationships/image" Target="../media/image43.svg"/><Relationship Id="rId15" Type="http://schemas.openxmlformats.org/officeDocument/2006/relationships/image" Target="../media/image55.sv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Relationship Id="rId1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12" Type="http://schemas.openxmlformats.org/officeDocument/2006/relationships/image" Target="../media/image53.svg"/><Relationship Id="rId17" Type="http://schemas.openxmlformats.org/officeDocument/2006/relationships/image" Target="../media/image58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57.png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3.sv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5" Type="http://schemas.openxmlformats.org/officeDocument/2006/relationships/image" Target="../media/image64.png"/><Relationship Id="rId10" Type="http://schemas.openxmlformats.org/officeDocument/2006/relationships/image" Target="../media/image47.svg"/><Relationship Id="rId4" Type="http://schemas.openxmlformats.org/officeDocument/2006/relationships/image" Target="../media/image41.png"/><Relationship Id="rId9" Type="http://schemas.openxmlformats.org/officeDocument/2006/relationships/image" Target="../media/image44.png"/><Relationship Id="rId14" Type="http://schemas.openxmlformats.org/officeDocument/2006/relationships/image" Target="../media/image5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12" Type="http://schemas.openxmlformats.org/officeDocument/2006/relationships/image" Target="../media/image53.svg"/><Relationship Id="rId17" Type="http://schemas.openxmlformats.org/officeDocument/2006/relationships/image" Target="../media/image58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57.png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3.sv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5" Type="http://schemas.openxmlformats.org/officeDocument/2006/relationships/image" Target="../media/image67.png"/><Relationship Id="rId10" Type="http://schemas.openxmlformats.org/officeDocument/2006/relationships/image" Target="../media/image47.svg"/><Relationship Id="rId4" Type="http://schemas.openxmlformats.org/officeDocument/2006/relationships/image" Target="../media/image41.png"/><Relationship Id="rId9" Type="http://schemas.openxmlformats.org/officeDocument/2006/relationships/image" Target="../media/image44.png"/><Relationship Id="rId14" Type="http://schemas.openxmlformats.org/officeDocument/2006/relationships/image" Target="../media/image5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48.png"/><Relationship Id="rId18" Type="http://schemas.openxmlformats.org/officeDocument/2006/relationships/image" Target="../media/image70.png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12" Type="http://schemas.openxmlformats.org/officeDocument/2006/relationships/image" Target="../media/image53.svg"/><Relationship Id="rId17" Type="http://schemas.openxmlformats.org/officeDocument/2006/relationships/image" Target="../media/image60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59.png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3.sv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5" Type="http://schemas.openxmlformats.org/officeDocument/2006/relationships/image" Target="../media/image57.png"/><Relationship Id="rId10" Type="http://schemas.openxmlformats.org/officeDocument/2006/relationships/image" Target="../media/image47.svg"/><Relationship Id="rId19" Type="http://schemas.openxmlformats.org/officeDocument/2006/relationships/image" Target="../media/image58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Relationship Id="rId14" Type="http://schemas.openxmlformats.org/officeDocument/2006/relationships/image" Target="../media/image5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61.png"/><Relationship Id="rId4" Type="http://schemas.openxmlformats.org/officeDocument/2006/relationships/image" Target="../media/image2.png"/><Relationship Id="rId9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13.png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B9523A-8A62-BD55-3ED4-5622025DB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124" y="-1895049"/>
            <a:ext cx="12782843" cy="1061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0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A57F3D-D587-820F-5067-628F17702D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58627" y="1226872"/>
            <a:ext cx="4523624" cy="46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3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942235" y="1802721"/>
            <a:ext cx="1757130" cy="1757130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184415" y="5605483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64819" y="5798680"/>
            <a:ext cx="2829971" cy="111291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solidFill>
            <a:schemeClr val="bg1"/>
          </a:solidFill>
          <a:ln w="38100">
            <a:solidFill>
              <a:srgbClr val="FF3399"/>
            </a:solidFill>
            <a:prstDash val="lgDash"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pic>
        <p:nvPicPr>
          <p:cNvPr id="26" name="图片 8">
            <a:extLst>
              <a:ext uri="{FF2B5EF4-FFF2-40B4-BE49-F238E27FC236}">
                <a16:creationId xmlns:a16="http://schemas.microsoft.com/office/drawing/2014/main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897" y="1802721"/>
            <a:ext cx="4848370" cy="4848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305" y="936154"/>
            <a:ext cx="2861769" cy="4899349"/>
          </a:xfrm>
          <a:prstGeom prst="rect">
            <a:avLst/>
          </a:prstGeom>
        </p:spPr>
      </p:pic>
      <p:pic>
        <p:nvPicPr>
          <p:cNvPr id="47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440577" y="945166"/>
            <a:ext cx="6645216" cy="2115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37037" y="539366"/>
            <a:ext cx="7011008" cy="30787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110184" y="2243670"/>
            <a:ext cx="7011008" cy="30787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132487" y="3947974"/>
            <a:ext cx="7011008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10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610" numSld="6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942235" y="1802721"/>
            <a:ext cx="1757130" cy="1757130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184415" y="5605483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64819" y="5798680"/>
            <a:ext cx="2829971" cy="111291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8993675" y="1055450"/>
            <a:ext cx="2906054" cy="7472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25966" y="1802721"/>
            <a:ext cx="11008537" cy="4620382"/>
            <a:chOff x="525966" y="1802721"/>
            <a:chExt cx="11008537" cy="4620382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7C174A5B-4A7F-4D6F-ACA0-FFC0507ABDEE}"/>
                </a:ext>
              </a:extLst>
            </p:cNvPr>
            <p:cNvSpPr/>
            <p:nvPr/>
          </p:nvSpPr>
          <p:spPr>
            <a:xfrm>
              <a:off x="525966" y="1802721"/>
              <a:ext cx="11008537" cy="462038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3399"/>
              </a:solidFill>
              <a:prstDash val="lgDash"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746" y="2194560"/>
              <a:ext cx="2365837" cy="4050313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3680370" y="2254101"/>
            <a:ext cx="7757397" cy="37818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ĐÈN ĐỎ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ĐÈN 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ĐÈN VÀNG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chậm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23305" y="90384"/>
            <a:ext cx="7047587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806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942235" y="1802721"/>
            <a:ext cx="1757130" cy="1757130"/>
          </a:xfrm>
          <a:prstGeom prst="rect">
            <a:avLst/>
          </a:prstGeom>
        </p:spPr>
      </p:pic>
      <p:pic>
        <p:nvPicPr>
          <p:cNvPr id="4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184415" y="5605483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pic>
        <p:nvPicPr>
          <p:cNvPr id="51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8993675" y="1055450"/>
            <a:ext cx="2906054" cy="74727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8413" y="76313"/>
            <a:ext cx="11429706" cy="2037645"/>
            <a:chOff x="568413" y="76313"/>
            <a:chExt cx="11429706" cy="20376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2"/>
              <a:chOff x="335021" y="23792"/>
              <a:chExt cx="8572280" cy="1553496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1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1FC9217A-F002-4CBC-34C1-FD13B89B137E}"/>
                      </a:ext>
                    </a:extLst>
                  </p:cNvPr>
                  <p:cNvSpPr txBox="1"/>
                  <p:nvPr/>
                </p:nvSpPr>
                <p:spPr>
                  <a:xfrm>
                    <a:off x="1645931" y="153626"/>
                    <a:ext cx="6952993" cy="132109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219170">
                      <a:buClr>
                        <a:srgbClr val="000000"/>
                      </a:buClr>
                      <a:defRPr/>
                    </a:pPr>
                    <a:r>
                      <a:rPr lang="en-US" sz="4000" b="1" kern="0" dirty="0" err="1">
                        <a:solidFill>
                          <a:srgbClr val="FF3399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/>
                      </a:rPr>
                      <a:t>Chuyển</a:t>
                    </a:r>
                    <a:r>
                      <a:rPr lang="en-US" sz="4000" b="1" kern="0" dirty="0">
                        <a:solidFill>
                          <a:srgbClr val="FF3399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/>
                      </a:rPr>
                      <a:t> </a:t>
                    </a:r>
                    <a:r>
                      <a:rPr lang="en-US" sz="4000" b="1" kern="0" dirty="0" err="1">
                        <a:solidFill>
                          <a:srgbClr val="FF3399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/>
                      </a:rPr>
                      <a:t>phân</a:t>
                    </a:r>
                    <a:r>
                      <a:rPr lang="en-US" sz="4000" b="1" kern="0" dirty="0">
                        <a:solidFill>
                          <a:srgbClr val="FF3399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/>
                      </a:rPr>
                      <a:t> </a:t>
                    </a:r>
                    <a:r>
                      <a:rPr lang="en-US" sz="4000" b="1" kern="0" dirty="0" err="1">
                        <a:solidFill>
                          <a:srgbClr val="FF3399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/>
                      </a:rPr>
                      <a:t>số</a:t>
                    </a:r>
                    <a:r>
                      <a:rPr lang="en-US" sz="4000" b="1" kern="0" dirty="0">
                        <a:solidFill>
                          <a:srgbClr val="FF3399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/>
                      </a:rPr>
                      <a:t> </a:t>
                    </a:r>
                    <a:r>
                      <a:rPr lang="en-US" sz="4000" b="1" kern="0" dirty="0" err="1">
                        <a:solidFill>
                          <a:srgbClr val="FF3399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/>
                      </a:rPr>
                      <a:t>thập</a:t>
                    </a:r>
                    <a:r>
                      <a:rPr lang="en-US" sz="4000" b="1" kern="0" dirty="0">
                        <a:solidFill>
                          <a:srgbClr val="FF3399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/>
                      </a:rPr>
                      <a:t> </a:t>
                    </a:r>
                    <a:r>
                      <a:rPr lang="en-US" sz="4000" b="1" kern="0" dirty="0" err="1">
                        <a:solidFill>
                          <a:srgbClr val="FF3399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/>
                      </a:rPr>
                      <a:t>phân</a:t>
                    </a:r>
                    <a:r>
                      <a:rPr lang="en-US" sz="4000" b="1" kern="0" dirty="0">
                        <a:solidFill>
                          <a:srgbClr val="FF3399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/>
                      </a:rPr>
                      <a:t>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40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425</m:t>
                            </m:r>
                          </m:num>
                          <m:den>
                            <m:r>
                              <a:rPr lang="en-US" sz="40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a14:m>
                    <a:endParaRPr lang="en-US" sz="4000" b="1" kern="0" dirty="0">
                      <a:solidFill>
                        <a:srgbClr val="FF3399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</a:endParaRPr>
                  </a:p>
                  <a:p>
                    <a:pPr algn="ctr" defTabSz="1219170">
                      <a:buClr>
                        <a:srgbClr val="000000"/>
                      </a:buClr>
                      <a:defRPr/>
                    </a:pPr>
                    <a:r>
                      <a:rPr lang="en-US" sz="4000" b="1" kern="0" dirty="0">
                        <a:solidFill>
                          <a:srgbClr val="FF3399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/>
                      </a:rPr>
                      <a:t> </a:t>
                    </a:r>
                    <a:r>
                      <a:rPr lang="en-US" sz="4000" b="1" kern="0" dirty="0" err="1">
                        <a:solidFill>
                          <a:srgbClr val="FF3399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/>
                      </a:rPr>
                      <a:t>thành</a:t>
                    </a:r>
                    <a:r>
                      <a:rPr lang="en-US" sz="4000" b="1" kern="0" dirty="0">
                        <a:solidFill>
                          <a:srgbClr val="FF3399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/>
                      </a:rPr>
                      <a:t> </a:t>
                    </a:r>
                    <a:r>
                      <a:rPr lang="en-US" sz="4000" b="1" kern="0" dirty="0" err="1">
                        <a:solidFill>
                          <a:srgbClr val="FF3399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/>
                      </a:rPr>
                      <a:t>số</a:t>
                    </a:r>
                    <a:r>
                      <a:rPr lang="en-US" sz="4000" b="1" kern="0" dirty="0">
                        <a:solidFill>
                          <a:srgbClr val="FF3399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/>
                      </a:rPr>
                      <a:t> </a:t>
                    </a:r>
                    <a:r>
                      <a:rPr lang="en-US" sz="4000" b="1" kern="0" dirty="0" err="1">
                        <a:solidFill>
                          <a:srgbClr val="FF3399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/>
                      </a:rPr>
                      <a:t>thập</a:t>
                    </a:r>
                    <a:r>
                      <a:rPr lang="en-US" sz="4000" b="1" kern="0" dirty="0">
                        <a:solidFill>
                          <a:srgbClr val="FF3399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/>
                      </a:rPr>
                      <a:t> </a:t>
                    </a:r>
                    <a:r>
                      <a:rPr lang="en-US" sz="4000" b="1" kern="0" dirty="0" err="1">
                        <a:solidFill>
                          <a:srgbClr val="FF3399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/>
                      </a:rPr>
                      <a:t>phân</a:t>
                    </a:r>
                    <a:endParaRPr kumimoji="0" lang="en-US" sz="4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3399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endParaRPr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1FC9217A-F002-4CBC-34C1-FD13B89B137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45931" y="153626"/>
                    <a:ext cx="6952993" cy="1321091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b="-1570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031527" y="76313"/>
              <a:ext cx="1192515" cy="203764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407464" y="2260469"/>
            <a:ext cx="9359358" cy="1132097"/>
            <a:chOff x="1407464" y="2260469"/>
            <a:chExt cx="9359358" cy="113209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4,25</a:t>
                </a:r>
              </a:p>
            </p:txBody>
          </p:sp>
        </p:grpSp>
        <p:sp>
          <p:nvSpPr>
            <p:cNvPr id="4" name="Flowchart: Connector 3"/>
            <p:cNvSpPr/>
            <p:nvPr/>
          </p:nvSpPr>
          <p:spPr>
            <a:xfrm>
              <a:off x="1518560" y="2325252"/>
              <a:ext cx="1009962" cy="100253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07464" y="3756476"/>
            <a:ext cx="9359358" cy="1132097"/>
            <a:chOff x="1407464" y="3756476"/>
            <a:chExt cx="9359358" cy="113209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CC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42,5</a:t>
                </a:r>
              </a:p>
            </p:txBody>
          </p:sp>
        </p:grpSp>
        <p:sp>
          <p:nvSpPr>
            <p:cNvPr id="44" name="Flowchart: Connector 43"/>
            <p:cNvSpPr/>
            <p:nvPr/>
          </p:nvSpPr>
          <p:spPr>
            <a:xfrm>
              <a:off x="1518560" y="3821259"/>
              <a:ext cx="1009962" cy="1002530"/>
            </a:xfrm>
            <a:prstGeom prst="flowChartConnector">
              <a:avLst/>
            </a:prstGeom>
            <a:solidFill>
              <a:srgbClr val="00CC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07464" y="5252483"/>
            <a:ext cx="9359358" cy="1132097"/>
            <a:chOff x="1407464" y="5252483"/>
            <a:chExt cx="9359358" cy="113209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0,425</a:t>
                </a:r>
              </a:p>
            </p:txBody>
          </p:sp>
        </p:grpSp>
        <p:sp>
          <p:nvSpPr>
            <p:cNvPr id="45" name="Flowchart: Connector 44"/>
            <p:cNvSpPr/>
            <p:nvPr/>
          </p:nvSpPr>
          <p:spPr>
            <a:xfrm>
              <a:off x="1518560" y="5317266"/>
              <a:ext cx="1009962" cy="100253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8" name="图片 8">
            <a:extLst>
              <a:ext uri="{FF2B5EF4-FFF2-40B4-BE49-F238E27FC236}">
                <a16:creationId xmlns:a16="http://schemas.microsoft.com/office/drawing/2014/main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300" y="4232402"/>
            <a:ext cx="2746161" cy="2746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0568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942235" y="1802721"/>
            <a:ext cx="1757130" cy="1757130"/>
          </a:xfrm>
          <a:prstGeom prst="rect">
            <a:avLst/>
          </a:prstGeom>
        </p:spPr>
      </p:pic>
      <p:pic>
        <p:nvPicPr>
          <p:cNvPr id="32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184415" y="5605483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pic>
        <p:nvPicPr>
          <p:cNvPr id="46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8993675" y="1055450"/>
            <a:ext cx="2906054" cy="74727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8413" y="76313"/>
            <a:ext cx="11429706" cy="2037645"/>
            <a:chOff x="568413" y="76313"/>
            <a:chExt cx="11429706" cy="20376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1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1FC9217A-F002-4CBC-34C1-FD13B89B137E}"/>
                      </a:ext>
                    </a:extLst>
                  </p:cNvPr>
                  <p:cNvSpPr txBox="1"/>
                  <p:nvPr/>
                </p:nvSpPr>
                <p:spPr>
                  <a:xfrm>
                    <a:off x="1780172" y="108721"/>
                    <a:ext cx="6297845" cy="13137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219170">
                      <a:buClr>
                        <a:srgbClr val="000000"/>
                      </a:buClr>
                      <a:defRPr/>
                    </a:pPr>
                    <a:r>
                      <a:rPr lang="en-US" sz="4000" b="1" kern="0" dirty="0" err="1">
                        <a:solidFill>
                          <a:srgbClr val="FF3399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/>
                      </a:rPr>
                      <a:t>Chuyển</a:t>
                    </a:r>
                    <a:r>
                      <a:rPr lang="en-US" sz="4000" b="1" kern="0" dirty="0">
                        <a:solidFill>
                          <a:srgbClr val="FF3399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/>
                      </a:rPr>
                      <a:t> </a:t>
                    </a:r>
                    <a:r>
                      <a:rPr lang="en-US" sz="4000" b="1" kern="0" dirty="0" err="1">
                        <a:solidFill>
                          <a:srgbClr val="FF3399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/>
                      </a:rPr>
                      <a:t>phân</a:t>
                    </a:r>
                    <a:r>
                      <a:rPr lang="en-US" sz="4000" b="1" kern="0" dirty="0">
                        <a:solidFill>
                          <a:srgbClr val="FF3399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/>
                      </a:rPr>
                      <a:t> </a:t>
                    </a:r>
                    <a:r>
                      <a:rPr lang="en-US" sz="4000" b="1" kern="0" dirty="0" err="1">
                        <a:solidFill>
                          <a:srgbClr val="FF3399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/>
                      </a:rPr>
                      <a:t>số</a:t>
                    </a:r>
                    <a:r>
                      <a:rPr lang="en-US" sz="4000" b="1" kern="0" dirty="0">
                        <a:solidFill>
                          <a:srgbClr val="FF3399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/>
                      </a:rPr>
                      <a:t> </a:t>
                    </a:r>
                    <a:r>
                      <a:rPr lang="en-US" sz="4000" b="1" kern="0" dirty="0" err="1">
                        <a:solidFill>
                          <a:srgbClr val="FF3399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/>
                      </a:rPr>
                      <a:t>thập</a:t>
                    </a:r>
                    <a:r>
                      <a:rPr lang="en-US" sz="4000" b="1" kern="0" dirty="0">
                        <a:solidFill>
                          <a:srgbClr val="FF3399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/>
                      </a:rPr>
                      <a:t> </a:t>
                    </a:r>
                    <a:r>
                      <a:rPr lang="en-US" sz="4000" b="1" kern="0" dirty="0" err="1">
                        <a:solidFill>
                          <a:srgbClr val="FF3399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/>
                      </a:rPr>
                      <a:t>phân</a:t>
                    </a:r>
                    <a:r>
                      <a:rPr lang="en-US" sz="4000" b="1" kern="0" dirty="0">
                        <a:solidFill>
                          <a:srgbClr val="FF3399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/>
                      </a:rPr>
                      <a:t>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40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43</m:t>
                            </m:r>
                          </m:num>
                          <m:den>
                            <m:r>
                              <a:rPr lang="en-US" sz="40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a14:m>
                    <a:endParaRPr lang="en-US" sz="4000" b="1" kern="0" dirty="0">
                      <a:solidFill>
                        <a:srgbClr val="FF3399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</a:endParaRPr>
                  </a:p>
                  <a:p>
                    <a:pPr algn="ctr" defTabSz="1219170">
                      <a:buClr>
                        <a:srgbClr val="000000"/>
                      </a:buClr>
                      <a:defRPr/>
                    </a:pPr>
                    <a:r>
                      <a:rPr lang="en-US" sz="4000" b="1" kern="0" dirty="0">
                        <a:solidFill>
                          <a:srgbClr val="FF3399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/>
                      </a:rPr>
                      <a:t> </a:t>
                    </a:r>
                    <a:r>
                      <a:rPr lang="en-US" sz="4000" b="1" kern="0" dirty="0" err="1">
                        <a:solidFill>
                          <a:srgbClr val="FF3399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/>
                      </a:rPr>
                      <a:t>thành</a:t>
                    </a:r>
                    <a:r>
                      <a:rPr lang="en-US" sz="4000" b="1" kern="0" dirty="0">
                        <a:solidFill>
                          <a:srgbClr val="FF3399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/>
                      </a:rPr>
                      <a:t> </a:t>
                    </a:r>
                    <a:r>
                      <a:rPr lang="en-US" sz="4000" b="1" kern="0" dirty="0" err="1">
                        <a:solidFill>
                          <a:srgbClr val="FF3399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/>
                      </a:rPr>
                      <a:t>số</a:t>
                    </a:r>
                    <a:r>
                      <a:rPr lang="en-US" sz="4000" b="1" kern="0" dirty="0">
                        <a:solidFill>
                          <a:srgbClr val="FF3399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/>
                      </a:rPr>
                      <a:t> </a:t>
                    </a:r>
                    <a:r>
                      <a:rPr lang="en-US" sz="4000" b="1" kern="0" dirty="0" err="1">
                        <a:solidFill>
                          <a:srgbClr val="FF3399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/>
                      </a:rPr>
                      <a:t>thập</a:t>
                    </a:r>
                    <a:r>
                      <a:rPr lang="en-US" sz="4000" b="1" kern="0" dirty="0">
                        <a:solidFill>
                          <a:srgbClr val="FF3399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/>
                      </a:rPr>
                      <a:t> </a:t>
                    </a:r>
                    <a:r>
                      <a:rPr lang="en-US" sz="4000" b="1" kern="0" dirty="0" err="1">
                        <a:solidFill>
                          <a:srgbClr val="FF3399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/>
                      </a:rPr>
                      <a:t>phân</a:t>
                    </a:r>
                    <a:endParaRPr kumimoji="0" lang="en-US" sz="4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3399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endParaRPr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1FC9217A-F002-4CBC-34C1-FD13B89B137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80172" y="108721"/>
                    <a:ext cx="6297845" cy="1313797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b="-1583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031527" y="76313"/>
              <a:ext cx="1192515" cy="203764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407464" y="2260469"/>
            <a:ext cx="9359358" cy="1132097"/>
            <a:chOff x="1407464" y="2260469"/>
            <a:chExt cx="9359358" cy="113209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0,43</a:t>
                </a: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" name="Flowchart: Connector 3"/>
            <p:cNvSpPr/>
            <p:nvPr/>
          </p:nvSpPr>
          <p:spPr>
            <a:xfrm>
              <a:off x="1518560" y="2325252"/>
              <a:ext cx="1009962" cy="100253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07464" y="3756476"/>
            <a:ext cx="9359358" cy="1132097"/>
            <a:chOff x="1407464" y="3756476"/>
            <a:chExt cx="9359358" cy="113209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CC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4,3</a:t>
                </a: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4" name="Flowchart: Connector 43"/>
            <p:cNvSpPr/>
            <p:nvPr/>
          </p:nvSpPr>
          <p:spPr>
            <a:xfrm>
              <a:off x="1518560" y="3821259"/>
              <a:ext cx="1009962" cy="1002530"/>
            </a:xfrm>
            <a:prstGeom prst="flowChartConnector">
              <a:avLst/>
            </a:prstGeom>
            <a:solidFill>
              <a:srgbClr val="00CC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399016" y="5236501"/>
            <a:ext cx="9359358" cy="1132097"/>
            <a:chOff x="1407464" y="5252483"/>
            <a:chExt cx="9359358" cy="113209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0,043</a:t>
                </a:r>
              </a:p>
            </p:txBody>
          </p:sp>
        </p:grpSp>
        <p:sp>
          <p:nvSpPr>
            <p:cNvPr id="45" name="Flowchart: Connector 44"/>
            <p:cNvSpPr/>
            <p:nvPr/>
          </p:nvSpPr>
          <p:spPr>
            <a:xfrm>
              <a:off x="1518560" y="5317266"/>
              <a:ext cx="1009962" cy="100253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3" name="图片 8">
            <a:extLst>
              <a:ext uri="{FF2B5EF4-FFF2-40B4-BE49-F238E27FC236}">
                <a16:creationId xmlns:a16="http://schemas.microsoft.com/office/drawing/2014/main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300" y="4232402"/>
            <a:ext cx="2746161" cy="2746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86771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942235" y="1802721"/>
            <a:ext cx="1757130" cy="1757130"/>
          </a:xfrm>
          <a:prstGeom prst="rect">
            <a:avLst/>
          </a:prstGeom>
        </p:spPr>
      </p:pic>
      <p:pic>
        <p:nvPicPr>
          <p:cNvPr id="32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184415" y="5605483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pic>
        <p:nvPicPr>
          <p:cNvPr id="46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8993675" y="1055450"/>
            <a:ext cx="2906054" cy="74727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8413" y="76313"/>
            <a:ext cx="11429706" cy="2214460"/>
            <a:chOff x="568413" y="76313"/>
            <a:chExt cx="11429706" cy="221446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2176120"/>
              <a:chOff x="335021" y="23792"/>
              <a:chExt cx="8572280" cy="1806933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1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924078" y="220690"/>
                <a:ext cx="6297845" cy="16100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r>
                  <a:rPr lang="en-US" sz="4000" b="1" kern="0" dirty="0" err="1">
                    <a:solidFill>
                      <a:srgbClr val="FF3399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Chuyển</a:t>
                </a:r>
                <a:r>
                  <a:rPr lang="en-US" sz="4000" b="1" kern="0" dirty="0">
                    <a:solidFill>
                      <a:srgbClr val="FF3399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 </a:t>
                </a:r>
                <a:r>
                  <a:rPr lang="en-US" sz="4000" b="1" kern="0" dirty="0" err="1">
                    <a:solidFill>
                      <a:srgbClr val="FF3399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số</a:t>
                </a:r>
                <a:r>
                  <a:rPr lang="en-US" sz="4000" b="1" kern="0" dirty="0">
                    <a:solidFill>
                      <a:srgbClr val="FF3399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 </a:t>
                </a:r>
                <a:r>
                  <a:rPr lang="en-US" sz="4000" b="1" kern="0" dirty="0" err="1">
                    <a:solidFill>
                      <a:srgbClr val="FF3399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thập</a:t>
                </a:r>
                <a:r>
                  <a:rPr lang="en-US" sz="4000" b="1" kern="0" dirty="0">
                    <a:solidFill>
                      <a:srgbClr val="FF3399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 </a:t>
                </a:r>
                <a:r>
                  <a:rPr lang="en-US" sz="4000" b="1" kern="0" dirty="0" err="1">
                    <a:solidFill>
                      <a:srgbClr val="FF3399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phân</a:t>
                </a:r>
                <a:r>
                  <a:rPr lang="en-US" sz="4000" b="1" kern="0" dirty="0">
                    <a:solidFill>
                      <a:srgbClr val="FF3399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 </a:t>
                </a:r>
                <a:r>
                  <a:rPr lang="en-US" sz="4000" b="1" kern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5,72</a:t>
                </a:r>
              </a:p>
              <a:p>
                <a:pPr algn="ctr" defTabSz="1219170">
                  <a:buClr>
                    <a:srgbClr val="000000"/>
                  </a:buClr>
                  <a:defRPr/>
                </a:pPr>
                <a:r>
                  <a:rPr lang="en-US" sz="4000" b="1" kern="0" dirty="0" err="1">
                    <a:solidFill>
                      <a:srgbClr val="FF3399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thành</a:t>
                </a:r>
                <a:r>
                  <a:rPr lang="en-US" sz="4000" b="1" kern="0" dirty="0">
                    <a:solidFill>
                      <a:srgbClr val="FF3399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 </a:t>
                </a:r>
                <a:r>
                  <a:rPr lang="en-US" sz="4000" b="1" kern="0" dirty="0" err="1">
                    <a:solidFill>
                      <a:srgbClr val="FF3399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phân</a:t>
                </a:r>
                <a:r>
                  <a:rPr lang="en-US" sz="4000" b="1" kern="0" dirty="0">
                    <a:solidFill>
                      <a:srgbClr val="FF3399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 </a:t>
                </a:r>
                <a:r>
                  <a:rPr lang="en-US" sz="4000" b="1" kern="0" dirty="0" err="1">
                    <a:solidFill>
                      <a:srgbClr val="FF3399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số</a:t>
                </a:r>
                <a:r>
                  <a:rPr lang="en-US" sz="4000" b="1" kern="0" dirty="0">
                    <a:solidFill>
                      <a:srgbClr val="FF3399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 </a:t>
                </a:r>
                <a:r>
                  <a:rPr lang="en-US" sz="4000" b="1" kern="0" dirty="0" err="1">
                    <a:solidFill>
                      <a:srgbClr val="FF3399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thập</a:t>
                </a:r>
                <a:r>
                  <a:rPr lang="en-US" sz="4000" b="1" kern="0" dirty="0">
                    <a:solidFill>
                      <a:srgbClr val="FF3399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 </a:t>
                </a:r>
                <a:r>
                  <a:rPr lang="en-US" sz="4000" b="1" kern="0" dirty="0" err="1">
                    <a:solidFill>
                      <a:srgbClr val="FF3399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phân</a:t>
                </a:r>
                <a:endParaRPr lang="en-US" sz="4000" b="1" kern="0" dirty="0">
                  <a:solidFill>
                    <a:srgbClr val="FF3399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</a:endParaRPr>
              </a:p>
              <a:p>
                <a:pPr algn="ctr" defTabSz="1219170">
                  <a:buClr>
                    <a:srgbClr val="000000"/>
                  </a:buClr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31527" y="76313"/>
              <a:ext cx="1192515" cy="203764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407464" y="2260469"/>
            <a:ext cx="9359358" cy="1132097"/>
            <a:chOff x="1407464" y="2260469"/>
            <a:chExt cx="9359358" cy="113209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1FC9217A-F002-4CBC-34C1-FD13B89B137E}"/>
                      </a:ext>
                    </a:extLst>
                  </p:cNvPr>
                  <p:cNvSpPr txBox="1"/>
                  <p:nvPr/>
                </p:nvSpPr>
                <p:spPr>
                  <a:xfrm>
                    <a:off x="1463556" y="188162"/>
                    <a:ext cx="7036315" cy="12884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28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𝟓𝟕𝟐</m:t>
                              </m:r>
                            </m:num>
                            <m:den>
                              <m:r>
                                <a:rPr lang="en-US" sz="28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𝟏𝟎</m:t>
                              </m:r>
                              <m:r>
                                <a:rPr lang="en-US" sz="28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den>
                          </m:f>
                        </m:oMath>
                      </m:oMathPara>
                    </a14:m>
                    <a:endParaRPr kumimoji="0" 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endParaRPr>
                  </a:p>
                </p:txBody>
              </p:sp>
            </mc:Choice>
            <mc:Fallback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1FC9217A-F002-4CBC-34C1-FD13B89B137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63556" y="188162"/>
                    <a:ext cx="7036315" cy="1288488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" name="Flowchart: Connector 3"/>
            <p:cNvSpPr/>
            <p:nvPr/>
          </p:nvSpPr>
          <p:spPr>
            <a:xfrm>
              <a:off x="1518560" y="2325252"/>
              <a:ext cx="1009962" cy="100253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07464" y="3756476"/>
            <a:ext cx="9359358" cy="1151080"/>
            <a:chOff x="1407464" y="3756476"/>
            <a:chExt cx="9359358" cy="115108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51080"/>
              <a:chOff x="335021" y="23792"/>
              <a:chExt cx="8572280" cy="1579545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CC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1FC9217A-F002-4CBC-34C1-FD13B89B137E}"/>
                      </a:ext>
                    </a:extLst>
                  </p:cNvPr>
                  <p:cNvSpPr txBox="1"/>
                  <p:nvPr/>
                </p:nvSpPr>
                <p:spPr>
                  <a:xfrm>
                    <a:off x="1463556" y="314849"/>
                    <a:ext cx="7036315" cy="12884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28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𝟓𝟕𝟐</m:t>
                              </m:r>
                            </m:num>
                            <m:den>
                              <m:r>
                                <a:rPr lang="en-US" sz="28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𝟏𝟎</m:t>
                              </m:r>
                            </m:den>
                          </m:f>
                        </m:oMath>
                      </m:oMathPara>
                    </a14:m>
                    <a:endParaRPr kumimoji="0" lang="en-US" sz="4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endParaRPr>
                  </a:p>
                </p:txBody>
              </p:sp>
            </mc:Choice>
            <mc:Fallback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1FC9217A-F002-4CBC-34C1-FD13B89B137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63556" y="314849"/>
                    <a:ext cx="7036315" cy="1288488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4" name="Flowchart: Connector 43"/>
            <p:cNvSpPr/>
            <p:nvPr/>
          </p:nvSpPr>
          <p:spPr>
            <a:xfrm>
              <a:off x="1518560" y="3821259"/>
              <a:ext cx="1009962" cy="1002530"/>
            </a:xfrm>
            <a:prstGeom prst="flowChartConnector">
              <a:avLst/>
            </a:prstGeom>
            <a:solidFill>
              <a:srgbClr val="00CC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07464" y="5252483"/>
            <a:ext cx="9359358" cy="1151080"/>
            <a:chOff x="1407464" y="5252483"/>
            <a:chExt cx="9359358" cy="115108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51080"/>
              <a:chOff x="335021" y="23792"/>
              <a:chExt cx="8572280" cy="1579545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1FC9217A-F002-4CBC-34C1-FD13B89B137E}"/>
                      </a:ext>
                    </a:extLst>
                  </p:cNvPr>
                  <p:cNvSpPr txBox="1"/>
                  <p:nvPr/>
                </p:nvSpPr>
                <p:spPr>
                  <a:xfrm>
                    <a:off x="1463556" y="314849"/>
                    <a:ext cx="7036315" cy="12884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28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𝟓𝟕𝟐</m:t>
                              </m:r>
                            </m:num>
                            <m:den>
                              <m:r>
                                <a:rPr lang="en-US" sz="28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𝟏𝟎</m:t>
                              </m:r>
                              <m:r>
                                <a:rPr lang="en-US" sz="28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𝟎𝟎</m:t>
                              </m:r>
                            </m:den>
                          </m:f>
                        </m:oMath>
                      </m:oMathPara>
                    </a14:m>
                    <a:endParaRPr kumimoji="0" lang="en-US" sz="4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endParaRPr>
                  </a:p>
                </p:txBody>
              </p:sp>
            </mc:Choice>
            <mc:Fallback xmlns="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1FC9217A-F002-4CBC-34C1-FD13B89B137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63556" y="314849"/>
                    <a:ext cx="7036315" cy="1288488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5" name="Flowchart: Connector 44"/>
            <p:cNvSpPr/>
            <p:nvPr/>
          </p:nvSpPr>
          <p:spPr>
            <a:xfrm>
              <a:off x="1518560" y="5317266"/>
              <a:ext cx="1009962" cy="100253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7" name="图片 8">
            <a:extLst>
              <a:ext uri="{FF2B5EF4-FFF2-40B4-BE49-F238E27FC236}">
                <a16:creationId xmlns:a16="http://schemas.microsoft.com/office/drawing/2014/main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300" y="4232402"/>
            <a:ext cx="2746161" cy="2746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8047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698210">
            <a:off x="1349149" y="-1023663"/>
            <a:ext cx="9754962" cy="8512059"/>
            <a:chOff x="1218520" y="-303389"/>
            <a:chExt cx="9754962" cy="8512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06"/>
            <a:stretch/>
          </p:blipFill>
          <p:spPr>
            <a:xfrm rot="17958201">
              <a:off x="1839971" y="-924840"/>
              <a:ext cx="8512059" cy="975496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/>
            <a:stretch/>
          </p:blipFill>
          <p:spPr>
            <a:xfrm rot="1779046">
              <a:off x="2803292" y="4691199"/>
              <a:ext cx="6030323" cy="3090122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79699" y="2032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585751" y="5142314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9229210" y="-149964"/>
            <a:ext cx="2911284" cy="16640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75EB80-6D5A-FDE7-66D4-28AD4A198A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2291" y="1121464"/>
            <a:ext cx="8047417" cy="46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9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00" y="-1346200"/>
            <a:ext cx="15200677" cy="962845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0F0414-0182-A24A-7E7D-331B50DE46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A67F3D-A272-01B0-5183-0116EAAEB9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7A45E4-B68F-1D57-DF2E-51DF12DC4A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23390" y="1226872"/>
            <a:ext cx="4529721" cy="46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1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HANDCLAP - Kid Dance _ MK Dance Studio">
            <a:hlinkClick r:id="" action="ppaction://media"/>
            <a:extLst>
              <a:ext uri="{FF2B5EF4-FFF2-40B4-BE49-F238E27FC236}">
                <a16:creationId xmlns:a16="http://schemas.microsoft.com/office/drawing/2014/main" id="{6911D2EB-D0E9-5564-59F0-5DD7129867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2984" y="618392"/>
            <a:ext cx="9993271" cy="562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0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4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FA9138-3A59-0CD3-8DE8-2BA42B7E99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48617" y="972463"/>
            <a:ext cx="4944285" cy="46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4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D4D53CB-1F45-DE47-4277-3DD6C296E724}"/>
              </a:ext>
            </a:extLst>
          </p:cNvPr>
          <p:cNvGrpSpPr/>
          <p:nvPr/>
        </p:nvGrpSpPr>
        <p:grpSpPr>
          <a:xfrm>
            <a:off x="3636517" y="361136"/>
            <a:ext cx="5927896" cy="1010627"/>
            <a:chOff x="2378637" y="752266"/>
            <a:chExt cx="7441502" cy="129514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EA88B28-6964-43A6-629D-2AB525C62B1F}"/>
                </a:ext>
              </a:extLst>
            </p:cNvPr>
            <p:cNvSpPr/>
            <p:nvPr/>
          </p:nvSpPr>
          <p:spPr>
            <a:xfrm>
              <a:off x="2430609" y="919598"/>
              <a:ext cx="7337559" cy="1127809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83E475-89C9-6329-A620-F8C2468B6113}"/>
                </a:ext>
              </a:extLst>
            </p:cNvPr>
            <p:cNvSpPr txBox="1"/>
            <p:nvPr/>
          </p:nvSpPr>
          <p:spPr>
            <a:xfrm>
              <a:off x="2378637" y="752266"/>
              <a:ext cx="7441502" cy="1195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Chọn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thập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phân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thích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hợp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với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đọc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thập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phân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đó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C71C2F2-E28F-566D-4D72-C20A5336A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1034" y="188485"/>
            <a:ext cx="1347333" cy="160338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BBCBB90-B8DB-84F3-EF2C-E150C6C47BAE}"/>
              </a:ext>
            </a:extLst>
          </p:cNvPr>
          <p:cNvGrpSpPr/>
          <p:nvPr/>
        </p:nvGrpSpPr>
        <p:grpSpPr>
          <a:xfrm>
            <a:off x="694814" y="1162712"/>
            <a:ext cx="7468546" cy="1733034"/>
            <a:chOff x="694814" y="1162712"/>
            <a:chExt cx="7468546" cy="173303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4D68094-6992-CC83-4007-3CC7F4FF283F}"/>
                </a:ext>
              </a:extLst>
            </p:cNvPr>
            <p:cNvGrpSpPr/>
            <p:nvPr/>
          </p:nvGrpSpPr>
          <p:grpSpPr>
            <a:xfrm>
              <a:off x="1152012" y="1916251"/>
              <a:ext cx="7011348" cy="811594"/>
              <a:chOff x="4726096" y="4531225"/>
              <a:chExt cx="3336748" cy="956485"/>
            </a:xfrm>
          </p:grpSpPr>
          <p:sp>
            <p:nvSpPr>
              <p:cNvPr id="17" name="Speech Bubble: Rectangle with Corners Rounded 16">
                <a:extLst>
                  <a:ext uri="{FF2B5EF4-FFF2-40B4-BE49-F238E27FC236}">
                    <a16:creationId xmlns:a16="http://schemas.microsoft.com/office/drawing/2014/main" id="{D25AADB4-A463-9C3E-BDD4-E681F548B7D8}"/>
                  </a:ext>
                </a:extLst>
              </p:cNvPr>
              <p:cNvSpPr/>
              <p:nvPr/>
            </p:nvSpPr>
            <p:spPr>
              <a:xfrm>
                <a:off x="4937389" y="4531225"/>
                <a:ext cx="2666421" cy="956485"/>
              </a:xfrm>
              <a:prstGeom prst="roundRect">
                <a:avLst/>
              </a:prstGeom>
              <a:solidFill>
                <a:srgbClr val="E1FBF7"/>
              </a:solidFill>
              <a:ln w="28575">
                <a:solidFill>
                  <a:srgbClr val="1EC4A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D2FAB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58010E3-D01B-EB7A-BBC9-F17F7A94B4A8}"/>
                  </a:ext>
                </a:extLst>
              </p:cNvPr>
              <p:cNvSpPr txBox="1"/>
              <p:nvPr/>
            </p:nvSpPr>
            <p:spPr>
              <a:xfrm>
                <a:off x="4726096" y="4564518"/>
                <a:ext cx="3336748" cy="682228"/>
              </a:xfrm>
              <a:prstGeom prst="round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Bốn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trăm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mười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lăm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phẩy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hai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0" name="Picture 19" descr="A cartoon of a rabbit holding a carrot&#10;&#10;Description automatically generated">
              <a:extLst>
                <a:ext uri="{FF2B5EF4-FFF2-40B4-BE49-F238E27FC236}">
                  <a16:creationId xmlns:a16="http://schemas.microsoft.com/office/drawing/2014/main" id="{5A8F0765-8458-6343-B080-C173A1CA6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14" y="1162712"/>
              <a:ext cx="1733034" cy="173303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E014D57-4F0D-BCCC-35E4-F9690B99C496}"/>
              </a:ext>
            </a:extLst>
          </p:cNvPr>
          <p:cNvGrpSpPr/>
          <p:nvPr/>
        </p:nvGrpSpPr>
        <p:grpSpPr>
          <a:xfrm>
            <a:off x="661628" y="2269272"/>
            <a:ext cx="6597918" cy="1733034"/>
            <a:chOff x="694814" y="1162712"/>
            <a:chExt cx="6597918" cy="173303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FF7C200-E731-7F9B-558E-9B71C867F907}"/>
                </a:ext>
              </a:extLst>
            </p:cNvPr>
            <p:cNvGrpSpPr/>
            <p:nvPr/>
          </p:nvGrpSpPr>
          <p:grpSpPr>
            <a:xfrm>
              <a:off x="1595990" y="1777938"/>
              <a:ext cx="5696742" cy="1055608"/>
              <a:chOff x="4937388" y="4368218"/>
              <a:chExt cx="2711118" cy="1244062"/>
            </a:xfrm>
          </p:grpSpPr>
          <p:sp>
            <p:nvSpPr>
              <p:cNvPr id="25" name="Speech Bubble: Rectangle with Corners Rounded 16">
                <a:extLst>
                  <a:ext uri="{FF2B5EF4-FFF2-40B4-BE49-F238E27FC236}">
                    <a16:creationId xmlns:a16="http://schemas.microsoft.com/office/drawing/2014/main" id="{0BF10ED6-38AF-C0C5-A393-86C495C81252}"/>
                  </a:ext>
                </a:extLst>
              </p:cNvPr>
              <p:cNvSpPr/>
              <p:nvPr/>
            </p:nvSpPr>
            <p:spPr>
              <a:xfrm>
                <a:off x="4937388" y="4531225"/>
                <a:ext cx="2682215" cy="956485"/>
              </a:xfrm>
              <a:prstGeom prst="roundRect">
                <a:avLst/>
              </a:prstGeom>
              <a:solidFill>
                <a:srgbClr val="E1FBF7"/>
              </a:solidFill>
              <a:ln w="28575">
                <a:solidFill>
                  <a:srgbClr val="1EC4A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D2FAB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4C6846E-1DA7-BA86-FB2F-228C19B0EF7A}"/>
                  </a:ext>
                </a:extLst>
              </p:cNvPr>
              <p:cNvSpPr txBox="1"/>
              <p:nvPr/>
            </p:nvSpPr>
            <p:spPr>
              <a:xfrm>
                <a:off x="5000329" y="4368218"/>
                <a:ext cx="2648177" cy="1244062"/>
              </a:xfrm>
              <a:prstGeom prst="round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Bảy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mươi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mốt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phẩy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tám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mươi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tư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4" name="Picture 23" descr="A cartoon of a rabbit holding a carrot&#10;&#10;Description automatically generated">
              <a:extLst>
                <a:ext uri="{FF2B5EF4-FFF2-40B4-BE49-F238E27FC236}">
                  <a16:creationId xmlns:a16="http://schemas.microsoft.com/office/drawing/2014/main" id="{3DD59093-CF39-6CDD-6930-2A58F0CCB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14" y="1162712"/>
              <a:ext cx="1733034" cy="173303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CD9F294-CF85-33D0-4EF7-96190EE5EA75}"/>
              </a:ext>
            </a:extLst>
          </p:cNvPr>
          <p:cNvGrpSpPr/>
          <p:nvPr/>
        </p:nvGrpSpPr>
        <p:grpSpPr>
          <a:xfrm>
            <a:off x="694814" y="3283763"/>
            <a:ext cx="6504003" cy="1733034"/>
            <a:chOff x="694814" y="1162712"/>
            <a:chExt cx="6504003" cy="173303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4EFB07A-5668-F2D4-553C-C19560E882FB}"/>
                </a:ext>
              </a:extLst>
            </p:cNvPr>
            <p:cNvGrpSpPr/>
            <p:nvPr/>
          </p:nvGrpSpPr>
          <p:grpSpPr>
            <a:xfrm>
              <a:off x="1595992" y="1761261"/>
              <a:ext cx="5602825" cy="1055608"/>
              <a:chOff x="4937388" y="4348566"/>
              <a:chExt cx="2666422" cy="1244062"/>
            </a:xfrm>
          </p:grpSpPr>
          <p:sp>
            <p:nvSpPr>
              <p:cNvPr id="30" name="Speech Bubble: Rectangle with Corners Rounded 16">
                <a:extLst>
                  <a:ext uri="{FF2B5EF4-FFF2-40B4-BE49-F238E27FC236}">
                    <a16:creationId xmlns:a16="http://schemas.microsoft.com/office/drawing/2014/main" id="{9914D4C2-7C3E-E497-8BED-2291DFB50675}"/>
                  </a:ext>
                </a:extLst>
              </p:cNvPr>
              <p:cNvSpPr/>
              <p:nvPr/>
            </p:nvSpPr>
            <p:spPr>
              <a:xfrm>
                <a:off x="4937388" y="4531225"/>
                <a:ext cx="2666422" cy="956485"/>
              </a:xfrm>
              <a:prstGeom prst="roundRect">
                <a:avLst/>
              </a:prstGeom>
              <a:solidFill>
                <a:srgbClr val="E1FBF7"/>
              </a:solidFill>
              <a:ln w="28575">
                <a:solidFill>
                  <a:srgbClr val="1EC4A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D2FAB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A06A27A-6A21-E42A-FCE6-63229292C37A}"/>
                  </a:ext>
                </a:extLst>
              </p:cNvPr>
              <p:cNvSpPr txBox="1"/>
              <p:nvPr/>
            </p:nvSpPr>
            <p:spPr>
              <a:xfrm>
                <a:off x="4987882" y="4348566"/>
                <a:ext cx="2565434" cy="1244062"/>
              </a:xfrm>
              <a:prstGeom prst="round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Không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phẩy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chín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trăm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ba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mươi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lăm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9" name="Picture 28" descr="A cartoon of a rabbit holding a carrot&#10;&#10;Description automatically generated">
              <a:extLst>
                <a:ext uri="{FF2B5EF4-FFF2-40B4-BE49-F238E27FC236}">
                  <a16:creationId xmlns:a16="http://schemas.microsoft.com/office/drawing/2014/main" id="{442A87B5-DDDF-5A34-D8E4-19CC13932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14" y="1162712"/>
              <a:ext cx="1733034" cy="173303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FA063DC-9C9A-80D7-8F80-8E99BECF45FF}"/>
              </a:ext>
            </a:extLst>
          </p:cNvPr>
          <p:cNvGrpSpPr/>
          <p:nvPr/>
        </p:nvGrpSpPr>
        <p:grpSpPr>
          <a:xfrm>
            <a:off x="694814" y="4390323"/>
            <a:ext cx="6564734" cy="1801083"/>
            <a:chOff x="694814" y="1162712"/>
            <a:chExt cx="6409936" cy="1733034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68DC39A-082F-6DC6-8A56-BC89363CA33B}"/>
                </a:ext>
              </a:extLst>
            </p:cNvPr>
            <p:cNvGrpSpPr/>
            <p:nvPr/>
          </p:nvGrpSpPr>
          <p:grpSpPr>
            <a:xfrm>
              <a:off x="1575614" y="1809299"/>
              <a:ext cx="5529136" cy="1015724"/>
              <a:chOff x="4927690" y="4405182"/>
              <a:chExt cx="2631353" cy="1197058"/>
            </a:xfrm>
          </p:grpSpPr>
          <p:sp>
            <p:nvSpPr>
              <p:cNvPr id="35" name="Speech Bubble: Rectangle with Corners Rounded 16">
                <a:extLst>
                  <a:ext uri="{FF2B5EF4-FFF2-40B4-BE49-F238E27FC236}">
                    <a16:creationId xmlns:a16="http://schemas.microsoft.com/office/drawing/2014/main" id="{2497051B-D0CC-8699-7A2E-DF034E1C8FF0}"/>
                  </a:ext>
                </a:extLst>
              </p:cNvPr>
              <p:cNvSpPr/>
              <p:nvPr/>
            </p:nvSpPr>
            <p:spPr>
              <a:xfrm>
                <a:off x="4937388" y="4531225"/>
                <a:ext cx="2621655" cy="956485"/>
              </a:xfrm>
              <a:prstGeom prst="roundRect">
                <a:avLst/>
              </a:prstGeom>
              <a:solidFill>
                <a:srgbClr val="E1FBF7"/>
              </a:solidFill>
              <a:ln w="28575">
                <a:solidFill>
                  <a:srgbClr val="1EC4A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D2FAB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2310B8E-E53B-DAE2-C6C4-ABFC94887ED8}"/>
                  </a:ext>
                </a:extLst>
              </p:cNvPr>
              <p:cNvSpPr txBox="1"/>
              <p:nvPr/>
            </p:nvSpPr>
            <p:spPr>
              <a:xfrm>
                <a:off x="4927690" y="4405182"/>
                <a:ext cx="2631353" cy="1197058"/>
              </a:xfrm>
              <a:prstGeom prst="round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Ba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phẩy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một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nghìn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bốn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trăm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mười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52A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sáu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34" name="Picture 33" descr="A cartoon of a rabbit holding a carrot&#10;&#10;Description automatically generated">
              <a:extLst>
                <a:ext uri="{FF2B5EF4-FFF2-40B4-BE49-F238E27FC236}">
                  <a16:creationId xmlns:a16="http://schemas.microsoft.com/office/drawing/2014/main" id="{C32E4D7D-EF17-0529-941F-108814186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14" y="1162712"/>
              <a:ext cx="1733034" cy="1733034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73B9926-59F8-098B-2F5B-AC850B1E2515}"/>
              </a:ext>
            </a:extLst>
          </p:cNvPr>
          <p:cNvGrpSpPr/>
          <p:nvPr/>
        </p:nvGrpSpPr>
        <p:grpSpPr>
          <a:xfrm>
            <a:off x="8824525" y="1330923"/>
            <a:ext cx="2976168" cy="1836540"/>
            <a:chOff x="8788965" y="1449414"/>
            <a:chExt cx="2976168" cy="1836540"/>
          </a:xfrm>
        </p:grpSpPr>
        <p:pic>
          <p:nvPicPr>
            <p:cNvPr id="38" name="Picture 37" descr="A cartoon carrot with green leaves&#10;&#10;Description automatically generated">
              <a:extLst>
                <a:ext uri="{FF2B5EF4-FFF2-40B4-BE49-F238E27FC236}">
                  <a16:creationId xmlns:a16="http://schemas.microsoft.com/office/drawing/2014/main" id="{82B1B8E9-C5F1-CF23-447A-DA86657A67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43" r="22650" b="15448"/>
            <a:stretch/>
          </p:blipFill>
          <p:spPr>
            <a:xfrm rot="3880086">
              <a:off x="9362537" y="883357"/>
              <a:ext cx="1836540" cy="2968653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C94804D-5C74-55A8-CB89-012870A2EAAC}"/>
                </a:ext>
              </a:extLst>
            </p:cNvPr>
            <p:cNvSpPr txBox="1"/>
            <p:nvPr/>
          </p:nvSpPr>
          <p:spPr>
            <a:xfrm>
              <a:off x="8788965" y="1998555"/>
              <a:ext cx="2322520" cy="64698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71,84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6C4ACBE-75E9-AC4C-7BDD-9B1AF0BCFDD5}"/>
              </a:ext>
            </a:extLst>
          </p:cNvPr>
          <p:cNvGrpSpPr/>
          <p:nvPr/>
        </p:nvGrpSpPr>
        <p:grpSpPr>
          <a:xfrm flipH="1">
            <a:off x="8170877" y="2453522"/>
            <a:ext cx="2976168" cy="1836540"/>
            <a:chOff x="8788965" y="1449414"/>
            <a:chExt cx="2976168" cy="1836540"/>
          </a:xfrm>
        </p:grpSpPr>
        <p:pic>
          <p:nvPicPr>
            <p:cNvPr id="42" name="Picture 41" descr="A cartoon carrot with green leaves&#10;&#10;Description automatically generated">
              <a:extLst>
                <a:ext uri="{FF2B5EF4-FFF2-40B4-BE49-F238E27FC236}">
                  <a16:creationId xmlns:a16="http://schemas.microsoft.com/office/drawing/2014/main" id="{38DF4E31-F556-B761-6467-C3586AEA4E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43" r="22650" b="15448"/>
            <a:stretch/>
          </p:blipFill>
          <p:spPr>
            <a:xfrm rot="3880086">
              <a:off x="9362537" y="883357"/>
              <a:ext cx="1836540" cy="2968653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07A7B5C-D829-7BE5-B9EE-9B08D9304F63}"/>
                </a:ext>
              </a:extLst>
            </p:cNvPr>
            <p:cNvSpPr txBox="1"/>
            <p:nvPr/>
          </p:nvSpPr>
          <p:spPr>
            <a:xfrm>
              <a:off x="8788965" y="1998555"/>
              <a:ext cx="2322520" cy="64698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152A20"/>
                  </a:solidFill>
                  <a:latin typeface="Cambria" panose="02040503050406030204" pitchFamily="18" charset="0"/>
                </a:rPr>
                <a:t>3,1416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F72A527-EDFA-DE4D-C885-8CE5E5670A6F}"/>
              </a:ext>
            </a:extLst>
          </p:cNvPr>
          <p:cNvGrpSpPr/>
          <p:nvPr/>
        </p:nvGrpSpPr>
        <p:grpSpPr>
          <a:xfrm>
            <a:off x="8885257" y="3549548"/>
            <a:ext cx="2976168" cy="1836540"/>
            <a:chOff x="8788965" y="1449414"/>
            <a:chExt cx="2976168" cy="1836540"/>
          </a:xfrm>
        </p:grpSpPr>
        <p:pic>
          <p:nvPicPr>
            <p:cNvPr id="45" name="Picture 44" descr="A cartoon carrot with green leaves&#10;&#10;Description automatically generated">
              <a:extLst>
                <a:ext uri="{FF2B5EF4-FFF2-40B4-BE49-F238E27FC236}">
                  <a16:creationId xmlns:a16="http://schemas.microsoft.com/office/drawing/2014/main" id="{67C3D178-8DCA-3503-82A4-AB7E08E8B6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43" r="22650" b="15448"/>
            <a:stretch/>
          </p:blipFill>
          <p:spPr>
            <a:xfrm rot="3880086">
              <a:off x="9362537" y="883357"/>
              <a:ext cx="1836540" cy="2968653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2162D01-ED99-7093-899F-DDF154D82CFF}"/>
                </a:ext>
              </a:extLst>
            </p:cNvPr>
            <p:cNvSpPr txBox="1"/>
            <p:nvPr/>
          </p:nvSpPr>
          <p:spPr>
            <a:xfrm>
              <a:off x="8788965" y="1998555"/>
              <a:ext cx="2322520" cy="64698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152A20"/>
                  </a:solidFill>
                  <a:latin typeface="Cambria" panose="02040503050406030204" pitchFamily="18" charset="0"/>
                </a:rPr>
                <a:t>415,2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7E9A71A-D80E-2944-2925-E86383B4FF7E}"/>
              </a:ext>
            </a:extLst>
          </p:cNvPr>
          <p:cNvGrpSpPr/>
          <p:nvPr/>
        </p:nvGrpSpPr>
        <p:grpSpPr>
          <a:xfrm flipH="1">
            <a:off x="8305805" y="4767795"/>
            <a:ext cx="2976168" cy="1836540"/>
            <a:chOff x="8788965" y="1449414"/>
            <a:chExt cx="2976168" cy="1836540"/>
          </a:xfrm>
        </p:grpSpPr>
        <p:pic>
          <p:nvPicPr>
            <p:cNvPr id="48" name="Picture 47" descr="A cartoon carrot with green leaves&#10;&#10;Description automatically generated">
              <a:extLst>
                <a:ext uri="{FF2B5EF4-FFF2-40B4-BE49-F238E27FC236}">
                  <a16:creationId xmlns:a16="http://schemas.microsoft.com/office/drawing/2014/main" id="{4FEFAF9C-E3E6-D0B4-CFD0-865F6904B6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43" r="22650" b="15448"/>
            <a:stretch/>
          </p:blipFill>
          <p:spPr>
            <a:xfrm rot="3880086">
              <a:off x="9362537" y="883357"/>
              <a:ext cx="1836540" cy="296865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C7C2ED1-D5C8-0751-E5CC-D3C709AD34E5}"/>
                </a:ext>
              </a:extLst>
            </p:cNvPr>
            <p:cNvSpPr txBox="1"/>
            <p:nvPr/>
          </p:nvSpPr>
          <p:spPr>
            <a:xfrm>
              <a:off x="8788965" y="1998555"/>
              <a:ext cx="2322520" cy="64698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152A20"/>
                  </a:solidFill>
                  <a:latin typeface="Cambria" panose="02040503050406030204" pitchFamily="18" charset="0"/>
                </a:rPr>
                <a:t>0,935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7A3908D-31C0-E896-FDFC-B8F7F3F05F4A}"/>
              </a:ext>
            </a:extLst>
          </p:cNvPr>
          <p:cNvCxnSpPr>
            <a:cxnSpLocks/>
          </p:cNvCxnSpPr>
          <p:nvPr/>
        </p:nvCxnSpPr>
        <p:spPr>
          <a:xfrm>
            <a:off x="7176175" y="2269272"/>
            <a:ext cx="1842870" cy="21738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4B29AFB-6FB7-8A9C-D782-38760F2AA64B}"/>
              </a:ext>
            </a:extLst>
          </p:cNvPr>
          <p:cNvCxnSpPr>
            <a:cxnSpLocks/>
          </p:cNvCxnSpPr>
          <p:nvPr/>
        </p:nvCxnSpPr>
        <p:spPr>
          <a:xfrm flipV="1">
            <a:off x="7209361" y="2282258"/>
            <a:ext cx="1698534" cy="11055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ABDD9D29-3F07-66D4-1D8D-EE2F5A6C10D5}"/>
              </a:ext>
            </a:extLst>
          </p:cNvPr>
          <p:cNvCxnSpPr>
            <a:cxnSpLocks/>
          </p:cNvCxnSpPr>
          <p:nvPr/>
        </p:nvCxnSpPr>
        <p:spPr>
          <a:xfrm>
            <a:off x="7224226" y="4429408"/>
            <a:ext cx="1281821" cy="10862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6E1581D-75F8-D949-BEED-3ACE2957B1BD}"/>
              </a:ext>
            </a:extLst>
          </p:cNvPr>
          <p:cNvCxnSpPr>
            <a:cxnSpLocks/>
          </p:cNvCxnSpPr>
          <p:nvPr/>
        </p:nvCxnSpPr>
        <p:spPr>
          <a:xfrm flipV="1">
            <a:off x="7290632" y="3662175"/>
            <a:ext cx="1240824" cy="19924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67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267FD81-FC93-2799-81BA-9EB02DEA5763}"/>
              </a:ext>
            </a:extLst>
          </p:cNvPr>
          <p:cNvGrpSpPr/>
          <p:nvPr/>
        </p:nvGrpSpPr>
        <p:grpSpPr>
          <a:xfrm>
            <a:off x="2331073" y="630376"/>
            <a:ext cx="1699749" cy="1015663"/>
            <a:chOff x="2430609" y="919598"/>
            <a:chExt cx="1648659" cy="101566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54221E1-758A-A582-BAFC-4D3A8DE2305C}"/>
                </a:ext>
              </a:extLst>
            </p:cNvPr>
            <p:cNvSpPr/>
            <p:nvPr/>
          </p:nvSpPr>
          <p:spPr>
            <a:xfrm>
              <a:off x="2430609" y="919598"/>
              <a:ext cx="1558159" cy="1015663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BDDAB3A-834B-B4EF-53D5-F0A42233871B}"/>
                </a:ext>
              </a:extLst>
            </p:cNvPr>
            <p:cNvSpPr txBox="1"/>
            <p:nvPr/>
          </p:nvSpPr>
          <p:spPr>
            <a:xfrm>
              <a:off x="2641091" y="919598"/>
              <a:ext cx="14381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F80C73B-C0C5-EACC-56A9-B9B661D14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269" y="483359"/>
            <a:ext cx="1347333" cy="16033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A43D1715-44B1-D2F0-B553-986E8D092E9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94407797"/>
                  </p:ext>
                </p:extLst>
              </p:nvPr>
            </p:nvGraphicFramePr>
            <p:xfrm>
              <a:off x="4223298" y="1032610"/>
              <a:ext cx="6481594" cy="458743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240797">
                      <a:extLst>
                        <a:ext uri="{9D8B030D-6E8A-4147-A177-3AD203B41FA5}">
                          <a16:colId xmlns:a16="http://schemas.microsoft.com/office/drawing/2014/main" val="543713263"/>
                        </a:ext>
                      </a:extLst>
                    </a:gridCol>
                    <a:gridCol w="3240797">
                      <a:extLst>
                        <a:ext uri="{9D8B030D-6E8A-4147-A177-3AD203B41FA5}">
                          <a16:colId xmlns:a16="http://schemas.microsoft.com/office/drawing/2014/main" val="13158235"/>
                        </a:ext>
                      </a:extLst>
                    </a:gridCol>
                  </a:tblGrid>
                  <a:tr h="957767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algn="ctr"/>
                          <a:r>
                            <a:rPr lang="en-US" sz="2400" dirty="0" err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Phân</a:t>
                          </a:r>
                          <a:r>
                            <a:rPr lang="en-US" sz="2400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dirty="0" err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Chuyển</a:t>
                          </a:r>
                          <a:r>
                            <a:rPr lang="en-US" sz="2400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thành</a:t>
                          </a:r>
                          <a:r>
                            <a:rPr lang="en-US" sz="2400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dirty="0" err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phân</a:t>
                          </a:r>
                          <a:r>
                            <a:rPr lang="en-US" sz="2400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2400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thập</a:t>
                          </a:r>
                          <a:r>
                            <a:rPr lang="en-US" sz="2400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phân</a:t>
                          </a:r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29155864"/>
                      </a:ext>
                    </a:extLst>
                  </a:tr>
                  <a:tr h="95776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i="1" kern="1200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i="1" kern="1200" dirty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7</m:t>
                                    </m:r>
                                  </m:num>
                                  <m:den>
                                    <m:r>
                                      <a:rPr lang="en-US" sz="3200" i="1" kern="1200" dirty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200" i="1" kern="12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i="1" kern="1200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0" i="1" kern="1200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35</m:t>
                                    </m:r>
                                  </m:num>
                                  <m:den>
                                    <m:r>
                                      <a:rPr lang="en-US" sz="3200" b="0" i="1" kern="1200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10</m:t>
                                    </m:r>
                                    <m:r>
                                      <a:rPr lang="en-US" sz="3200" i="1" kern="1200" dirty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200" i="1" kern="12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21409982"/>
                      </a:ext>
                    </a:extLst>
                  </a:tr>
                  <a:tr h="95776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i="1" kern="1200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0" i="1" kern="1200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12</m:t>
                                    </m:r>
                                  </m:num>
                                  <m:den>
                                    <m:r>
                                      <a:rPr lang="en-US" sz="3200" i="1" kern="1200" dirty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lang="en-US" sz="3200" b="0" i="1" kern="1200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200" i="1" kern="12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i="1" kern="1200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0" i="1" kern="1200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48</m:t>
                                    </m:r>
                                  </m:num>
                                  <m:den>
                                    <m:r>
                                      <a:rPr lang="en-US" sz="3200" b="0" i="1" kern="1200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10</m:t>
                                    </m:r>
                                    <m:r>
                                      <a:rPr lang="en-US" sz="3200" i="1" kern="1200" dirty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200" i="1" kern="12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12227423"/>
                      </a:ext>
                    </a:extLst>
                  </a:tr>
                  <a:tr h="95776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i="1" kern="1200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0" i="1" kern="1200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4</m:t>
                                    </m:r>
                                  </m:num>
                                  <m:den>
                                    <m:r>
                                      <a:rPr lang="en-US" sz="3200" b="0" i="1" kern="1200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125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200" i="1" kern="12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i="1" kern="1200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0" i="1" kern="1200" dirty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32</m:t>
                                    </m:r>
                                  </m:num>
                                  <m:den>
                                    <m:r>
                                      <a:rPr lang="en-US" sz="3200" b="0" i="1" kern="1200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100</m:t>
                                    </m:r>
                                    <m:r>
                                      <a:rPr lang="en-US" sz="3200" i="1" kern="1200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200" i="1" kern="12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6764366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A43D1715-44B1-D2F0-B553-986E8D092E9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94407797"/>
                  </p:ext>
                </p:extLst>
              </p:nvPr>
            </p:nvGraphicFramePr>
            <p:xfrm>
              <a:off x="4223298" y="1032610"/>
              <a:ext cx="6481594" cy="458743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240797">
                      <a:extLst>
                        <a:ext uri="{9D8B030D-6E8A-4147-A177-3AD203B41FA5}">
                          <a16:colId xmlns:a16="http://schemas.microsoft.com/office/drawing/2014/main" val="543713263"/>
                        </a:ext>
                      </a:extLst>
                    </a:gridCol>
                    <a:gridCol w="3240797">
                      <a:extLst>
                        <a:ext uri="{9D8B030D-6E8A-4147-A177-3AD203B41FA5}">
                          <a16:colId xmlns:a16="http://schemas.microsoft.com/office/drawing/2014/main" val="13158235"/>
                        </a:ext>
                      </a:extLst>
                    </a:gridCol>
                  </a:tblGrid>
                  <a:tr h="1554480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algn="ctr"/>
                          <a:r>
                            <a:rPr lang="en-US" sz="2400" dirty="0" err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Phân</a:t>
                          </a:r>
                          <a:r>
                            <a:rPr lang="en-US" sz="2400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dirty="0" err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Chuyển</a:t>
                          </a:r>
                          <a:r>
                            <a:rPr lang="en-US" sz="2400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thành</a:t>
                          </a:r>
                          <a:r>
                            <a:rPr lang="en-US" sz="2400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dirty="0" err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phân</a:t>
                          </a:r>
                          <a:r>
                            <a:rPr lang="en-US" sz="2400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2400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thập</a:t>
                          </a:r>
                          <a:r>
                            <a:rPr lang="en-US" sz="2400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phân</a:t>
                          </a:r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algn="ctr"/>
                          <a:endParaRPr lang="en-US" sz="24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29155864"/>
                      </a:ext>
                    </a:extLst>
                  </a:tr>
                  <a:tr h="101758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88" t="-153293" r="-100188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376" t="-153293" r="-376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21409982"/>
                      </a:ext>
                    </a:extLst>
                  </a:tr>
                  <a:tr h="1007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88" t="-254819" r="-100188" b="-1012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376" t="-254819" r="-376" b="-1012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12227423"/>
                      </a:ext>
                    </a:extLst>
                  </a:tr>
                  <a:tr h="1007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88" t="-356970" r="-100188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376" t="-356970" r="-376" b="-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67643661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37056DF5-61B4-7F89-D408-00CAE0BEEEF0}"/>
              </a:ext>
            </a:extLst>
          </p:cNvPr>
          <p:cNvGrpSpPr/>
          <p:nvPr/>
        </p:nvGrpSpPr>
        <p:grpSpPr>
          <a:xfrm>
            <a:off x="8876013" y="2632192"/>
            <a:ext cx="528187" cy="482495"/>
            <a:chOff x="3208176" y="5138974"/>
            <a:chExt cx="815472" cy="74492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49AD4391-762D-DAD9-6139-346AFE2BCFD9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76DB188-08F2-3153-3AA0-95BC744C27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8ECFB86-7FEE-A94B-6024-5DF7B89AA405}"/>
              </a:ext>
            </a:extLst>
          </p:cNvPr>
          <p:cNvGrpSpPr/>
          <p:nvPr/>
        </p:nvGrpSpPr>
        <p:grpSpPr>
          <a:xfrm>
            <a:off x="8866390" y="3645235"/>
            <a:ext cx="528187" cy="482495"/>
            <a:chOff x="3208176" y="5138974"/>
            <a:chExt cx="815472" cy="74492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75ED89D6-F13B-27B0-D9FB-93DA4F73DCA9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7D4A6B8-15A7-DE09-D00D-3681D10FF5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BB2FEDC-5BCA-3246-8B75-A61F7E5041E3}"/>
              </a:ext>
            </a:extLst>
          </p:cNvPr>
          <p:cNvGrpSpPr/>
          <p:nvPr/>
        </p:nvGrpSpPr>
        <p:grpSpPr>
          <a:xfrm>
            <a:off x="8623006" y="5206253"/>
            <a:ext cx="914400" cy="619137"/>
            <a:chOff x="3208176" y="5138974"/>
            <a:chExt cx="815472" cy="744927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922C436-8308-CE96-5B6A-082E30C8BDA4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777EAF4-D82C-65EF-1423-1A6C9784A8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pic>
        <p:nvPicPr>
          <p:cNvPr id="30" name="Picture 29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21659133-CD0A-FCCB-E205-F960C30136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56" y="2445454"/>
            <a:ext cx="3269704" cy="392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8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C8A0005-133B-251D-1C4E-8489EF767473}"/>
              </a:ext>
            </a:extLst>
          </p:cNvPr>
          <p:cNvGrpSpPr/>
          <p:nvPr/>
        </p:nvGrpSpPr>
        <p:grpSpPr>
          <a:xfrm>
            <a:off x="2180847" y="531454"/>
            <a:ext cx="9302882" cy="1569660"/>
            <a:chOff x="2430609" y="748767"/>
            <a:chExt cx="10350202" cy="167092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257DCD3-707D-3BB4-64A4-30907AB73424}"/>
                </a:ext>
              </a:extLst>
            </p:cNvPr>
            <p:cNvSpPr/>
            <p:nvPr/>
          </p:nvSpPr>
          <p:spPr>
            <a:xfrm>
              <a:off x="2430609" y="784543"/>
              <a:ext cx="10267043" cy="1150719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85C0E4-52CD-CA30-8041-610E4F813DC5}"/>
                </a:ext>
              </a:extLst>
            </p:cNvPr>
            <p:cNvSpPr txBox="1"/>
            <p:nvPr/>
          </p:nvSpPr>
          <p:spPr>
            <a:xfrm>
              <a:off x="2557932" y="748767"/>
              <a:ext cx="10222879" cy="1670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Chuyển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phân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thập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phân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thập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phân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rồi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đọc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thập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phân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đó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6B3E2CE-41E9-D442-D7FA-E0A4AFC98601}"/>
              </a:ext>
            </a:extLst>
          </p:cNvPr>
          <p:cNvSpPr txBox="1"/>
          <p:nvPr/>
        </p:nvSpPr>
        <p:spPr>
          <a:xfrm>
            <a:off x="4192192" y="4109705"/>
            <a:ext cx="4758612" cy="739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30687F"/>
                </a:solidFill>
                <a:latin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30687F"/>
                </a:solidFill>
                <a:latin typeface="Cambria" panose="02040503050406030204" pitchFamily="18" charset="0"/>
              </a:rPr>
              <a:t>: </a:t>
            </a:r>
            <a:r>
              <a:rPr lang="en-US" sz="3200" b="1" dirty="0" err="1">
                <a:solidFill>
                  <a:srgbClr val="30687F"/>
                </a:solidFill>
                <a:latin typeface="Cambria" panose="02040503050406030204" pitchFamily="18" charset="0"/>
              </a:rPr>
              <a:t>Bốn</a:t>
            </a:r>
            <a:r>
              <a:rPr lang="en-US" sz="3200" b="1" dirty="0">
                <a:solidFill>
                  <a:srgbClr val="30687F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0687F"/>
                </a:solidFill>
                <a:latin typeface="Cambria" panose="02040503050406030204" pitchFamily="18" charset="0"/>
              </a:rPr>
              <a:t>phẩy</a:t>
            </a:r>
            <a:r>
              <a:rPr lang="en-US" sz="3200" b="1" dirty="0">
                <a:solidFill>
                  <a:srgbClr val="30687F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0687F"/>
                </a:solidFill>
                <a:latin typeface="Cambria" panose="02040503050406030204" pitchFamily="18" charset="0"/>
              </a:rPr>
              <a:t>tám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0687F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90458F5-949F-747F-DF2D-B82400122D27}"/>
              </a:ext>
            </a:extLst>
          </p:cNvPr>
          <p:cNvGrpSpPr/>
          <p:nvPr/>
        </p:nvGrpSpPr>
        <p:grpSpPr>
          <a:xfrm>
            <a:off x="1003237" y="719635"/>
            <a:ext cx="1004597" cy="771831"/>
            <a:chOff x="3027482" y="3402095"/>
            <a:chExt cx="1004597" cy="771831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9423266-DAC1-14C6-EB33-20CC40C97E9A}"/>
                </a:ext>
              </a:extLst>
            </p:cNvPr>
            <p:cNvSpPr/>
            <p:nvPr/>
          </p:nvSpPr>
          <p:spPr>
            <a:xfrm>
              <a:off x="3122045" y="342899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8060373-F5D6-0024-6A88-2D41CF186CED}"/>
                </a:ext>
              </a:extLst>
            </p:cNvPr>
            <p:cNvSpPr txBox="1"/>
            <p:nvPr/>
          </p:nvSpPr>
          <p:spPr>
            <a:xfrm>
              <a:off x="3027482" y="3402095"/>
              <a:ext cx="1004597" cy="6959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453C15B-C398-B2D1-F62C-92E47819A6D6}"/>
              </a:ext>
            </a:extLst>
          </p:cNvPr>
          <p:cNvGrpSpPr/>
          <p:nvPr/>
        </p:nvGrpSpPr>
        <p:grpSpPr>
          <a:xfrm>
            <a:off x="5910417" y="1883993"/>
            <a:ext cx="1526703" cy="1909956"/>
            <a:chOff x="6215217" y="1679648"/>
            <a:chExt cx="1526703" cy="1909956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5420492-FEE5-FD0B-C89B-2E50F40CDC67}"/>
                </a:ext>
              </a:extLst>
            </p:cNvPr>
            <p:cNvSpPr/>
            <p:nvPr/>
          </p:nvSpPr>
          <p:spPr>
            <a:xfrm>
              <a:off x="6215217" y="1679648"/>
              <a:ext cx="1526703" cy="1909956"/>
            </a:xfrm>
            <a:prstGeom prst="roundRect">
              <a:avLst/>
            </a:prstGeom>
            <a:solidFill>
              <a:srgbClr val="F4DDFF"/>
            </a:solidFill>
            <a:ln w="38100"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7BD692D-67B8-1E62-7D61-210718719FEC}"/>
                    </a:ext>
                  </a:extLst>
                </p:cNvPr>
                <p:cNvSpPr txBox="1"/>
                <p:nvPr/>
              </p:nvSpPr>
              <p:spPr>
                <a:xfrm>
                  <a:off x="6571498" y="2101114"/>
                  <a:ext cx="610744" cy="104073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48</m:t>
                            </m:r>
                          </m:num>
                          <m:den>
                            <m:r>
                              <a:rPr lang="en-US" sz="3600" b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US" sz="3600" b="1" dirty="0">
                    <a:solidFill>
                      <a:srgbClr val="000000"/>
                    </a:solidFill>
                    <a:latin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7BD692D-67B8-1E62-7D61-210718719F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1498" y="2101114"/>
                  <a:ext cx="610744" cy="104073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85BCD7E-4EE5-369F-D9E5-8730E3D6AD1A}"/>
              </a:ext>
            </a:extLst>
          </p:cNvPr>
          <p:cNvGrpSpPr/>
          <p:nvPr/>
        </p:nvGrpSpPr>
        <p:grpSpPr>
          <a:xfrm>
            <a:off x="7651771" y="1897463"/>
            <a:ext cx="1526703" cy="1909956"/>
            <a:chOff x="6215217" y="1679648"/>
            <a:chExt cx="1526703" cy="1909956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BF57FFE6-280F-5A08-452B-3EB1BB2167A0}"/>
                </a:ext>
              </a:extLst>
            </p:cNvPr>
            <p:cNvSpPr/>
            <p:nvPr/>
          </p:nvSpPr>
          <p:spPr>
            <a:xfrm>
              <a:off x="6215217" y="1679648"/>
              <a:ext cx="1526703" cy="1909956"/>
            </a:xfrm>
            <a:prstGeom prst="roundRect">
              <a:avLst/>
            </a:prstGeom>
            <a:solidFill>
              <a:srgbClr val="F4DDFF"/>
            </a:solidFill>
            <a:ln w="38100"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19FBBF30-F5EA-B311-BB97-25F2FC4D8ECF}"/>
                    </a:ext>
                  </a:extLst>
                </p:cNvPr>
                <p:cNvSpPr txBox="1"/>
                <p:nvPr/>
              </p:nvSpPr>
              <p:spPr>
                <a:xfrm>
                  <a:off x="6571498" y="2101114"/>
                  <a:ext cx="865622" cy="105201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125</m:t>
                            </m:r>
                          </m:num>
                          <m:den>
                            <m:r>
                              <a:rPr lang="en-US" sz="36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19FBBF30-F5EA-B311-BB97-25F2FC4D8E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1498" y="2101114"/>
                  <a:ext cx="865622" cy="105201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EB766F3-9B1B-8AC5-05A6-D274DE3F2188}"/>
              </a:ext>
            </a:extLst>
          </p:cNvPr>
          <p:cNvGrpSpPr/>
          <p:nvPr/>
        </p:nvGrpSpPr>
        <p:grpSpPr>
          <a:xfrm>
            <a:off x="9486041" y="1884318"/>
            <a:ext cx="1526703" cy="1909956"/>
            <a:chOff x="6215217" y="1679648"/>
            <a:chExt cx="1526703" cy="190995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8274DCF6-588D-243A-419F-0F41692B22C1}"/>
                </a:ext>
              </a:extLst>
            </p:cNvPr>
            <p:cNvSpPr/>
            <p:nvPr/>
          </p:nvSpPr>
          <p:spPr>
            <a:xfrm>
              <a:off x="6215217" y="1679648"/>
              <a:ext cx="1526703" cy="1909956"/>
            </a:xfrm>
            <a:prstGeom prst="roundRect">
              <a:avLst/>
            </a:prstGeom>
            <a:solidFill>
              <a:srgbClr val="F4DDFF"/>
            </a:solidFill>
            <a:ln w="38100"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8F9A8B2-5EE0-6B51-65C3-F611739BC02E}"/>
                    </a:ext>
                  </a:extLst>
                </p:cNvPr>
                <p:cNvSpPr txBox="1"/>
                <p:nvPr/>
              </p:nvSpPr>
              <p:spPr>
                <a:xfrm>
                  <a:off x="6367824" y="2100789"/>
                  <a:ext cx="1221488" cy="104073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39</m:t>
                            </m:r>
                          </m:num>
                          <m:den>
                            <m:r>
                              <a:rPr lang="en-US" sz="36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36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6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00</m:t>
                            </m:r>
                            <m:r>
                              <a:rPr lang="en-US" sz="36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den>
                        </m:f>
                      </m:oMath>
                    </m:oMathPara>
                  </a14:m>
                  <a:endPara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8F9A8B2-5EE0-6B51-65C3-F611739BC0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67824" y="2100789"/>
                  <a:ext cx="1221488" cy="104073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86027BF-A474-AF5D-47C4-3AE579C4E9BC}"/>
              </a:ext>
            </a:extLst>
          </p:cNvPr>
          <p:cNvGrpSpPr/>
          <p:nvPr/>
        </p:nvGrpSpPr>
        <p:grpSpPr>
          <a:xfrm>
            <a:off x="1443099" y="3590948"/>
            <a:ext cx="1526703" cy="1909956"/>
            <a:chOff x="6215217" y="1679648"/>
            <a:chExt cx="1526703" cy="190995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F79DEB27-7078-E3D1-A29D-DCF8DE6035A3}"/>
                </a:ext>
              </a:extLst>
            </p:cNvPr>
            <p:cNvSpPr/>
            <p:nvPr/>
          </p:nvSpPr>
          <p:spPr>
            <a:xfrm>
              <a:off x="6215217" y="1679648"/>
              <a:ext cx="1526703" cy="1909956"/>
            </a:xfrm>
            <a:prstGeom prst="roundRect">
              <a:avLst/>
            </a:prstGeom>
            <a:solidFill>
              <a:srgbClr val="F4DDFF"/>
            </a:solidFill>
            <a:ln w="38100"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349B8AA-DE88-1DC1-FCCD-BD367150A0E3}"/>
                    </a:ext>
                  </a:extLst>
                </p:cNvPr>
                <p:cNvSpPr txBox="1"/>
                <p:nvPr/>
              </p:nvSpPr>
              <p:spPr>
                <a:xfrm>
                  <a:off x="6571498" y="2101114"/>
                  <a:ext cx="610744" cy="104073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48</m:t>
                            </m:r>
                          </m:num>
                          <m:den>
                            <m:r>
                              <a:rPr lang="en-US" sz="3600" b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US" sz="3600" b="1" dirty="0">
                    <a:solidFill>
                      <a:srgbClr val="000000"/>
                    </a:solidFill>
                    <a:latin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349B8AA-DE88-1DC1-FCCD-BD367150A0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1498" y="2101114"/>
                  <a:ext cx="610744" cy="104073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5019020-055B-BAFB-550D-8E8CEC11586C}"/>
                  </a:ext>
                </a:extLst>
              </p:cNvPr>
              <p:cNvSpPr txBox="1"/>
              <p:nvPr/>
            </p:nvSpPr>
            <p:spPr>
              <a:xfrm>
                <a:off x="3238977" y="4268927"/>
                <a:ext cx="129683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A823A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1" i="0" smtClean="0">
                          <a:solidFill>
                            <a:srgbClr val="FA823A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3600" b="1" i="0" smtClean="0">
                          <a:solidFill>
                            <a:srgbClr val="FA823A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600" b="1" i="0" smtClean="0">
                          <a:solidFill>
                            <a:srgbClr val="FA823A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en-US" sz="3600" b="1" dirty="0">
                  <a:solidFill>
                    <a:srgbClr val="FA823A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5019020-055B-BAFB-550D-8E8CEC115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8977" y="4268927"/>
                <a:ext cx="1296830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52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D4563BA-115B-A798-77F4-D090EC50E6D2}"/>
              </a:ext>
            </a:extLst>
          </p:cNvPr>
          <p:cNvGrpSpPr/>
          <p:nvPr/>
        </p:nvGrpSpPr>
        <p:grpSpPr>
          <a:xfrm>
            <a:off x="1464331" y="830663"/>
            <a:ext cx="1526703" cy="1909956"/>
            <a:chOff x="6215217" y="1679648"/>
            <a:chExt cx="1526703" cy="190995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CC07B43-2FD7-6EC8-2F76-A53F59F10E10}"/>
                </a:ext>
              </a:extLst>
            </p:cNvPr>
            <p:cNvSpPr/>
            <p:nvPr/>
          </p:nvSpPr>
          <p:spPr>
            <a:xfrm>
              <a:off x="6215217" y="1679648"/>
              <a:ext cx="1526703" cy="1909956"/>
            </a:xfrm>
            <a:prstGeom prst="roundRect">
              <a:avLst/>
            </a:prstGeom>
            <a:solidFill>
              <a:srgbClr val="F4DDFF"/>
            </a:solidFill>
            <a:ln w="38100"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0A5B310-7832-EAEA-705A-DB6FE6B60BB1}"/>
                    </a:ext>
                  </a:extLst>
                </p:cNvPr>
                <p:cNvSpPr txBox="1"/>
                <p:nvPr/>
              </p:nvSpPr>
              <p:spPr>
                <a:xfrm>
                  <a:off x="6571498" y="2101114"/>
                  <a:ext cx="865622" cy="105201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125</m:t>
                            </m:r>
                          </m:num>
                          <m:den>
                            <m:r>
                              <a:rPr lang="en-US" sz="36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0A5B310-7832-EAEA-705A-DB6FE6B60B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1498" y="2101114"/>
                  <a:ext cx="865622" cy="105201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AED1B9E-3232-A3FA-DD98-D024B1DAE795}"/>
              </a:ext>
            </a:extLst>
          </p:cNvPr>
          <p:cNvGrpSpPr/>
          <p:nvPr/>
        </p:nvGrpSpPr>
        <p:grpSpPr>
          <a:xfrm>
            <a:off x="1490071" y="3429000"/>
            <a:ext cx="1526703" cy="1909956"/>
            <a:chOff x="6215217" y="1679648"/>
            <a:chExt cx="1526703" cy="190995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DFAD1D8-0D7E-55D7-F287-206131D3B1DB}"/>
                </a:ext>
              </a:extLst>
            </p:cNvPr>
            <p:cNvSpPr/>
            <p:nvPr/>
          </p:nvSpPr>
          <p:spPr>
            <a:xfrm>
              <a:off x="6215217" y="1679648"/>
              <a:ext cx="1526703" cy="1909956"/>
            </a:xfrm>
            <a:prstGeom prst="roundRect">
              <a:avLst/>
            </a:prstGeom>
            <a:solidFill>
              <a:srgbClr val="F4DDFF"/>
            </a:solidFill>
            <a:ln w="38100"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5BF4BB60-7A15-5BAD-54CC-66C674B151F4}"/>
                    </a:ext>
                  </a:extLst>
                </p:cNvPr>
                <p:cNvSpPr txBox="1"/>
                <p:nvPr/>
              </p:nvSpPr>
              <p:spPr>
                <a:xfrm>
                  <a:off x="6367824" y="2100789"/>
                  <a:ext cx="1221488" cy="104073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39</m:t>
                            </m:r>
                          </m:num>
                          <m:den>
                            <m:r>
                              <a:rPr lang="en-US" sz="36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36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6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00</m:t>
                            </m:r>
                            <m:r>
                              <a:rPr lang="en-US" sz="36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den>
                        </m:f>
                      </m:oMath>
                    </m:oMathPara>
                  </a14:m>
                  <a:endPara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5BF4BB60-7A15-5BAD-54CC-66C674B151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67824" y="2100789"/>
                  <a:ext cx="1221488" cy="104073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38136DA-16E3-84BC-2972-78D4BBEF3391}"/>
              </a:ext>
            </a:extLst>
          </p:cNvPr>
          <p:cNvSpPr txBox="1"/>
          <p:nvPr/>
        </p:nvSpPr>
        <p:spPr>
          <a:xfrm>
            <a:off x="5001173" y="1400995"/>
            <a:ext cx="4758612" cy="739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30687F"/>
                </a:solidFill>
                <a:latin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30687F"/>
                </a:solidFill>
                <a:latin typeface="Cambria" panose="02040503050406030204" pitchFamily="18" charset="0"/>
              </a:rPr>
              <a:t>: </a:t>
            </a:r>
            <a:r>
              <a:rPr lang="en-US" sz="3200" b="1" dirty="0" err="1">
                <a:solidFill>
                  <a:srgbClr val="30687F"/>
                </a:solidFill>
                <a:latin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30687F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0687F"/>
                </a:solidFill>
                <a:latin typeface="Cambria" panose="02040503050406030204" pitchFamily="18" charset="0"/>
              </a:rPr>
              <a:t>phẩy</a:t>
            </a:r>
            <a:r>
              <a:rPr lang="en-US" sz="3200" b="1" dirty="0">
                <a:solidFill>
                  <a:srgbClr val="30687F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0687F"/>
                </a:solidFill>
                <a:latin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30687F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0687F"/>
                </a:solidFill>
                <a:latin typeface="Cambria" panose="02040503050406030204" pitchFamily="18" charset="0"/>
              </a:rPr>
              <a:t>lăm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0687F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921F24E-D111-D8E4-C19C-48D51AAD9D05}"/>
                  </a:ext>
                </a:extLst>
              </p:cNvPr>
              <p:cNvSpPr txBox="1"/>
              <p:nvPr/>
            </p:nvSpPr>
            <p:spPr>
              <a:xfrm>
                <a:off x="3238977" y="1586687"/>
                <a:ext cx="157254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A823A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1" i="0" smtClean="0">
                          <a:solidFill>
                            <a:srgbClr val="FA823A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600" b="1" i="0" smtClean="0">
                          <a:solidFill>
                            <a:srgbClr val="FA823A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600" b="1" i="0" smtClean="0">
                          <a:solidFill>
                            <a:srgbClr val="FA823A"/>
                          </a:solidFill>
                          <a:latin typeface="Cambria Math" panose="02040503050406030204" pitchFamily="18" charset="0"/>
                        </a:rPr>
                        <m:t>𝟐𝟓</m:t>
                      </m:r>
                    </m:oMath>
                  </m:oMathPara>
                </a14:m>
                <a:endParaRPr lang="en-US" sz="3600" b="1" dirty="0">
                  <a:solidFill>
                    <a:srgbClr val="FA823A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921F24E-D111-D8E4-C19C-48D51AAD9D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8977" y="1586687"/>
                <a:ext cx="1572546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BA9B974C-C2F1-E1BB-73D1-AB05C61616DB}"/>
              </a:ext>
            </a:extLst>
          </p:cNvPr>
          <p:cNvSpPr txBox="1"/>
          <p:nvPr/>
        </p:nvSpPr>
        <p:spPr>
          <a:xfrm>
            <a:off x="5280836" y="3860603"/>
            <a:ext cx="5067124" cy="1478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30687F"/>
                </a:solidFill>
                <a:latin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30687F"/>
                </a:solidFill>
                <a:latin typeface="Cambria" panose="02040503050406030204" pitchFamily="18" charset="0"/>
              </a:rPr>
              <a:t>: </a:t>
            </a:r>
            <a:r>
              <a:rPr lang="en-US" sz="3200" b="1" dirty="0" err="1">
                <a:solidFill>
                  <a:srgbClr val="30687F"/>
                </a:solidFill>
                <a:latin typeface="Cambria" panose="02040503050406030204" pitchFamily="18" charset="0"/>
              </a:rPr>
              <a:t>Không</a:t>
            </a:r>
            <a:r>
              <a:rPr lang="en-US" sz="3200" b="1" dirty="0">
                <a:solidFill>
                  <a:srgbClr val="30687F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0687F"/>
                </a:solidFill>
                <a:latin typeface="Cambria" panose="02040503050406030204" pitchFamily="18" charset="0"/>
              </a:rPr>
              <a:t>phẩy</a:t>
            </a:r>
            <a:r>
              <a:rPr lang="en-US" sz="3200" b="1" dirty="0">
                <a:solidFill>
                  <a:srgbClr val="30687F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0687F"/>
                </a:solidFill>
                <a:latin typeface="Cambria" panose="02040503050406030204" pitchFamily="18" charset="0"/>
              </a:rPr>
              <a:t>không</a:t>
            </a:r>
            <a:r>
              <a:rPr lang="en-US" sz="3200" b="1" dirty="0">
                <a:solidFill>
                  <a:srgbClr val="30687F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0687F"/>
                </a:solidFill>
                <a:latin typeface="Cambria" panose="02040503050406030204" pitchFamily="18" charset="0"/>
              </a:rPr>
              <a:t>ba</a:t>
            </a:r>
            <a:r>
              <a:rPr lang="en-US" sz="3200" b="1" dirty="0">
                <a:solidFill>
                  <a:srgbClr val="30687F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0687F"/>
                </a:solidFill>
                <a:latin typeface="Cambria" panose="02040503050406030204" pitchFamily="18" charset="0"/>
              </a:rPr>
              <a:t>mươi</a:t>
            </a:r>
            <a:r>
              <a:rPr lang="en-US" sz="3200" b="1" dirty="0">
                <a:solidFill>
                  <a:srgbClr val="30687F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0687F"/>
                </a:solidFill>
                <a:latin typeface="Cambria" panose="02040503050406030204" pitchFamily="18" charset="0"/>
              </a:rPr>
              <a:t>chín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0687F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C966039-F12F-1A00-0BCE-F37B5AB9941D}"/>
                  </a:ext>
                </a:extLst>
              </p:cNvPr>
              <p:cNvSpPr txBox="1"/>
              <p:nvPr/>
            </p:nvSpPr>
            <p:spPr>
              <a:xfrm>
                <a:off x="3169381" y="4136848"/>
                <a:ext cx="184826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A823A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1" i="0" smtClean="0">
                          <a:solidFill>
                            <a:srgbClr val="FA823A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3600" b="1" i="0" smtClean="0">
                          <a:solidFill>
                            <a:srgbClr val="FA823A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600" b="1" i="0" smtClean="0">
                          <a:solidFill>
                            <a:srgbClr val="FA823A"/>
                          </a:solidFill>
                          <a:latin typeface="Cambria Math" panose="02040503050406030204" pitchFamily="18" charset="0"/>
                        </a:rPr>
                        <m:t>𝟎𝟑𝟗</m:t>
                      </m:r>
                    </m:oMath>
                  </m:oMathPara>
                </a14:m>
                <a:endParaRPr lang="en-US" sz="3600" b="1" dirty="0">
                  <a:solidFill>
                    <a:srgbClr val="FA823A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C966039-F12F-1A00-0BCE-F37B5AB994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9381" y="4136848"/>
                <a:ext cx="1848263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69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577352-6590-C02E-727F-8647AD7C47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43" r="3332"/>
          <a:stretch/>
        </p:blipFill>
        <p:spPr>
          <a:xfrm>
            <a:off x="8050039" y="4230835"/>
            <a:ext cx="3425573" cy="20621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4858986-295D-E116-809B-A9A8DB098562}"/>
              </a:ext>
            </a:extLst>
          </p:cNvPr>
          <p:cNvGrpSpPr/>
          <p:nvPr/>
        </p:nvGrpSpPr>
        <p:grpSpPr>
          <a:xfrm>
            <a:off x="2135127" y="565061"/>
            <a:ext cx="9254288" cy="2216678"/>
            <a:chOff x="2430609" y="784542"/>
            <a:chExt cx="10296137" cy="235969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E36C006-FF72-592A-AC41-1768EDE21DAB}"/>
                </a:ext>
              </a:extLst>
            </p:cNvPr>
            <p:cNvSpPr/>
            <p:nvPr/>
          </p:nvSpPr>
          <p:spPr>
            <a:xfrm>
              <a:off x="2430609" y="784542"/>
              <a:ext cx="10267043" cy="2070109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338052-0D6B-750A-2CC1-66D3E211A66D}"/>
                </a:ext>
              </a:extLst>
            </p:cNvPr>
            <p:cNvSpPr txBox="1"/>
            <p:nvPr/>
          </p:nvSpPr>
          <p:spPr>
            <a:xfrm>
              <a:off x="2503867" y="949089"/>
              <a:ext cx="10222879" cy="2195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bốn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thẻ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nguyên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gồm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gồm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hai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3995B81-F2D3-ECC0-B862-60AD2747F1C8}"/>
              </a:ext>
            </a:extLst>
          </p:cNvPr>
          <p:cNvGrpSpPr/>
          <p:nvPr/>
        </p:nvGrpSpPr>
        <p:grpSpPr>
          <a:xfrm>
            <a:off x="957517" y="719635"/>
            <a:ext cx="1004597" cy="771831"/>
            <a:chOff x="3027482" y="3402095"/>
            <a:chExt cx="1004597" cy="77183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A7FFAD2-ADB5-0DE6-6EA5-E7FBD2F93001}"/>
                </a:ext>
              </a:extLst>
            </p:cNvPr>
            <p:cNvSpPr/>
            <p:nvPr/>
          </p:nvSpPr>
          <p:spPr>
            <a:xfrm>
              <a:off x="3122045" y="342899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5571CB6-F31E-648C-996D-52B68EEA5FFC}"/>
                </a:ext>
              </a:extLst>
            </p:cNvPr>
            <p:cNvSpPr txBox="1"/>
            <p:nvPr/>
          </p:nvSpPr>
          <p:spPr>
            <a:xfrm>
              <a:off x="3027482" y="3402095"/>
              <a:ext cx="1004597" cy="6959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D3FB30-BFE7-EB11-2A4C-8A2F51E88B5C}"/>
              </a:ext>
            </a:extLst>
          </p:cNvPr>
          <p:cNvGrpSpPr/>
          <p:nvPr/>
        </p:nvGrpSpPr>
        <p:grpSpPr>
          <a:xfrm>
            <a:off x="3807297" y="2664282"/>
            <a:ext cx="947583" cy="962838"/>
            <a:chOff x="6215217" y="1679648"/>
            <a:chExt cx="1526703" cy="190995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6000B64-278F-FB4F-8784-FD189D11C3A1}"/>
                </a:ext>
              </a:extLst>
            </p:cNvPr>
            <p:cNvSpPr/>
            <p:nvPr/>
          </p:nvSpPr>
          <p:spPr>
            <a:xfrm>
              <a:off x="6215217" y="1679648"/>
              <a:ext cx="1526703" cy="1909956"/>
            </a:xfrm>
            <a:prstGeom prst="roundRect">
              <a:avLst/>
            </a:prstGeom>
            <a:solidFill>
              <a:srgbClr val="F4DDFF"/>
            </a:solidFill>
            <a:ln w="38100"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D82F3CD-FAC8-DF80-8F9B-CAA8F58DE4A0}"/>
                    </a:ext>
                  </a:extLst>
                </p:cNvPr>
                <p:cNvSpPr txBox="1"/>
                <p:nvPr/>
              </p:nvSpPr>
              <p:spPr>
                <a:xfrm>
                  <a:off x="6675102" y="2085150"/>
                  <a:ext cx="606932" cy="109895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oMath>
                    </m:oMathPara>
                  </a14:m>
                  <a:endPara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D82F3CD-FAC8-DF80-8F9B-CAA8F58DE4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5102" y="2085150"/>
                  <a:ext cx="606932" cy="109895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174BB20-4492-5204-53E3-652AD5F18F9D}"/>
              </a:ext>
            </a:extLst>
          </p:cNvPr>
          <p:cNvGrpSpPr/>
          <p:nvPr/>
        </p:nvGrpSpPr>
        <p:grpSpPr>
          <a:xfrm>
            <a:off x="5206536" y="2664282"/>
            <a:ext cx="947583" cy="962838"/>
            <a:chOff x="6215217" y="1679648"/>
            <a:chExt cx="1526703" cy="190995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446705A-F126-7354-954F-1A0FA7055C4D}"/>
                </a:ext>
              </a:extLst>
            </p:cNvPr>
            <p:cNvSpPr/>
            <p:nvPr/>
          </p:nvSpPr>
          <p:spPr>
            <a:xfrm>
              <a:off x="6215217" y="1679648"/>
              <a:ext cx="1526703" cy="1909956"/>
            </a:xfrm>
            <a:prstGeom prst="roundRect">
              <a:avLst/>
            </a:prstGeom>
            <a:solidFill>
              <a:srgbClr val="F4DDFF"/>
            </a:solidFill>
            <a:ln w="38100"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67B14D4-D66F-F6A8-F959-669665D52707}"/>
                    </a:ext>
                  </a:extLst>
                </p:cNvPr>
                <p:cNvSpPr txBox="1"/>
                <p:nvPr/>
              </p:nvSpPr>
              <p:spPr>
                <a:xfrm>
                  <a:off x="6675102" y="2085150"/>
                  <a:ext cx="606932" cy="109895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67B14D4-D66F-F6A8-F959-669665D527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5102" y="2085150"/>
                  <a:ext cx="606932" cy="109895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DF6584E-8FFF-54F3-8103-156EA889BDFA}"/>
              </a:ext>
            </a:extLst>
          </p:cNvPr>
          <p:cNvGrpSpPr/>
          <p:nvPr/>
        </p:nvGrpSpPr>
        <p:grpSpPr>
          <a:xfrm>
            <a:off x="6605775" y="2659333"/>
            <a:ext cx="947583" cy="962838"/>
            <a:chOff x="6215217" y="1679648"/>
            <a:chExt cx="1526703" cy="190995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CFDA76A-BA05-B8F7-EF11-B70FBC7E86DA}"/>
                </a:ext>
              </a:extLst>
            </p:cNvPr>
            <p:cNvSpPr/>
            <p:nvPr/>
          </p:nvSpPr>
          <p:spPr>
            <a:xfrm>
              <a:off x="6215217" y="1679648"/>
              <a:ext cx="1526703" cy="1909956"/>
            </a:xfrm>
            <a:prstGeom prst="roundRect">
              <a:avLst/>
            </a:prstGeom>
            <a:solidFill>
              <a:srgbClr val="F4DDFF"/>
            </a:solidFill>
            <a:ln w="38100"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1C76AEB-00F2-EC65-D2E2-DE22308B8873}"/>
                    </a:ext>
                  </a:extLst>
                </p:cNvPr>
                <p:cNvSpPr txBox="1"/>
                <p:nvPr/>
              </p:nvSpPr>
              <p:spPr>
                <a:xfrm>
                  <a:off x="6675102" y="2085150"/>
                  <a:ext cx="606932" cy="109895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oMath>
                    </m:oMathPara>
                  </a14:m>
                  <a:endPara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1C76AEB-00F2-EC65-D2E2-DE22308B88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5102" y="2085150"/>
                  <a:ext cx="606932" cy="109895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E26B53D-5FF9-F981-23C1-7041E5BB16D4}"/>
              </a:ext>
            </a:extLst>
          </p:cNvPr>
          <p:cNvGrpSpPr/>
          <p:nvPr/>
        </p:nvGrpSpPr>
        <p:grpSpPr>
          <a:xfrm>
            <a:off x="8005014" y="2651666"/>
            <a:ext cx="947583" cy="962838"/>
            <a:chOff x="6215217" y="1679648"/>
            <a:chExt cx="1526703" cy="190995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74FF519-3DF0-F61F-9820-B2F1A2EE47BC}"/>
                </a:ext>
              </a:extLst>
            </p:cNvPr>
            <p:cNvSpPr/>
            <p:nvPr/>
          </p:nvSpPr>
          <p:spPr>
            <a:xfrm>
              <a:off x="6215217" y="1679648"/>
              <a:ext cx="1526703" cy="1909956"/>
            </a:xfrm>
            <a:prstGeom prst="roundRect">
              <a:avLst/>
            </a:prstGeom>
            <a:solidFill>
              <a:srgbClr val="F4DDFF"/>
            </a:solidFill>
            <a:ln w="38100"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C82EC54-CA7F-3430-FBDD-BE1BB1E9095D}"/>
                    </a:ext>
                  </a:extLst>
                </p:cNvPr>
                <p:cNvSpPr txBox="1"/>
                <p:nvPr/>
              </p:nvSpPr>
              <p:spPr>
                <a:xfrm>
                  <a:off x="6686423" y="1679648"/>
                  <a:ext cx="608530" cy="164842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C82EC54-CA7F-3430-FBDD-BE1BB1E909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6423" y="1679648"/>
                  <a:ext cx="608530" cy="164842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E8947FA-2DDA-FA64-EAD2-028D18ACDE7D}"/>
              </a:ext>
            </a:extLst>
          </p:cNvPr>
          <p:cNvSpPr txBox="1"/>
          <p:nvPr/>
        </p:nvSpPr>
        <p:spPr>
          <a:xfrm>
            <a:off x="1169918" y="3943570"/>
            <a:ext cx="65990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b="1" dirty="0" err="1">
                <a:solidFill>
                  <a:schemeClr val="accent3"/>
                </a:solidFill>
                <a:latin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chemeClr val="accent3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3"/>
                </a:solidFill>
                <a:latin typeface="Cambria" panose="02040503050406030204" pitchFamily="18" charset="0"/>
              </a:rPr>
              <a:t>bốn</a:t>
            </a:r>
            <a:r>
              <a:rPr lang="en-US" sz="3200" b="1" dirty="0">
                <a:solidFill>
                  <a:schemeClr val="accent3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3"/>
                </a:solidFill>
                <a:latin typeface="Cambria" panose="02040503050406030204" pitchFamily="18" charset="0"/>
              </a:rPr>
              <a:t>thẻ</a:t>
            </a:r>
            <a:r>
              <a:rPr lang="en-US" sz="3200" b="1" dirty="0">
                <a:solidFill>
                  <a:schemeClr val="accent3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3"/>
                </a:solidFill>
                <a:latin typeface="Cambria" panose="02040503050406030204" pitchFamily="18" charset="0"/>
              </a:rPr>
              <a:t>trên</a:t>
            </a:r>
            <a:r>
              <a:rPr lang="en-US" sz="3200" b="1" dirty="0">
                <a:solidFill>
                  <a:schemeClr val="accent3"/>
                </a:solidFill>
                <a:latin typeface="Cambria" panose="02040503050406030204" pitchFamily="18" charset="0"/>
              </a:rPr>
              <a:t> ta </a:t>
            </a:r>
            <a:r>
              <a:rPr lang="en-US" sz="3200" b="1" dirty="0" err="1">
                <a:solidFill>
                  <a:schemeClr val="accent3"/>
                </a:solidFill>
                <a:latin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chemeClr val="accent3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3"/>
                </a:solidFill>
                <a:latin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chemeClr val="accent3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3"/>
                </a:solidFill>
                <a:latin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accent3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3"/>
                </a:solidFill>
                <a:latin typeface="Cambria" panose="02040503050406030204" pitchFamily="18" charset="0"/>
              </a:rPr>
              <a:t>thập</a:t>
            </a:r>
            <a:r>
              <a:rPr lang="en-US" sz="3200" b="1" dirty="0">
                <a:solidFill>
                  <a:schemeClr val="accent3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3"/>
                </a:solidFill>
                <a:latin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chemeClr val="accent3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3"/>
                </a:solidFill>
                <a:latin typeface="Cambria" panose="02040503050406030204" pitchFamily="18" charset="0"/>
              </a:rPr>
              <a:t>sau</a:t>
            </a:r>
            <a:r>
              <a:rPr lang="en-US" sz="3200" b="1" dirty="0">
                <a:solidFill>
                  <a:schemeClr val="accent3"/>
                </a:solidFill>
                <a:latin typeface="Cambria" panose="02040503050406030204" pitchFamily="18" charset="0"/>
              </a:rPr>
              <a:t>: 0,27; 0,72; 2,07 ; 2,70 ; 7,02 ; 7,20</a:t>
            </a:r>
          </a:p>
        </p:txBody>
      </p:sp>
    </p:spTree>
    <p:extLst>
      <p:ext uri="{BB962C8B-B14F-4D97-AF65-F5344CB8AC3E}">
        <p14:creationId xmlns:p14="http://schemas.microsoft.com/office/powerpoint/2010/main" val="223078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>
            <a:latin typeface="字魂70号-灵悦黑体" panose="00000500000000000000" pitchFamily="2" charset="-122"/>
            <a:ea typeface="字魂70号-灵悦黑体" panose="00000500000000000000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245</Words>
  <Application>Microsoft Office PowerPoint</Application>
  <PresentationFormat>Widescreen</PresentationFormat>
  <Paragraphs>69</Paragraphs>
  <Slides>17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宋体</vt:lpstr>
      <vt:lpstr>#9Slide05 Aphrodite Pro</vt:lpstr>
      <vt:lpstr>#9Slide05 Bodega Script</vt:lpstr>
      <vt:lpstr>#9Slide07 Altus</vt:lpstr>
      <vt:lpstr>#9Slide07 HoneyCream</vt:lpstr>
      <vt:lpstr>Aptos</vt:lpstr>
      <vt:lpstr>Arial</vt:lpstr>
      <vt:lpstr>Calibri</vt:lpstr>
      <vt:lpstr>Cambria</vt:lpstr>
      <vt:lpstr>Cambria Math</vt:lpstr>
      <vt:lpstr>等线</vt:lpstr>
      <vt:lpstr>等线 Light</vt:lpstr>
      <vt:lpstr>SVN-Newton</vt:lpstr>
      <vt:lpstr>SVN-Ready</vt:lpstr>
      <vt:lpstr>Times New Roman</vt:lpstr>
      <vt:lpstr>UTM Avo</vt:lpstr>
      <vt:lpstr>回顾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Kỳ Duyên Đỗ</dc:creator>
  <cp:lastModifiedBy>Laptop T&amp;T</cp:lastModifiedBy>
  <cp:revision>9</cp:revision>
  <dcterms:created xsi:type="dcterms:W3CDTF">2024-06-20T03:14:43Z</dcterms:created>
  <dcterms:modified xsi:type="dcterms:W3CDTF">2024-08-24T19:06:42Z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2024-06-20T03:19:17Z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9239e632-7378-4c19-97c0-49edebfaaba9</vt:lpwstr>
  </property>
  <property fmtid="{D5CDD505-2E9C-101B-9397-08002B2CF9AE}" pid="8" name="MSIP_Label_defa4170-0d19-0005-0004-bc88714345d2_ContentBits">
    <vt:lpwstr>0</vt:lpwstr>
  </property>
</Properties>
</file>