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322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2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 đường. Một bạn nhìn thấy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một</a:t>
            </a:r>
            <a:r>
              <a:rPr lang="vi-VN" sz="3200" b="1" kern="0" dirty="0" smtClean="0">
                <a:solidFill>
                  <a:srgbClr val="FF0000"/>
                </a:solidFill>
              </a:rPr>
              <a:t> </a:t>
            </a:r>
            <a:r>
              <a:rPr lang="vi-VN" sz="3200" b="1" kern="0" dirty="0">
                <a:solidFill>
                  <a:srgbClr val="FF0000"/>
                </a:solidFill>
              </a:rPr>
              <a:t>bà cụ và nói: “Bà Lan xóm mình kìa!”</a:t>
            </a: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Tìm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câu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thành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ngữ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tục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ngữ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nói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mối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hệ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9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558</Words>
  <Application>Microsoft Office PowerPoint</Application>
  <PresentationFormat>Widescreen</PresentationFormat>
  <Paragraphs>54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Coiny</vt:lpstr>
      <vt:lpstr>等线</vt:lpstr>
      <vt:lpstr>等线 Light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2022-07-20T06:52:57Z</dcterms:created>
  <dcterms:modified xsi:type="dcterms:W3CDTF">2023-10-03T03:52:24Z</dcterms:modified>
</cp:coreProperties>
</file>