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8"/>
  </p:notesMasterIdLst>
  <p:sldIdLst>
    <p:sldId id="283" r:id="rId5"/>
    <p:sldId id="346" r:id="rId6"/>
    <p:sldId id="288" r:id="rId7"/>
    <p:sldId id="333" r:id="rId8"/>
    <p:sldId id="348" r:id="rId9"/>
    <p:sldId id="339" r:id="rId10"/>
    <p:sldId id="345" r:id="rId11"/>
    <p:sldId id="349" r:id="rId12"/>
    <p:sldId id="350" r:id="rId13"/>
    <p:sldId id="351" r:id="rId14"/>
    <p:sldId id="352" r:id="rId15"/>
    <p:sldId id="353" r:id="rId16"/>
    <p:sldId id="354" r:id="rId17"/>
    <p:sldId id="355" r:id="rId18"/>
    <p:sldId id="356" r:id="rId19"/>
    <p:sldId id="357" r:id="rId20"/>
    <p:sldId id="259" r:id="rId21"/>
    <p:sldId id="427" r:id="rId22"/>
    <p:sldId id="428" r:id="rId23"/>
    <p:sldId id="429" r:id="rId24"/>
    <p:sldId id="414" r:id="rId25"/>
    <p:sldId id="430" r:id="rId26"/>
    <p:sldId id="4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660"/>
  </p:normalViewPr>
  <p:slideViewPr>
    <p:cSldViewPr snapToGrid="0">
      <p:cViewPr varScale="1">
        <p:scale>
          <a:sx n="64" d="100"/>
          <a:sy n="64" d="100"/>
        </p:scale>
        <p:origin x="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27/8/2024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3</a:t>
            </a:fld>
            <a:endParaRPr lang="en-US"/>
          </a:p>
        </p:txBody>
      </p:sp>
    </p:spTree>
    <p:extLst>
      <p:ext uri="{BB962C8B-B14F-4D97-AF65-F5344CB8AC3E}">
        <p14:creationId xmlns:p14="http://schemas.microsoft.com/office/powerpoint/2010/main" val="49545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27/08/2024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27/08/2024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27/08/2024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27/08/2024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27/08/2024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27/08/2024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6.png"/><Relationship Id="rId2" Type="http://schemas.openxmlformats.org/officeDocument/2006/relationships/tags" Target="../tags/tag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14.png"/><Relationship Id="rId10" Type="http://schemas.openxmlformats.org/officeDocument/2006/relationships/image" Target="../media/image10.emf"/><Relationship Id="rId19" Type="http://schemas.openxmlformats.org/officeDocument/2006/relationships/image" Target="../media/image18.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6"/>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591</Words>
  <Application>Microsoft Office PowerPoint</Application>
  <PresentationFormat>Widescreen</PresentationFormat>
  <Paragraphs>29</Paragraphs>
  <Slides>23</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Arial</vt:lpstr>
      <vt:lpstr>Calibri</vt:lpstr>
      <vt:lpstr>Calibri Light</vt:lpstr>
      <vt:lpstr>Cambria</vt:lpstr>
      <vt:lpstr>Chewy</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2024-07-24T07:23:08Z</dcterms:created>
  <dcterms:modified xsi:type="dcterms:W3CDTF">2024-08-27T14:45:15Z</dcterms:modified>
</cp:coreProperties>
</file>