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3"/>
    <p:sldMasterId id="2147483690" r:id="rId4"/>
    <p:sldMasterId id="2147483702" r:id="rId5"/>
    <p:sldMasterId id="2147483714" r:id="rId6"/>
    <p:sldMasterId id="2147483719" r:id="rId7"/>
    <p:sldMasterId id="2147483724" r:id="rId8"/>
    <p:sldMasterId id="2147483729" r:id="rId9"/>
    <p:sldMasterId id="2147483741" r:id="rId10"/>
    <p:sldMasterId id="2147483746" r:id="rId11"/>
  </p:sldMasterIdLst>
  <p:notesMasterIdLst>
    <p:notesMasterId r:id="rId21"/>
  </p:notesMasterIdLst>
  <p:sldIdLst>
    <p:sldId id="359" r:id="rId12"/>
    <p:sldId id="11088483" r:id="rId13"/>
    <p:sldId id="357" r:id="rId14"/>
    <p:sldId id="360" r:id="rId15"/>
    <p:sldId id="11088484" r:id="rId16"/>
    <p:sldId id="11088485" r:id="rId17"/>
    <p:sldId id="11088451" r:id="rId18"/>
    <p:sldId id="11088486" r:id="rId19"/>
    <p:sldId id="11088457" r:id="rId20"/>
    <p:sldId id="11088487" r:id="rId22"/>
    <p:sldId id="11088481" r:id="rId23"/>
    <p:sldId id="11088463" r:id="rId24"/>
    <p:sldId id="11088488" r:id="rId25"/>
    <p:sldId id="11088489" r:id="rId26"/>
    <p:sldId id="11088490" r:id="rId27"/>
    <p:sldId id="11088491" r:id="rId28"/>
    <p:sldId id="293" r:id="rId29"/>
    <p:sldId id="354" r:id="rId30"/>
    <p:sldId id="3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A5FF1-B320-4F5A-A26C-1628AF9481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211AA-2C96-4B70-A08C-FEA73053D09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35" indent="0" algn="ctr">
              <a:buNone/>
              <a:defRPr/>
            </a:lvl2pPr>
            <a:lvl3pPr marL="661670" indent="0" algn="ctr">
              <a:buNone/>
              <a:defRPr/>
            </a:lvl3pPr>
            <a:lvl4pPr marL="992505" indent="0" algn="ctr">
              <a:buNone/>
              <a:defRPr/>
            </a:lvl4pPr>
            <a:lvl5pPr marL="1323340" indent="0" algn="ctr">
              <a:buNone/>
              <a:defRPr/>
            </a:lvl5pPr>
            <a:lvl6pPr marL="1654175" indent="0" algn="ctr">
              <a:buNone/>
              <a:defRPr/>
            </a:lvl6pPr>
            <a:lvl7pPr marL="1985010" indent="0" algn="ctr">
              <a:buNone/>
              <a:defRPr/>
            </a:lvl7pPr>
            <a:lvl8pPr marL="2315845" indent="0" algn="ctr">
              <a:buNone/>
              <a:defRPr/>
            </a:lvl8pPr>
            <a:lvl9pPr marL="264731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5"/>
            </a:lvl1pPr>
            <a:lvl2pPr marL="330835" indent="0">
              <a:buNone/>
              <a:defRPr sz="1305"/>
            </a:lvl2pPr>
            <a:lvl3pPr marL="661670" indent="0">
              <a:buNone/>
              <a:defRPr sz="1160"/>
            </a:lvl3pPr>
            <a:lvl4pPr marL="992505" indent="0">
              <a:buNone/>
              <a:defRPr sz="1015"/>
            </a:lvl4pPr>
            <a:lvl5pPr marL="1323340" indent="0">
              <a:buNone/>
              <a:defRPr sz="1015"/>
            </a:lvl5pPr>
            <a:lvl6pPr marL="1654175" indent="0">
              <a:buNone/>
              <a:defRPr sz="1015"/>
            </a:lvl6pPr>
            <a:lvl7pPr marL="1985010" indent="0">
              <a:buNone/>
              <a:defRPr sz="1015"/>
            </a:lvl7pPr>
            <a:lvl8pPr marL="2315845" indent="0">
              <a:buNone/>
              <a:defRPr sz="1015"/>
            </a:lvl8pPr>
            <a:lvl9pPr marL="2647315" indent="0">
              <a:buNone/>
              <a:defRPr sz="101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5"/>
            </a:lvl1pPr>
            <a:lvl2pPr>
              <a:defRPr sz="1735"/>
            </a:lvl2pPr>
            <a:lvl3pPr>
              <a:defRPr sz="1445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5"/>
            </a:lvl1pPr>
            <a:lvl2pPr>
              <a:defRPr sz="1735"/>
            </a:lvl2pPr>
            <a:lvl3pPr>
              <a:defRPr sz="1445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5" b="1"/>
            </a:lvl1pPr>
            <a:lvl2pPr marL="330835" indent="0">
              <a:buNone/>
              <a:defRPr sz="1445" b="1"/>
            </a:lvl2pPr>
            <a:lvl3pPr marL="661670" indent="0">
              <a:buNone/>
              <a:defRPr sz="1305" b="1"/>
            </a:lvl3pPr>
            <a:lvl4pPr marL="992505" indent="0">
              <a:buNone/>
              <a:defRPr sz="1160" b="1"/>
            </a:lvl4pPr>
            <a:lvl5pPr marL="1323340" indent="0">
              <a:buNone/>
              <a:defRPr sz="1160" b="1"/>
            </a:lvl5pPr>
            <a:lvl6pPr marL="1654175" indent="0">
              <a:buNone/>
              <a:defRPr sz="1160" b="1"/>
            </a:lvl6pPr>
            <a:lvl7pPr marL="1985010" indent="0">
              <a:buNone/>
              <a:defRPr sz="1160" b="1"/>
            </a:lvl7pPr>
            <a:lvl8pPr marL="2315845" indent="0">
              <a:buNone/>
              <a:defRPr sz="1160" b="1"/>
            </a:lvl8pPr>
            <a:lvl9pPr marL="2647315" indent="0">
              <a:buNone/>
              <a:defRPr sz="116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5"/>
            </a:lvl1pPr>
            <a:lvl2pPr>
              <a:defRPr sz="1445"/>
            </a:lvl2pPr>
            <a:lvl3pPr>
              <a:defRPr sz="1305"/>
            </a:lvl3pPr>
            <a:lvl4pPr>
              <a:defRPr sz="1160"/>
            </a:lvl4pPr>
            <a:lvl5pPr>
              <a:defRPr sz="1160"/>
            </a:lvl5pPr>
            <a:lvl6pPr>
              <a:defRPr sz="1160"/>
            </a:lvl6pPr>
            <a:lvl7pPr>
              <a:defRPr sz="1160"/>
            </a:lvl7pPr>
            <a:lvl8pPr>
              <a:defRPr sz="1160"/>
            </a:lvl8pPr>
            <a:lvl9pPr>
              <a:defRPr sz="116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5" b="1"/>
            </a:lvl1pPr>
            <a:lvl2pPr marL="330835" indent="0">
              <a:buNone/>
              <a:defRPr sz="1445" b="1"/>
            </a:lvl2pPr>
            <a:lvl3pPr marL="661670" indent="0">
              <a:buNone/>
              <a:defRPr sz="1305" b="1"/>
            </a:lvl3pPr>
            <a:lvl4pPr marL="992505" indent="0">
              <a:buNone/>
              <a:defRPr sz="1160" b="1"/>
            </a:lvl4pPr>
            <a:lvl5pPr marL="1323340" indent="0">
              <a:buNone/>
              <a:defRPr sz="1160" b="1"/>
            </a:lvl5pPr>
            <a:lvl6pPr marL="1654175" indent="0">
              <a:buNone/>
              <a:defRPr sz="1160" b="1"/>
            </a:lvl6pPr>
            <a:lvl7pPr marL="1985010" indent="0">
              <a:buNone/>
              <a:defRPr sz="1160" b="1"/>
            </a:lvl7pPr>
            <a:lvl8pPr marL="2315845" indent="0">
              <a:buNone/>
              <a:defRPr sz="1160" b="1"/>
            </a:lvl8pPr>
            <a:lvl9pPr marL="2647315" indent="0">
              <a:buNone/>
              <a:defRPr sz="116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5"/>
            </a:lvl1pPr>
            <a:lvl2pPr>
              <a:defRPr sz="1445"/>
            </a:lvl2pPr>
            <a:lvl3pPr>
              <a:defRPr sz="1305"/>
            </a:lvl3pPr>
            <a:lvl4pPr>
              <a:defRPr sz="1160"/>
            </a:lvl4pPr>
            <a:lvl5pPr>
              <a:defRPr sz="1160"/>
            </a:lvl5pPr>
            <a:lvl6pPr>
              <a:defRPr sz="1160"/>
            </a:lvl6pPr>
            <a:lvl7pPr>
              <a:defRPr sz="1160"/>
            </a:lvl7pPr>
            <a:lvl8pPr>
              <a:defRPr sz="1160"/>
            </a:lvl8pPr>
            <a:lvl9pPr>
              <a:defRPr sz="116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5"/>
            </a:lvl1pPr>
            <a:lvl2pPr>
              <a:defRPr sz="2025"/>
            </a:lvl2pPr>
            <a:lvl3pPr>
              <a:defRPr sz="1735"/>
            </a:lvl3pPr>
            <a:lvl4pPr>
              <a:defRPr sz="1445"/>
            </a:lvl4pPr>
            <a:lvl5pPr>
              <a:defRPr sz="1445"/>
            </a:lvl5pPr>
            <a:lvl6pPr>
              <a:defRPr sz="1445"/>
            </a:lvl6pPr>
            <a:lvl7pPr>
              <a:defRPr sz="1445"/>
            </a:lvl7pPr>
            <a:lvl8pPr>
              <a:defRPr sz="1445"/>
            </a:lvl8pPr>
            <a:lvl9pPr>
              <a:defRPr sz="14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5"/>
            </a:lvl1pPr>
            <a:lvl2pPr marL="330835" indent="0">
              <a:buNone/>
              <a:defRPr sz="870"/>
            </a:lvl2pPr>
            <a:lvl3pPr marL="661670" indent="0">
              <a:buNone/>
              <a:defRPr sz="725"/>
            </a:lvl3pPr>
            <a:lvl4pPr marL="992505" indent="0">
              <a:buNone/>
              <a:defRPr sz="650"/>
            </a:lvl4pPr>
            <a:lvl5pPr marL="1323340" indent="0">
              <a:buNone/>
              <a:defRPr sz="650"/>
            </a:lvl5pPr>
            <a:lvl6pPr marL="1654175" indent="0">
              <a:buNone/>
              <a:defRPr sz="650"/>
            </a:lvl6pPr>
            <a:lvl7pPr marL="1985010" indent="0">
              <a:buNone/>
              <a:defRPr sz="650"/>
            </a:lvl7pPr>
            <a:lvl8pPr marL="2315845" indent="0">
              <a:buNone/>
              <a:defRPr sz="650"/>
            </a:lvl8pPr>
            <a:lvl9pPr marL="2647315" indent="0">
              <a:buNone/>
              <a:defRPr sz="6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5"/>
            </a:lvl1pPr>
            <a:lvl2pPr marL="330835" indent="0">
              <a:buNone/>
              <a:defRPr sz="2025"/>
            </a:lvl2pPr>
            <a:lvl3pPr marL="661670" indent="0">
              <a:buNone/>
              <a:defRPr sz="1735"/>
            </a:lvl3pPr>
            <a:lvl4pPr marL="992505" indent="0">
              <a:buNone/>
              <a:defRPr sz="1445"/>
            </a:lvl4pPr>
            <a:lvl5pPr marL="1323340" indent="0">
              <a:buNone/>
              <a:defRPr sz="1445"/>
            </a:lvl5pPr>
            <a:lvl6pPr marL="1654175" indent="0">
              <a:buNone/>
              <a:defRPr sz="1445"/>
            </a:lvl6pPr>
            <a:lvl7pPr marL="1985010" indent="0">
              <a:buNone/>
              <a:defRPr sz="1445"/>
            </a:lvl7pPr>
            <a:lvl8pPr marL="2315845" indent="0">
              <a:buNone/>
              <a:defRPr sz="1445"/>
            </a:lvl8pPr>
            <a:lvl9pPr marL="2647315" indent="0">
              <a:buNone/>
              <a:defRPr sz="1445"/>
            </a:lvl9pPr>
          </a:lstStyle>
          <a:p>
            <a:pPr marL="0" marR="0" lvl="0" indent="0" algn="l" defTabSz="10858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5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5"/>
            </a:lvl1pPr>
            <a:lvl2pPr marL="330835" indent="0">
              <a:buNone/>
              <a:defRPr sz="870"/>
            </a:lvl2pPr>
            <a:lvl3pPr marL="661670" indent="0">
              <a:buNone/>
              <a:defRPr sz="725"/>
            </a:lvl3pPr>
            <a:lvl4pPr marL="992505" indent="0">
              <a:buNone/>
              <a:defRPr sz="650"/>
            </a:lvl4pPr>
            <a:lvl5pPr marL="1323340" indent="0">
              <a:buNone/>
              <a:defRPr sz="650"/>
            </a:lvl5pPr>
            <a:lvl6pPr marL="1654175" indent="0">
              <a:buNone/>
              <a:defRPr sz="650"/>
            </a:lvl6pPr>
            <a:lvl7pPr marL="1985010" indent="0">
              <a:buNone/>
              <a:defRPr sz="650"/>
            </a:lvl7pPr>
            <a:lvl8pPr marL="2315845" indent="0">
              <a:buNone/>
              <a:defRPr sz="650"/>
            </a:lvl8pPr>
            <a:lvl9pPr marL="2647315" indent="0">
              <a:buNone/>
              <a:defRPr sz="6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>
            <a:fillRect/>
          </a:stretch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/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/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>
            <a:fillRect/>
          </a:stretch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/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99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  <a:endParaRPr lang="en-US" sz="1100" b="0" dirty="0">
              <a:solidFill>
                <a:schemeClr val="accent2">
                  <a:lumMod val="5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/>
          <p:cNvSpPr txBox="1"/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6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/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>
            <a:fillRect/>
          </a:stretch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/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99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  <a:endParaRPr lang="en-US" sz="1100" b="0" dirty="0">
              <a:solidFill>
                <a:schemeClr val="accent2">
                  <a:lumMod val="5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/>
          <p:cNvSpPr txBox="1"/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6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/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>
            <a:fillRect/>
          </a:stretch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/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99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/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  <a:endParaRPr lang="en-US" sz="1100" b="0" dirty="0">
              <a:solidFill>
                <a:schemeClr val="accent2">
                  <a:lumMod val="5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/>
          <p:cNvSpPr txBox="1"/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6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/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4.jpeg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4" Type="http://schemas.openxmlformats.org/officeDocument/2006/relationships/theme" Target="../theme/theme2.xml"/><Relationship Id="rId13" Type="http://schemas.openxmlformats.org/officeDocument/2006/relationships/image" Target="../media/image6.png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1085850" rtl="0" eaLnBrk="0" fontAlgn="base" hangingPunct="0">
        <a:spcBef>
          <a:spcPct val="0"/>
        </a:spcBef>
        <a:spcAft>
          <a:spcPct val="0"/>
        </a:spcAft>
        <a:defRPr sz="521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850" rtl="0" eaLnBrk="0" fontAlgn="base" hangingPunct="0">
        <a:spcBef>
          <a:spcPct val="0"/>
        </a:spcBef>
        <a:spcAft>
          <a:spcPct val="0"/>
        </a:spcAft>
        <a:defRPr sz="521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850" rtl="0" eaLnBrk="0" fontAlgn="base" hangingPunct="0">
        <a:spcBef>
          <a:spcPct val="0"/>
        </a:spcBef>
        <a:spcAft>
          <a:spcPct val="0"/>
        </a:spcAft>
        <a:defRPr sz="521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850" rtl="0" eaLnBrk="0" fontAlgn="base" hangingPunct="0">
        <a:spcBef>
          <a:spcPct val="0"/>
        </a:spcBef>
        <a:spcAft>
          <a:spcPct val="0"/>
        </a:spcAft>
        <a:defRPr sz="521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850" rtl="0" eaLnBrk="0" fontAlgn="base" hangingPunct="0">
        <a:spcBef>
          <a:spcPct val="0"/>
        </a:spcBef>
        <a:spcAft>
          <a:spcPct val="0"/>
        </a:spcAft>
        <a:defRPr sz="521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35" algn="ctr" defTabSz="1085850" rtl="0" fontAlgn="base">
        <a:spcBef>
          <a:spcPct val="0"/>
        </a:spcBef>
        <a:spcAft>
          <a:spcPct val="0"/>
        </a:spcAft>
        <a:defRPr sz="521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670" algn="ctr" defTabSz="1085850" rtl="0" fontAlgn="base">
        <a:spcBef>
          <a:spcPct val="0"/>
        </a:spcBef>
        <a:spcAft>
          <a:spcPct val="0"/>
        </a:spcAft>
        <a:defRPr sz="521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505" algn="ctr" defTabSz="1085850" rtl="0" fontAlgn="base">
        <a:spcBef>
          <a:spcPct val="0"/>
        </a:spcBef>
        <a:spcAft>
          <a:spcPct val="0"/>
        </a:spcAft>
        <a:defRPr sz="521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340" algn="ctr" defTabSz="1085850" rtl="0" fontAlgn="base">
        <a:spcBef>
          <a:spcPct val="0"/>
        </a:spcBef>
        <a:spcAft>
          <a:spcPct val="0"/>
        </a:spcAft>
        <a:defRPr sz="521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400" indent="-406400" algn="l" defTabSz="1085850" rtl="0" eaLnBrk="0" fontAlgn="base" hangingPunct="0">
        <a:spcBef>
          <a:spcPct val="20000"/>
        </a:spcBef>
        <a:spcAft>
          <a:spcPct val="0"/>
        </a:spcAft>
        <a:buChar char="•"/>
        <a:defRPr sz="3765">
          <a:solidFill>
            <a:schemeClr val="tx1"/>
          </a:solidFill>
          <a:latin typeface="+mn-lt"/>
          <a:ea typeface="+mn-ea"/>
          <a:cs typeface="+mn-cs"/>
        </a:defRPr>
      </a:lvl1pPr>
      <a:lvl2pPr marL="882650" indent="-340360" algn="l" defTabSz="1085850" rtl="0" eaLnBrk="0" fontAlgn="base" hangingPunct="0">
        <a:spcBef>
          <a:spcPct val="20000"/>
        </a:spcBef>
        <a:spcAft>
          <a:spcPct val="0"/>
        </a:spcAft>
        <a:buChar char="–"/>
        <a:defRPr sz="3330">
          <a:solidFill>
            <a:schemeClr val="tx1"/>
          </a:solidFill>
          <a:latin typeface="+mn-lt"/>
          <a:ea typeface="+mn-ea"/>
        </a:defRPr>
      </a:lvl2pPr>
      <a:lvl3pPr marL="1356995" indent="-271145" algn="l" defTabSz="1085850" rtl="0" eaLnBrk="0" fontAlgn="base" hangingPunct="0">
        <a:spcBef>
          <a:spcPct val="20000"/>
        </a:spcBef>
        <a:spcAft>
          <a:spcPct val="0"/>
        </a:spcAft>
        <a:buChar char="•"/>
        <a:defRPr sz="2820">
          <a:solidFill>
            <a:schemeClr val="tx1"/>
          </a:solidFill>
          <a:latin typeface="+mn-lt"/>
          <a:ea typeface="+mn-ea"/>
        </a:defRPr>
      </a:lvl3pPr>
      <a:lvl4pPr marL="1899920" indent="-272415" algn="l" defTabSz="1085850" rtl="0" eaLnBrk="0" fontAlgn="base" hangingPunct="0">
        <a:spcBef>
          <a:spcPct val="20000"/>
        </a:spcBef>
        <a:spcAft>
          <a:spcPct val="0"/>
        </a:spcAft>
        <a:buChar char="–"/>
        <a:defRPr sz="2390">
          <a:solidFill>
            <a:schemeClr val="tx1"/>
          </a:solidFill>
          <a:latin typeface="+mn-lt"/>
          <a:ea typeface="+mn-ea"/>
        </a:defRPr>
      </a:lvl4pPr>
      <a:lvl5pPr marL="2442210" indent="-271145" algn="l" defTabSz="1085850" rtl="0" eaLnBrk="0" fontAlgn="base" hangingPunct="0">
        <a:spcBef>
          <a:spcPct val="20000"/>
        </a:spcBef>
        <a:spcAft>
          <a:spcPct val="0"/>
        </a:spcAft>
        <a:buChar char="»"/>
        <a:defRPr sz="2390">
          <a:solidFill>
            <a:schemeClr val="tx1"/>
          </a:solidFill>
          <a:latin typeface="+mn-lt"/>
          <a:ea typeface="+mn-ea"/>
        </a:defRPr>
      </a:lvl5pPr>
      <a:lvl6pPr marL="2773680" indent="-271145" algn="l" defTabSz="1085850" rtl="0" fontAlgn="base">
        <a:spcBef>
          <a:spcPct val="20000"/>
        </a:spcBef>
        <a:spcAft>
          <a:spcPct val="0"/>
        </a:spcAft>
        <a:buChar char="»"/>
        <a:defRPr sz="2390">
          <a:solidFill>
            <a:schemeClr val="tx1"/>
          </a:solidFill>
          <a:latin typeface="+mn-lt"/>
          <a:ea typeface="+mn-ea"/>
        </a:defRPr>
      </a:lvl6pPr>
      <a:lvl7pPr marL="3104515" indent="-271145" algn="l" defTabSz="1085850" rtl="0" fontAlgn="base">
        <a:spcBef>
          <a:spcPct val="20000"/>
        </a:spcBef>
        <a:spcAft>
          <a:spcPct val="0"/>
        </a:spcAft>
        <a:buChar char="»"/>
        <a:defRPr sz="2390">
          <a:solidFill>
            <a:schemeClr val="tx1"/>
          </a:solidFill>
          <a:latin typeface="+mn-lt"/>
          <a:ea typeface="+mn-ea"/>
        </a:defRPr>
      </a:lvl7pPr>
      <a:lvl8pPr marL="3435350" indent="-271145" algn="l" defTabSz="1085850" rtl="0" fontAlgn="base">
        <a:spcBef>
          <a:spcPct val="20000"/>
        </a:spcBef>
        <a:spcAft>
          <a:spcPct val="0"/>
        </a:spcAft>
        <a:buChar char="»"/>
        <a:defRPr sz="2390">
          <a:solidFill>
            <a:schemeClr val="tx1"/>
          </a:solidFill>
          <a:latin typeface="+mn-lt"/>
          <a:ea typeface="+mn-ea"/>
        </a:defRPr>
      </a:lvl8pPr>
      <a:lvl9pPr marL="3766185" indent="-271145" algn="l" defTabSz="1085850" rtl="0" fontAlgn="base">
        <a:spcBef>
          <a:spcPct val="20000"/>
        </a:spcBef>
        <a:spcAft>
          <a:spcPct val="0"/>
        </a:spcAft>
        <a:buChar char="»"/>
        <a:defRPr sz="239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67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1pPr>
      <a:lvl2pPr marL="330835" algn="l" defTabSz="66167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2pPr>
      <a:lvl3pPr marL="661670" algn="l" defTabSz="66167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3pPr>
      <a:lvl4pPr marL="992505" algn="l" defTabSz="66167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4pPr>
      <a:lvl5pPr marL="1323340" algn="l" defTabSz="66167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5pPr>
      <a:lvl6pPr marL="1654175" algn="l" defTabSz="66167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6pPr>
      <a:lvl7pPr marL="1985010" algn="l" defTabSz="66167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7pPr>
      <a:lvl8pPr marL="2315845" algn="l" defTabSz="66167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8pPr>
      <a:lvl9pPr marL="2647315" algn="l" defTabSz="66167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7.xml"/><Relationship Id="rId5" Type="http://schemas.openxmlformats.org/officeDocument/2006/relationships/tags" Target="../tags/tag1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3.xml"/><Relationship Id="rId4" Type="http://schemas.openxmlformats.org/officeDocument/2006/relationships/tags" Target="../tags/tag8.xml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8.xml"/><Relationship Id="rId5" Type="http://schemas.openxmlformats.org/officeDocument/2006/relationships/image" Target="../media/image17.png"/><Relationship Id="rId4" Type="http://schemas.microsoft.com/office/2007/relationships/media" Target="../media/audio3.wav"/><Relationship Id="rId3" Type="http://schemas.openxmlformats.org/officeDocument/2006/relationships/audio" Target="../media/audio3.wav"/><Relationship Id="rId2" Type="http://schemas.openxmlformats.org/officeDocument/2006/relationships/image" Target="../media/image16.GIF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microsoft.com/office/2007/relationships/hdphoto" Target="../media/image40.wdp"/><Relationship Id="rId6" Type="http://schemas.openxmlformats.org/officeDocument/2006/relationships/image" Target="../media/image39.png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" Type="http://schemas.microsoft.com/office/2007/relationships/hdphoto" Target="../media/image36.wdp"/><Relationship Id="rId2" Type="http://schemas.openxmlformats.org/officeDocument/2006/relationships/image" Target="../media/image35.png"/><Relationship Id="rId12" Type="http://schemas.openxmlformats.org/officeDocument/2006/relationships/slideLayout" Target="../slideLayouts/slideLayout63.xml"/><Relationship Id="rId11" Type="http://schemas.openxmlformats.org/officeDocument/2006/relationships/audio" Target="../media/audio4.wav"/><Relationship Id="rId10" Type="http://schemas.openxmlformats.org/officeDocument/2006/relationships/tags" Target="../tags/tag9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3.xml"/><Relationship Id="rId3" Type="http://schemas.openxmlformats.org/officeDocument/2006/relationships/tags" Target="../tags/tag10.xml"/><Relationship Id="rId2" Type="http://schemas.openxmlformats.org/officeDocument/2006/relationships/image" Target="../media/image43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3.xml"/><Relationship Id="rId4" Type="http://schemas.openxmlformats.org/officeDocument/2006/relationships/tags" Target="../tags/tag11.xml"/><Relationship Id="rId3" Type="http://schemas.microsoft.com/office/2007/relationships/hdphoto" Target="../media/image45.wdp"/><Relationship Id="rId2" Type="http://schemas.openxmlformats.org/officeDocument/2006/relationships/image" Target="../media/image44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3.xml"/><Relationship Id="rId5" Type="http://schemas.openxmlformats.org/officeDocument/2006/relationships/tags" Target="../tags/tag12.xml"/><Relationship Id="rId4" Type="http://schemas.openxmlformats.org/officeDocument/2006/relationships/image" Target="../media/image46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1.xml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7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7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7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1.xml"/><Relationship Id="rId5" Type="http://schemas.openxmlformats.org/officeDocument/2006/relationships/tags" Target="../tags/tag4.xml"/><Relationship Id="rId4" Type="http://schemas.openxmlformats.org/officeDocument/2006/relationships/image" Target="../media/image23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1.xml"/><Relationship Id="rId6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1.xml"/><Relationship Id="rId4" Type="http://schemas.openxmlformats.org/officeDocument/2006/relationships/tags" Target="../tags/tag6.xml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8.xml"/><Relationship Id="rId5" Type="http://schemas.openxmlformats.org/officeDocument/2006/relationships/image" Target="../media/image17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16.GIF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3.xml"/><Relationship Id="rId5" Type="http://schemas.openxmlformats.org/officeDocument/2006/relationships/tags" Target="../tags/tag7.xml"/><Relationship Id="rId4" Type="http://schemas.microsoft.com/office/2007/relationships/hdphoto" Target="../media/image30.wdp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/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081" y="887581"/>
            <a:ext cx="6941838" cy="48872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90400" y="2616184"/>
            <a:ext cx="3731330" cy="739754"/>
            <a:chOff x="235733" y="1822877"/>
            <a:chExt cx="3358404" cy="739754"/>
          </a:xfrm>
        </p:grpSpPr>
        <p:sp>
          <p:nvSpPr>
            <p:cNvPr id="7" name="Rectangle 6"/>
            <p:cNvSpPr/>
            <p:nvPr/>
          </p:nvSpPr>
          <p:spPr>
            <a:xfrm>
              <a:off x="416318" y="2064651"/>
              <a:ext cx="299723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22"/>
            <p:cNvSpPr txBox="1"/>
            <p:nvPr/>
          </p:nvSpPr>
          <p:spPr>
            <a:xfrm>
              <a:off x="235733" y="1822877"/>
              <a:ext cx="3358404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Bịt mắt bắt dê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92495" y="2577430"/>
            <a:ext cx="4376092" cy="851570"/>
            <a:chOff x="406812" y="2040482"/>
            <a:chExt cx="5474299" cy="739754"/>
          </a:xfrm>
        </p:grpSpPr>
        <p:sp>
          <p:nvSpPr>
            <p:cNvPr id="11" name="Rectangle 10"/>
            <p:cNvSpPr/>
            <p:nvPr/>
          </p:nvSpPr>
          <p:spPr>
            <a:xfrm>
              <a:off x="759825" y="2266123"/>
              <a:ext cx="4756185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25"/>
            <p:cNvSpPr txBox="1"/>
            <p:nvPr/>
          </p:nvSpPr>
          <p:spPr>
            <a:xfrm>
              <a:off x="406812" y="2040482"/>
              <a:ext cx="5474299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Chi chi chành chành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87823" y="5105914"/>
            <a:ext cx="3204652" cy="739754"/>
            <a:chOff x="568135" y="1684599"/>
            <a:chExt cx="3358406" cy="739754"/>
          </a:xfrm>
        </p:grpSpPr>
        <p:sp>
          <p:nvSpPr>
            <p:cNvPr id="14" name="Rectangle 13"/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28"/>
            <p:cNvSpPr txBox="1"/>
            <p:nvPr/>
          </p:nvSpPr>
          <p:spPr>
            <a:xfrm>
              <a:off x="749606" y="1684599"/>
              <a:ext cx="314706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Nu na nu nống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88744" y="5067228"/>
            <a:ext cx="3987986" cy="739754"/>
            <a:chOff x="540733" y="1666649"/>
            <a:chExt cx="3385808" cy="739754"/>
          </a:xfrm>
        </p:grpSpPr>
        <p:sp>
          <p:nvSpPr>
            <p:cNvPr id="17" name="Rectangle 16"/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38"/>
            <p:cNvSpPr txBox="1"/>
            <p:nvPr/>
          </p:nvSpPr>
          <p:spPr>
            <a:xfrm>
              <a:off x="540733" y="1666649"/>
              <a:ext cx="3358405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Dung dăng dung dẻ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trò chơi dân gian hấp dẫn cho trẻ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 rot="21442610">
            <a:off x="1892446" y="1727815"/>
            <a:ext cx="5309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21442610">
            <a:off x="1994039" y="3066433"/>
            <a:ext cx="5338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ai?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21442610">
            <a:off x="2054513" y="3957591"/>
            <a:ext cx="5622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A white underwear on a black backgroun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8521110" y="4167410"/>
            <a:ext cx="751000" cy="287633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0772" y="116308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/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1246348" y="912765"/>
            <a:ext cx="9837948" cy="1691656"/>
          </a:xfrm>
          <a:custGeom>
            <a:avLst/>
            <a:gdLst>
              <a:gd name="connsiteX0" fmla="*/ 0 w 9837948"/>
              <a:gd name="connsiteY0" fmla="*/ 0 h 1691656"/>
              <a:gd name="connsiteX1" fmla="*/ 578703 w 9837948"/>
              <a:gd name="connsiteY1" fmla="*/ 0 h 1691656"/>
              <a:gd name="connsiteX2" fmla="*/ 1059026 w 9837948"/>
              <a:gd name="connsiteY2" fmla="*/ 0 h 1691656"/>
              <a:gd name="connsiteX3" fmla="*/ 1539350 w 9837948"/>
              <a:gd name="connsiteY3" fmla="*/ 0 h 1691656"/>
              <a:gd name="connsiteX4" fmla="*/ 2216432 w 9837948"/>
              <a:gd name="connsiteY4" fmla="*/ 0 h 1691656"/>
              <a:gd name="connsiteX5" fmla="*/ 2696755 w 9837948"/>
              <a:gd name="connsiteY5" fmla="*/ 0 h 1691656"/>
              <a:gd name="connsiteX6" fmla="*/ 3078699 w 9837948"/>
              <a:gd name="connsiteY6" fmla="*/ 0 h 1691656"/>
              <a:gd name="connsiteX7" fmla="*/ 3559022 w 9837948"/>
              <a:gd name="connsiteY7" fmla="*/ 0 h 1691656"/>
              <a:gd name="connsiteX8" fmla="*/ 4334484 w 9837948"/>
              <a:gd name="connsiteY8" fmla="*/ 0 h 1691656"/>
              <a:gd name="connsiteX9" fmla="*/ 4618049 w 9837948"/>
              <a:gd name="connsiteY9" fmla="*/ 0 h 1691656"/>
              <a:gd name="connsiteX10" fmla="*/ 4999992 w 9837948"/>
              <a:gd name="connsiteY10" fmla="*/ 0 h 1691656"/>
              <a:gd name="connsiteX11" fmla="*/ 5775454 w 9837948"/>
              <a:gd name="connsiteY11" fmla="*/ 0 h 1691656"/>
              <a:gd name="connsiteX12" fmla="*/ 6550916 w 9837948"/>
              <a:gd name="connsiteY12" fmla="*/ 0 h 1691656"/>
              <a:gd name="connsiteX13" fmla="*/ 7031239 w 9837948"/>
              <a:gd name="connsiteY13" fmla="*/ 0 h 1691656"/>
              <a:gd name="connsiteX14" fmla="*/ 7413183 w 9837948"/>
              <a:gd name="connsiteY14" fmla="*/ 0 h 1691656"/>
              <a:gd name="connsiteX15" fmla="*/ 8090265 w 9837948"/>
              <a:gd name="connsiteY15" fmla="*/ 0 h 1691656"/>
              <a:gd name="connsiteX16" fmla="*/ 8767348 w 9837948"/>
              <a:gd name="connsiteY16" fmla="*/ 0 h 1691656"/>
              <a:gd name="connsiteX17" fmla="*/ 9837948 w 9837948"/>
              <a:gd name="connsiteY17" fmla="*/ 0 h 1691656"/>
              <a:gd name="connsiteX18" fmla="*/ 9837948 w 9837948"/>
              <a:gd name="connsiteY18" fmla="*/ 546969 h 1691656"/>
              <a:gd name="connsiteX19" fmla="*/ 9837948 w 9837948"/>
              <a:gd name="connsiteY19" fmla="*/ 1060104 h 1691656"/>
              <a:gd name="connsiteX20" fmla="*/ 9837948 w 9837948"/>
              <a:gd name="connsiteY20" fmla="*/ 1691656 h 1691656"/>
              <a:gd name="connsiteX21" fmla="*/ 9357625 w 9837948"/>
              <a:gd name="connsiteY21" fmla="*/ 1691656 h 1691656"/>
              <a:gd name="connsiteX22" fmla="*/ 8680542 w 9837948"/>
              <a:gd name="connsiteY22" fmla="*/ 1691656 h 1691656"/>
              <a:gd name="connsiteX23" fmla="*/ 7905081 w 9837948"/>
              <a:gd name="connsiteY23" fmla="*/ 1691656 h 1691656"/>
              <a:gd name="connsiteX24" fmla="*/ 7326378 w 9837948"/>
              <a:gd name="connsiteY24" fmla="*/ 1691656 h 1691656"/>
              <a:gd name="connsiteX25" fmla="*/ 6944434 w 9837948"/>
              <a:gd name="connsiteY25" fmla="*/ 1691656 h 1691656"/>
              <a:gd name="connsiteX26" fmla="*/ 6365731 w 9837948"/>
              <a:gd name="connsiteY26" fmla="*/ 1691656 h 1691656"/>
              <a:gd name="connsiteX27" fmla="*/ 6082167 w 9837948"/>
              <a:gd name="connsiteY27" fmla="*/ 1691656 h 1691656"/>
              <a:gd name="connsiteX28" fmla="*/ 5601843 w 9837948"/>
              <a:gd name="connsiteY28" fmla="*/ 1691656 h 1691656"/>
              <a:gd name="connsiteX29" fmla="*/ 4826382 w 9837948"/>
              <a:gd name="connsiteY29" fmla="*/ 1691656 h 1691656"/>
              <a:gd name="connsiteX30" fmla="*/ 4050920 w 9837948"/>
              <a:gd name="connsiteY30" fmla="*/ 1691656 h 1691656"/>
              <a:gd name="connsiteX31" fmla="*/ 3570596 w 9837948"/>
              <a:gd name="connsiteY31" fmla="*/ 1691656 h 1691656"/>
              <a:gd name="connsiteX32" fmla="*/ 3188653 w 9837948"/>
              <a:gd name="connsiteY32" fmla="*/ 1691656 h 1691656"/>
              <a:gd name="connsiteX33" fmla="*/ 2905088 w 9837948"/>
              <a:gd name="connsiteY33" fmla="*/ 1691656 h 1691656"/>
              <a:gd name="connsiteX34" fmla="*/ 2228006 w 9837948"/>
              <a:gd name="connsiteY34" fmla="*/ 1691656 h 1691656"/>
              <a:gd name="connsiteX35" fmla="*/ 1649303 w 9837948"/>
              <a:gd name="connsiteY35" fmla="*/ 1691656 h 1691656"/>
              <a:gd name="connsiteX36" fmla="*/ 1070600 w 9837948"/>
              <a:gd name="connsiteY36" fmla="*/ 1691656 h 1691656"/>
              <a:gd name="connsiteX37" fmla="*/ 0 w 9837948"/>
              <a:gd name="connsiteY37" fmla="*/ 1691656 h 1691656"/>
              <a:gd name="connsiteX38" fmla="*/ 0 w 9837948"/>
              <a:gd name="connsiteY38" fmla="*/ 1093938 h 1691656"/>
              <a:gd name="connsiteX39" fmla="*/ 0 w 9837948"/>
              <a:gd name="connsiteY39" fmla="*/ 563885 h 1691656"/>
              <a:gd name="connsiteX40" fmla="*/ 0 w 9837948"/>
              <a:gd name="connsiteY40" fmla="*/ 0 h 169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37948" h="1691656" fill="none" extrusionOk="0">
                <a:moveTo>
                  <a:pt x="0" y="0"/>
                </a:moveTo>
                <a:cubicBezTo>
                  <a:pt x="196764" y="-21087"/>
                  <a:pt x="308872" y="21346"/>
                  <a:pt x="578703" y="0"/>
                </a:cubicBezTo>
                <a:cubicBezTo>
                  <a:pt x="848534" y="-21346"/>
                  <a:pt x="960379" y="16125"/>
                  <a:pt x="1059026" y="0"/>
                </a:cubicBezTo>
                <a:cubicBezTo>
                  <a:pt x="1157673" y="-16125"/>
                  <a:pt x="1382515" y="56771"/>
                  <a:pt x="1539350" y="0"/>
                </a:cubicBezTo>
                <a:cubicBezTo>
                  <a:pt x="1696185" y="-56771"/>
                  <a:pt x="1924197" y="76182"/>
                  <a:pt x="2216432" y="0"/>
                </a:cubicBezTo>
                <a:cubicBezTo>
                  <a:pt x="2508667" y="-76182"/>
                  <a:pt x="2567646" y="24201"/>
                  <a:pt x="2696755" y="0"/>
                </a:cubicBezTo>
                <a:cubicBezTo>
                  <a:pt x="2825864" y="-24201"/>
                  <a:pt x="2961564" y="9855"/>
                  <a:pt x="3078699" y="0"/>
                </a:cubicBezTo>
                <a:cubicBezTo>
                  <a:pt x="3195834" y="-9855"/>
                  <a:pt x="3410083" y="53101"/>
                  <a:pt x="3559022" y="0"/>
                </a:cubicBezTo>
                <a:cubicBezTo>
                  <a:pt x="3707961" y="-53101"/>
                  <a:pt x="4174229" y="83415"/>
                  <a:pt x="4334484" y="0"/>
                </a:cubicBezTo>
                <a:cubicBezTo>
                  <a:pt x="4494739" y="-83415"/>
                  <a:pt x="4476831" y="3836"/>
                  <a:pt x="4618049" y="0"/>
                </a:cubicBezTo>
                <a:cubicBezTo>
                  <a:pt x="4759267" y="-3836"/>
                  <a:pt x="4921241" y="26343"/>
                  <a:pt x="4999992" y="0"/>
                </a:cubicBezTo>
                <a:cubicBezTo>
                  <a:pt x="5078743" y="-26343"/>
                  <a:pt x="5572483" y="42733"/>
                  <a:pt x="5775454" y="0"/>
                </a:cubicBezTo>
                <a:cubicBezTo>
                  <a:pt x="5978425" y="-42733"/>
                  <a:pt x="6339800" y="8497"/>
                  <a:pt x="6550916" y="0"/>
                </a:cubicBezTo>
                <a:cubicBezTo>
                  <a:pt x="6762032" y="-8497"/>
                  <a:pt x="6931893" y="35330"/>
                  <a:pt x="7031239" y="0"/>
                </a:cubicBezTo>
                <a:cubicBezTo>
                  <a:pt x="7130585" y="-35330"/>
                  <a:pt x="7306451" y="2857"/>
                  <a:pt x="7413183" y="0"/>
                </a:cubicBezTo>
                <a:cubicBezTo>
                  <a:pt x="7519915" y="-2857"/>
                  <a:pt x="7851420" y="37591"/>
                  <a:pt x="8090265" y="0"/>
                </a:cubicBezTo>
                <a:cubicBezTo>
                  <a:pt x="8329110" y="-37591"/>
                  <a:pt x="8449141" y="62860"/>
                  <a:pt x="8767348" y="0"/>
                </a:cubicBezTo>
                <a:cubicBezTo>
                  <a:pt x="9085555" y="-62860"/>
                  <a:pt x="9401211" y="103316"/>
                  <a:pt x="9837948" y="0"/>
                </a:cubicBezTo>
                <a:cubicBezTo>
                  <a:pt x="9880905" y="190699"/>
                  <a:pt x="9805923" y="404496"/>
                  <a:pt x="9837948" y="546969"/>
                </a:cubicBezTo>
                <a:cubicBezTo>
                  <a:pt x="9869973" y="689442"/>
                  <a:pt x="9791499" y="914505"/>
                  <a:pt x="9837948" y="1060104"/>
                </a:cubicBezTo>
                <a:cubicBezTo>
                  <a:pt x="9884397" y="1205703"/>
                  <a:pt x="9793447" y="1432919"/>
                  <a:pt x="9837948" y="1691656"/>
                </a:cubicBezTo>
                <a:cubicBezTo>
                  <a:pt x="9641136" y="1737103"/>
                  <a:pt x="9562860" y="1643661"/>
                  <a:pt x="9357625" y="1691656"/>
                </a:cubicBezTo>
                <a:cubicBezTo>
                  <a:pt x="9152390" y="1739651"/>
                  <a:pt x="8858774" y="1647060"/>
                  <a:pt x="8680542" y="1691656"/>
                </a:cubicBezTo>
                <a:cubicBezTo>
                  <a:pt x="8502310" y="1736252"/>
                  <a:pt x="8172770" y="1683635"/>
                  <a:pt x="7905081" y="1691656"/>
                </a:cubicBezTo>
                <a:cubicBezTo>
                  <a:pt x="7637392" y="1699677"/>
                  <a:pt x="7527725" y="1642305"/>
                  <a:pt x="7326378" y="1691656"/>
                </a:cubicBezTo>
                <a:cubicBezTo>
                  <a:pt x="7125031" y="1741007"/>
                  <a:pt x="7063299" y="1660199"/>
                  <a:pt x="6944434" y="1691656"/>
                </a:cubicBezTo>
                <a:cubicBezTo>
                  <a:pt x="6825569" y="1723113"/>
                  <a:pt x="6529801" y="1633336"/>
                  <a:pt x="6365731" y="1691656"/>
                </a:cubicBezTo>
                <a:cubicBezTo>
                  <a:pt x="6201661" y="1749976"/>
                  <a:pt x="6174111" y="1668748"/>
                  <a:pt x="6082167" y="1691656"/>
                </a:cubicBezTo>
                <a:cubicBezTo>
                  <a:pt x="5990223" y="1714564"/>
                  <a:pt x="5772489" y="1688622"/>
                  <a:pt x="5601843" y="1691656"/>
                </a:cubicBezTo>
                <a:cubicBezTo>
                  <a:pt x="5431197" y="1694690"/>
                  <a:pt x="5089869" y="1612079"/>
                  <a:pt x="4826382" y="1691656"/>
                </a:cubicBezTo>
                <a:cubicBezTo>
                  <a:pt x="4562895" y="1771233"/>
                  <a:pt x="4416058" y="1664528"/>
                  <a:pt x="4050920" y="1691656"/>
                </a:cubicBezTo>
                <a:cubicBezTo>
                  <a:pt x="3685782" y="1718784"/>
                  <a:pt x="3751205" y="1665582"/>
                  <a:pt x="3570596" y="1691656"/>
                </a:cubicBezTo>
                <a:cubicBezTo>
                  <a:pt x="3389987" y="1717730"/>
                  <a:pt x="3281738" y="1678081"/>
                  <a:pt x="3188653" y="1691656"/>
                </a:cubicBezTo>
                <a:cubicBezTo>
                  <a:pt x="3095568" y="1705231"/>
                  <a:pt x="3010609" y="1663123"/>
                  <a:pt x="2905088" y="1691656"/>
                </a:cubicBezTo>
                <a:cubicBezTo>
                  <a:pt x="2799567" y="1720189"/>
                  <a:pt x="2403017" y="1662209"/>
                  <a:pt x="2228006" y="1691656"/>
                </a:cubicBezTo>
                <a:cubicBezTo>
                  <a:pt x="2052995" y="1721103"/>
                  <a:pt x="1795822" y="1645589"/>
                  <a:pt x="1649303" y="1691656"/>
                </a:cubicBezTo>
                <a:cubicBezTo>
                  <a:pt x="1502784" y="1737723"/>
                  <a:pt x="1216705" y="1633854"/>
                  <a:pt x="1070600" y="1691656"/>
                </a:cubicBezTo>
                <a:cubicBezTo>
                  <a:pt x="924495" y="1749458"/>
                  <a:pt x="258366" y="1597550"/>
                  <a:pt x="0" y="1691656"/>
                </a:cubicBezTo>
                <a:cubicBezTo>
                  <a:pt x="-54943" y="1437293"/>
                  <a:pt x="40818" y="1241389"/>
                  <a:pt x="0" y="1093938"/>
                </a:cubicBezTo>
                <a:cubicBezTo>
                  <a:pt x="-40818" y="946487"/>
                  <a:pt x="22617" y="777759"/>
                  <a:pt x="0" y="563885"/>
                </a:cubicBezTo>
                <a:cubicBezTo>
                  <a:pt x="-22617" y="350011"/>
                  <a:pt x="30656" y="271525"/>
                  <a:pt x="0" y="0"/>
                </a:cubicBezTo>
                <a:close/>
              </a:path>
              <a:path w="9837948" h="1691656" stroke="0" extrusionOk="0">
                <a:moveTo>
                  <a:pt x="0" y="0"/>
                </a:moveTo>
                <a:cubicBezTo>
                  <a:pt x="152579" y="-49539"/>
                  <a:pt x="405030" y="1050"/>
                  <a:pt x="578703" y="0"/>
                </a:cubicBezTo>
                <a:cubicBezTo>
                  <a:pt x="752376" y="-1050"/>
                  <a:pt x="856980" y="3708"/>
                  <a:pt x="960647" y="0"/>
                </a:cubicBezTo>
                <a:cubicBezTo>
                  <a:pt x="1064314" y="-3708"/>
                  <a:pt x="1129117" y="22154"/>
                  <a:pt x="1244211" y="0"/>
                </a:cubicBezTo>
                <a:cubicBezTo>
                  <a:pt x="1359305" y="-22154"/>
                  <a:pt x="1710621" y="39263"/>
                  <a:pt x="2019673" y="0"/>
                </a:cubicBezTo>
                <a:cubicBezTo>
                  <a:pt x="2328725" y="-39263"/>
                  <a:pt x="2635323" y="22919"/>
                  <a:pt x="2795135" y="0"/>
                </a:cubicBezTo>
                <a:cubicBezTo>
                  <a:pt x="2954947" y="-22919"/>
                  <a:pt x="3159766" y="53612"/>
                  <a:pt x="3275458" y="0"/>
                </a:cubicBezTo>
                <a:cubicBezTo>
                  <a:pt x="3391150" y="-53612"/>
                  <a:pt x="3519348" y="5100"/>
                  <a:pt x="3755781" y="0"/>
                </a:cubicBezTo>
                <a:cubicBezTo>
                  <a:pt x="3992214" y="-5100"/>
                  <a:pt x="4141384" y="15536"/>
                  <a:pt x="4334484" y="0"/>
                </a:cubicBezTo>
                <a:cubicBezTo>
                  <a:pt x="4527584" y="-15536"/>
                  <a:pt x="4702058" y="30082"/>
                  <a:pt x="4814807" y="0"/>
                </a:cubicBezTo>
                <a:cubicBezTo>
                  <a:pt x="4927556" y="-30082"/>
                  <a:pt x="5238866" y="24360"/>
                  <a:pt x="5590269" y="0"/>
                </a:cubicBezTo>
                <a:cubicBezTo>
                  <a:pt x="5941672" y="-24360"/>
                  <a:pt x="5775714" y="5912"/>
                  <a:pt x="5873834" y="0"/>
                </a:cubicBezTo>
                <a:cubicBezTo>
                  <a:pt x="5971954" y="-5912"/>
                  <a:pt x="6234707" y="11381"/>
                  <a:pt x="6452536" y="0"/>
                </a:cubicBezTo>
                <a:cubicBezTo>
                  <a:pt x="6670365" y="-11381"/>
                  <a:pt x="6781976" y="2445"/>
                  <a:pt x="6932860" y="0"/>
                </a:cubicBezTo>
                <a:cubicBezTo>
                  <a:pt x="7083744" y="-2445"/>
                  <a:pt x="7292710" y="77047"/>
                  <a:pt x="7609942" y="0"/>
                </a:cubicBezTo>
                <a:cubicBezTo>
                  <a:pt x="7927174" y="-77047"/>
                  <a:pt x="7771512" y="7202"/>
                  <a:pt x="7893507" y="0"/>
                </a:cubicBezTo>
                <a:cubicBezTo>
                  <a:pt x="8015502" y="-7202"/>
                  <a:pt x="8066065" y="4466"/>
                  <a:pt x="8177071" y="0"/>
                </a:cubicBezTo>
                <a:cubicBezTo>
                  <a:pt x="8288077" y="-4466"/>
                  <a:pt x="8386501" y="44255"/>
                  <a:pt x="8559015" y="0"/>
                </a:cubicBezTo>
                <a:cubicBezTo>
                  <a:pt x="8731529" y="-44255"/>
                  <a:pt x="8915745" y="55959"/>
                  <a:pt x="9039338" y="0"/>
                </a:cubicBezTo>
                <a:cubicBezTo>
                  <a:pt x="9162931" y="-55959"/>
                  <a:pt x="9557761" y="49488"/>
                  <a:pt x="9837948" y="0"/>
                </a:cubicBezTo>
                <a:cubicBezTo>
                  <a:pt x="9892435" y="150856"/>
                  <a:pt x="9780863" y="354401"/>
                  <a:pt x="9837948" y="580802"/>
                </a:cubicBezTo>
                <a:cubicBezTo>
                  <a:pt x="9895033" y="807203"/>
                  <a:pt x="9783990" y="859935"/>
                  <a:pt x="9837948" y="1110854"/>
                </a:cubicBezTo>
                <a:cubicBezTo>
                  <a:pt x="9891906" y="1361773"/>
                  <a:pt x="9779582" y="1444029"/>
                  <a:pt x="9837948" y="1691656"/>
                </a:cubicBezTo>
                <a:cubicBezTo>
                  <a:pt x="9660381" y="1752080"/>
                  <a:pt x="9221774" y="1683725"/>
                  <a:pt x="9062486" y="1691656"/>
                </a:cubicBezTo>
                <a:cubicBezTo>
                  <a:pt x="8903198" y="1699587"/>
                  <a:pt x="8816932" y="1687961"/>
                  <a:pt x="8680542" y="1691656"/>
                </a:cubicBezTo>
                <a:cubicBezTo>
                  <a:pt x="8544152" y="1695351"/>
                  <a:pt x="8101381" y="1644298"/>
                  <a:pt x="7905081" y="1691656"/>
                </a:cubicBezTo>
                <a:cubicBezTo>
                  <a:pt x="7708781" y="1739014"/>
                  <a:pt x="7553835" y="1667004"/>
                  <a:pt x="7227998" y="1691656"/>
                </a:cubicBezTo>
                <a:cubicBezTo>
                  <a:pt x="6902161" y="1716308"/>
                  <a:pt x="7034901" y="1680208"/>
                  <a:pt x="6846054" y="1691656"/>
                </a:cubicBezTo>
                <a:cubicBezTo>
                  <a:pt x="6657207" y="1703104"/>
                  <a:pt x="6496784" y="1635651"/>
                  <a:pt x="6267352" y="1691656"/>
                </a:cubicBezTo>
                <a:cubicBezTo>
                  <a:pt x="6037920" y="1747661"/>
                  <a:pt x="6048138" y="1678054"/>
                  <a:pt x="5983787" y="1691656"/>
                </a:cubicBezTo>
                <a:cubicBezTo>
                  <a:pt x="5919436" y="1705258"/>
                  <a:pt x="5383710" y="1688948"/>
                  <a:pt x="5208325" y="1691656"/>
                </a:cubicBezTo>
                <a:cubicBezTo>
                  <a:pt x="5032940" y="1694364"/>
                  <a:pt x="4937961" y="1678771"/>
                  <a:pt x="4826382" y="1691656"/>
                </a:cubicBezTo>
                <a:cubicBezTo>
                  <a:pt x="4714803" y="1704541"/>
                  <a:pt x="4403346" y="1643290"/>
                  <a:pt x="4247679" y="1691656"/>
                </a:cubicBezTo>
                <a:cubicBezTo>
                  <a:pt x="4092012" y="1740022"/>
                  <a:pt x="3955513" y="1676858"/>
                  <a:pt x="3865735" y="1691656"/>
                </a:cubicBezTo>
                <a:cubicBezTo>
                  <a:pt x="3775957" y="1706454"/>
                  <a:pt x="3479095" y="1654865"/>
                  <a:pt x="3287032" y="1691656"/>
                </a:cubicBezTo>
                <a:cubicBezTo>
                  <a:pt x="3094969" y="1728447"/>
                  <a:pt x="2959870" y="1660593"/>
                  <a:pt x="2806709" y="1691656"/>
                </a:cubicBezTo>
                <a:cubicBezTo>
                  <a:pt x="2653548" y="1722719"/>
                  <a:pt x="2650237" y="1670523"/>
                  <a:pt x="2523144" y="1691656"/>
                </a:cubicBezTo>
                <a:cubicBezTo>
                  <a:pt x="2396051" y="1712789"/>
                  <a:pt x="2306059" y="1673412"/>
                  <a:pt x="2239580" y="1691656"/>
                </a:cubicBezTo>
                <a:cubicBezTo>
                  <a:pt x="2173101" y="1709900"/>
                  <a:pt x="1927789" y="1643964"/>
                  <a:pt x="1759257" y="1691656"/>
                </a:cubicBezTo>
                <a:cubicBezTo>
                  <a:pt x="1590725" y="1739348"/>
                  <a:pt x="1296192" y="1671445"/>
                  <a:pt x="1082174" y="1691656"/>
                </a:cubicBezTo>
                <a:cubicBezTo>
                  <a:pt x="868156" y="1711867"/>
                  <a:pt x="871928" y="1657891"/>
                  <a:pt x="700230" y="1691656"/>
                </a:cubicBezTo>
                <a:cubicBezTo>
                  <a:pt x="528532" y="1725421"/>
                  <a:pt x="295135" y="1670149"/>
                  <a:pt x="0" y="1691656"/>
                </a:cubicBezTo>
                <a:cubicBezTo>
                  <a:pt x="-48966" y="1500068"/>
                  <a:pt x="10335" y="1393415"/>
                  <a:pt x="0" y="1161604"/>
                </a:cubicBezTo>
                <a:cubicBezTo>
                  <a:pt x="-10335" y="929793"/>
                  <a:pt x="25104" y="722511"/>
                  <a:pt x="0" y="597718"/>
                </a:cubicBezTo>
                <a:cubicBezTo>
                  <a:pt x="-25104" y="472925"/>
                  <a:pt x="8871" y="1313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2447" y="356042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063" y="1920946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9" y="685574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664" y="2012826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246348" y="1296928"/>
            <a:ext cx="9907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4" descr="Hình ảnh Một Chồng Sách Minh Họa Hoạt Hình PNG , Sách Clipart, Một Cuốn  Sách, Sách Học PNG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563" l="7344" r="92188">
                        <a14:foregroundMark x1="18906" y1="25781" x2="33438" y2="58906"/>
                        <a14:foregroundMark x1="45625" y1="33281" x2="46094" y2="73125"/>
                        <a14:foregroundMark x1="66875" y1="31875" x2="70313" y2="72500"/>
                        <a14:foregroundMark x1="31563" y1="33281" x2="37344" y2="66719"/>
                        <a14:foregroundMark x1="22500" y1="49844" x2="20625" y2="88125"/>
                        <a14:foregroundMark x1="7344" y1="54063" x2="7344" y2="54063"/>
                        <a14:foregroundMark x1="7344" y1="51719" x2="39063" y2="62813"/>
                        <a14:foregroundMark x1="92188" y1="32656" x2="92188" y2="32656"/>
                        <a14:foregroundMark x1="24531" y1="60625" x2="40938" y2="91563"/>
                        <a14:foregroundMark x1="7344" y1="69531" x2="7813" y2="7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6" y="3702411"/>
            <a:ext cx="3382780" cy="33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cartoon of a child pointing at a desk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13" y="2604421"/>
            <a:ext cx="2735554" cy="4253579"/>
          </a:xfrm>
          <a:prstGeom prst="rect">
            <a:avLst/>
          </a:prstGeom>
        </p:spPr>
      </p:pic>
      <p:pic>
        <p:nvPicPr>
          <p:cNvPr id="25" name="Picture 24" descr="A cartoon of a child sitting at a desk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69" y="2652941"/>
            <a:ext cx="3125622" cy="4205059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/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88" y="1676622"/>
            <a:ext cx="6481117" cy="3868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5939" y="5433237"/>
            <a:ext cx="556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M: Hai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.</a:t>
            </a:r>
            <a:endParaRPr lang="en-US" sz="3200" dirty="0"/>
          </a:p>
        </p:txBody>
      </p:sp>
      <p:sp>
        <p:nvSpPr>
          <p:cNvPr id="7" name="Thought Bubble: Cloud 6"/>
          <p:cNvSpPr/>
          <p:nvPr/>
        </p:nvSpPr>
        <p:spPr>
          <a:xfrm>
            <a:off x="126670" y="1552353"/>
            <a:ext cx="3253563" cy="1828800"/>
          </a:xfrm>
          <a:prstGeom prst="cloudCallout">
            <a:avLst>
              <a:gd name="adj1" fmla="val 56228"/>
              <a:gd name="adj2" fmla="val 655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?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112261" y="5922319"/>
            <a:ext cx="61668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hought Bubble: Cloud 9"/>
          <p:cNvSpPr/>
          <p:nvPr/>
        </p:nvSpPr>
        <p:spPr>
          <a:xfrm>
            <a:off x="8085210" y="373800"/>
            <a:ext cx="3928660" cy="2357106"/>
          </a:xfrm>
          <a:prstGeom prst="cloudCallout">
            <a:avLst>
              <a:gd name="adj1" fmla="val -33823"/>
              <a:gd name="adj2" fmla="val 5791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/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10276" y="796207"/>
            <a:ext cx="7803471" cy="4621236"/>
            <a:chOff x="565613" y="901604"/>
            <a:chExt cx="5703807" cy="37644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47679"/>
            <a:stretch>
              <a:fillRect/>
            </a:stretch>
          </p:blipFill>
          <p:spPr>
            <a:xfrm>
              <a:off x="588578" y="901604"/>
              <a:ext cx="5680842" cy="188259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9906" t="52317" r="32181" b="1232"/>
            <a:stretch>
              <a:fillRect/>
            </a:stretch>
          </p:blipFill>
          <p:spPr>
            <a:xfrm>
              <a:off x="565613" y="2994665"/>
              <a:ext cx="2721862" cy="167134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99191" y="2706161"/>
            <a:ext cx="4234909" cy="1305165"/>
            <a:chOff x="538954" y="1776274"/>
            <a:chExt cx="3387587" cy="1048204"/>
          </a:xfrm>
        </p:grpSpPr>
        <p:sp>
          <p:nvSpPr>
            <p:cNvPr id="10" name="Rectangle 9"/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8954" y="1776274"/>
              <a:ext cx="3358405" cy="104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Hai bạn chơi bóng bàn.</a:t>
              </a:r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90582" y="2702770"/>
            <a:ext cx="5514109" cy="750333"/>
            <a:chOff x="568135" y="1839086"/>
            <a:chExt cx="3358406" cy="838035"/>
          </a:xfrm>
        </p:grpSpPr>
        <p:sp>
          <p:nvSpPr>
            <p:cNvPr id="13" name="Rectangle 12"/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8135" y="1839086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Nga và Hùng đang chơi cầu lông.</a:t>
              </a:r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66308" y="5471020"/>
            <a:ext cx="6303146" cy="750333"/>
            <a:chOff x="568135" y="1926788"/>
            <a:chExt cx="3358406" cy="750333"/>
          </a:xfrm>
        </p:grpSpPr>
        <p:sp>
          <p:nvSpPr>
            <p:cNvPr id="16" name="Rectangle 15"/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8137" y="1926788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Các bạn đang chơi bóng rổ rất vui vẻ.</a:t>
              </a:r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6993" y="1690302"/>
            <a:ext cx="11089585" cy="44870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1"/>
          <p:cNvSpPr/>
          <p:nvPr/>
        </p:nvSpPr>
        <p:spPr>
          <a:xfrm>
            <a:off x="1385313" y="995322"/>
            <a:ext cx="9529007" cy="1452603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 từ chỉ hoạt động còn những từ nào ngoài từ “chơi”?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>
            <a:fillRect/>
          </a:stretch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>
            <a:fillRect/>
          </a:stretch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49307" y="436905"/>
            <a:ext cx="6312973" cy="848655"/>
            <a:chOff x="562899" y="1828466"/>
            <a:chExt cx="3363642" cy="848655"/>
          </a:xfrm>
        </p:grpSpPr>
        <p:sp>
          <p:nvSpPr>
            <p:cNvPr id="6" name="Rectangle 5"/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2899" y="1828466"/>
              <a:ext cx="3358404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đá, đánh, chạy, đi, nhảy…..</a:t>
              </a:r>
              <a:endParaRPr lang="vi-VN" sz="36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23" y="712381"/>
            <a:ext cx="6000131" cy="3954869"/>
          </a:xfrm>
          <a:prstGeom prst="rect">
            <a:avLst/>
          </a:prstGeom>
        </p:spPr>
      </p:pic>
      <p:grpSp>
        <p:nvGrpSpPr>
          <p:cNvPr id="5" name="2"/>
          <p:cNvGrpSpPr/>
          <p:nvPr/>
        </p:nvGrpSpPr>
        <p:grpSpPr>
          <a:xfrm flipH="1">
            <a:off x="8028874" y="2119802"/>
            <a:ext cx="3315045" cy="4560038"/>
            <a:chOff x="4273550" y="536575"/>
            <a:chExt cx="1779587" cy="2447926"/>
          </a:xfrm>
        </p:grpSpPr>
        <p:sp>
          <p:nvSpPr>
            <p:cNvPr id="6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9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1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1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3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4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8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9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0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1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2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3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4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5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7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40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4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4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4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4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4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8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9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0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1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2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3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4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5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6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7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 rot="21155788">
            <a:off x="3649623" y="1175563"/>
            <a:ext cx="46985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nhỏ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5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66850" y="4713853"/>
            <a:ext cx="718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white underwear on a black background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9669425" y="4146144"/>
            <a:ext cx="751000" cy="287633"/>
          </a:xfrm>
          <a:prstGeom prst="rect">
            <a:avLst/>
          </a:prstGeom>
        </p:spPr>
      </p:pic>
      <p:pic>
        <p:nvPicPr>
          <p:cNvPr id="7" name="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6976" y="280581"/>
            <a:ext cx="406400" cy="4064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9" grpId="0"/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613" y="2557563"/>
            <a:ext cx="7334124" cy="2066723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/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/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/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/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277" y="2308726"/>
            <a:ext cx="8260796" cy="3078747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/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77950" y="598848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Nói tên các dụng cụ thể thao sau:</a:t>
            </a:r>
            <a:endParaRPr lang="vi-VN" sz="3200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193" y="1868142"/>
            <a:ext cx="8387798" cy="2454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4162174"/>
            <a:ext cx="4519022" cy="2262809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/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500" y="1138730"/>
            <a:ext cx="8986552" cy="26302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40775" y="3801226"/>
            <a:ext cx="2966217" cy="1770900"/>
            <a:chOff x="-1288656" y="1895881"/>
            <a:chExt cx="5760290" cy="1318292"/>
          </a:xfrm>
        </p:grpSpPr>
        <p:sp>
          <p:nvSpPr>
            <p:cNvPr id="8" name="Rectangle 7"/>
            <p:cNvSpPr/>
            <p:nvPr/>
          </p:nvSpPr>
          <p:spPr>
            <a:xfrm>
              <a:off x="-1039515" y="1941279"/>
              <a:ext cx="4966057" cy="127289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3"/>
            <p:cNvSpPr txBox="1"/>
            <p:nvPr/>
          </p:nvSpPr>
          <p:spPr>
            <a:xfrm>
              <a:off x="-1288656" y="1895881"/>
              <a:ext cx="5760290" cy="1100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bóng bàn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bóng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bàn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91075" y="3780425"/>
            <a:ext cx="3190875" cy="1801226"/>
            <a:chOff x="-324534" y="1666822"/>
            <a:chExt cx="4660064" cy="1364495"/>
          </a:xfrm>
        </p:grpSpPr>
        <p:sp>
          <p:nvSpPr>
            <p:cNvPr id="11" name="Rectangle 10"/>
            <p:cNvSpPr/>
            <p:nvPr/>
          </p:nvSpPr>
          <p:spPr>
            <a:xfrm>
              <a:off x="58206" y="1746951"/>
              <a:ext cx="3868333" cy="128436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6"/>
            <p:cNvSpPr txBox="1"/>
            <p:nvPr/>
          </p:nvSpPr>
          <p:spPr>
            <a:xfrm>
              <a:off x="-324534" y="1666822"/>
              <a:ext cx="4660064" cy="111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cầu lông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cầu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lông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79366" y="3961399"/>
            <a:ext cx="2966217" cy="884550"/>
            <a:chOff x="768930" y="1278243"/>
            <a:chExt cx="5666510" cy="739754"/>
          </a:xfrm>
        </p:grpSpPr>
        <p:sp>
          <p:nvSpPr>
            <p:cNvPr id="15" name="Rectangle 14"/>
            <p:cNvSpPr/>
            <p:nvPr/>
          </p:nvSpPr>
          <p:spPr>
            <a:xfrm>
              <a:off x="1024253" y="1470004"/>
              <a:ext cx="5210392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768930" y="1278243"/>
              <a:ext cx="5666510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 bóng đá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 rot="21442610">
            <a:off x="1922115" y="1621768"/>
            <a:ext cx="5309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thao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21442610">
            <a:off x="1980359" y="2641098"/>
            <a:ext cx="5338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21442610">
            <a:off x="2054513" y="3711370"/>
            <a:ext cx="5622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 gì khi bảo quản dụng cụ thể thao của môn đó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white underwear on a black backgroun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8454308" y="4143749"/>
            <a:ext cx="824428" cy="315756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8000" y="29121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>
            <a:fillRect/>
          </a:stretch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/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20875" y="500601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latin typeface="Cambria" panose="02040503050406030204" pitchFamily="18" charset="0"/>
              </a:rPr>
              <a:t>Đây là trò chơi dân gian gì?</a:t>
            </a:r>
            <a:endParaRPr lang="vi-VN" sz="3200" b="1" dirty="0" err="1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254" y="392611"/>
            <a:ext cx="1682642" cy="96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106" y="1309118"/>
            <a:ext cx="7045687" cy="496032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 descr="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2" y="-287078"/>
            <a:ext cx="9124401" cy="70474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Text Box 9"/>
          <p:cNvSpPr txBox="1"/>
          <p:nvPr/>
        </p:nvSpPr>
        <p:spPr>
          <a:xfrm>
            <a:off x="3051545" y="1235394"/>
            <a:ext cx="6453962" cy="13542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8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Thảo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luận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nhóm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đôi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10858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Ghi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chép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kết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quả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ra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nháp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Picture 4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671484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</p:bldLst>
  </p:timing>
</p:sld>
</file>

<file path=ppt/tags/tag1.xml><?xml version="1.0" encoding="utf-8"?>
<p:tagLst xmlns:p="http://schemas.openxmlformats.org/presentationml/2006/main">
  <p:tag name="ISLIDE.ICON" val="#176907;#407080;"/>
</p:tagLst>
</file>

<file path=ppt/tags/tag10.xml><?xml version="1.0" encoding="utf-8"?>
<p:tagLst xmlns:p="http://schemas.openxmlformats.org/presentationml/2006/main">
  <p:tag name="ISLIDE.ICON" val="#176907;#407080;"/>
</p:tagLst>
</file>

<file path=ppt/tags/tag11.xml><?xml version="1.0" encoding="utf-8"?>
<p:tagLst xmlns:p="http://schemas.openxmlformats.org/presentationml/2006/main">
  <p:tag name="ISLIDE.ICON" val="#176907;#407080;"/>
</p:tagLst>
</file>

<file path=ppt/tags/tag12.xml><?xml version="1.0" encoding="utf-8"?>
<p:tagLst xmlns:p="http://schemas.openxmlformats.org/presentationml/2006/main">
  <p:tag name="ISLIDE.ICON" val="#176907;#407080;"/>
</p:tagLst>
</file>

<file path=ppt/tags/tag13.xml><?xml version="1.0" encoding="utf-8"?>
<p:tagLst xmlns:p="http://schemas.openxmlformats.org/presentationml/2006/main">
  <p:tag name="ISLIDE.ICON" val="#176907;#407080;"/>
</p:tagLst>
</file>

<file path=ppt/tags/tag2.xml><?xml version="1.0" encoding="utf-8"?>
<p:tagLst xmlns:p="http://schemas.openxmlformats.org/presentationml/2006/main">
  <p:tag name="ISLIDE.ICON" val="#176907;#407080;"/>
</p:tagLst>
</file>

<file path=ppt/tags/tag3.xml><?xml version="1.0" encoding="utf-8"?>
<p:tagLst xmlns:p="http://schemas.openxmlformats.org/presentationml/2006/main">
  <p:tag name="ISLIDE.ICON" val="#176907;#407080;"/>
</p:tagLst>
</file>

<file path=ppt/tags/tag4.xml><?xml version="1.0" encoding="utf-8"?>
<p:tagLst xmlns:p="http://schemas.openxmlformats.org/presentationml/2006/main">
  <p:tag name="ISLIDE.ICON" val="#176907;#407080;"/>
</p:tagLst>
</file>

<file path=ppt/tags/tag5.xml><?xml version="1.0" encoding="utf-8"?>
<p:tagLst xmlns:p="http://schemas.openxmlformats.org/presentationml/2006/main">
  <p:tag name="ISLIDE.ICON" val="#176907;#407080;"/>
</p:tagLst>
</file>

<file path=ppt/tags/tag6.xml><?xml version="1.0" encoding="utf-8"?>
<p:tagLst xmlns:p="http://schemas.openxmlformats.org/presentationml/2006/main">
  <p:tag name="ISLIDE.ICON" val="#176907;#407080;"/>
</p:tagLst>
</file>

<file path=ppt/tags/tag7.xml><?xml version="1.0" encoding="utf-8"?>
<p:tagLst xmlns:p="http://schemas.openxmlformats.org/presentationml/2006/main">
  <p:tag name="ISLIDE.ICON" val="#176907;#407080;"/>
</p:tagLst>
</file>

<file path=ppt/tags/tag8.xml><?xml version="1.0" encoding="utf-8"?>
<p:tagLst xmlns:p="http://schemas.openxmlformats.org/presentationml/2006/main">
  <p:tag name="ISLIDE.ICON" val="#176907;#407080;"/>
</p:tagLst>
</file>

<file path=ppt/tags/tag9.xml><?xml version="1.0" encoding="utf-8"?>
<p:tagLst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799</Words>
  <Application>WPS Presentation</Application>
  <PresentationFormat>Widescreen</PresentationFormat>
  <Paragraphs>59</Paragraphs>
  <Slides>19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19</vt:i4>
      </vt:variant>
    </vt:vector>
  </HeadingPairs>
  <TitlesOfParts>
    <vt:vector size="50" baseType="lpstr">
      <vt:lpstr>Arial</vt:lpstr>
      <vt:lpstr>SimSun</vt:lpstr>
      <vt:lpstr>Wingdings</vt:lpstr>
      <vt:lpstr>字魂59号-创粗黑</vt:lpstr>
      <vt:lpstr>Arial</vt:lpstr>
      <vt:lpstr>Arial-Rounded</vt:lpstr>
      <vt:lpstr>Calibri</vt:lpstr>
      <vt:lpstr>SVN-Newton</vt:lpstr>
      <vt:lpstr>Segoe Print</vt:lpstr>
      <vt:lpstr>Times New Roman</vt:lpstr>
      <vt:lpstr>#9Slide07 HoneyCream</vt:lpstr>
      <vt:lpstr>SVN-Ready</vt:lpstr>
      <vt:lpstr>阿里巴巴普惠体</vt:lpstr>
      <vt:lpstr>阿里妈妈刀隶体</vt:lpstr>
      <vt:lpstr>Calibri</vt:lpstr>
      <vt:lpstr>Microsoft YaHei</vt:lpstr>
      <vt:lpstr>Vogue-ExtraBold</vt:lpstr>
      <vt:lpstr>Segoe UI Symbol</vt:lpstr>
      <vt:lpstr>Cambria</vt:lpstr>
      <vt:lpstr>Arial-Rounded</vt:lpstr>
      <vt:lpstr>Arial Unicode MS</vt:lpstr>
      <vt:lpstr>2_Office Theme</vt:lpstr>
      <vt:lpstr>默认设计模板</vt:lpstr>
      <vt:lpstr>1_Office 主题</vt:lpstr>
      <vt:lpstr>4_Office 主题​​</vt:lpstr>
      <vt:lpstr>Office 主题</vt:lpstr>
      <vt:lpstr>2_Office 主题</vt:lpstr>
      <vt:lpstr>3_Office 主题</vt:lpstr>
      <vt:lpstr>1_Custom Design</vt:lpstr>
      <vt:lpstr>4_Office 主题</vt:lpstr>
      <vt:lpstr>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Vân Anh Nguyễn</cp:lastModifiedBy>
  <cp:revision>30</cp:revision>
  <dcterms:created xsi:type="dcterms:W3CDTF">2021-09-23T13:39:00Z</dcterms:created>
  <dcterms:modified xsi:type="dcterms:W3CDTF">2025-10-02T05:48:20Z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BD547275B6A84BE6BF40822663FEB36F_12</vt:lpwstr>
  </property>
  <property fmtid="{D5CDD505-2E9C-101B-9397-08002B2CF9AE}" pid="3" name="KSOProductBuildVer">
    <vt:lpwstr>1033-12.2.0.22549</vt:lpwstr>
  </property>
</Properties>
</file>