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34"/>
  </p:notesMasterIdLst>
  <p:sldIdLst>
    <p:sldId id="258" r:id="rId4"/>
    <p:sldId id="308" r:id="rId5"/>
    <p:sldId id="309" r:id="rId6"/>
    <p:sldId id="310" r:id="rId7"/>
    <p:sldId id="311" r:id="rId8"/>
    <p:sldId id="312" r:id="rId9"/>
    <p:sldId id="257" r:id="rId10"/>
    <p:sldId id="276" r:id="rId11"/>
    <p:sldId id="259" r:id="rId12"/>
    <p:sldId id="277" r:id="rId13"/>
    <p:sldId id="260" r:id="rId14"/>
    <p:sldId id="313" r:id="rId15"/>
    <p:sldId id="261" r:id="rId16"/>
    <p:sldId id="262" r:id="rId17"/>
    <p:sldId id="314" r:id="rId18"/>
    <p:sldId id="263" r:id="rId19"/>
    <p:sldId id="2913" r:id="rId20"/>
    <p:sldId id="264" r:id="rId21"/>
    <p:sldId id="2914" r:id="rId22"/>
    <p:sldId id="2915" r:id="rId23"/>
    <p:sldId id="2916" r:id="rId24"/>
    <p:sldId id="2917" r:id="rId25"/>
    <p:sldId id="2918" r:id="rId26"/>
    <p:sldId id="2919" r:id="rId27"/>
    <p:sldId id="2920" r:id="rId28"/>
    <p:sldId id="2921" r:id="rId29"/>
    <p:sldId id="2922" r:id="rId30"/>
    <p:sldId id="2923" r:id="rId31"/>
    <p:sldId id="2924"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581C-9B73-4E6E-B985-97BCAB3DB526}"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2E4D6-AFA2-4F23-9FC7-286262468194}" type="slidenum">
              <a:rPr lang="en-US" smtClean="0"/>
              <a:t>‹#›</a:t>
            </a:fld>
            <a:endParaRPr lang="en-US"/>
          </a:p>
        </p:txBody>
      </p:sp>
    </p:spTree>
    <p:extLst>
      <p:ext uri="{BB962C8B-B14F-4D97-AF65-F5344CB8AC3E}">
        <p14:creationId xmlns:p14="http://schemas.microsoft.com/office/powerpoint/2010/main" val="42722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B3D2E4D6-AFA2-4F23-9FC7-286262468194}" type="slidenum">
              <a:rPr lang="en-US" smtClean="0"/>
              <a:t>1</a:t>
            </a:fld>
            <a:endParaRPr lang="en-US"/>
          </a:p>
        </p:txBody>
      </p:sp>
    </p:spTree>
    <p:extLst>
      <p:ext uri="{BB962C8B-B14F-4D97-AF65-F5344CB8AC3E}">
        <p14:creationId xmlns:p14="http://schemas.microsoft.com/office/powerpoint/2010/main" val="323766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3D2E4D6-AFA2-4F23-9FC7-286262468194}" type="slidenum">
              <a:rPr lang="en-US" smtClean="0"/>
              <a:t>7</a:t>
            </a:fld>
            <a:endParaRPr lang="en-US"/>
          </a:p>
        </p:txBody>
      </p:sp>
    </p:spTree>
    <p:extLst>
      <p:ext uri="{BB962C8B-B14F-4D97-AF65-F5344CB8AC3E}">
        <p14:creationId xmlns:p14="http://schemas.microsoft.com/office/powerpoint/2010/main" val="269923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720120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5556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35223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332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4528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90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29036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71234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19317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06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6896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939801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05795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77590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3556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84932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0718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9273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224828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1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9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9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091180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58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48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3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2025/7/9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796827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673296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67089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20326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20250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07266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7/9/2025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84878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04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7/9/2025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5403790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67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6.xml"/><Relationship Id="rId18" Type="http://schemas.openxmlformats.org/officeDocument/2006/relationships/image" Target="../media/image18.png"/><Relationship Id="rId3" Type="http://schemas.openxmlformats.org/officeDocument/2006/relationships/slideLayout" Target="../slideLayouts/slideLayout21.xml"/><Relationship Id="rId21" Type="http://schemas.microsoft.com/office/2007/relationships/hdphoto" Target="../media/hdphoto5.wdp"/><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1.jpeg"/><Relationship Id="rId15" Type="http://schemas.openxmlformats.org/officeDocument/2006/relationships/slide" Target="slide4.xml"/><Relationship Id="rId10" Type="http://schemas.microsoft.com/office/2007/relationships/hdphoto" Target="../media/hdphoto3.wdp"/><Relationship Id="rId19" Type="http://schemas.microsoft.com/office/2007/relationships/hdphoto" Target="../media/hdphoto4.wdp"/><Relationship Id="rId4" Type="http://schemas.openxmlformats.org/officeDocument/2006/relationships/notesSlide" Target="../notesSlides/notesSlide2.xml"/><Relationship Id="rId9" Type="http://schemas.openxmlformats.org/officeDocument/2006/relationships/image" Target="../media/image14.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 Id="rId9"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38FB8C0-89C9-5669-13A5-F9EC529F1A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1680" y="-73741"/>
            <a:ext cx="1627436" cy="1627436"/>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iềm vui của Bi và Bống, Sách Tiếng Việt lớp 2, Kết nối tri thức với cuộc sống.">
            <a:hlinkClick r:id="" action="ppaction://media"/>
            <a:extLst>
              <a:ext uri="{FF2B5EF4-FFF2-40B4-BE49-F238E27FC236}">
                <a16:creationId xmlns:a16="http://schemas.microsoft.com/office/drawing/2014/main" id="{24C131A2-351B-7F49-5D70-98600211CFC9}"/>
              </a:ext>
            </a:extLst>
          </p:cNvPr>
          <p:cNvPicPr>
            <a:picLocks noChangeAspect="1"/>
          </p:cNvPicPr>
          <p:nvPr>
            <a:videoFile r:link="rId1"/>
            <p:extLst>
              <p:ext uri="{DAA4B4D4-6D71-4841-9C94-3DE7FCFB9230}">
                <p14:media xmlns:p14="http://schemas.microsoft.com/office/powerpoint/2010/main" r:embed="rId2">
                  <p14:trim st="5275" end="59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algn="just"/>
            <a:r>
              <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943" y="280459"/>
            <a:ext cx="7183283" cy="795867"/>
          </a:xfrm>
          <a:prstGeom prst="rect">
            <a:avLst/>
          </a:prstGeom>
        </p:spPr>
      </p:pic>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pic>
        <p:nvPicPr>
          <p:cNvPr id="3" name="图片 11">
            <a:extLst>
              <a:ext uri="{FF2B5EF4-FFF2-40B4-BE49-F238E27FC236}">
                <a16:creationId xmlns:a16="http://schemas.microsoft.com/office/drawing/2014/main" id="{BCB5C118-F06E-16F4-DB3A-CA7BC588B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85226" y="0"/>
            <a:ext cx="2949419" cy="1261924"/>
          </a:xfrm>
          <a:prstGeom prst="rect">
            <a:avLst/>
          </a:prstGeom>
        </p:spPr>
      </p:pic>
      <p:sp>
        <p:nvSpPr>
          <p:cNvPr id="12" name="TextBox 11">
            <a:extLst>
              <a:ext uri="{FF2B5EF4-FFF2-40B4-BE49-F238E27FC236}">
                <a16:creationId xmlns:a16="http://schemas.microsoft.com/office/drawing/2014/main" id="{1F99FEE5-6CA1-404C-6782-EC08336F9488}"/>
              </a:ext>
            </a:extLst>
          </p:cNvPr>
          <p:cNvSpPr txBox="1"/>
          <p:nvPr/>
        </p:nvSpPr>
        <p:spPr>
          <a:xfrm>
            <a:off x="137195" y="166816"/>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đoạn</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82808"/>
            <a:ext cx="43529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191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18368" y="3977227"/>
              <a:ext cx="1033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lấy</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về</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2043634" y="3752254"/>
              <a:ext cx="1113409" cy="7396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lát</a:t>
              </a:r>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nữa</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72010" y="3476965"/>
                <a:ext cx="937060"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bầu</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trời</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en-US" sz="4400" b="1" i="0" u="none" strike="noStrike" kern="1200" cap="none" spc="0" normalizeH="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TỪ KHÓ</a:t>
            </a:r>
            <a:endPar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Còn anh</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06608"/>
            <a:ext cx="53435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6258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1302470"/>
            <a:ext cx="5096012" cy="3640009"/>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5" y="852615"/>
            <a:ext cx="5874029"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01535" y="1816285"/>
            <a:ext cx="4951590" cy="2862322"/>
          </a:xfrm>
          <a:prstGeom prst="rect">
            <a:avLst/>
          </a:prstGeom>
          <a:noFill/>
        </p:spPr>
        <p:txBody>
          <a:bodyPr wrap="square" rtlCol="0">
            <a:spAutoFit/>
          </a:bodyPr>
          <a:lstStyle/>
          <a:p>
            <a:pPr lvl="0" algn="ctr">
              <a:defRPr/>
            </a:pPr>
            <a:r>
              <a:rPr lang="vi-VN" sz="60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Trong bài có từ nào em chưa hiểu nghĩa?</a:t>
            </a: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176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图片 2">
            <a:extLst>
              <a:ext uri="{FF2B5EF4-FFF2-40B4-BE49-F238E27FC236}">
                <a16:creationId xmlns:a16="http://schemas.microsoft.com/office/drawing/2014/main" id="{F54AF31F-BE59-F422-BA58-FADAC01B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1" y="1093135"/>
            <a:ext cx="9479280" cy="4691017"/>
          </a:xfrm>
          <a:prstGeom prst="rect">
            <a:avLst/>
          </a:prstGeom>
        </p:spPr>
      </p:pic>
      <p:sp>
        <p:nvSpPr>
          <p:cNvPr id="3" name="TextBox 2">
            <a:extLst>
              <a:ext uri="{FF2B5EF4-FFF2-40B4-BE49-F238E27FC236}">
                <a16:creationId xmlns:a16="http://schemas.microsoft.com/office/drawing/2014/main" id="{8D098D03-A994-FF28-8B7C-213BA7842004}"/>
              </a:ext>
            </a:extLst>
          </p:cNvPr>
          <p:cNvSpPr txBox="1"/>
          <p:nvPr/>
        </p:nvSpPr>
        <p:spPr>
          <a:xfrm>
            <a:off x="3308458" y="1992093"/>
            <a:ext cx="6532840" cy="1938992"/>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hũ</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88F7F7D4-79C9-5E11-169E-7406727B0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49" y="3781425"/>
            <a:ext cx="4058633" cy="2857759"/>
          </a:xfrm>
          <a:prstGeom prst="rect">
            <a:avLst/>
          </a:prstGeom>
        </p:spPr>
      </p:pic>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7AD57E18-C6DF-646C-8121-C7CEDC279C47}"/>
              </a:ext>
            </a:extLst>
          </p:cNvPr>
          <p:cNvSpPr txBox="1"/>
          <p:nvPr/>
        </p:nvSpPr>
        <p:spPr>
          <a:xfrm>
            <a:off x="615927" y="2226110"/>
            <a:ext cx="41169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nhóm</a:t>
            </a:r>
            <a:endParaRPr kumimoji="0" lang="zh-CN" altLang="en-US"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ADB3DF56-F1B5-DE93-A191-4EB8A43B1F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467950" y="541703"/>
            <a:ext cx="2038350" cy="2038350"/>
          </a:xfrm>
          <a:prstGeom prst="rect">
            <a:avLst/>
          </a:prstGeom>
        </p:spPr>
      </p:pic>
      <p:pic>
        <p:nvPicPr>
          <p:cNvPr id="4" name="Picture 3">
            <a:extLst>
              <a:ext uri="{FF2B5EF4-FFF2-40B4-BE49-F238E27FC236}">
                <a16:creationId xmlns:a16="http://schemas.microsoft.com/office/drawing/2014/main" id="{07976973-AE35-4F50-8745-AB30448CCA8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5071523" y="715967"/>
            <a:ext cx="4685628" cy="2436313"/>
          </a:xfrm>
          <a:prstGeom prst="rect">
            <a:avLst/>
          </a:prstGeom>
        </p:spPr>
      </p:pic>
      <p:grpSp>
        <p:nvGrpSpPr>
          <p:cNvPr id="5" name="Group 4">
            <a:extLst>
              <a:ext uri="{FF2B5EF4-FFF2-40B4-BE49-F238E27FC236}">
                <a16:creationId xmlns:a16="http://schemas.microsoft.com/office/drawing/2014/main" id="{06A086E4-F119-6F55-7A0C-805C630D095F}"/>
              </a:ext>
            </a:extLst>
          </p:cNvPr>
          <p:cNvGrpSpPr/>
          <p:nvPr/>
        </p:nvGrpSpPr>
        <p:grpSpPr>
          <a:xfrm>
            <a:off x="5188303" y="3541836"/>
            <a:ext cx="4437389" cy="2517877"/>
            <a:chOff x="6138355" y="864494"/>
            <a:chExt cx="5158854" cy="2613541"/>
          </a:xfrm>
        </p:grpSpPr>
        <p:sp>
          <p:nvSpPr>
            <p:cNvPr id="6" name="Rounded Rectangle 14">
              <a:extLst>
                <a:ext uri="{FF2B5EF4-FFF2-40B4-BE49-F238E27FC236}">
                  <a16:creationId xmlns:a16="http://schemas.microsoft.com/office/drawing/2014/main" id="{FBFCB741-8E36-3BCF-1767-4901B7D2A68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581ABDBB-61F8-6624-49B5-8DE231BDB8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EF5F584E-E080-031E-0107-6A752F22B82C}"/>
              </a:ext>
            </a:extLst>
          </p:cNvPr>
          <p:cNvPicPr>
            <a:picLocks noChangeAspect="1"/>
          </p:cNvPicPr>
          <p:nvPr/>
        </p:nvPicPr>
        <p:blipFill>
          <a:blip r:embed="rId7"/>
          <a:stretch>
            <a:fillRect/>
          </a:stretch>
        </p:blipFill>
        <p:spPr>
          <a:xfrm>
            <a:off x="1606176" y="4031482"/>
            <a:ext cx="1761897" cy="2194750"/>
          </a:xfrm>
          <a:prstGeom prst="rect">
            <a:avLst/>
          </a:prstGeom>
        </p:spPr>
      </p:pic>
    </p:spTree>
    <p:extLst>
      <p:ext uri="{BB962C8B-B14F-4D97-AF65-F5344CB8AC3E}">
        <p14:creationId xmlns:p14="http://schemas.microsoft.com/office/powerpoint/2010/main" val="3767757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5" name="Picture 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6" name="Picture 5">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20">
            <a:extLst>
              <a:ext uri="{BEBA8EAE-BF5A-486C-A8C5-ECC9F3942E4B}">
                <a14:imgProps xmlns:a14="http://schemas.microsoft.com/office/drawing/2010/main">
                  <a14:imgLayer r:embed="rId21">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Rectangle 6">
            <a:extLst>
              <a:ext uri="{FF2B5EF4-FFF2-40B4-BE49-F238E27FC236}">
                <a16:creationId xmlns:a16="http://schemas.microsoft.com/office/drawing/2014/main" id="{97DFBAB7-B232-DEC5-FCC4-96413B21C127}"/>
              </a:ext>
            </a:extLst>
          </p:cNvPr>
          <p:cNvSpPr/>
          <p:nvPr/>
        </p:nvSpPr>
        <p:spPr>
          <a:xfrm>
            <a:off x="1295400" y="228600"/>
            <a:ext cx="9525000" cy="12309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725" tIns="60862" rIns="121725" bIns="60862">
            <a:spAutoFit/>
          </a:bodyPr>
          <a:lstStyle/>
          <a:p>
            <a:pPr algn="ctr"/>
            <a:r>
              <a:rPr lang="en-US" sz="7200" b="1" dirty="0" err="1">
                <a:solidFill>
                  <a:schemeClr val="bg1"/>
                </a:solidFill>
                <a:latin typeface="Arial-Rounded" pitchFamily="34" charset="0"/>
                <a:ea typeface="Arial-Rounded" pitchFamily="34" charset="0"/>
                <a:cs typeface="Arial-Rounded" pitchFamily="34" charset="0"/>
              </a:rPr>
              <a:t>Dọn</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dẹp</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phòng</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khách</a:t>
            </a:r>
            <a:endParaRPr lang="en-US" sz="7200" b="1" dirty="0">
              <a:solidFill>
                <a:schemeClr val="bg1"/>
              </a:solidFill>
              <a:latin typeface="Arial-Rounded" pitchFamily="34" charset="0"/>
              <a:ea typeface="Arial-Rounded" pitchFamily="34" charset="0"/>
              <a:cs typeface="Arial-Rounded"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6400">
                <p:cTn id="10" fill="hold" display="0">
                  <p:stCondLst>
                    <p:cond delay="indefinite"/>
                  </p:stCondLst>
                  <p:endCondLst>
                    <p:cond evt="onStopAudio" delay="0">
                      <p:tgtEl>
                        <p:sldTgt/>
                      </p:tgtEl>
                    </p:cond>
                  </p:endCondLst>
                </p:cTn>
                <p:tgtEl>
                  <p:spTgt spid="3"/>
                </p:tgtEl>
              </p:cMediaNode>
            </p:audi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5" dur="2000" fill="hold"/>
                                        <p:tgtEl>
                                          <p:spTgt spid="5"/>
                                        </p:tgtEl>
                                        <p:attrNameLst>
                                          <p:attrName>ppt_x</p:attrName>
                                          <p:attrName>ppt_y</p:attrName>
                                        </p:attrNameLst>
                                      </p:cBhvr>
                                      <p:rCtr x="-7150" y="-6035"/>
                                    </p:animMotion>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44" presetClass="path" presetSubtype="0" accel="50000" decel="50000" fill="hold" nodeType="clickEffect">
                                  <p:stCondLst>
                                    <p:cond delay="0"/>
                                  </p:stCondLst>
                                  <p:childTnLst>
                                    <p:animMotion origin="layout" path="M 2.01044E-6 0.02289 L -0.05614 -0.07514 C -0.07063 -0.08786 -0.08982 -0.12439 -0.11293 -0.12439 C -0.13891 -0.12439 -0.17755 -0.08555 -0.19204 -0.07283 L -0.26084 0.02289 " pathEditMode="relative" rAng="0" ptsTypes="FffFF">
                                      <p:cBhvr>
                                        <p:cTn id="20" dur="2000" fill="hold"/>
                                        <p:tgtEl>
                                          <p:spTgt spid="4"/>
                                        </p:tgtEl>
                                        <p:attrNameLst>
                                          <p:attrName>ppt_x</p:attrName>
                                          <p:attrName>ppt_y</p:attrName>
                                        </p:attrNameLst>
                                      </p:cBhvr>
                                      <p:rCtr x="-13042" y="-7376"/>
                                    </p:animMotion>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5"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30"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99F5E-A2AE-3DEC-F350-431AD73D2A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A6372D73-5E7B-8733-F521-2097FBEB7E13}"/>
              </a:ext>
            </a:extLst>
          </p:cNvPr>
          <p:cNvSpPr txBox="1"/>
          <p:nvPr/>
        </p:nvSpPr>
        <p:spPr>
          <a:xfrm>
            <a:off x="428623" y="1792980"/>
            <a:ext cx="3985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B93AF9A-66D9-79E8-3F6E-BD2ECCA18760}"/>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391F0D40-1A6B-2313-F966-65D138084AA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300813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2" name="Picture 1">
            <a:extLst>
              <a:ext uri="{FF2B5EF4-FFF2-40B4-BE49-F238E27FC236}">
                <a16:creationId xmlns:a16="http://schemas.microsoft.com/office/drawing/2014/main" id="{DA6ACBDA-7FAA-8211-16E7-C2248C25E5E5}"/>
              </a:ext>
            </a:extLst>
          </p:cNvPr>
          <p:cNvPicPr>
            <a:picLocks noChangeAspect="1"/>
          </p:cNvPicPr>
          <p:nvPr/>
        </p:nvPicPr>
        <p:blipFill>
          <a:blip r:embed="rId7"/>
          <a:stretch>
            <a:fillRect/>
          </a:stretch>
        </p:blipFill>
        <p:spPr>
          <a:xfrm>
            <a:off x="1839062" y="1600521"/>
            <a:ext cx="9352075" cy="1390008"/>
          </a:xfrm>
          <a:prstGeom prst="rect">
            <a:avLst/>
          </a:prstGeom>
        </p:spPr>
      </p:pic>
    </p:spTree>
    <p:extLst>
      <p:ext uri="{BB962C8B-B14F-4D97-AF65-F5344CB8AC3E}">
        <p14:creationId xmlns:p14="http://schemas.microsoft.com/office/powerpoint/2010/main" val="518795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1B994D-DB2B-9588-E467-4E0F23EA8606}"/>
              </a:ext>
            </a:extLst>
          </p:cNvPr>
          <p:cNvSpPr txBox="1"/>
          <p:nvPr/>
        </p:nvSpPr>
        <p:spPr>
          <a:xfrm>
            <a:off x="1924835" y="405372"/>
            <a:ext cx="9916181" cy="730200"/>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32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 Nếu có bảy hũ vàng, Bi và Bống sẽ làm gì?</a:t>
            </a:r>
          </a:p>
        </p:txBody>
      </p:sp>
      <p:pic>
        <p:nvPicPr>
          <p:cNvPr id="5" name="Picture 4">
            <a:extLst>
              <a:ext uri="{FF2B5EF4-FFF2-40B4-BE49-F238E27FC236}">
                <a16:creationId xmlns:a16="http://schemas.microsoft.com/office/drawing/2014/main" id="{F34C73A0-21E6-461B-24CC-0CAE944C375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0355" b="49768"/>
          <a:stretch/>
        </p:blipFill>
        <p:spPr>
          <a:xfrm>
            <a:off x="304800" y="1851007"/>
            <a:ext cx="2949016" cy="1644079"/>
          </a:xfrm>
          <a:prstGeom prst="rect">
            <a:avLst/>
          </a:prstGeom>
        </p:spPr>
      </p:pic>
      <p:sp>
        <p:nvSpPr>
          <p:cNvPr id="6" name="TextBox 5">
            <a:extLst>
              <a:ext uri="{FF2B5EF4-FFF2-40B4-BE49-F238E27FC236}">
                <a16:creationId xmlns:a16="http://schemas.microsoft.com/office/drawing/2014/main" id="{38EF229D-DC26-2241-293D-8D63EEFFCEC8}"/>
              </a:ext>
            </a:extLst>
          </p:cNvPr>
          <p:cNvSpPr txBox="1"/>
          <p:nvPr/>
        </p:nvSpPr>
        <p:spPr>
          <a:xfrm>
            <a:off x="6096000" y="1996523"/>
            <a:ext cx="5791200"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mua một con ngựa hồng và một cái ô tô.</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4A524EE5-CA81-9C49-6389-D1727DBA9C1A}"/>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886" t="49007" r="1469" b="761"/>
          <a:stretch/>
        </p:blipFill>
        <p:spPr>
          <a:xfrm>
            <a:off x="3172253" y="1865095"/>
            <a:ext cx="2923747" cy="1629992"/>
          </a:xfrm>
          <a:prstGeom prst="rect">
            <a:avLst/>
          </a:prstGeom>
        </p:spPr>
      </p:pic>
      <p:sp>
        <p:nvSpPr>
          <p:cNvPr id="8" name="TextBox 7">
            <a:extLst>
              <a:ext uri="{FF2B5EF4-FFF2-40B4-BE49-F238E27FC236}">
                <a16:creationId xmlns:a16="http://schemas.microsoft.com/office/drawing/2014/main" id="{9D682156-1159-2234-A3D5-6F65B4371599}"/>
              </a:ext>
            </a:extLst>
          </p:cNvPr>
          <p:cNvSpPr txBox="1"/>
          <p:nvPr/>
        </p:nvSpPr>
        <p:spPr>
          <a:xfrm>
            <a:off x="619125" y="3910283"/>
            <a:ext cx="4588502"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Bống sẽ mua búp bê và quần áo đẹp.</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F24FECC3-3C34-CCA8-0A42-EBCBBA228103}"/>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375" t="49007" r="47980" b="761"/>
          <a:stretch/>
        </p:blipFill>
        <p:spPr>
          <a:xfrm>
            <a:off x="5318324" y="3754407"/>
            <a:ext cx="2742599" cy="1529002"/>
          </a:xfrm>
          <a:prstGeom prst="rect">
            <a:avLst/>
          </a:prstGeom>
        </p:spPr>
      </p:pic>
      <p:pic>
        <p:nvPicPr>
          <p:cNvPr id="10" name="Picture 9">
            <a:extLst>
              <a:ext uri="{FF2B5EF4-FFF2-40B4-BE49-F238E27FC236}">
                <a16:creationId xmlns:a16="http://schemas.microsoft.com/office/drawing/2014/main" id="{A994F385-881B-7ACD-0068-1ACF31A19E94}"/>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644" t="993" r="1711" b="48775"/>
          <a:stretch/>
        </p:blipFill>
        <p:spPr>
          <a:xfrm>
            <a:off x="8206771" y="3661952"/>
            <a:ext cx="2908071" cy="1621253"/>
          </a:xfrm>
          <a:prstGeom prst="rect">
            <a:avLst/>
          </a:prstGeom>
        </p:spPr>
      </p:pic>
    </p:spTree>
    <p:extLst>
      <p:ext uri="{BB962C8B-B14F-4D97-AF65-F5344CB8AC3E}">
        <p14:creationId xmlns:p14="http://schemas.microsoft.com/office/powerpoint/2010/main" val="3111780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3742B-E269-8189-A423-060E89DF6AE3}"/>
              </a:ext>
            </a:extLst>
          </p:cNvPr>
          <p:cNvSpPr txBox="1"/>
          <p:nvPr/>
        </p:nvSpPr>
        <p:spPr>
          <a:xfrm>
            <a:off x="1100050" y="662681"/>
            <a:ext cx="10253750" cy="646331"/>
          </a:xfrm>
          <a:prstGeom prst="rect">
            <a:avLst/>
          </a:prstGeom>
          <a:noFill/>
        </p:spPr>
        <p:txBody>
          <a:bodyPr wrap="square" rtlCol="0">
            <a:spAutoFit/>
          </a:bodyPr>
          <a:lstStyle/>
          <a:p>
            <a:pPr algn="ctr" defTabSz="1219170">
              <a:buClr>
                <a:srgbClr val="000000"/>
              </a:buClr>
            </a:pPr>
            <a:r>
              <a:rPr lang="vi-VN" sz="36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Không có bảy hũ vàng, hai anh em làm gì?</a:t>
            </a:r>
          </a:p>
        </p:txBody>
      </p:sp>
      <p:sp>
        <p:nvSpPr>
          <p:cNvPr id="3" name="TextBox 2">
            <a:extLst>
              <a:ext uri="{FF2B5EF4-FFF2-40B4-BE49-F238E27FC236}">
                <a16:creationId xmlns:a16="http://schemas.microsoft.com/office/drawing/2014/main" id="{23CBECB7-233D-0A5B-D49D-BF042E99FDE4}"/>
              </a:ext>
            </a:extLst>
          </p:cNvPr>
          <p:cNvSpPr txBox="1"/>
          <p:nvPr/>
        </p:nvSpPr>
        <p:spPr>
          <a:xfrm>
            <a:off x="3605861" y="2005479"/>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Bống sẽ lấy bút màu ở nhà để vẽ tặng anh ngựa hồng và ô tô.</a:t>
            </a:r>
          </a:p>
        </p:txBody>
      </p:sp>
      <p:pic>
        <p:nvPicPr>
          <p:cNvPr id="4" name="Picture 3">
            <a:extLst>
              <a:ext uri="{FF2B5EF4-FFF2-40B4-BE49-F238E27FC236}">
                <a16:creationId xmlns:a16="http://schemas.microsoft.com/office/drawing/2014/main" id="{8CF1AEFA-8575-43AA-0B26-B000E023FB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6046" y="3975602"/>
            <a:ext cx="1601054" cy="1386973"/>
          </a:xfrm>
          <a:prstGeom prst="rect">
            <a:avLst/>
          </a:prstGeom>
        </p:spPr>
      </p:pic>
      <p:pic>
        <p:nvPicPr>
          <p:cNvPr id="5" name="Picture 4">
            <a:extLst>
              <a:ext uri="{FF2B5EF4-FFF2-40B4-BE49-F238E27FC236}">
                <a16:creationId xmlns:a16="http://schemas.microsoft.com/office/drawing/2014/main" id="{6EF9298E-682D-1F0B-4DF3-761340CA16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751740" y="2013431"/>
            <a:ext cx="1739068" cy="1215544"/>
          </a:xfrm>
          <a:prstGeom prst="rect">
            <a:avLst/>
          </a:prstGeom>
        </p:spPr>
      </p:pic>
      <p:sp>
        <p:nvSpPr>
          <p:cNvPr id="6" name="TextBox 5">
            <a:extLst>
              <a:ext uri="{FF2B5EF4-FFF2-40B4-BE49-F238E27FC236}">
                <a16:creationId xmlns:a16="http://schemas.microsoft.com/office/drawing/2014/main" id="{988627E7-3E5A-B2DC-C711-7C7AB2BBDF34}"/>
              </a:ext>
            </a:extLst>
          </p:cNvPr>
          <p:cNvSpPr txBox="1"/>
          <p:nvPr/>
        </p:nvSpPr>
        <p:spPr>
          <a:xfrm>
            <a:off x="3577286" y="4075167"/>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vẽ tặng em búp bê và qu</a:t>
            </a:r>
            <a:r>
              <a:rPr lang="en-US"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ầ</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 áo đủ các màu sắc.</a:t>
            </a:r>
            <a:endPar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674633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CD701E-6BEB-2581-362A-10F2B2B740BD}"/>
              </a:ext>
            </a:extLst>
          </p:cNvPr>
          <p:cNvSpPr txBox="1"/>
          <p:nvPr/>
        </p:nvSpPr>
        <p:spPr>
          <a:xfrm>
            <a:off x="749253" y="456990"/>
            <a:ext cx="10571968" cy="1323439"/>
          </a:xfrm>
          <a:prstGeom prst="rect">
            <a:avLst/>
          </a:prstGeom>
          <a:noFill/>
        </p:spPr>
        <p:txBody>
          <a:bodyPr wrap="square" rtlCol="0">
            <a:spAutoFit/>
          </a:bodyPr>
          <a:lstStyle/>
          <a:p>
            <a:pPr algn="ct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3.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Tìm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những</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câu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văn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cho</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thấy</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hai</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anh</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em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rất</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quan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tâm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và</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yêu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quí</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nhau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2">
            <a:extLst>
              <a:ext uri="{FF2B5EF4-FFF2-40B4-BE49-F238E27FC236}">
                <a16:creationId xmlns:a16="http://schemas.microsoft.com/office/drawing/2014/main" id="{5081E99F-6B86-92CA-6DCE-869FE7378969}"/>
              </a:ext>
            </a:extLst>
          </p:cNvPr>
          <p:cNvSpPr/>
          <p:nvPr/>
        </p:nvSpPr>
        <p:spPr>
          <a:xfrm>
            <a:off x="569495" y="2355385"/>
            <a:ext cx="11053009"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Còn anh sẽ vẽ tặng em nhiều búp bê và quần áo đủ các màu sắc.</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266797EA-865D-5C55-4417-CD6252B956FD}"/>
              </a:ext>
            </a:extLst>
          </p:cNvPr>
          <p:cNvSpPr/>
          <p:nvPr/>
        </p:nvSpPr>
        <p:spPr>
          <a:xfrm>
            <a:off x="569495" y="3700616"/>
            <a:ext cx="11110231"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Em sẽ lấy bút màu để vẽ tặng anh ngựa hồng và ô tô.</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CD0C9D5-A328-25A1-4333-D0867E6E3F3F}"/>
              </a:ext>
            </a:extLst>
          </p:cNvPr>
          <p:cNvSpPr txBox="1"/>
          <p:nvPr/>
        </p:nvSpPr>
        <p:spPr>
          <a:xfrm>
            <a:off x="1243885" y="5255396"/>
            <a:ext cx="10571968" cy="1200329"/>
          </a:xfrm>
          <a:prstGeom prst="rect">
            <a:avLst/>
          </a:prstGeom>
          <a:noFill/>
        </p:spPr>
        <p:txBody>
          <a:bodyPr wrap="square" rtlCol="0">
            <a:spAutoFit/>
          </a:bodyPr>
          <a:lstStyle/>
          <a:p>
            <a:pPr algn="ct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này</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anh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dành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6DF121F9-9E76-F75E-02BF-D62EA83A1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34" y="5012577"/>
            <a:ext cx="1274343" cy="1228003"/>
          </a:xfrm>
          <a:prstGeom prst="rect">
            <a:avLst/>
          </a:prstGeom>
        </p:spPr>
      </p:pic>
    </p:spTree>
    <p:extLst>
      <p:ext uri="{BB962C8B-B14F-4D97-AF65-F5344CB8AC3E}">
        <p14:creationId xmlns:p14="http://schemas.microsoft.com/office/powerpoint/2010/main" val="3460586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21AE42-BB40-CD25-17A7-BE0048430605}"/>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6B784A65-4D81-4E89-9D1F-CCD4A07D1D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84B3F7-0D99-7CC8-CB10-B49A67C2D72F}"/>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B892EE32-A1BA-2756-9CC7-57C1C4B0EA59}"/>
              </a:ext>
            </a:extLst>
          </p:cNvPr>
          <p:cNvSpPr txBox="1"/>
          <p:nvPr/>
        </p:nvSpPr>
        <p:spPr>
          <a:xfrm>
            <a:off x="704850" y="2384176"/>
            <a:ext cx="11087099" cy="3170099"/>
          </a:xfrm>
          <a:custGeom>
            <a:avLst/>
            <a:gdLst>
              <a:gd name="connsiteX0" fmla="*/ 0 w 11087099"/>
              <a:gd name="connsiteY0" fmla="*/ 0 h 3170099"/>
              <a:gd name="connsiteX1" fmla="*/ 694403 w 11087099"/>
              <a:gd name="connsiteY1" fmla="*/ 0 h 3170099"/>
              <a:gd name="connsiteX2" fmla="*/ 1388805 w 11087099"/>
              <a:gd name="connsiteY2" fmla="*/ 0 h 3170099"/>
              <a:gd name="connsiteX3" fmla="*/ 2194079 w 11087099"/>
              <a:gd name="connsiteY3" fmla="*/ 0 h 3170099"/>
              <a:gd name="connsiteX4" fmla="*/ 2555868 w 11087099"/>
              <a:gd name="connsiteY4" fmla="*/ 0 h 3170099"/>
              <a:gd name="connsiteX5" fmla="*/ 3028529 w 11087099"/>
              <a:gd name="connsiteY5" fmla="*/ 0 h 3170099"/>
              <a:gd name="connsiteX6" fmla="*/ 3722931 w 11087099"/>
              <a:gd name="connsiteY6" fmla="*/ 0 h 3170099"/>
              <a:gd name="connsiteX7" fmla="*/ 4417334 w 11087099"/>
              <a:gd name="connsiteY7" fmla="*/ 0 h 3170099"/>
              <a:gd name="connsiteX8" fmla="*/ 4889994 w 11087099"/>
              <a:gd name="connsiteY8" fmla="*/ 0 h 3170099"/>
              <a:gd name="connsiteX9" fmla="*/ 5251784 w 11087099"/>
              <a:gd name="connsiteY9" fmla="*/ 0 h 3170099"/>
              <a:gd name="connsiteX10" fmla="*/ 6057057 w 11087099"/>
              <a:gd name="connsiteY10" fmla="*/ 0 h 3170099"/>
              <a:gd name="connsiteX11" fmla="*/ 6307976 w 11087099"/>
              <a:gd name="connsiteY11" fmla="*/ 0 h 3170099"/>
              <a:gd name="connsiteX12" fmla="*/ 6669765 w 11087099"/>
              <a:gd name="connsiteY12" fmla="*/ 0 h 3170099"/>
              <a:gd name="connsiteX13" fmla="*/ 7031555 w 11087099"/>
              <a:gd name="connsiteY13" fmla="*/ 0 h 3170099"/>
              <a:gd name="connsiteX14" fmla="*/ 7615086 w 11087099"/>
              <a:gd name="connsiteY14" fmla="*/ 0 h 3170099"/>
              <a:gd name="connsiteX15" fmla="*/ 7866005 w 11087099"/>
              <a:gd name="connsiteY15" fmla="*/ 0 h 3170099"/>
              <a:gd name="connsiteX16" fmla="*/ 8449537 w 11087099"/>
              <a:gd name="connsiteY16" fmla="*/ 0 h 3170099"/>
              <a:gd name="connsiteX17" fmla="*/ 9254810 w 11087099"/>
              <a:gd name="connsiteY17" fmla="*/ 0 h 3170099"/>
              <a:gd name="connsiteX18" fmla="*/ 9616600 w 11087099"/>
              <a:gd name="connsiteY18" fmla="*/ 0 h 3170099"/>
              <a:gd name="connsiteX19" fmla="*/ 10200131 w 11087099"/>
              <a:gd name="connsiteY19" fmla="*/ 0 h 3170099"/>
              <a:gd name="connsiteX20" fmla="*/ 11087099 w 11087099"/>
              <a:gd name="connsiteY20" fmla="*/ 0 h 3170099"/>
              <a:gd name="connsiteX21" fmla="*/ 11087099 w 11087099"/>
              <a:gd name="connsiteY21" fmla="*/ 433247 h 3170099"/>
              <a:gd name="connsiteX22" fmla="*/ 11087099 w 11087099"/>
              <a:gd name="connsiteY22" fmla="*/ 929896 h 3170099"/>
              <a:gd name="connsiteX23" fmla="*/ 11087099 w 11087099"/>
              <a:gd name="connsiteY23" fmla="*/ 1489947 h 3170099"/>
              <a:gd name="connsiteX24" fmla="*/ 11087099 w 11087099"/>
              <a:gd name="connsiteY24" fmla="*/ 1923193 h 3170099"/>
              <a:gd name="connsiteX25" fmla="*/ 11087099 w 11087099"/>
              <a:gd name="connsiteY25" fmla="*/ 2451543 h 3170099"/>
              <a:gd name="connsiteX26" fmla="*/ 11087099 w 11087099"/>
              <a:gd name="connsiteY26" fmla="*/ 3170099 h 3170099"/>
              <a:gd name="connsiteX27" fmla="*/ 10392696 w 11087099"/>
              <a:gd name="connsiteY27" fmla="*/ 3170099 h 3170099"/>
              <a:gd name="connsiteX28" fmla="*/ 9920036 w 11087099"/>
              <a:gd name="connsiteY28" fmla="*/ 3170099 h 3170099"/>
              <a:gd name="connsiteX29" fmla="*/ 9447375 w 11087099"/>
              <a:gd name="connsiteY29" fmla="*/ 3170099 h 3170099"/>
              <a:gd name="connsiteX30" fmla="*/ 8752973 w 11087099"/>
              <a:gd name="connsiteY30" fmla="*/ 3170099 h 3170099"/>
              <a:gd name="connsiteX31" fmla="*/ 7947699 w 11087099"/>
              <a:gd name="connsiteY31" fmla="*/ 3170099 h 3170099"/>
              <a:gd name="connsiteX32" fmla="*/ 7475039 w 11087099"/>
              <a:gd name="connsiteY32" fmla="*/ 3170099 h 3170099"/>
              <a:gd name="connsiteX33" fmla="*/ 7113249 w 11087099"/>
              <a:gd name="connsiteY33" fmla="*/ 3170099 h 3170099"/>
              <a:gd name="connsiteX34" fmla="*/ 6640589 w 11087099"/>
              <a:gd name="connsiteY34" fmla="*/ 3170099 h 3170099"/>
              <a:gd name="connsiteX35" fmla="*/ 5946186 w 11087099"/>
              <a:gd name="connsiteY35" fmla="*/ 3170099 h 3170099"/>
              <a:gd name="connsiteX36" fmla="*/ 5473526 w 11087099"/>
              <a:gd name="connsiteY36" fmla="*/ 3170099 h 3170099"/>
              <a:gd name="connsiteX37" fmla="*/ 4668252 w 11087099"/>
              <a:gd name="connsiteY37" fmla="*/ 3170099 h 3170099"/>
              <a:gd name="connsiteX38" fmla="*/ 3973850 w 11087099"/>
              <a:gd name="connsiteY38" fmla="*/ 3170099 h 3170099"/>
              <a:gd name="connsiteX39" fmla="*/ 3390318 w 11087099"/>
              <a:gd name="connsiteY39" fmla="*/ 3170099 h 3170099"/>
              <a:gd name="connsiteX40" fmla="*/ 3139400 w 11087099"/>
              <a:gd name="connsiteY40" fmla="*/ 3170099 h 3170099"/>
              <a:gd name="connsiteX41" fmla="*/ 2444997 w 11087099"/>
              <a:gd name="connsiteY41" fmla="*/ 3170099 h 3170099"/>
              <a:gd name="connsiteX42" fmla="*/ 1972337 w 11087099"/>
              <a:gd name="connsiteY42" fmla="*/ 3170099 h 3170099"/>
              <a:gd name="connsiteX43" fmla="*/ 1167063 w 11087099"/>
              <a:gd name="connsiteY43" fmla="*/ 3170099 h 3170099"/>
              <a:gd name="connsiteX44" fmla="*/ 0 w 11087099"/>
              <a:gd name="connsiteY44" fmla="*/ 3170099 h 3170099"/>
              <a:gd name="connsiteX45" fmla="*/ 0 w 11087099"/>
              <a:gd name="connsiteY45" fmla="*/ 2578347 h 3170099"/>
              <a:gd name="connsiteX46" fmla="*/ 0 w 11087099"/>
              <a:gd name="connsiteY46" fmla="*/ 2113399 h 3170099"/>
              <a:gd name="connsiteX47" fmla="*/ 0 w 11087099"/>
              <a:gd name="connsiteY47" fmla="*/ 1648451 h 3170099"/>
              <a:gd name="connsiteX48" fmla="*/ 0 w 11087099"/>
              <a:gd name="connsiteY48" fmla="*/ 1183504 h 3170099"/>
              <a:gd name="connsiteX49" fmla="*/ 0 w 11087099"/>
              <a:gd name="connsiteY49" fmla="*/ 686855 h 3170099"/>
              <a:gd name="connsiteX50" fmla="*/ 0 w 11087099"/>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170099"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089491" y="204394"/>
                  <a:pt x="11073480" y="237669"/>
                  <a:pt x="11087099" y="433247"/>
                </a:cubicBezTo>
                <a:cubicBezTo>
                  <a:pt x="11100718" y="628825"/>
                  <a:pt x="11076629" y="728899"/>
                  <a:pt x="11087099" y="929896"/>
                </a:cubicBezTo>
                <a:cubicBezTo>
                  <a:pt x="11097569" y="1130893"/>
                  <a:pt x="11086803" y="1318581"/>
                  <a:pt x="11087099" y="1489947"/>
                </a:cubicBezTo>
                <a:cubicBezTo>
                  <a:pt x="11087395" y="1661313"/>
                  <a:pt x="11082685" y="1765333"/>
                  <a:pt x="11087099" y="1923193"/>
                </a:cubicBezTo>
                <a:cubicBezTo>
                  <a:pt x="11091513" y="2081053"/>
                  <a:pt x="11077430" y="2291109"/>
                  <a:pt x="11087099" y="2451543"/>
                </a:cubicBezTo>
                <a:cubicBezTo>
                  <a:pt x="11096768" y="2611977"/>
                  <a:pt x="11009780" y="2909226"/>
                  <a:pt x="11087099" y="3170099"/>
                </a:cubicBezTo>
                <a:cubicBezTo>
                  <a:pt x="10837402" y="3227073"/>
                  <a:pt x="10714998" y="3141299"/>
                  <a:pt x="10392696" y="3170099"/>
                </a:cubicBezTo>
                <a:cubicBezTo>
                  <a:pt x="10070394" y="3198899"/>
                  <a:pt x="10103950" y="3154652"/>
                  <a:pt x="9920036" y="3170099"/>
                </a:cubicBezTo>
                <a:cubicBezTo>
                  <a:pt x="9736122" y="3185546"/>
                  <a:pt x="9635176" y="3137392"/>
                  <a:pt x="9447375" y="3170099"/>
                </a:cubicBezTo>
                <a:cubicBezTo>
                  <a:pt x="9259574" y="3202806"/>
                  <a:pt x="8908375" y="3090619"/>
                  <a:pt x="8752973" y="3170099"/>
                </a:cubicBezTo>
                <a:cubicBezTo>
                  <a:pt x="8597571" y="3249579"/>
                  <a:pt x="8198422" y="3081972"/>
                  <a:pt x="7947699" y="3170099"/>
                </a:cubicBezTo>
                <a:cubicBezTo>
                  <a:pt x="7696976" y="3258226"/>
                  <a:pt x="7612775" y="3117713"/>
                  <a:pt x="7475039" y="3170099"/>
                </a:cubicBezTo>
                <a:cubicBezTo>
                  <a:pt x="7337303" y="3222485"/>
                  <a:pt x="7294097" y="3146524"/>
                  <a:pt x="7113249" y="3170099"/>
                </a:cubicBezTo>
                <a:cubicBezTo>
                  <a:pt x="6932401" y="3193674"/>
                  <a:pt x="6778096" y="3131800"/>
                  <a:pt x="6640589" y="3170099"/>
                </a:cubicBezTo>
                <a:cubicBezTo>
                  <a:pt x="6503082" y="3208398"/>
                  <a:pt x="6223405" y="3113354"/>
                  <a:pt x="5946186" y="3170099"/>
                </a:cubicBezTo>
                <a:cubicBezTo>
                  <a:pt x="5668967" y="3226844"/>
                  <a:pt x="5651693" y="3146402"/>
                  <a:pt x="5473526" y="3170099"/>
                </a:cubicBezTo>
                <a:cubicBezTo>
                  <a:pt x="5295359" y="3193796"/>
                  <a:pt x="5044401" y="3115275"/>
                  <a:pt x="4668252" y="3170099"/>
                </a:cubicBezTo>
                <a:cubicBezTo>
                  <a:pt x="4292103" y="3224923"/>
                  <a:pt x="4232526" y="3124305"/>
                  <a:pt x="3973850" y="3170099"/>
                </a:cubicBezTo>
                <a:cubicBezTo>
                  <a:pt x="3715174" y="3215893"/>
                  <a:pt x="3561067" y="3121024"/>
                  <a:pt x="3390318" y="3170099"/>
                </a:cubicBezTo>
                <a:cubicBezTo>
                  <a:pt x="3219569" y="3219174"/>
                  <a:pt x="3258471" y="3162109"/>
                  <a:pt x="3139400" y="3170099"/>
                </a:cubicBezTo>
                <a:cubicBezTo>
                  <a:pt x="3020329" y="3178089"/>
                  <a:pt x="2678365" y="3091837"/>
                  <a:pt x="2444997" y="3170099"/>
                </a:cubicBezTo>
                <a:cubicBezTo>
                  <a:pt x="2211629" y="3248361"/>
                  <a:pt x="2200590" y="3151567"/>
                  <a:pt x="1972337" y="3170099"/>
                </a:cubicBezTo>
                <a:cubicBezTo>
                  <a:pt x="1744084" y="3188631"/>
                  <a:pt x="1538825" y="3130366"/>
                  <a:pt x="1167063" y="3170099"/>
                </a:cubicBezTo>
                <a:cubicBezTo>
                  <a:pt x="795301" y="3209832"/>
                  <a:pt x="460698" y="3123974"/>
                  <a:pt x="0" y="3170099"/>
                </a:cubicBezTo>
                <a:cubicBezTo>
                  <a:pt x="-9546" y="2876679"/>
                  <a:pt x="38639" y="2837180"/>
                  <a:pt x="0" y="2578347"/>
                </a:cubicBezTo>
                <a:cubicBezTo>
                  <a:pt x="-38639" y="2319514"/>
                  <a:pt x="20206" y="2255935"/>
                  <a:pt x="0" y="2113399"/>
                </a:cubicBezTo>
                <a:cubicBezTo>
                  <a:pt x="-20206" y="1970863"/>
                  <a:pt x="5307" y="1768757"/>
                  <a:pt x="0" y="1648451"/>
                </a:cubicBezTo>
                <a:cubicBezTo>
                  <a:pt x="-5307" y="1528145"/>
                  <a:pt x="2249" y="1405141"/>
                  <a:pt x="0" y="1183504"/>
                </a:cubicBezTo>
                <a:cubicBezTo>
                  <a:pt x="-2249" y="961867"/>
                  <a:pt x="27542" y="849317"/>
                  <a:pt x="0" y="686855"/>
                </a:cubicBezTo>
                <a:cubicBezTo>
                  <a:pt x="-27542" y="524393"/>
                  <a:pt x="9016" y="275974"/>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lvl="0" algn="just">
              <a:defRPr/>
            </a:pP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đọc nói lên niềm vui của hai anh em Bi và Bống vào một ngày mưa, khi nhìn thấy cầu vồng. Cả hai đều muốn làm những điều tốt đẹp cho người khác. Điều đó thể hiện tình cảm yêu thương, gắn bó của hai anh em Bi và Bống.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0303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47F7C912-E9BA-92E4-D1F6-46BFF8A4E607}"/>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9B15CF1C-2F65-84A2-537D-25FF697C0007}"/>
              </a:ext>
            </a:extLst>
          </p:cNvPr>
          <p:cNvSpPr/>
          <p:nvPr/>
        </p:nvSpPr>
        <p:spPr>
          <a:xfrm>
            <a:off x="2997200" y="16933"/>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14">
            <a:extLst>
              <a:ext uri="{FF2B5EF4-FFF2-40B4-BE49-F238E27FC236}">
                <a16:creationId xmlns:a16="http://schemas.microsoft.com/office/drawing/2014/main" id="{9FE9C2F0-C27A-D908-7DF5-41C473FE4683}"/>
              </a:ext>
            </a:extLst>
          </p:cNvPr>
          <p:cNvSpPr/>
          <p:nvPr/>
        </p:nvSpPr>
        <p:spPr>
          <a:xfrm>
            <a:off x="0" y="16934"/>
            <a:ext cx="2997200" cy="778934"/>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Luyện</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đọc</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lại</a:t>
            </a:r>
            <a:endPar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86232793-EBCB-EA8E-2181-86B95A954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18" y="-33866"/>
            <a:ext cx="7183283" cy="795867"/>
          </a:xfrm>
          <a:prstGeom prst="rect">
            <a:avLst/>
          </a:prstGeom>
        </p:spPr>
      </p:pic>
    </p:spTree>
    <p:extLst>
      <p:ext uri="{BB962C8B-B14F-4D97-AF65-F5344CB8AC3E}">
        <p14:creationId xmlns:p14="http://schemas.microsoft.com/office/powerpoint/2010/main" val="15725394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54053646-97F0-8C77-ECA9-E56386B44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946" y="783950"/>
            <a:ext cx="10058400" cy="1731901"/>
          </a:xfrm>
          <a:prstGeom prst="rect">
            <a:avLst/>
          </a:prstGeom>
        </p:spPr>
      </p:pic>
      <p:pic>
        <p:nvPicPr>
          <p:cNvPr id="8" name="Picture 7">
            <a:extLst>
              <a:ext uri="{FF2B5EF4-FFF2-40B4-BE49-F238E27FC236}">
                <a16:creationId xmlns:a16="http://schemas.microsoft.com/office/drawing/2014/main" id="{3E5B286F-4225-0694-8D8A-A55C7E6B29F0}"/>
              </a:ext>
            </a:extLst>
          </p:cNvPr>
          <p:cNvPicPr>
            <a:picLocks noChangeAspect="1"/>
          </p:cNvPicPr>
          <p:nvPr/>
        </p:nvPicPr>
        <p:blipFill rotWithShape="1">
          <a:blip r:embed="rId8">
            <a:extLst>
              <a:ext uri="{28A0092B-C50C-407E-A947-70E740481C1C}">
                <a14:useLocalDpi xmlns:a14="http://schemas.microsoft.com/office/drawing/2010/main" val="0"/>
              </a:ext>
            </a:extLst>
          </a:blip>
          <a:srcRect l="23546" r="25612"/>
          <a:stretch/>
        </p:blipFill>
        <p:spPr>
          <a:xfrm>
            <a:off x="4089369" y="2377628"/>
            <a:ext cx="5113945" cy="1704038"/>
          </a:xfrm>
          <a:prstGeom prst="rect">
            <a:avLst/>
          </a:prstGeom>
        </p:spPr>
      </p:pic>
      <p:pic>
        <p:nvPicPr>
          <p:cNvPr id="9" name="Picture 8">
            <a:extLst>
              <a:ext uri="{FF2B5EF4-FFF2-40B4-BE49-F238E27FC236}">
                <a16:creationId xmlns:a16="http://schemas.microsoft.com/office/drawing/2014/main" id="{20FA7B45-36A0-1AE8-B440-970B25DC49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1807" y="2635014"/>
            <a:ext cx="3018134" cy="1443251"/>
          </a:xfrm>
          <a:prstGeom prst="rect">
            <a:avLst/>
          </a:prstGeom>
        </p:spPr>
      </p:pic>
    </p:spTree>
    <p:extLst>
      <p:ext uri="{BB962C8B-B14F-4D97-AF65-F5344CB8AC3E}">
        <p14:creationId xmlns:p14="http://schemas.microsoft.com/office/powerpoint/2010/main" val="861300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3999DC7-6882-F63A-0440-2E4D9DD16C46}"/>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DE9B394-F1C0-3A84-D5A7-EFDAFE627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4" name="TextBox 3">
            <a:extLst>
              <a:ext uri="{FF2B5EF4-FFF2-40B4-BE49-F238E27FC236}">
                <a16:creationId xmlns:a16="http://schemas.microsoft.com/office/drawing/2014/main" id="{BA45C8DA-5A63-6400-7E33-BB0A7F88B8FD}"/>
              </a:ext>
            </a:extLst>
          </p:cNvPr>
          <p:cNvSpPr txBox="1"/>
          <p:nvPr/>
        </p:nvSpPr>
        <p:spPr>
          <a:xfrm>
            <a:off x="584320" y="985393"/>
            <a:ext cx="10571968" cy="584775"/>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Xếp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ngữ</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dưới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nhóm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Cloud 4">
            <a:extLst>
              <a:ext uri="{FF2B5EF4-FFF2-40B4-BE49-F238E27FC236}">
                <a16:creationId xmlns:a16="http://schemas.microsoft.com/office/drawing/2014/main" id="{3CFC10EF-5967-585E-1598-5A5F675D325E}"/>
              </a:ext>
            </a:extLst>
          </p:cNvPr>
          <p:cNvSpPr/>
          <p:nvPr/>
        </p:nvSpPr>
        <p:spPr>
          <a:xfrm>
            <a:off x="4024936" y="1960333"/>
            <a:ext cx="1555988" cy="101699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355E5A4A-91EB-4D7C-999A-2D0BB9ECEC08}"/>
              </a:ext>
            </a:extLst>
          </p:cNvPr>
          <p:cNvSpPr/>
          <p:nvPr/>
        </p:nvSpPr>
        <p:spPr>
          <a:xfrm>
            <a:off x="6883200" y="2040085"/>
            <a:ext cx="1116330" cy="85748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Bi</a:t>
            </a:r>
          </a:p>
        </p:txBody>
      </p:sp>
      <p:sp>
        <p:nvSpPr>
          <p:cNvPr id="7" name="Cloud 6">
            <a:extLst>
              <a:ext uri="{FF2B5EF4-FFF2-40B4-BE49-F238E27FC236}">
                <a16:creationId xmlns:a16="http://schemas.microsoft.com/office/drawing/2014/main" id="{452CC95C-A8FA-440D-0BB0-271C4064F0BC}"/>
              </a:ext>
            </a:extLst>
          </p:cNvPr>
          <p:cNvSpPr/>
          <p:nvPr/>
        </p:nvSpPr>
        <p:spPr>
          <a:xfrm>
            <a:off x="9341414" y="1960333"/>
            <a:ext cx="1654246" cy="70285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80621718-1AA4-5CF1-0BFA-C53EB765B8EB}"/>
              </a:ext>
            </a:extLst>
          </p:cNvPr>
          <p:cNvSpPr/>
          <p:nvPr/>
        </p:nvSpPr>
        <p:spPr>
          <a:xfrm>
            <a:off x="826542" y="3436962"/>
            <a:ext cx="2413964" cy="123176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18DE8F7B-C783-7C57-815B-4543202BAC4F}"/>
              </a:ext>
            </a:extLst>
          </p:cNvPr>
          <p:cNvSpPr/>
          <p:nvPr/>
        </p:nvSpPr>
        <p:spPr>
          <a:xfrm>
            <a:off x="4317121" y="3595843"/>
            <a:ext cx="1748699" cy="109343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C3BD5B5D-0606-E349-B9AA-193550109258}"/>
              </a:ext>
            </a:extLst>
          </p:cNvPr>
          <p:cNvSpPr/>
          <p:nvPr/>
        </p:nvSpPr>
        <p:spPr>
          <a:xfrm>
            <a:off x="7017314" y="3547820"/>
            <a:ext cx="2206696" cy="1042736"/>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B5670AF8-A5FD-F7EB-66ED-4F8E230006A0}"/>
              </a:ext>
            </a:extLst>
          </p:cNvPr>
          <p:cNvSpPr/>
          <p:nvPr/>
        </p:nvSpPr>
        <p:spPr>
          <a:xfrm>
            <a:off x="9969106" y="3543213"/>
            <a:ext cx="1743791" cy="756684"/>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71FAF37-5242-6EE0-BD26-98B448434056}"/>
              </a:ext>
            </a:extLst>
          </p:cNvPr>
          <p:cNvSpPr/>
          <p:nvPr/>
        </p:nvSpPr>
        <p:spPr>
          <a:xfrm>
            <a:off x="805486" y="1960333"/>
            <a:ext cx="2391429" cy="1042737"/>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B75F133B-4A89-C953-1C5B-CB5938CB1C06}"/>
              </a:ext>
            </a:extLst>
          </p:cNvPr>
          <p:cNvSpPr/>
          <p:nvPr/>
        </p:nvSpPr>
        <p:spPr>
          <a:xfrm>
            <a:off x="3942039" y="5124113"/>
            <a:ext cx="5481500" cy="646331"/>
          </a:xfrm>
          <a:prstGeom prst="rect">
            <a:avLst/>
          </a:prstGeom>
        </p:spPr>
        <p:txBody>
          <a:bodyPr wrap="squar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a:t>
            </a:r>
            <a:endPar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2DD9F573-CE79-96E3-ADCB-3611E18D5B88}"/>
              </a:ext>
            </a:extLst>
          </p:cNvPr>
          <p:cNvSpPr/>
          <p:nvPr/>
        </p:nvSpPr>
        <p:spPr>
          <a:xfrm>
            <a:off x="4141580" y="5805187"/>
            <a:ext cx="3304110" cy="646331"/>
          </a:xfrm>
          <a:prstGeom prst="rect">
            <a:avLst/>
          </a:prstGeom>
        </p:spPr>
        <p:txBody>
          <a:bodyPr wrap="non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8870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3.125E-6 -2.96296E-6 L -0.28581 -0.4875 " pathEditMode="relative" rAng="0" ptsTypes="AA">
                                      <p:cBhvr>
                                        <p:cTn id="43" dur="2000" fill="hold"/>
                                        <p:tgtEl>
                                          <p:spTgt spid="13"/>
                                        </p:tgtEl>
                                        <p:attrNameLst>
                                          <p:attrName>ppt_x</p:attrName>
                                          <p:attrName>ppt_y</p:attrName>
                                        </p:attrNameLst>
                                      </p:cBhvr>
                                      <p:rCtr x="-14297" y="-24375"/>
                                    </p:animMotion>
                                  </p:childTnLst>
                                </p:cTn>
                              </p:par>
                              <p:par>
                                <p:cTn id="44" presetID="56" presetClass="path" presetSubtype="0" accel="50000" decel="50000" fill="hold" grpId="1" nodeType="withEffect">
                                  <p:stCondLst>
                                    <p:cond delay="0"/>
                                  </p:stCondLst>
                                  <p:childTnLst>
                                    <p:animMotion origin="layout" path="M -2.08333E-7 1.48148E-6 L 0.30326 -0.59607 " pathEditMode="relative" rAng="0" ptsTypes="AA">
                                      <p:cBhvr>
                                        <p:cTn id="45" dur="2000" fill="hold"/>
                                        <p:tgtEl>
                                          <p:spTgt spid="14"/>
                                        </p:tgtEl>
                                        <p:attrNameLst>
                                          <p:attrName>ppt_x</p:attrName>
                                          <p:attrName>ppt_y</p:attrName>
                                        </p:attrNameLst>
                                      </p:cBhvr>
                                      <p:rCtr x="15156" y="-29815"/>
                                    </p:animMotion>
                                  </p:childTnLst>
                                </p:cTn>
                              </p:par>
                              <p:par>
                                <p:cTn id="46" presetID="49" presetClass="path" presetSubtype="0" accel="50000" decel="50000" fill="hold" grpId="1" nodeType="withEffect">
                                  <p:stCondLst>
                                    <p:cond delay="0"/>
                                  </p:stCondLst>
                                  <p:childTnLst>
                                    <p:animMotion origin="layout" path="M -2.08333E-7 -3.7037E-6 L -0.21198 0.1125 " pathEditMode="relative" rAng="0" ptsTypes="AA">
                                      <p:cBhvr>
                                        <p:cTn id="47" dur="2000" fill="hold"/>
                                        <p:tgtEl>
                                          <p:spTgt spid="5"/>
                                        </p:tgtEl>
                                        <p:attrNameLst>
                                          <p:attrName>ppt_x</p:attrName>
                                          <p:attrName>ppt_y</p:attrName>
                                        </p:attrNameLst>
                                      </p:cBhvr>
                                      <p:rCtr x="-10599" y="5625"/>
                                    </p:animMotion>
                                  </p:childTnLst>
                                </p:cTn>
                              </p:par>
                              <p:par>
                                <p:cTn id="48" presetID="49" presetClass="path" presetSubtype="0" accel="50000" decel="50000" fill="hold" grpId="1" nodeType="withEffect">
                                  <p:stCondLst>
                                    <p:cond delay="0"/>
                                  </p:stCondLst>
                                  <p:childTnLst>
                                    <p:animMotion origin="layout" path="M 3.54167E-6 -3.7037E-6 L -0.27006 0.1125 " pathEditMode="relative" rAng="0" ptsTypes="AA">
                                      <p:cBhvr>
                                        <p:cTn id="49" dur="2000" fill="hold"/>
                                        <p:tgtEl>
                                          <p:spTgt spid="6"/>
                                        </p:tgtEl>
                                        <p:attrNameLst>
                                          <p:attrName>ppt_x</p:attrName>
                                          <p:attrName>ppt_y</p:attrName>
                                        </p:attrNameLst>
                                      </p:cBhvr>
                                      <p:rCtr x="-13503" y="5625"/>
                                    </p:animMotion>
                                  </p:childTnLst>
                                </p:cTn>
                              </p:par>
                              <p:par>
                                <p:cTn id="50" presetID="49" presetClass="path" presetSubtype="0" accel="50000" decel="50000" fill="hold" grpId="1" nodeType="withEffect">
                                  <p:stCondLst>
                                    <p:cond delay="0"/>
                                  </p:stCondLst>
                                  <p:childTnLst>
                                    <p:animMotion origin="layout" path="M -4.375E-6 2.96296E-6 L -0.50039 0.31481 " pathEditMode="relative" rAng="0" ptsTypes="AA">
                                      <p:cBhvr>
                                        <p:cTn id="51" dur="2000" fill="hold"/>
                                        <p:tgtEl>
                                          <p:spTgt spid="7"/>
                                        </p:tgtEl>
                                        <p:attrNameLst>
                                          <p:attrName>ppt_x</p:attrName>
                                          <p:attrName>ppt_y</p:attrName>
                                        </p:attrNameLst>
                                      </p:cBhvr>
                                      <p:rCtr x="-25026" y="15741"/>
                                    </p:animMotion>
                                  </p:childTnLst>
                                </p:cTn>
                              </p:par>
                              <p:par>
                                <p:cTn id="52" presetID="49" presetClass="path" presetSubtype="0" accel="50000" decel="50000" fill="hold" grpId="1" nodeType="withEffect">
                                  <p:stCondLst>
                                    <p:cond delay="0"/>
                                  </p:stCondLst>
                                  <p:childTnLst>
                                    <p:animMotion origin="layout" path="M -2.70833E-6 7.40741E-7 L -0.71146 0.08889 " pathEditMode="relative" rAng="0" ptsTypes="AA">
                                      <p:cBhvr>
                                        <p:cTn id="53" dur="2000" fill="hold"/>
                                        <p:tgtEl>
                                          <p:spTgt spid="11"/>
                                        </p:tgtEl>
                                        <p:attrNameLst>
                                          <p:attrName>ppt_x</p:attrName>
                                          <p:attrName>ppt_y</p:attrName>
                                        </p:attrNameLst>
                                      </p:cBhvr>
                                      <p:rCtr x="-35573" y="4444"/>
                                    </p:animMotion>
                                  </p:childTnLst>
                                </p:cTn>
                              </p:par>
                              <p:par>
                                <p:cTn id="54" presetID="49" presetClass="path" presetSubtype="0" accel="50000" decel="50000" fill="hold" grpId="1" nodeType="withEffect">
                                  <p:stCondLst>
                                    <p:cond delay="0"/>
                                  </p:stCondLst>
                                  <p:childTnLst>
                                    <p:animMotion origin="layout" path="M -2.5E-6 4.44444E-6 L 0.67344 0.1081 " pathEditMode="relative" rAng="0" ptsTypes="AA">
                                      <p:cBhvr>
                                        <p:cTn id="55" dur="2000" fill="hold"/>
                                        <p:tgtEl>
                                          <p:spTgt spid="12"/>
                                        </p:tgtEl>
                                        <p:attrNameLst>
                                          <p:attrName>ppt_x</p:attrName>
                                          <p:attrName>ppt_y</p:attrName>
                                        </p:attrNameLst>
                                      </p:cBhvr>
                                      <p:rCtr x="33672" y="5394"/>
                                    </p:animMotion>
                                  </p:childTnLst>
                                </p:cTn>
                              </p:par>
                              <p:par>
                                <p:cTn id="56" presetID="49" presetClass="path" presetSubtype="0" accel="50000" decel="50000" fill="hold" grpId="1" nodeType="withEffect">
                                  <p:stCondLst>
                                    <p:cond delay="0"/>
                                  </p:stCondLst>
                                  <p:childTnLst>
                                    <p:animMotion origin="layout" path="M 3.125E-6 -2.22222E-6 L 0.5138 0.11528 " pathEditMode="relative" rAng="0" ptsTypes="AA">
                                      <p:cBhvr>
                                        <p:cTn id="57" dur="2000" fill="hold"/>
                                        <p:tgtEl>
                                          <p:spTgt spid="8"/>
                                        </p:tgtEl>
                                        <p:attrNameLst>
                                          <p:attrName>ppt_x</p:attrName>
                                          <p:attrName>ppt_y</p:attrName>
                                        </p:attrNameLst>
                                      </p:cBhvr>
                                      <p:rCtr x="25690" y="5764"/>
                                    </p:animMotion>
                                  </p:childTnLst>
                                </p:cTn>
                              </p:par>
                              <p:par>
                                <p:cTn id="58" presetID="49" presetClass="path" presetSubtype="0" accel="50000" decel="50000" fill="hold" grpId="1" nodeType="withEffect">
                                  <p:stCondLst>
                                    <p:cond delay="0"/>
                                  </p:stCondLst>
                                  <p:childTnLst>
                                    <p:animMotion origin="layout" path="M -1.25E-6 4.81481E-6 L 0.24779 -0.10649 " pathEditMode="relative" rAng="0" ptsTypes="AA">
                                      <p:cBhvr>
                                        <p:cTn id="59" dur="2000" fill="hold"/>
                                        <p:tgtEl>
                                          <p:spTgt spid="9"/>
                                        </p:tgtEl>
                                        <p:attrNameLst>
                                          <p:attrName>ppt_x</p:attrName>
                                          <p:attrName>ppt_y</p:attrName>
                                        </p:attrNameLst>
                                      </p:cBhvr>
                                      <p:rCtr x="12383" y="-5324"/>
                                    </p:animMotion>
                                  </p:childTnLst>
                                </p:cTn>
                              </p:par>
                              <p:par>
                                <p:cTn id="60" presetID="49" presetClass="path" presetSubtype="0" accel="50000" decel="50000" fill="hold" grpId="1" nodeType="withEffect">
                                  <p:stCondLst>
                                    <p:cond delay="0"/>
                                  </p:stCondLst>
                                  <p:childTnLst>
                                    <p:animMotion origin="layout" path="M 4.375E-6 2.96296E-6 L 0.21106 0.13958 " pathEditMode="relative" rAng="0" ptsTypes="AA">
                                      <p:cBhvr>
                                        <p:cTn id="61" dur="2000" fill="hold"/>
                                        <p:tgtEl>
                                          <p:spTgt spid="10"/>
                                        </p:tgtEl>
                                        <p:attrNameLst>
                                          <p:attrName>ppt_x</p:attrName>
                                          <p:attrName>ppt_y</p:attrName>
                                        </p:attrNameLst>
                                      </p:cBhvr>
                                      <p:rCtr x="10547"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DA731B3C-B137-181C-A0FE-B4F86D4A8822}"/>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11C85E31-AE16-38E0-83F2-3B89508C1F72}"/>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9FCCB0FE-EDBA-9C45-1ECF-EEF6CD6D5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5" name="TextBox 4">
            <a:extLst>
              <a:ext uri="{FF2B5EF4-FFF2-40B4-BE49-F238E27FC236}">
                <a16:creationId xmlns:a16="http://schemas.microsoft.com/office/drawing/2014/main" id="{1E411FEA-08A4-1C5D-D464-1C47C16E9389}"/>
              </a:ext>
            </a:extLst>
          </p:cNvPr>
          <p:cNvSpPr txBox="1"/>
          <p:nvPr/>
        </p:nvSpPr>
        <p:spPr>
          <a:xfrm>
            <a:off x="646950" y="985393"/>
            <a:ext cx="10571968" cy="1077218"/>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nhiên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Bi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vồng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3D3556A9-37B6-F293-F1DC-AEF156C52F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474" t="1571" r="4537" b="10787"/>
          <a:stretch/>
        </p:blipFill>
        <p:spPr>
          <a:xfrm>
            <a:off x="2504358" y="2136727"/>
            <a:ext cx="9256734" cy="4647156"/>
          </a:xfrm>
          <a:prstGeom prst="rect">
            <a:avLst/>
          </a:prstGeom>
        </p:spPr>
      </p:pic>
      <p:sp>
        <p:nvSpPr>
          <p:cNvPr id="7" name="Rounded Rectangular Callout 5">
            <a:extLst>
              <a:ext uri="{FF2B5EF4-FFF2-40B4-BE49-F238E27FC236}">
                <a16:creationId xmlns:a16="http://schemas.microsoft.com/office/drawing/2014/main" id="{1C27FD37-9155-26D5-4A9A-8B13C8C84322}"/>
              </a:ext>
            </a:extLst>
          </p:cNvPr>
          <p:cNvSpPr/>
          <p:nvPr/>
        </p:nvSpPr>
        <p:spPr>
          <a:xfrm>
            <a:off x="646950" y="2100322"/>
            <a:ext cx="3375891" cy="1736646"/>
          </a:xfrm>
          <a:prstGeom prst="wedgeRoundRectCallout">
            <a:avLst>
              <a:gd name="adj1" fmla="val 53247"/>
              <a:gd name="adj2" fmla="val 62709"/>
              <a:gd name="adj3" fmla="val 16667"/>
            </a:avLst>
          </a:prstGeom>
          <a:solidFill>
            <a:schemeClr val="accent6">
              <a:lumMod val="60000"/>
              <a:lumOff val="40000"/>
            </a:schemeClr>
          </a:solidFill>
          <a:ln>
            <a:solidFill>
              <a:schemeClr val="accent6"/>
            </a:solidFill>
            <a:prstDash val="lgDashDotDot"/>
          </a:ln>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Cầu vồng kìa! Em nhìn xem. Đẹp quá!</a:t>
            </a:r>
          </a:p>
        </p:txBody>
      </p:sp>
    </p:spTree>
    <p:extLst>
      <p:ext uri="{BB962C8B-B14F-4D97-AF65-F5344CB8AC3E}">
        <p14:creationId xmlns:p14="http://schemas.microsoft.com/office/powerpoint/2010/main" val="2153102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gặt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lúa</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err="1">
                <a:solidFill>
                  <a:srgbClr val="002060"/>
                </a:solidFill>
                <a:latin typeface="Arial-Rounded" pitchFamily="34" charset="0"/>
                <a:ea typeface="Arial-Rounded" pitchFamily="34" charset="0"/>
                <a:cs typeface="Arial-Rounded" pitchFamily="34" charset="0"/>
              </a:rPr>
              <a:t>toả</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hương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Arial-Rounded" pitchFamily="34" charset="0"/>
                <a:ea typeface="Arial-Rounded" pitchFamily="34" charset="0"/>
                <a:cs typeface="Arial-Rounded" pitchFamily="34" charset="0"/>
              </a:rPr>
              <a:t>Tìm</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chỉ</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sự</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vật</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trong</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các</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sau</a:t>
            </a:r>
            <a:r>
              <a:rPr lang="en-US" sz="4800" b="1" dirty="0">
                <a:solidFill>
                  <a:prstClr val="white"/>
                </a:solidFill>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B</a:t>
            </a:r>
            <a:r>
              <a:rPr lang="vi-VN" sz="4400" dirty="0">
                <a:solidFill>
                  <a:srgbClr val="F79646"/>
                </a:solidFill>
                <a:latin typeface="Arial-Rounded" pitchFamily="34" charset="0"/>
                <a:ea typeface="Arial-Rounded" pitchFamily="34" charset="0"/>
                <a:cs typeface="Arial-Rounded" pitchFamily="34" charset="0"/>
              </a:rPr>
              <a:t>. </a:t>
            </a:r>
            <a:r>
              <a:rPr lang="en-US" sz="4400" dirty="0">
                <a:solidFill>
                  <a:srgbClr val="002060"/>
                </a:solidFill>
                <a:latin typeface="Arial-Rounded" pitchFamily="34" charset="0"/>
                <a:ea typeface="Arial-Rounded" pitchFamily="34" charset="0"/>
                <a:cs typeface="Arial-Rounded" pitchFamily="34" charset="0"/>
              </a:rPr>
              <a:t>Em </a:t>
            </a:r>
            <a:r>
              <a:rPr lang="en-US" sz="4400" dirty="0" err="1">
                <a:solidFill>
                  <a:srgbClr val="002060"/>
                </a:solidFill>
                <a:latin typeface="Arial-Rounded" pitchFamily="34" charset="0"/>
                <a:ea typeface="Arial-Rounded" pitchFamily="34" charset="0"/>
                <a:cs typeface="Arial-Rounded" pitchFamily="34" charset="0"/>
              </a:rPr>
              <a:t>là</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tiểu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chỉ</a:t>
            </a:r>
            <a:r>
              <a:rPr lang="en-US" sz="4400" dirty="0">
                <a:solidFill>
                  <a:srgbClr val="002060"/>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đang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tập</a:t>
            </a:r>
            <a:r>
              <a:rPr lang="en-US" sz="4400" dirty="0">
                <a:solidFill>
                  <a:srgbClr val="002060"/>
                </a:solidFill>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nào là câu giới thiệu trong các câu sau?</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A</a:t>
            </a:r>
            <a:r>
              <a:rPr lang="vi-VN" sz="4400" dirty="0">
                <a:solidFill>
                  <a:srgbClr val="F7964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hành</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vở</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Tìm từ chỉ hoạt động trong các từ sau: </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291" y="352425"/>
            <a:ext cx="9929234" cy="1569660"/>
          </a:xfrm>
          <a:prstGeom prst="rect">
            <a:avLst/>
          </a:prstGeom>
          <a:solidFill>
            <a:srgbClr val="FFC000"/>
          </a:solidFill>
        </p:spPr>
        <p:txBody>
          <a:bodyPr wrap="square" rtlCol="0">
            <a:spAutoFit/>
          </a:bodyPr>
          <a:lstStyle/>
          <a:p>
            <a:pPr algn="ctr"/>
            <a:r>
              <a:rPr lang="vi-VN" sz="4800" dirty="0">
                <a:solidFill>
                  <a:prstClr val="black"/>
                </a:solidFill>
                <a:latin typeface="Arial-Rounded" pitchFamily="34" charset="0"/>
                <a:ea typeface="Arial-Rounded" pitchFamily="34" charset="0"/>
                <a:cs typeface="Arial-Rounded" pitchFamily="34" charset="0"/>
              </a:rPr>
              <a:t>Bức tranh dưới đây vẽ những gì? Đoán xem hai bạn nhỏ nói gì với nhau. </a:t>
            </a:r>
            <a:endParaRPr lang="en-US" sz="4800" dirty="0">
              <a:solidFill>
                <a:prstClr val="black"/>
              </a:solidFill>
              <a:latin typeface="Arial-Rounded" pitchFamily="34" charset="0"/>
              <a:ea typeface="Arial-Rounded" pitchFamily="34" charset="0"/>
              <a:cs typeface="Arial-Rounded" pitchFamily="34" charset="0"/>
            </a:endParaRPr>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pic>
        <p:nvPicPr>
          <p:cNvPr id="2" name="Picture 1">
            <a:extLst>
              <a:ext uri="{FF2B5EF4-FFF2-40B4-BE49-F238E27FC236}">
                <a16:creationId xmlns:a16="http://schemas.microsoft.com/office/drawing/2014/main" id="{7548EB82-2B88-EE18-96ED-84589C7B7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1150" y="2199287"/>
            <a:ext cx="9037745" cy="4658713"/>
          </a:xfrm>
          <a:prstGeom prst="rect">
            <a:avLst/>
          </a:prstGeom>
        </p:spPr>
      </p:pic>
      <p:sp>
        <p:nvSpPr>
          <p:cNvPr id="5" name="TextBox 4">
            <a:extLst>
              <a:ext uri="{FF2B5EF4-FFF2-40B4-BE49-F238E27FC236}">
                <a16:creationId xmlns:a16="http://schemas.microsoft.com/office/drawing/2014/main" id="{D78BE103-168D-E08C-68AC-41BBA496B8BC}"/>
              </a:ext>
            </a:extLst>
          </p:cNvPr>
          <p:cNvSpPr txBox="1"/>
          <p:nvPr/>
        </p:nvSpPr>
        <p:spPr>
          <a:xfrm>
            <a:off x="672090" y="342900"/>
            <a:ext cx="11119859" cy="1938992"/>
          </a:xfrm>
          <a:prstGeom prst="rect">
            <a:avLst/>
          </a:prstGeom>
          <a:solidFill>
            <a:srgbClr val="FFC000"/>
          </a:solidFill>
        </p:spPr>
        <p:txBody>
          <a:bodyPr wrap="square" rtlCol="0">
            <a:spAutoFit/>
          </a:bodyPr>
          <a:lstStyle/>
          <a:p>
            <a:pPr algn="just"/>
            <a:r>
              <a:rPr lang="vi-VN" sz="4000" dirty="0">
                <a:solidFill>
                  <a:prstClr val="black"/>
                </a:solidFill>
                <a:latin typeface="Arial-Rounded" pitchFamily="34" charset="0"/>
                <a:ea typeface="Arial-Rounded" pitchFamily="34" charset="0"/>
                <a:cs typeface="Arial-Rounded" pitchFamily="34" charset="0"/>
              </a:rPr>
              <a:t>+ Tranh vẽ thiên nhiên cây cối, vẽ bầu trời đang có cầu vồng và hai bạn nhỏ đang ngước nhìn lên trời. </a:t>
            </a:r>
          </a:p>
          <a:p>
            <a:pPr algn="just"/>
            <a:r>
              <a:rPr lang="vi-VN" sz="4000" dirty="0">
                <a:solidFill>
                  <a:prstClr val="black"/>
                </a:solidFill>
                <a:latin typeface="Arial-Rounded" pitchFamily="34" charset="0"/>
                <a:ea typeface="Arial-Rounded" pitchFamily="34" charset="0"/>
                <a:cs typeface="Arial-Rounded" pitchFamily="34" charset="0"/>
              </a:rPr>
              <a:t>+ Bạn trai chỉ tay và nói: Nhìn kìa, cầu vồng!</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5">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grpSp>
        <p:nvGrpSpPr>
          <p:cNvPr id="8" name="Group 7">
            <a:extLst>
              <a:ext uri="{FF2B5EF4-FFF2-40B4-BE49-F238E27FC236}">
                <a16:creationId xmlns:a16="http://schemas.microsoft.com/office/drawing/2014/main" id="{1F629F7D-D69B-CCF2-F638-614E2C5FE3F3}"/>
              </a:ext>
            </a:extLst>
          </p:cNvPr>
          <p:cNvGrpSpPr/>
          <p:nvPr/>
        </p:nvGrpSpPr>
        <p:grpSpPr>
          <a:xfrm>
            <a:off x="3127788" y="438150"/>
            <a:ext cx="1987137" cy="1152525"/>
            <a:chOff x="2175288" y="333375"/>
            <a:chExt cx="1987137" cy="1152525"/>
          </a:xfrm>
        </p:grpSpPr>
        <p:pic>
          <p:nvPicPr>
            <p:cNvPr id="4" name="图片 11">
              <a:extLst>
                <a:ext uri="{FF2B5EF4-FFF2-40B4-BE49-F238E27FC236}">
                  <a16:creationId xmlns:a16="http://schemas.microsoft.com/office/drawing/2014/main" id="{C3083329-B0FF-0CF4-62A5-B2259B29D2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11" t="19861" r="20417" b="57490"/>
            <a:stretch/>
          </p:blipFill>
          <p:spPr>
            <a:xfrm>
              <a:off x="2175288" y="333375"/>
              <a:ext cx="1672812" cy="1152525"/>
            </a:xfrm>
            <a:prstGeom prst="rect">
              <a:avLst/>
            </a:prstGeom>
          </p:spPr>
        </p:pic>
        <p:sp>
          <p:nvSpPr>
            <p:cNvPr id="6" name="TextBox 5">
              <a:extLst>
                <a:ext uri="{FF2B5EF4-FFF2-40B4-BE49-F238E27FC236}">
                  <a16:creationId xmlns:a16="http://schemas.microsoft.com/office/drawing/2014/main" id="{0AAFCB6D-DB5C-8A51-64EC-4441AADC13F9}"/>
                </a:ext>
              </a:extLst>
            </p:cNvPr>
            <p:cNvSpPr txBox="1"/>
            <p:nvPr/>
          </p:nvSpPr>
          <p:spPr>
            <a:xfrm>
              <a:off x="2464882" y="513868"/>
              <a:ext cx="1697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SVN-Blog Script" panose="02000503000000020004" pitchFamily="2" charset="0"/>
                  <a:ea typeface="Cambria" panose="02040503050406030204" pitchFamily="18" charset="0"/>
                </a:rPr>
                <a:t>Đọc</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03F18B5-6AC8-870B-5060-615A33AF42B1}"/>
              </a:ext>
            </a:extLst>
          </p:cNvPr>
          <p:cNvPicPr>
            <a:picLocks noChangeAspect="1"/>
          </p:cNvPicPr>
          <p:nvPr/>
        </p:nvPicPr>
        <p:blipFill>
          <a:blip r:embed="rId11"/>
          <a:stretch>
            <a:fillRect/>
          </a:stretch>
        </p:blipFill>
        <p:spPr>
          <a:xfrm>
            <a:off x="725923" y="1549381"/>
            <a:ext cx="6053853" cy="3359187"/>
          </a:xfrm>
          <a:prstGeom prst="rect">
            <a:avLst/>
          </a:prstGeom>
        </p:spPr>
      </p:pic>
      <p:pic>
        <p:nvPicPr>
          <p:cNvPr id="17" name="Picture 16">
            <a:extLst>
              <a:ext uri="{FF2B5EF4-FFF2-40B4-BE49-F238E27FC236}">
                <a16:creationId xmlns:a16="http://schemas.microsoft.com/office/drawing/2014/main" id="{B4102988-7534-4456-7E6F-69214A504587}"/>
              </a:ext>
            </a:extLst>
          </p:cNvPr>
          <p:cNvPicPr>
            <a:picLocks noChangeAspect="1"/>
          </p:cNvPicPr>
          <p:nvPr/>
        </p:nvPicPr>
        <p:blipFill>
          <a:blip r:embed="rId12"/>
          <a:stretch>
            <a:fillRect/>
          </a:stretch>
        </p:blipFill>
        <p:spPr>
          <a:xfrm>
            <a:off x="118423" y="644605"/>
            <a:ext cx="1572904" cy="1072989"/>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772419" y="3730811"/>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402540"/>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(lát nữa, bầu trời, lấy về…). Nghỉ hơi đúng theo dấu câu và theo nghĩa ở câu dài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70213" y="3991751"/>
            <a:ext cx="9299947"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 ngợi tình cảm giữa hai anh em Bi và Bống.</a:t>
            </a:r>
            <a:endParaRPr kumimoji="0" lang="zh-CN" altLang="en-US"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36857" y="65202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grpSp>
        <p:nvGrpSpPr>
          <p:cNvPr id="20" name="Group 19">
            <a:extLst>
              <a:ext uri="{FF2B5EF4-FFF2-40B4-BE49-F238E27FC236}">
                <a16:creationId xmlns:a16="http://schemas.microsoft.com/office/drawing/2014/main" id="{61DAD0F9-9394-1199-2F83-4C0BF8AE2B04}"/>
              </a:ext>
            </a:extLst>
          </p:cNvPr>
          <p:cNvGrpSpPr/>
          <p:nvPr/>
        </p:nvGrpSpPr>
        <p:grpSpPr>
          <a:xfrm>
            <a:off x="703755" y="1746954"/>
            <a:ext cx="2763348" cy="1339938"/>
            <a:chOff x="204147" y="1554318"/>
            <a:chExt cx="2703548" cy="1256111"/>
          </a:xfrm>
        </p:grpSpPr>
        <p:sp>
          <p:nvSpPr>
            <p:cNvPr id="21" name="Rectangle: Rounded Corners 4">
              <a:extLst>
                <a:ext uri="{FF2B5EF4-FFF2-40B4-BE49-F238E27FC236}">
                  <a16:creationId xmlns:a16="http://schemas.microsoft.com/office/drawing/2014/main" id="{873CCEE2-5780-4C85-A489-839CCF50C5A2}"/>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A8D7C43-9616-51F2-358B-1F4864F9F9F0}"/>
                </a:ext>
              </a:extLst>
            </p:cNvPr>
            <p:cNvPicPr>
              <a:picLocks noChangeAspect="1"/>
            </p:cNvPicPr>
            <p:nvPr/>
          </p:nvPicPr>
          <p:blipFill>
            <a:blip r:embed="rId4"/>
            <a:stretch>
              <a:fillRect/>
            </a:stretch>
          </p:blipFill>
          <p:spPr>
            <a:xfrm>
              <a:off x="204147" y="1554318"/>
              <a:ext cx="790736" cy="790737"/>
            </a:xfrm>
            <a:prstGeom prst="rect">
              <a:avLst/>
            </a:prstGeom>
          </p:spPr>
        </p:pic>
      </p:grpSp>
      <p:grpSp>
        <p:nvGrpSpPr>
          <p:cNvPr id="23" name="Group 22">
            <a:extLst>
              <a:ext uri="{FF2B5EF4-FFF2-40B4-BE49-F238E27FC236}">
                <a16:creationId xmlns:a16="http://schemas.microsoft.com/office/drawing/2014/main" id="{ECACD30D-5DA7-6483-CF7B-1B3193A30165}"/>
              </a:ext>
            </a:extLst>
          </p:cNvPr>
          <p:cNvGrpSpPr/>
          <p:nvPr/>
        </p:nvGrpSpPr>
        <p:grpSpPr>
          <a:xfrm>
            <a:off x="4703978" y="1893203"/>
            <a:ext cx="2784044" cy="1179679"/>
            <a:chOff x="4516174" y="3983743"/>
            <a:chExt cx="2784044" cy="1179679"/>
          </a:xfrm>
        </p:grpSpPr>
        <p:sp>
          <p:nvSpPr>
            <p:cNvPr id="24" name="Rectangle: Rounded Corners 7">
              <a:extLst>
                <a:ext uri="{FF2B5EF4-FFF2-40B4-BE49-F238E27FC236}">
                  <a16:creationId xmlns:a16="http://schemas.microsoft.com/office/drawing/2014/main" id="{33B041C4-3725-FA1E-3EDD-F9AF21C3B1E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2AD8B92-85B9-BA62-70B6-3FF2D9D93A50}"/>
                </a:ext>
              </a:extLst>
            </p:cNvPr>
            <p:cNvPicPr>
              <a:picLocks noChangeAspect="1"/>
            </p:cNvPicPr>
            <p:nvPr/>
          </p:nvPicPr>
          <p:blipFill>
            <a:blip r:embed="rId5"/>
            <a:stretch>
              <a:fillRect/>
            </a:stretch>
          </p:blipFill>
          <p:spPr>
            <a:xfrm>
              <a:off x="4516174" y="3983743"/>
              <a:ext cx="821365" cy="821365"/>
            </a:xfrm>
            <a:prstGeom prst="rect">
              <a:avLst/>
            </a:prstGeom>
          </p:spPr>
        </p:pic>
      </p:grpSp>
      <p:grpSp>
        <p:nvGrpSpPr>
          <p:cNvPr id="26" name="Group 25">
            <a:extLst>
              <a:ext uri="{FF2B5EF4-FFF2-40B4-BE49-F238E27FC236}">
                <a16:creationId xmlns:a16="http://schemas.microsoft.com/office/drawing/2014/main" id="{82540874-B93C-05BD-5781-82F253FE2F8D}"/>
              </a:ext>
            </a:extLst>
          </p:cNvPr>
          <p:cNvGrpSpPr/>
          <p:nvPr/>
        </p:nvGrpSpPr>
        <p:grpSpPr>
          <a:xfrm>
            <a:off x="8724899" y="1858952"/>
            <a:ext cx="2652419" cy="1227940"/>
            <a:chOff x="8191764" y="1812958"/>
            <a:chExt cx="2652419" cy="1227940"/>
          </a:xfrm>
        </p:grpSpPr>
        <p:sp>
          <p:nvSpPr>
            <p:cNvPr id="27" name="Rectangle: Rounded Corners 10">
              <a:extLst>
                <a:ext uri="{FF2B5EF4-FFF2-40B4-BE49-F238E27FC236}">
                  <a16:creationId xmlns:a16="http://schemas.microsoft.com/office/drawing/2014/main" id="{9C7DB33E-CD29-254E-3E71-520CB6253D79}"/>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BC97385D-FD39-55E5-FC65-0ABF03A42EB0}"/>
                </a:ext>
              </a:extLst>
            </p:cNvPr>
            <p:cNvPicPr>
              <a:picLocks noChangeAspect="1"/>
            </p:cNvPicPr>
            <p:nvPr/>
          </p:nvPicPr>
          <p:blipFill>
            <a:blip r:embed="rId6"/>
            <a:stretch>
              <a:fillRect/>
            </a:stretch>
          </p:blipFill>
          <p:spPr>
            <a:xfrm>
              <a:off x="8191764" y="1812958"/>
              <a:ext cx="843507" cy="843507"/>
            </a:xfrm>
            <a:prstGeom prst="rect">
              <a:avLst/>
            </a:prstGeom>
          </p:spPr>
        </p:pic>
      </p:grpSp>
      <p:sp>
        <p:nvSpPr>
          <p:cNvPr id="29" name="Google Shape;1931;p40">
            <a:extLst>
              <a:ext uri="{FF2B5EF4-FFF2-40B4-BE49-F238E27FC236}">
                <a16:creationId xmlns:a16="http://schemas.microsoft.com/office/drawing/2014/main" id="{1B311AAF-8151-5478-E1E6-3FD57CB67057}"/>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FCC2EB16-E45B-936D-CC7C-0BDDE00902F2}"/>
              </a:ext>
            </a:extLst>
          </p:cNvPr>
          <p:cNvSpPr/>
          <p:nvPr/>
        </p:nvSpPr>
        <p:spPr>
          <a:xfrm>
            <a:off x="4471196" y="282871"/>
            <a:ext cx="3249608" cy="923330"/>
          </a:xfrm>
          <a:prstGeom prst="rect">
            <a:avLst/>
          </a:prstGeom>
          <a:noFill/>
        </p:spPr>
        <p:txBody>
          <a:bodyPr wrap="none" lIns="91440" tIns="45720" rIns="91440" bIns="45720">
            <a:spAutoFit/>
          </a:bodyPr>
          <a:lstStyle/>
          <a:p>
            <a:pPr algn="ctr"/>
            <a:r>
              <a:rPr lang="en-US" sz="5400" b="1"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rPr>
              <a:t>ĐỌC MẪU</a:t>
            </a:r>
            <a:endParaRPr lang="en-US" sz="5400" b="1" cap="none" spc="0"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17">
            <a:extLst>
              <a:ext uri="{FF2B5EF4-FFF2-40B4-BE49-F238E27FC236}">
                <a16:creationId xmlns:a16="http://schemas.microsoft.com/office/drawing/2014/main" id="{A5ADAE31-7079-C196-4195-6E0C4B589B28}"/>
              </a:ext>
            </a:extLst>
          </p:cNvPr>
          <p:cNvSpPr/>
          <p:nvPr/>
        </p:nvSpPr>
        <p:spPr>
          <a:xfrm>
            <a:off x="1092910" y="3571876"/>
            <a:ext cx="10156115" cy="2447924"/>
          </a:xfrm>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5170" y="290349"/>
                  <a:pt x="60735" y="-42563"/>
                  <a:pt x="251693" y="0"/>
                </a:cubicBezTo>
                <a:cubicBezTo>
                  <a:pt x="1549845" y="490"/>
                  <a:pt x="8831837" y="-423684"/>
                  <a:pt x="9904421" y="0"/>
                </a:cubicBezTo>
                <a:cubicBezTo>
                  <a:pt x="10077260" y="11815"/>
                  <a:pt x="10084601" y="190776"/>
                  <a:pt x="10156115" y="597806"/>
                </a:cubicBezTo>
                <a:cubicBezTo>
                  <a:pt x="10226579" y="1184272"/>
                  <a:pt x="10184124" y="1514024"/>
                  <a:pt x="10156115" y="1850117"/>
                </a:cubicBezTo>
                <a:cubicBezTo>
                  <a:pt x="10184725" y="2143227"/>
                  <a:pt x="10071100" y="2407564"/>
                  <a:pt x="9904421" y="2447924"/>
                </a:cubicBezTo>
                <a:cubicBezTo>
                  <a:pt x="6641051" y="2612702"/>
                  <a:pt x="2171822" y="2210616"/>
                  <a:pt x="251693" y="2447924"/>
                </a:cubicBezTo>
                <a:cubicBezTo>
                  <a:pt x="58858" y="2427071"/>
                  <a:pt x="-52958" y="2179310"/>
                  <a:pt x="0" y="1850117"/>
                </a:cubicBezTo>
                <a:cubicBezTo>
                  <a:pt x="4398" y="1224721"/>
                  <a:pt x="-10613" y="795450"/>
                  <a:pt x="0" y="597806"/>
                </a:cubicBezTo>
                <a:close/>
              </a:path>
              <a:path w="10156115" h="2447924" stroke="0" extrusionOk="0">
                <a:moveTo>
                  <a:pt x="0" y="597806"/>
                </a:moveTo>
                <a:cubicBezTo>
                  <a:pt x="-40890" y="198217"/>
                  <a:pt x="68042" y="3729"/>
                  <a:pt x="251693" y="0"/>
                </a:cubicBezTo>
                <a:cubicBezTo>
                  <a:pt x="2485820" y="-581041"/>
                  <a:pt x="8221739" y="329128"/>
                  <a:pt x="9904421" y="0"/>
                </a:cubicBezTo>
                <a:cubicBezTo>
                  <a:pt x="10049752" y="-82259"/>
                  <a:pt x="10077895" y="258035"/>
                  <a:pt x="10156115" y="597806"/>
                </a:cubicBezTo>
                <a:cubicBezTo>
                  <a:pt x="10062595" y="908805"/>
                  <a:pt x="10248546" y="1465041"/>
                  <a:pt x="10156115" y="1850117"/>
                </a:cubicBezTo>
                <a:cubicBezTo>
                  <a:pt x="10173299" y="2119949"/>
                  <a:pt x="10057049" y="2391548"/>
                  <a:pt x="9904421" y="2447924"/>
                </a:cubicBezTo>
                <a:cubicBezTo>
                  <a:pt x="6268694" y="2348267"/>
                  <a:pt x="4193482" y="2542311"/>
                  <a:pt x="251693" y="2447924"/>
                </a:cubicBezTo>
                <a:cubicBezTo>
                  <a:pt x="182385" y="2505525"/>
                  <a:pt x="-46385" y="2284502"/>
                  <a:pt x="0" y="1850117"/>
                </a:cubicBezTo>
                <a:cubicBezTo>
                  <a:pt x="-115697" y="1720595"/>
                  <a:pt x="70540" y="1065068"/>
                  <a:pt x="0" y="597806"/>
                </a:cubicBezTo>
                <a:close/>
              </a:path>
              <a:path w="10156115" h="2447924" fill="none" stroke="0" extrusionOk="0">
                <a:moveTo>
                  <a:pt x="0" y="597806"/>
                </a:moveTo>
                <a:cubicBezTo>
                  <a:pt x="-12461" y="239116"/>
                  <a:pt x="100121" y="-12527"/>
                  <a:pt x="251693" y="0"/>
                </a:cubicBezTo>
                <a:cubicBezTo>
                  <a:pt x="1997156" y="-169522"/>
                  <a:pt x="8948764" y="-242740"/>
                  <a:pt x="9904421" y="0"/>
                </a:cubicBezTo>
                <a:cubicBezTo>
                  <a:pt x="10076444" y="1281"/>
                  <a:pt x="10105649" y="238096"/>
                  <a:pt x="10156115" y="597806"/>
                </a:cubicBezTo>
                <a:cubicBezTo>
                  <a:pt x="10167518" y="1201096"/>
                  <a:pt x="10178881" y="1455039"/>
                  <a:pt x="10156115" y="1850117"/>
                </a:cubicBezTo>
                <a:cubicBezTo>
                  <a:pt x="10169163" y="2143144"/>
                  <a:pt x="10049598" y="2416870"/>
                  <a:pt x="9904421" y="2447924"/>
                </a:cubicBezTo>
                <a:cubicBezTo>
                  <a:pt x="7283968" y="3088832"/>
                  <a:pt x="2068572" y="2359060"/>
                  <a:pt x="251693" y="2447924"/>
                </a:cubicBezTo>
                <a:cubicBezTo>
                  <a:pt x="52701" y="2490572"/>
                  <a:pt x="-37763" y="2218799"/>
                  <a:pt x="0" y="1850117"/>
                </a:cubicBezTo>
                <a:cubicBezTo>
                  <a:pt x="9658" y="1354904"/>
                  <a:pt x="-27375" y="822342"/>
                  <a:pt x="0" y="597806"/>
                </a:cubicBezTo>
                <a:close/>
              </a:path>
              <a:path w="10156115" h="2447924" fill="none" stroke="0" extrusionOk="0">
                <a:moveTo>
                  <a:pt x="0" y="597806"/>
                </a:moveTo>
                <a:cubicBezTo>
                  <a:pt x="-6395" y="265504"/>
                  <a:pt x="77407" y="-24578"/>
                  <a:pt x="251693" y="0"/>
                </a:cubicBezTo>
                <a:cubicBezTo>
                  <a:pt x="1816220" y="24319"/>
                  <a:pt x="8939043" y="-388108"/>
                  <a:pt x="9904421" y="0"/>
                </a:cubicBezTo>
                <a:cubicBezTo>
                  <a:pt x="10026829" y="-12963"/>
                  <a:pt x="10094581" y="200854"/>
                  <a:pt x="10156115" y="597806"/>
                </a:cubicBezTo>
                <a:cubicBezTo>
                  <a:pt x="10230529" y="1209140"/>
                  <a:pt x="10176040" y="1471865"/>
                  <a:pt x="10156115" y="1850117"/>
                </a:cubicBezTo>
                <a:cubicBezTo>
                  <a:pt x="10180657" y="2145636"/>
                  <a:pt x="10065356" y="2407044"/>
                  <a:pt x="9904421" y="2447924"/>
                </a:cubicBezTo>
                <a:cubicBezTo>
                  <a:pt x="6936729" y="2683778"/>
                  <a:pt x="2150441" y="2268255"/>
                  <a:pt x="251693" y="2447924"/>
                </a:cubicBezTo>
                <a:cubicBezTo>
                  <a:pt x="51461" y="2446278"/>
                  <a:pt x="-35391" y="2189306"/>
                  <a:pt x="0" y="1850117"/>
                </a:cubicBezTo>
                <a:cubicBezTo>
                  <a:pt x="-6647" y="1288667"/>
                  <a:pt x="-51122" y="813102"/>
                  <a:pt x="0" y="59780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2208" y="279970"/>
                          <a:pt x="81983" y="-28284"/>
                          <a:pt x="251693" y="0"/>
                        </a:cubicBezTo>
                        <a:cubicBezTo>
                          <a:pt x="1702960" y="-44672"/>
                          <a:pt x="8832273" y="-409849"/>
                          <a:pt x="9904421" y="0"/>
                        </a:cubicBezTo>
                        <a:cubicBezTo>
                          <a:pt x="10050427" y="3648"/>
                          <a:pt x="10107951" y="210463"/>
                          <a:pt x="10156115" y="597806"/>
                        </a:cubicBezTo>
                        <a:cubicBezTo>
                          <a:pt x="10203589" y="1186736"/>
                          <a:pt x="10173367" y="1474115"/>
                          <a:pt x="10156115" y="1850117"/>
                        </a:cubicBezTo>
                        <a:cubicBezTo>
                          <a:pt x="10179117" y="2147467"/>
                          <a:pt x="10068599" y="2410275"/>
                          <a:pt x="9904421" y="2447924"/>
                        </a:cubicBezTo>
                        <a:cubicBezTo>
                          <a:pt x="6924500" y="2626870"/>
                          <a:pt x="2384181" y="2302855"/>
                          <a:pt x="251693" y="2447924"/>
                        </a:cubicBezTo>
                        <a:cubicBezTo>
                          <a:pt x="92006" y="2436255"/>
                          <a:pt x="-25907" y="2179680"/>
                          <a:pt x="0" y="1850117"/>
                        </a:cubicBezTo>
                        <a:cubicBezTo>
                          <a:pt x="2840" y="1248538"/>
                          <a:pt x="-14127" y="823587"/>
                          <a:pt x="0" y="597806"/>
                        </a:cubicBezTo>
                        <a:close/>
                      </a:path>
                      <a:path w="10156115" h="2447924" stroke="0" extrusionOk="0">
                        <a:moveTo>
                          <a:pt x="0" y="597806"/>
                        </a:moveTo>
                        <a:cubicBezTo>
                          <a:pt x="-18935" y="204901"/>
                          <a:pt x="83671" y="4696"/>
                          <a:pt x="251693" y="0"/>
                        </a:cubicBezTo>
                        <a:cubicBezTo>
                          <a:pt x="2317770" y="-434339"/>
                          <a:pt x="8262722" y="229110"/>
                          <a:pt x="9904421" y="0"/>
                        </a:cubicBezTo>
                        <a:cubicBezTo>
                          <a:pt x="10042765" y="-28410"/>
                          <a:pt x="10107193" y="246251"/>
                          <a:pt x="10156115" y="597806"/>
                        </a:cubicBezTo>
                        <a:cubicBezTo>
                          <a:pt x="10120394" y="928460"/>
                          <a:pt x="10200415" y="1505613"/>
                          <a:pt x="10156115" y="1850117"/>
                        </a:cubicBezTo>
                        <a:cubicBezTo>
                          <a:pt x="10170853" y="2132333"/>
                          <a:pt x="10048149" y="2394166"/>
                          <a:pt x="9904421" y="2447924"/>
                        </a:cubicBezTo>
                        <a:cubicBezTo>
                          <a:pt x="6560524" y="2329554"/>
                          <a:pt x="4370860" y="2579352"/>
                          <a:pt x="251693" y="2447924"/>
                        </a:cubicBezTo>
                        <a:cubicBezTo>
                          <a:pt x="136981" y="2479047"/>
                          <a:pt x="-26859" y="2241663"/>
                          <a:pt x="0" y="1850117"/>
                        </a:cubicBezTo>
                        <a:cubicBezTo>
                          <a:pt x="-68706" y="1687246"/>
                          <a:pt x="51873" y="1049774"/>
                          <a:pt x="0" y="597806"/>
                        </a:cubicBezTo>
                        <a:close/>
                      </a:path>
                      <a:path w="10156115" h="2447924" fill="none" stroke="0" extrusionOk="0">
                        <a:moveTo>
                          <a:pt x="0" y="597806"/>
                        </a:moveTo>
                        <a:cubicBezTo>
                          <a:pt x="-4898" y="261933"/>
                          <a:pt x="93045" y="-4011"/>
                          <a:pt x="251693" y="0"/>
                        </a:cubicBezTo>
                        <a:cubicBezTo>
                          <a:pt x="1954430" y="-9076"/>
                          <a:pt x="9009965" y="-303936"/>
                          <a:pt x="9904421" y="0"/>
                        </a:cubicBezTo>
                        <a:cubicBezTo>
                          <a:pt x="10037491" y="-4111"/>
                          <a:pt x="10128637" y="229545"/>
                          <a:pt x="10156115" y="597806"/>
                        </a:cubicBezTo>
                        <a:cubicBezTo>
                          <a:pt x="10181544" y="1202517"/>
                          <a:pt x="10184669" y="1449048"/>
                          <a:pt x="10156115" y="1850117"/>
                        </a:cubicBezTo>
                        <a:cubicBezTo>
                          <a:pt x="10181720" y="2140836"/>
                          <a:pt x="10046813" y="2426477"/>
                          <a:pt x="9904421" y="2447924"/>
                        </a:cubicBezTo>
                        <a:cubicBezTo>
                          <a:pt x="7043833" y="2855428"/>
                          <a:pt x="2162018" y="2297781"/>
                          <a:pt x="251693" y="2447924"/>
                        </a:cubicBezTo>
                        <a:cubicBezTo>
                          <a:pt x="42699" y="2451116"/>
                          <a:pt x="-38014" y="2205437"/>
                          <a:pt x="0" y="1850117"/>
                        </a:cubicBezTo>
                        <a:cubicBezTo>
                          <a:pt x="-5743" y="1307874"/>
                          <a:pt x="-49156" y="849569"/>
                          <a:pt x="0" y="5978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thoại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2" name="Picture 31">
            <a:extLst>
              <a:ext uri="{FF2B5EF4-FFF2-40B4-BE49-F238E27FC236}">
                <a16:creationId xmlns:a16="http://schemas.microsoft.com/office/drawing/2014/main" id="{66B77A93-D872-07E0-F81C-E58FFFA829E5}"/>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3161" b="97414" l="1437" r="99425">
                        <a14:foregroundMark x1="50862" y1="8908" x2="17529" y2="9195"/>
                        <a14:foregroundMark x1="37069" y1="6322" x2="23851" y2="9195"/>
                        <a14:foregroundMark x1="43103" y1="3161" x2="19540" y2="7184"/>
                        <a14:foregroundMark x1="10057" y1="20690" x2="1437" y2="47126"/>
                        <a14:foregroundMark x1="1437" y1="47126" x2="2011" y2="46839"/>
                        <a14:foregroundMark x1="2299" y1="32471" x2="6897" y2="50575"/>
                        <a14:foregroundMark x1="6897" y1="50575" x2="6897" y2="50575"/>
                        <a14:foregroundMark x1="17529" y1="87644" x2="28161" y2="91954"/>
                        <a14:foregroundMark x1="20115" y1="94540" x2="27299" y2="97414"/>
                        <a14:foregroundMark x1="81034" y1="57184" x2="99425" y2="54023"/>
                        <a14:foregroundMark x1="84195" y1="65230" x2="98276" y2="66092"/>
                        <a14:foregroundMark x1="79598" y1="75862" x2="89368" y2="79598"/>
                      </a14:backgroundRemoval>
                    </a14:imgEffect>
                  </a14:imgLayer>
                </a14:imgProps>
              </a:ext>
            </a:extLst>
          </a:blip>
          <a:stretch>
            <a:fillRect/>
          </a:stretch>
        </p:blipFill>
        <p:spPr>
          <a:xfrm>
            <a:off x="735968" y="3524562"/>
            <a:ext cx="821366" cy="821366"/>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 presetClass="entr" presetSubtype="4" fill="hold" nodeType="after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66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66000">
                                          <p:cBhvr additive="base">
                                            <p:cTn id="18"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14:presetBounceEnd="66000">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14:bounceEnd="66000">
                                          <p:cBhvr additive="base">
                                            <p:cTn id="2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applause.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fill="hold"/>
                                            <p:tgtEl>
                                              <p:spTgt spid="23"/>
                                            </p:tgtEl>
                                            <p:attrNameLst>
                                              <p:attrName>ppt_x</p:attrName>
                                            </p:attrNameLst>
                                          </p:cBhvr>
                                          <p:tavLst>
                                            <p:tav tm="0">
                                              <p:val>
                                                <p:strVal val="#ppt_x"/>
                                              </p:val>
                                            </p:tav>
                                            <p:tav tm="100000">
                                              <p:val>
                                                <p:strVal val="#ppt_x"/>
                                              </p:val>
                                            </p:tav>
                                          </p:tavLst>
                                        </p:anim>
                                        <p:anim calcmode="lin" valueType="num">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1542</Words>
  <Application>Microsoft Office PowerPoint</Application>
  <PresentationFormat>Widescreen</PresentationFormat>
  <Paragraphs>139</Paragraphs>
  <Slides>30</Slides>
  <Notes>4</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等线</vt:lpstr>
      <vt:lpstr>Arial</vt:lpstr>
      <vt:lpstr>Arial-Rounded</vt:lpstr>
      <vt:lpstr>Calibri</vt:lpstr>
      <vt:lpstr>Cambria</vt:lpstr>
      <vt:lpstr>SVN-Blog Script</vt:lpstr>
      <vt:lpstr>SVN-Cookies</vt:lpstr>
      <vt:lpstr>Times New Roman</vt:lpstr>
      <vt:lpstr>1_Office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2024-03-26T09:51:23Z</dcterms:created>
  <dcterms:modified xsi:type="dcterms:W3CDTF">2025-07-09T00:59:47Z</dcterms:modified>
</cp:coreProperties>
</file>