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4"/>
  </p:notesMasterIdLst>
  <p:sldIdLst>
    <p:sldId id="259" r:id="rId4"/>
    <p:sldId id="267" r:id="rId5"/>
    <p:sldId id="271" r:id="rId6"/>
    <p:sldId id="273" r:id="rId7"/>
    <p:sldId id="272" r:id="rId8"/>
    <p:sldId id="274" r:id="rId9"/>
    <p:sldId id="275" r:id="rId10"/>
    <p:sldId id="257" r:id="rId11"/>
    <p:sldId id="260" r:id="rId12"/>
    <p:sldId id="268" r:id="rId13"/>
    <p:sldId id="315" r:id="rId14"/>
    <p:sldId id="313" r:id="rId15"/>
    <p:sldId id="316" r:id="rId16"/>
    <p:sldId id="309" r:id="rId17"/>
    <p:sldId id="310" r:id="rId18"/>
    <p:sldId id="311" r:id="rId19"/>
    <p:sldId id="312" r:id="rId20"/>
    <p:sldId id="261" r:id="rId21"/>
    <p:sldId id="303" r:id="rId22"/>
    <p:sldId id="30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5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15EDA4-B8E4-40C3-815C-51398913881C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E3569-BF66-4183-ACD0-64D44C638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10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click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</a:t>
            </a:r>
            <a:r>
              <a:rPr lang="en-US" dirty="0" err="1"/>
              <a:t>khủng</a:t>
            </a:r>
            <a:r>
              <a:rPr lang="en-US" dirty="0"/>
              <a:t> long di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trứng</a:t>
            </a:r>
            <a:endParaRPr lang="en-US" dirty="0"/>
          </a:p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trứng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1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</a:t>
            </a:r>
            <a:r>
              <a:rPr lang="en-US" dirty="0" err="1"/>
              <a:t>khủng</a:t>
            </a:r>
            <a:r>
              <a:rPr lang="en-US" dirty="0"/>
              <a:t> long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endParaRPr lang="en-US" dirty="0"/>
          </a:p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click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khủng</a:t>
            </a:r>
            <a:r>
              <a:rPr lang="en-US" dirty="0"/>
              <a:t> long di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trứng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2</a:t>
            </a:r>
          </a:p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thúc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slide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B4ABAF-B8D1-4924-83F6-F9A298645DA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819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hiện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đáp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án</a:t>
            </a:r>
            <a:r>
              <a:rPr lang="en-US" dirty="0">
                <a:sym typeface="Wingdings" panose="05000000000000000000" pitchFamily="2" charset="2"/>
              </a:rPr>
              <a:t>. </a:t>
            </a:r>
            <a:r>
              <a:rPr lang="en-US" dirty="0" err="1">
                <a:sym typeface="Wingdings" panose="05000000000000000000" pitchFamily="2" charset="2"/>
              </a:rPr>
              <a:t>Đáp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án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đúng</a:t>
            </a:r>
            <a:r>
              <a:rPr lang="en-US" dirty="0">
                <a:sym typeface="Wingdings" panose="05000000000000000000" pitchFamily="2" charset="2"/>
              </a:rPr>
              <a:t> (</a:t>
            </a:r>
            <a:r>
              <a:rPr lang="en-US" dirty="0" err="1">
                <a:sym typeface="Wingdings" panose="05000000000000000000" pitchFamily="2" charset="2"/>
              </a:rPr>
              <a:t>màu</a:t>
            </a:r>
            <a:r>
              <a:rPr lang="en-US" dirty="0">
                <a:sym typeface="Wingdings" panose="05000000000000000000" pitchFamily="2" charset="2"/>
              </a:rPr>
              <a:t> xanh </a:t>
            </a:r>
            <a:r>
              <a:rPr lang="en-US" dirty="0" err="1">
                <a:sym typeface="Wingdings" panose="05000000000000000000" pitchFamily="2" charset="2"/>
              </a:rPr>
              <a:t>lá</a:t>
            </a:r>
            <a:r>
              <a:rPr lang="en-US" dirty="0">
                <a:sym typeface="Wingdings" panose="05000000000000000000" pitchFamily="2" charset="2"/>
              </a:rPr>
              <a:t>), </a:t>
            </a:r>
            <a:r>
              <a:rPr lang="en-US" dirty="0" err="1">
                <a:sym typeface="Wingdings" panose="05000000000000000000" pitchFamily="2" charset="2"/>
              </a:rPr>
              <a:t>đáp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án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sai</a:t>
            </a:r>
            <a:r>
              <a:rPr lang="en-US" dirty="0">
                <a:sym typeface="Wingdings" panose="05000000000000000000" pitchFamily="2" charset="2"/>
              </a:rPr>
              <a:t> (</a:t>
            </a:r>
            <a:r>
              <a:rPr lang="en-US" dirty="0" err="1">
                <a:sym typeface="Wingdings" panose="05000000000000000000" pitchFamily="2" charset="2"/>
              </a:rPr>
              <a:t>màu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đỏ</a:t>
            </a:r>
            <a:r>
              <a:rPr lang="en-US" dirty="0">
                <a:sym typeface="Wingdings" panose="05000000000000000000" pitchFamily="2" charset="2"/>
              </a:rPr>
              <a:t>)</a:t>
            </a:r>
          </a:p>
          <a:p>
            <a:r>
              <a:rPr lang="en-US" dirty="0" err="1">
                <a:sym typeface="Wingdings" panose="05000000000000000000" pitchFamily="2" charset="2"/>
              </a:rPr>
              <a:t>GV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nhấn</a:t>
            </a:r>
            <a:r>
              <a:rPr lang="en-US" dirty="0">
                <a:sym typeface="Wingdings" panose="05000000000000000000" pitchFamily="2" charset="2"/>
              </a:rPr>
              <a:t> quay </a:t>
            </a:r>
            <a:r>
              <a:rPr lang="en-US" dirty="0" err="1">
                <a:sym typeface="Wingdings" panose="05000000000000000000" pitchFamily="2" charset="2"/>
              </a:rPr>
              <a:t>lại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để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về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trang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chủ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B4ABAF-B8D1-4924-83F6-F9A298645DA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9186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hiện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đáp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án</a:t>
            </a:r>
            <a:r>
              <a:rPr lang="en-US" dirty="0">
                <a:sym typeface="Wingdings" panose="05000000000000000000" pitchFamily="2" charset="2"/>
              </a:rPr>
              <a:t>. </a:t>
            </a:r>
            <a:r>
              <a:rPr lang="en-US" dirty="0" err="1">
                <a:sym typeface="Wingdings" panose="05000000000000000000" pitchFamily="2" charset="2"/>
              </a:rPr>
              <a:t>Đáp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án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đúng</a:t>
            </a:r>
            <a:r>
              <a:rPr lang="en-US" dirty="0">
                <a:sym typeface="Wingdings" panose="05000000000000000000" pitchFamily="2" charset="2"/>
              </a:rPr>
              <a:t> (</a:t>
            </a:r>
            <a:r>
              <a:rPr lang="en-US" dirty="0" err="1">
                <a:sym typeface="Wingdings" panose="05000000000000000000" pitchFamily="2" charset="2"/>
              </a:rPr>
              <a:t>màu</a:t>
            </a:r>
            <a:r>
              <a:rPr lang="en-US" dirty="0">
                <a:sym typeface="Wingdings" panose="05000000000000000000" pitchFamily="2" charset="2"/>
              </a:rPr>
              <a:t> xanh </a:t>
            </a:r>
            <a:r>
              <a:rPr lang="en-US" dirty="0" err="1">
                <a:sym typeface="Wingdings" panose="05000000000000000000" pitchFamily="2" charset="2"/>
              </a:rPr>
              <a:t>lá</a:t>
            </a:r>
            <a:r>
              <a:rPr lang="en-US" dirty="0">
                <a:sym typeface="Wingdings" panose="05000000000000000000" pitchFamily="2" charset="2"/>
              </a:rPr>
              <a:t>), </a:t>
            </a:r>
            <a:r>
              <a:rPr lang="en-US" dirty="0" err="1">
                <a:sym typeface="Wingdings" panose="05000000000000000000" pitchFamily="2" charset="2"/>
              </a:rPr>
              <a:t>đáp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án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sai</a:t>
            </a:r>
            <a:r>
              <a:rPr lang="en-US" dirty="0">
                <a:sym typeface="Wingdings" panose="05000000000000000000" pitchFamily="2" charset="2"/>
              </a:rPr>
              <a:t> (</a:t>
            </a:r>
            <a:r>
              <a:rPr lang="en-US" dirty="0" err="1">
                <a:sym typeface="Wingdings" panose="05000000000000000000" pitchFamily="2" charset="2"/>
              </a:rPr>
              <a:t>màu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đỏ</a:t>
            </a:r>
            <a:r>
              <a:rPr lang="en-US" dirty="0">
                <a:sym typeface="Wingdings" panose="05000000000000000000" pitchFamily="2" charset="2"/>
              </a:rPr>
              <a:t>)</a:t>
            </a:r>
          </a:p>
          <a:p>
            <a:r>
              <a:rPr lang="en-US" dirty="0" err="1">
                <a:sym typeface="Wingdings" panose="05000000000000000000" pitchFamily="2" charset="2"/>
              </a:rPr>
              <a:t>GV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nhấn</a:t>
            </a:r>
            <a:r>
              <a:rPr lang="en-US" dirty="0">
                <a:sym typeface="Wingdings" panose="05000000000000000000" pitchFamily="2" charset="2"/>
              </a:rPr>
              <a:t> quay </a:t>
            </a:r>
            <a:r>
              <a:rPr lang="en-US" dirty="0" err="1">
                <a:sym typeface="Wingdings" panose="05000000000000000000" pitchFamily="2" charset="2"/>
              </a:rPr>
              <a:t>lại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để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về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trang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chủ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B4ABAF-B8D1-4924-83F6-F9A298645DA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643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hiện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đáp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án</a:t>
            </a:r>
            <a:r>
              <a:rPr lang="en-US" dirty="0">
                <a:sym typeface="Wingdings" panose="05000000000000000000" pitchFamily="2" charset="2"/>
              </a:rPr>
              <a:t>. </a:t>
            </a:r>
            <a:r>
              <a:rPr lang="en-US" dirty="0" err="1">
                <a:sym typeface="Wingdings" panose="05000000000000000000" pitchFamily="2" charset="2"/>
              </a:rPr>
              <a:t>Đáp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án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đúng</a:t>
            </a:r>
            <a:r>
              <a:rPr lang="en-US" dirty="0">
                <a:sym typeface="Wingdings" panose="05000000000000000000" pitchFamily="2" charset="2"/>
              </a:rPr>
              <a:t> (</a:t>
            </a:r>
            <a:r>
              <a:rPr lang="en-US" dirty="0" err="1">
                <a:sym typeface="Wingdings" panose="05000000000000000000" pitchFamily="2" charset="2"/>
              </a:rPr>
              <a:t>màu</a:t>
            </a:r>
            <a:r>
              <a:rPr lang="en-US" dirty="0">
                <a:sym typeface="Wingdings" panose="05000000000000000000" pitchFamily="2" charset="2"/>
              </a:rPr>
              <a:t> xanh </a:t>
            </a:r>
            <a:r>
              <a:rPr lang="en-US" dirty="0" err="1">
                <a:sym typeface="Wingdings" panose="05000000000000000000" pitchFamily="2" charset="2"/>
              </a:rPr>
              <a:t>lá</a:t>
            </a:r>
            <a:r>
              <a:rPr lang="en-US" dirty="0">
                <a:sym typeface="Wingdings" panose="05000000000000000000" pitchFamily="2" charset="2"/>
              </a:rPr>
              <a:t>), </a:t>
            </a:r>
            <a:r>
              <a:rPr lang="en-US" dirty="0" err="1">
                <a:sym typeface="Wingdings" panose="05000000000000000000" pitchFamily="2" charset="2"/>
              </a:rPr>
              <a:t>đáp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án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sai</a:t>
            </a:r>
            <a:r>
              <a:rPr lang="en-US" dirty="0">
                <a:sym typeface="Wingdings" panose="05000000000000000000" pitchFamily="2" charset="2"/>
              </a:rPr>
              <a:t> (</a:t>
            </a:r>
            <a:r>
              <a:rPr lang="en-US" dirty="0" err="1">
                <a:sym typeface="Wingdings" panose="05000000000000000000" pitchFamily="2" charset="2"/>
              </a:rPr>
              <a:t>màu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đỏ</a:t>
            </a:r>
            <a:r>
              <a:rPr lang="en-US" dirty="0">
                <a:sym typeface="Wingdings" panose="05000000000000000000" pitchFamily="2" charset="2"/>
              </a:rPr>
              <a:t>)</a:t>
            </a:r>
          </a:p>
          <a:p>
            <a:r>
              <a:rPr lang="en-US" dirty="0" err="1">
                <a:sym typeface="Wingdings" panose="05000000000000000000" pitchFamily="2" charset="2"/>
              </a:rPr>
              <a:t>GV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nhấn</a:t>
            </a:r>
            <a:r>
              <a:rPr lang="en-US" dirty="0">
                <a:sym typeface="Wingdings" panose="05000000000000000000" pitchFamily="2" charset="2"/>
              </a:rPr>
              <a:t> quay </a:t>
            </a:r>
            <a:r>
              <a:rPr lang="en-US" dirty="0" err="1">
                <a:sym typeface="Wingdings" panose="05000000000000000000" pitchFamily="2" charset="2"/>
              </a:rPr>
              <a:t>lại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để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về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trang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chủ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B4ABAF-B8D1-4924-83F6-F9A298645DA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191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8D192-19FA-B3FD-54D7-5BB9003AFD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05F88C-C4F4-328D-87AB-CFBFF4B2BD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5EC55E-AABC-0258-A371-761B753386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1BE7B2-942A-DA45-774D-A3EEC6498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8A59AC-1DFD-52FD-0DB0-30185A868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606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E50AD-4475-E58D-C5CC-5439D17E5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84051A-BC5A-49CD-996B-3EA7CA8D7D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AA3E4E-61C4-97BF-76F0-7E943C23A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78E6A9-3C67-FA11-0220-02FF2312A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7E4B5-2559-1EE6-923E-A5D393507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495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4C400C-FB21-C68A-96AD-116D1B6D8F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BFBD95-E035-E492-BE72-FA7B7E5FBD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7B7A4B-8D18-2064-76D7-01710B7EB6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7493F0-945D-CBEF-00E0-130BCB424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F32077-2F1B-EBCA-B4CE-7F78AC081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8404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BD6E6-2ABE-B81D-F710-EAA79B8254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E716CF-DB82-92F2-363F-4FF37D4CFB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1AB37-CAB9-1A57-D7DC-4377CDB33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46019D-8832-0C5F-0ADA-B78B26F96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CE94E-BA52-2803-F4CB-4C9923DF4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2906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E3DD6-D03C-041E-AF8C-A1043F439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165E3-15FF-F2AF-0EA5-A18CE000DE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B836E-0429-7918-2699-E735D6579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62A596-4448-FCF5-6146-51C91C760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5CB14-B3BE-EB9A-8265-BE766F4C5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1682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3AE83-80D1-A0E9-C531-E682269A2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AD5412-E2EB-ADB3-3A4C-C563E8CBC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CA48F-7AE7-5660-D0D0-A86EA62DF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B3956-F70F-FF15-39AD-404F35972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4040FB-4063-194A-2EDB-808079812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0606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68E8C-CD00-8831-48E2-736057D1B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872ABC-620E-47DB-749E-39E7F587BC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E1FBEE-675B-39C9-A865-0CFE3761A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B1ADA-7DFB-3284-AB40-C4494C61C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689EED-EF29-4D29-44F7-D038BF2C0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1E1BC5-43FB-B140-DBD4-61A4DEEF8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9053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13062-7910-3131-84DD-14418F4ED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A4A207-B4F3-E829-D347-5086D937F7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04B298-54D6-8D78-7564-909F5CBEED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7CFC36-123F-29DB-7C4A-C0BCF16D54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569AE-7DA9-B076-CD0E-F81C16D492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815566-2F18-E691-5874-7F7400DEC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E76742-BF61-A69D-817C-B72C06FFB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793EDA-9867-D0F3-02B7-05101BC53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3367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BC606-2693-F702-419E-6AA0E9080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B958B5-D42E-6702-9FA3-E183EB969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1E89C6-B68B-98BA-921F-326CBFEA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248FCE-AF2E-6C69-3813-BD5720EB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4004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D17EC1-7301-47BB-EDB6-F75DB2579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E8353E-8C52-9F7B-FB3D-296523CA5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28BDEC-1BC1-3DE6-61B3-C913AEC14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1968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DD73E-6B56-5E01-E6C0-9F980D681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07DD0-38E0-4743-3E6F-60E9D5857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224ADB-7966-E3B7-00E3-22BFC96EC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21463-2AA7-86DB-0F7C-22B97B272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15F80E-ABFD-BE00-7A9B-190320D1A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B2192-F9D8-D4CF-8250-78B65CF05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227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D8734-30AF-E74D-08A9-FA2B7E34F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507A9-CC25-6531-DC5D-F5CCF4EB9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7D9519-A081-888A-F2A5-27FC21B3E1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934C23-634D-7B12-9B46-79B6A4CA1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DADB81-9AF1-BB05-9269-E30A31F00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5321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12233-6922-A90F-74F3-06FFC70AD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A5CE06-02DB-CECB-5FA7-C9740BC8FC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7A51F6-C6DE-A110-45C5-3EAE36340E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F7D0CC-61EC-2299-EB3E-B1DCC0893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125440-4FD5-0DCF-A654-592C9D4BF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6579E7-B0D9-23C6-B524-5FE8BD8B6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679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87462-A464-2E1E-2684-D660CED96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D86498-B9A6-97FC-19BA-971FFA8ED7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37557-372B-AD57-1680-0BD827DA5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92DB3-004B-21B7-79B9-8418A72DD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EE211-B58C-628E-D8C4-08DBC6F96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3179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10EAA0-C6F2-A67A-D691-F19F246C14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0A29B9-E201-8BE6-9549-40A0D7A3D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229887-EAF1-3281-7D01-825D06FDB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F2161-6886-468B-FDA6-17AD8CA58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0E9355-1C99-597E-23A1-AC07D1A08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2783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1FE0D-C0A6-45A8-8B89-928E3B1AA7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1FC60E-8BC2-454D-BFAB-A95A90E7EA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8BB640-690F-449E-8881-7F072703E4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1C7E39-018C-47B2-9CDF-B4FB842FF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A3B76E-C896-4724-8D6C-91B43A07B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3294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03EF5-C8A5-4D25-A898-C720BA462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CC14F8-C34C-4148-9F1F-99FA4359C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516843-AB38-4346-B377-23E3DAD2A1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E1145-5EE6-421B-9234-92A3513BC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94A90B-285C-4A6F-9A4F-84C75D36B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8560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00435-4DD1-4010-8DAB-0B79322F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F79A77-1C10-43CE-BC33-1B3194576B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CFFF34-DECB-4AF6-887D-2B4EDE3447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D71E8D-0860-46A3-8133-E4C0FEC94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B69-DD25-41D0-BA68-79FF95D0F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057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EF411-474D-4F41-8994-574F660B2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E95C44-5DCA-4E65-A342-F81916815E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10C4A0-EF6C-4056-A75E-152AF3E5B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2D33B6-7E98-47B6-837F-9BDFF5C25F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912C31-B785-4C37-8248-CF064C2A5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87CA2F-FC7B-4207-96C7-FEFBE67D4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1976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4C9BB-1D6E-4385-90B9-A74A83919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C03007-ACD1-4179-AA90-11784D06C3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BE142D-8386-46FA-9646-230CDD1648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8C00EC-F2D9-4F33-BB97-F36870768B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AB7D4E-8A95-40EF-A87C-70CEE8F756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7834B2-71AE-4786-9785-1FF507EF81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151BB9-6F42-4594-ADA2-84699C7DA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F0F8B7-AED4-4431-A8FC-61B1BBB9F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4375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D6E71-3935-488E-ADFD-1FAF05D6A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68F116-4D97-4D40-ACC2-14B86657A0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702657-5759-4477-8A37-CD70B2B4C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BA79B2-E026-43CC-80CD-D115C4B76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0189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B1360E-7E1C-41D9-ADBA-6A9418F201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723AC4-4D95-475D-9896-03904B805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23B165-4808-42E3-952F-C34C8DBEB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109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83E38-8BBE-2CBE-3769-B497FB1E4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B0B9BB-8EA0-06EE-E78A-512766E27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74A5E5-A4EE-9EC9-121D-7D63292D2F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E41FA-1065-CBC0-40C0-B71291065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874932-3B4E-9EA5-21E7-266686588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8875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3A625-E5C1-43FD-973A-5008E48A0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3DA0A-A6B3-4DBB-AE20-2354E7A4CC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AD1079-68C3-424B-AEDB-CFB25ED813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96AC48-FD7D-4617-BCA9-289F55329F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21F464-7CB9-4B04-8954-CDB7B7CCE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A3F4B4-147A-4EF1-982F-8AE8952D0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2100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CE3C7-49D0-475B-BCB5-CD9FA54F6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611748-A742-4AA0-BFAF-002B995082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B99000-A83A-4E5D-BFDA-9104E295D8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DC3776-2EFB-49FE-AEFF-99FA6A855B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840D10-6D8E-43E7-8556-039495764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702389-AB89-4F8A-8A54-89115FD36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8310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84C64-7B20-4047-9749-657561C71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354ED8-FAC0-44E7-9E42-6A0DE3AE28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650484-400C-45FD-86E4-542F6D90A1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2DB841-8C61-45BA-8535-B52665B9A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D04753-BA3F-48B4-B498-78D0EB510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77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F67C54-EB6E-4BE0-AE76-3796824F1B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143997-1E45-4C09-9B1D-8F7654FDDF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C4E05-1F94-4DAE-991F-4001467A9E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23BD6-34A6-470B-8A07-C60228D57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7D830C-FA1D-4766-ABAC-89899C7DF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1709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739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9B9B7-BE28-812A-A4EB-DA578FD4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1BEABF-DB87-ADEA-B662-5B7C67B20F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247250-5B87-EE5F-022D-62C1FDA3E7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3DF6FC-EC73-444D-F02F-4432E4912E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97599B-686B-8DD4-DDE0-F7B3B3E6B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10C65-F02B-2D87-5062-7783327B5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567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20196-A789-F0ED-4D34-AD185E9D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BBCF63-6270-FED1-061F-9836E7FBCB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55BCBD-EE7F-348E-0230-3BEF507030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B6095C-3235-2C4F-09C5-07C0B01679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7EAD3A-1717-5C4C-00C1-A1B1ABF433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A21D7E-C42B-EFCE-D6EA-03E84CC2B8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3E656F-8064-4FBC-D89C-6983CD50E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68D052-4DAB-F1EA-0675-9B4229087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701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169E7-101B-7A09-2931-EA41C1A63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74DB15-7567-2F19-9DA4-805C5C1DE6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1E4D25-6148-18E1-38A2-79A0B7183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61E9F7-1E46-BEE4-17F2-D13D25E7C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003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C0D99C-DDC1-3528-9F41-776ADC9FFD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B7534E-FF0A-298B-6B55-2F216BD24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F37A7E-54F5-8E5A-5AE8-B01618EA4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811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35123-31D2-4B8A-10C5-3D2015B84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6F87D-01E9-664B-7D3C-F44ED15DC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F4662E-C3AF-212F-AF04-24B4153AD2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D826D3-C272-B1D9-018D-3D383E5AB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83C26F-93CE-FB49-6875-8018F36B3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D03A06-D914-9D8F-861A-7813A8BDF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747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9EA06-997C-E02B-532D-0001022C6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20138F-D581-C7B9-CA37-8B8DF4573D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DCD620-2D76-4F7B-7CFE-C7AE2EA560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E39216-F502-8F58-4075-89A21799CF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8AB817-EC74-9C61-6AB2-810422004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6BE123-C511-C357-533B-697A364F4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806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01485A9-68B7-14EC-27AF-001BB90EEF9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8166" y="156772"/>
            <a:ext cx="1774494" cy="177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443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E61A84AB-0792-9F27-B797-ED931B843F5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FFCEF1-3216-004D-2955-B67520F51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275646-2828-DD4D-A085-E4C0DF176B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918637-2043-BCD5-B20E-3AF7A54F91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0572C-BD3D-4F5D-890C-7DE828D145EE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CE6124-FC6D-23F7-FA7C-0CB4F314C2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3E4859-AD73-1471-4DEE-50FBC0231D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4935340-E535-0383-3FAF-6536DB3390D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8166" y="156772"/>
            <a:ext cx="1774494" cy="177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766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1EC3600-835A-83EC-4E5E-CCAB83A6B36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8166" y="156772"/>
            <a:ext cx="1774494" cy="177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831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svg"/><Relationship Id="rId4" Type="http://schemas.microsoft.com/office/2007/relationships/hdphoto" Target="../media/hdphoto5.wdp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3.png"/><Relationship Id="rId7" Type="http://schemas.openxmlformats.org/officeDocument/2006/relationships/image" Target="../media/image32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23.png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3.wdp"/><Relationship Id="rId3" Type="http://schemas.openxmlformats.org/officeDocument/2006/relationships/image" Target="../media/image11.jpeg"/><Relationship Id="rId7" Type="http://schemas.openxmlformats.org/officeDocument/2006/relationships/slide" Target="slide7.xml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slide" Target="slide6.xml"/><Relationship Id="rId11" Type="http://schemas.microsoft.com/office/2007/relationships/hdphoto" Target="../media/hdphoto2.wdp"/><Relationship Id="rId5" Type="http://schemas.openxmlformats.org/officeDocument/2006/relationships/image" Target="../media/image5.png"/><Relationship Id="rId10" Type="http://schemas.openxmlformats.org/officeDocument/2006/relationships/image" Target="../media/image12.png"/><Relationship Id="rId4" Type="http://schemas.openxmlformats.org/officeDocument/2006/relationships/slide" Target="slide5.xml"/><Relationship Id="rId9" Type="http://schemas.microsoft.com/office/2007/relationships/hdphoto" Target="../media/hdphoto1.wdp"/><Relationship Id="rId14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f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iving room with a couch and a rug&#10;&#10;Description automatically generated">
            <a:extLst>
              <a:ext uri="{FF2B5EF4-FFF2-40B4-BE49-F238E27FC236}">
                <a16:creationId xmlns:a16="http://schemas.microsoft.com/office/drawing/2014/main" id="{B1549426-C775-2C1D-F84D-3AC4971D6E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6" b="63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A9396A8-9502-B092-8A7D-0AE910A48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047" y="2242478"/>
            <a:ext cx="11229805" cy="203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1154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465991" y="441353"/>
            <a:ext cx="11260018" cy="6283912"/>
          </a:xfrm>
          <a:custGeom>
            <a:avLst/>
            <a:gdLst>
              <a:gd name="connsiteX0" fmla="*/ 0 w 11260018"/>
              <a:gd name="connsiteY0" fmla="*/ 995902 h 5975293"/>
              <a:gd name="connsiteX1" fmla="*/ 995902 w 11260018"/>
              <a:gd name="connsiteY1" fmla="*/ 0 h 5975293"/>
              <a:gd name="connsiteX2" fmla="*/ 10264116 w 11260018"/>
              <a:gd name="connsiteY2" fmla="*/ 0 h 5975293"/>
              <a:gd name="connsiteX3" fmla="*/ 11260018 w 11260018"/>
              <a:gd name="connsiteY3" fmla="*/ 995902 h 5975293"/>
              <a:gd name="connsiteX4" fmla="*/ 11260018 w 11260018"/>
              <a:gd name="connsiteY4" fmla="*/ 4979391 h 5975293"/>
              <a:gd name="connsiteX5" fmla="*/ 10264116 w 11260018"/>
              <a:gd name="connsiteY5" fmla="*/ 5975293 h 5975293"/>
              <a:gd name="connsiteX6" fmla="*/ 995902 w 11260018"/>
              <a:gd name="connsiteY6" fmla="*/ 5975293 h 5975293"/>
              <a:gd name="connsiteX7" fmla="*/ 0 w 11260018"/>
              <a:gd name="connsiteY7" fmla="*/ 4979391 h 5975293"/>
              <a:gd name="connsiteX8" fmla="*/ 0 w 11260018"/>
              <a:gd name="connsiteY8" fmla="*/ 995902 h 597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60018" h="5975293" fill="none" extrusionOk="0">
                <a:moveTo>
                  <a:pt x="0" y="995902"/>
                </a:moveTo>
                <a:cubicBezTo>
                  <a:pt x="-16575" y="446912"/>
                  <a:pt x="440155" y="32516"/>
                  <a:pt x="995902" y="0"/>
                </a:cubicBezTo>
                <a:cubicBezTo>
                  <a:pt x="1975286" y="77600"/>
                  <a:pt x="8259790" y="-27269"/>
                  <a:pt x="10264116" y="0"/>
                </a:cubicBezTo>
                <a:cubicBezTo>
                  <a:pt x="10839048" y="-32862"/>
                  <a:pt x="11346465" y="471330"/>
                  <a:pt x="11260018" y="995902"/>
                </a:cubicBezTo>
                <a:cubicBezTo>
                  <a:pt x="11369018" y="2397690"/>
                  <a:pt x="11181809" y="3662954"/>
                  <a:pt x="11260018" y="4979391"/>
                </a:cubicBezTo>
                <a:cubicBezTo>
                  <a:pt x="11248714" y="5524990"/>
                  <a:pt x="10791065" y="5985468"/>
                  <a:pt x="10264116" y="5975293"/>
                </a:cubicBezTo>
                <a:cubicBezTo>
                  <a:pt x="6343604" y="6024470"/>
                  <a:pt x="2674462" y="5852591"/>
                  <a:pt x="995902" y="5975293"/>
                </a:cubicBezTo>
                <a:cubicBezTo>
                  <a:pt x="432216" y="6080238"/>
                  <a:pt x="-17011" y="5544059"/>
                  <a:pt x="0" y="4979391"/>
                </a:cubicBezTo>
                <a:cubicBezTo>
                  <a:pt x="47022" y="4427705"/>
                  <a:pt x="104569" y="2451177"/>
                  <a:pt x="0" y="995902"/>
                </a:cubicBezTo>
                <a:close/>
              </a:path>
              <a:path w="11260018" h="5975293" stroke="0" extrusionOk="0">
                <a:moveTo>
                  <a:pt x="0" y="995902"/>
                </a:moveTo>
                <a:cubicBezTo>
                  <a:pt x="47848" y="440412"/>
                  <a:pt x="463615" y="-1183"/>
                  <a:pt x="995902" y="0"/>
                </a:cubicBezTo>
                <a:cubicBezTo>
                  <a:pt x="4494241" y="-129276"/>
                  <a:pt x="6229639" y="-77778"/>
                  <a:pt x="10264116" y="0"/>
                </a:cubicBezTo>
                <a:cubicBezTo>
                  <a:pt x="10797082" y="-54371"/>
                  <a:pt x="11244964" y="532685"/>
                  <a:pt x="11260018" y="995902"/>
                </a:cubicBezTo>
                <a:cubicBezTo>
                  <a:pt x="11341617" y="2800928"/>
                  <a:pt x="11414318" y="4135354"/>
                  <a:pt x="11260018" y="4979391"/>
                </a:cubicBezTo>
                <a:cubicBezTo>
                  <a:pt x="11291275" y="5595331"/>
                  <a:pt x="10736186" y="6001785"/>
                  <a:pt x="10264116" y="5975293"/>
                </a:cubicBezTo>
                <a:cubicBezTo>
                  <a:pt x="7296398" y="6019513"/>
                  <a:pt x="2111005" y="5945911"/>
                  <a:pt x="995902" y="5975293"/>
                </a:cubicBezTo>
                <a:cubicBezTo>
                  <a:pt x="420294" y="5876981"/>
                  <a:pt x="-33935" y="5521569"/>
                  <a:pt x="0" y="4979391"/>
                </a:cubicBezTo>
                <a:cubicBezTo>
                  <a:pt x="-159954" y="3332657"/>
                  <a:pt x="22140" y="1403005"/>
                  <a:pt x="0" y="99590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1260018"/>
                      <a:gd name="connsiteY0" fmla="*/ 1047340 h 6283912"/>
                      <a:gd name="connsiteX1" fmla="*/ 1047340 w 11260018"/>
                      <a:gd name="connsiteY1" fmla="*/ 0 h 6283912"/>
                      <a:gd name="connsiteX2" fmla="*/ 10212678 w 11260018"/>
                      <a:gd name="connsiteY2" fmla="*/ 0 h 6283912"/>
                      <a:gd name="connsiteX3" fmla="*/ 11260018 w 11260018"/>
                      <a:gd name="connsiteY3" fmla="*/ 1047340 h 6283912"/>
                      <a:gd name="connsiteX4" fmla="*/ 11260018 w 11260018"/>
                      <a:gd name="connsiteY4" fmla="*/ 5236572 h 6283912"/>
                      <a:gd name="connsiteX5" fmla="*/ 10212678 w 11260018"/>
                      <a:gd name="connsiteY5" fmla="*/ 6283912 h 6283912"/>
                      <a:gd name="connsiteX6" fmla="*/ 1047340 w 11260018"/>
                      <a:gd name="connsiteY6" fmla="*/ 6283912 h 6283912"/>
                      <a:gd name="connsiteX7" fmla="*/ 0 w 11260018"/>
                      <a:gd name="connsiteY7" fmla="*/ 5236572 h 6283912"/>
                      <a:gd name="connsiteX8" fmla="*/ 0 w 11260018"/>
                      <a:gd name="connsiteY8" fmla="*/ 1047340 h 6283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60018" h="6283912" fill="none" extrusionOk="0">
                        <a:moveTo>
                          <a:pt x="0" y="1047340"/>
                        </a:moveTo>
                        <a:cubicBezTo>
                          <a:pt x="-94881" y="474810"/>
                          <a:pt x="459685" y="52382"/>
                          <a:pt x="1047340" y="0"/>
                        </a:cubicBezTo>
                        <a:cubicBezTo>
                          <a:pt x="2652340" y="77600"/>
                          <a:pt x="6030167" y="-27269"/>
                          <a:pt x="10212678" y="0"/>
                        </a:cubicBezTo>
                        <a:cubicBezTo>
                          <a:pt x="10811225" y="-26538"/>
                          <a:pt x="11363478" y="499368"/>
                          <a:pt x="11260018" y="1047340"/>
                        </a:cubicBezTo>
                        <a:cubicBezTo>
                          <a:pt x="11369018" y="2168322"/>
                          <a:pt x="11181809" y="3569561"/>
                          <a:pt x="11260018" y="5236572"/>
                        </a:cubicBezTo>
                        <a:cubicBezTo>
                          <a:pt x="11246321" y="5809644"/>
                          <a:pt x="10704910" y="6321927"/>
                          <a:pt x="10212678" y="6283912"/>
                        </a:cubicBezTo>
                        <a:cubicBezTo>
                          <a:pt x="9003484" y="6333089"/>
                          <a:pt x="2932616" y="6161210"/>
                          <a:pt x="1047340" y="6283912"/>
                        </a:cubicBezTo>
                        <a:cubicBezTo>
                          <a:pt x="461662" y="6339575"/>
                          <a:pt x="-17358" y="5829947"/>
                          <a:pt x="0" y="5236572"/>
                        </a:cubicBezTo>
                        <a:cubicBezTo>
                          <a:pt x="47022" y="4137391"/>
                          <a:pt x="104569" y="1566996"/>
                          <a:pt x="0" y="1047340"/>
                        </a:cubicBezTo>
                        <a:close/>
                      </a:path>
                      <a:path w="11260018" h="6283912" stroke="0" extrusionOk="0">
                        <a:moveTo>
                          <a:pt x="0" y="1047340"/>
                        </a:moveTo>
                        <a:cubicBezTo>
                          <a:pt x="21295" y="466476"/>
                          <a:pt x="581585" y="-7518"/>
                          <a:pt x="1047340" y="0"/>
                        </a:cubicBezTo>
                        <a:cubicBezTo>
                          <a:pt x="5148791" y="-129276"/>
                          <a:pt x="7082546" y="-77778"/>
                          <a:pt x="10212678" y="0"/>
                        </a:cubicBezTo>
                        <a:cubicBezTo>
                          <a:pt x="10760966" y="-96092"/>
                          <a:pt x="11243675" y="563149"/>
                          <a:pt x="11260018" y="1047340"/>
                        </a:cubicBezTo>
                        <a:cubicBezTo>
                          <a:pt x="11341617" y="2251583"/>
                          <a:pt x="11414318" y="4162088"/>
                          <a:pt x="11260018" y="5236572"/>
                        </a:cubicBezTo>
                        <a:cubicBezTo>
                          <a:pt x="11270916" y="5837986"/>
                          <a:pt x="10776981" y="6288713"/>
                          <a:pt x="10212678" y="6283912"/>
                        </a:cubicBezTo>
                        <a:cubicBezTo>
                          <a:pt x="5725288" y="6328132"/>
                          <a:pt x="3992778" y="6254530"/>
                          <a:pt x="1047340" y="6283912"/>
                        </a:cubicBezTo>
                        <a:cubicBezTo>
                          <a:pt x="446890" y="6199305"/>
                          <a:pt x="-13505" y="5811881"/>
                          <a:pt x="0" y="5236572"/>
                        </a:cubicBezTo>
                        <a:cubicBezTo>
                          <a:pt x="-159954" y="4727247"/>
                          <a:pt x="22140" y="3095093"/>
                          <a:pt x="0" y="104734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2" name="Picture 4" descr="Không có mô tả.">
            <a:extLst>
              <a:ext uri="{FF2B5EF4-FFF2-40B4-BE49-F238E27FC236}">
                <a16:creationId xmlns:a16="http://schemas.microsoft.com/office/drawing/2014/main" id="{0043FBA9-29BA-F888-DA2F-C385438CB0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96703" y="48407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69AF8E7-3639-EB27-ECC3-070FC0AE927B}"/>
              </a:ext>
            </a:extLst>
          </p:cNvPr>
          <p:cNvSpPr txBox="1"/>
          <p:nvPr/>
        </p:nvSpPr>
        <p:spPr>
          <a:xfrm>
            <a:off x="4037026" y="699856"/>
            <a:ext cx="6040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Số gà hơn số vịt mấy con?</a:t>
            </a:r>
          </a:p>
        </p:txBody>
      </p:sp>
      <p:sp>
        <p:nvSpPr>
          <p:cNvPr id="20" name="Freeform 2">
            <a:extLst>
              <a:ext uri="{FF2B5EF4-FFF2-40B4-BE49-F238E27FC236}">
                <a16:creationId xmlns:a16="http://schemas.microsoft.com/office/drawing/2014/main" id="{BF659604-1D9E-294C-86B9-82D94CAC84BB}"/>
              </a:ext>
            </a:extLst>
          </p:cNvPr>
          <p:cNvSpPr/>
          <p:nvPr/>
        </p:nvSpPr>
        <p:spPr>
          <a:xfrm flipH="1">
            <a:off x="1323976" y="1533524"/>
            <a:ext cx="1238249" cy="1228725"/>
          </a:xfrm>
          <a:custGeom>
            <a:avLst/>
            <a:gdLst/>
            <a:ahLst/>
            <a:cxnLst/>
            <a:rect l="l" t="t" r="r" b="b"/>
            <a:pathLst>
              <a:path w="6943725" h="8229600">
                <a:moveTo>
                  <a:pt x="0" y="0"/>
                </a:moveTo>
                <a:lnTo>
                  <a:pt x="6943724" y="0"/>
                </a:lnTo>
                <a:lnTo>
                  <a:pt x="694372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3">
            <a:extLst>
              <a:ext uri="{FF2B5EF4-FFF2-40B4-BE49-F238E27FC236}">
                <a16:creationId xmlns:a16="http://schemas.microsoft.com/office/drawing/2014/main" id="{ED3B4B0D-B208-2557-2AC5-E4B9B016AA5E}"/>
              </a:ext>
            </a:extLst>
          </p:cNvPr>
          <p:cNvSpPr/>
          <p:nvPr/>
        </p:nvSpPr>
        <p:spPr>
          <a:xfrm flipH="1">
            <a:off x="2743199" y="1750142"/>
            <a:ext cx="904566" cy="1032388"/>
          </a:xfrm>
          <a:custGeom>
            <a:avLst/>
            <a:gdLst/>
            <a:ahLst/>
            <a:cxnLst/>
            <a:rect l="l" t="t" r="r" b="b"/>
            <a:pathLst>
              <a:path w="5987034" h="8229600">
                <a:moveTo>
                  <a:pt x="0" y="0"/>
                </a:moveTo>
                <a:lnTo>
                  <a:pt x="5987034" y="0"/>
                </a:lnTo>
                <a:lnTo>
                  <a:pt x="598703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4">
            <a:extLst>
              <a:ext uri="{FF2B5EF4-FFF2-40B4-BE49-F238E27FC236}">
                <a16:creationId xmlns:a16="http://schemas.microsoft.com/office/drawing/2014/main" id="{8A5E6F97-5287-61BD-0E0B-56BC266676E5}"/>
              </a:ext>
            </a:extLst>
          </p:cNvPr>
          <p:cNvSpPr/>
          <p:nvPr/>
        </p:nvSpPr>
        <p:spPr>
          <a:xfrm>
            <a:off x="3818840" y="1946787"/>
            <a:ext cx="753160" cy="859094"/>
          </a:xfrm>
          <a:custGeom>
            <a:avLst/>
            <a:gdLst/>
            <a:ahLst/>
            <a:cxnLst/>
            <a:rect l="l" t="t" r="r" b="b"/>
            <a:pathLst>
              <a:path w="3492436" h="4114800">
                <a:moveTo>
                  <a:pt x="0" y="0"/>
                </a:moveTo>
                <a:lnTo>
                  <a:pt x="3492436" y="0"/>
                </a:lnTo>
                <a:lnTo>
                  <a:pt x="34924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4">
            <a:extLst>
              <a:ext uri="{FF2B5EF4-FFF2-40B4-BE49-F238E27FC236}">
                <a16:creationId xmlns:a16="http://schemas.microsoft.com/office/drawing/2014/main" id="{A991A36C-5156-CD17-A266-E441222EF80F}"/>
              </a:ext>
            </a:extLst>
          </p:cNvPr>
          <p:cNvSpPr/>
          <p:nvPr/>
        </p:nvSpPr>
        <p:spPr>
          <a:xfrm>
            <a:off x="4733240" y="1946787"/>
            <a:ext cx="753160" cy="859094"/>
          </a:xfrm>
          <a:custGeom>
            <a:avLst/>
            <a:gdLst/>
            <a:ahLst/>
            <a:cxnLst/>
            <a:rect l="l" t="t" r="r" b="b"/>
            <a:pathLst>
              <a:path w="3492436" h="4114800">
                <a:moveTo>
                  <a:pt x="0" y="0"/>
                </a:moveTo>
                <a:lnTo>
                  <a:pt x="3492436" y="0"/>
                </a:lnTo>
                <a:lnTo>
                  <a:pt x="34924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4">
            <a:extLst>
              <a:ext uri="{FF2B5EF4-FFF2-40B4-BE49-F238E27FC236}">
                <a16:creationId xmlns:a16="http://schemas.microsoft.com/office/drawing/2014/main" id="{2A40D8BF-35AC-A24F-AA72-78FF09684143}"/>
              </a:ext>
            </a:extLst>
          </p:cNvPr>
          <p:cNvSpPr/>
          <p:nvPr/>
        </p:nvSpPr>
        <p:spPr>
          <a:xfrm>
            <a:off x="5568982" y="1927123"/>
            <a:ext cx="753160" cy="859094"/>
          </a:xfrm>
          <a:custGeom>
            <a:avLst/>
            <a:gdLst/>
            <a:ahLst/>
            <a:cxnLst/>
            <a:rect l="l" t="t" r="r" b="b"/>
            <a:pathLst>
              <a:path w="3492436" h="4114800">
                <a:moveTo>
                  <a:pt x="0" y="0"/>
                </a:moveTo>
                <a:lnTo>
                  <a:pt x="3492436" y="0"/>
                </a:lnTo>
                <a:lnTo>
                  <a:pt x="34924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4">
            <a:extLst>
              <a:ext uri="{FF2B5EF4-FFF2-40B4-BE49-F238E27FC236}">
                <a16:creationId xmlns:a16="http://schemas.microsoft.com/office/drawing/2014/main" id="{76F3D1F8-4C5E-9E30-9F2E-211E91343913}"/>
              </a:ext>
            </a:extLst>
          </p:cNvPr>
          <p:cNvSpPr/>
          <p:nvPr/>
        </p:nvSpPr>
        <p:spPr>
          <a:xfrm>
            <a:off x="6375227" y="1917291"/>
            <a:ext cx="753160" cy="859094"/>
          </a:xfrm>
          <a:custGeom>
            <a:avLst/>
            <a:gdLst/>
            <a:ahLst/>
            <a:cxnLst/>
            <a:rect l="l" t="t" r="r" b="b"/>
            <a:pathLst>
              <a:path w="3492436" h="4114800">
                <a:moveTo>
                  <a:pt x="0" y="0"/>
                </a:moveTo>
                <a:lnTo>
                  <a:pt x="3492436" y="0"/>
                </a:lnTo>
                <a:lnTo>
                  <a:pt x="34924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4">
            <a:extLst>
              <a:ext uri="{FF2B5EF4-FFF2-40B4-BE49-F238E27FC236}">
                <a16:creationId xmlns:a16="http://schemas.microsoft.com/office/drawing/2014/main" id="{81BB4696-AB22-D03A-CC14-9153E35A81D9}"/>
              </a:ext>
            </a:extLst>
          </p:cNvPr>
          <p:cNvSpPr/>
          <p:nvPr/>
        </p:nvSpPr>
        <p:spPr>
          <a:xfrm>
            <a:off x="7191304" y="1858298"/>
            <a:ext cx="753160" cy="859094"/>
          </a:xfrm>
          <a:custGeom>
            <a:avLst/>
            <a:gdLst/>
            <a:ahLst/>
            <a:cxnLst/>
            <a:rect l="l" t="t" r="r" b="b"/>
            <a:pathLst>
              <a:path w="3492436" h="4114800">
                <a:moveTo>
                  <a:pt x="0" y="0"/>
                </a:moveTo>
                <a:lnTo>
                  <a:pt x="3492436" y="0"/>
                </a:lnTo>
                <a:lnTo>
                  <a:pt x="34924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4">
            <a:extLst>
              <a:ext uri="{FF2B5EF4-FFF2-40B4-BE49-F238E27FC236}">
                <a16:creationId xmlns:a16="http://schemas.microsoft.com/office/drawing/2014/main" id="{C5E2F160-2150-4C0D-B51D-7F1946E48161}"/>
              </a:ext>
            </a:extLst>
          </p:cNvPr>
          <p:cNvSpPr/>
          <p:nvPr/>
        </p:nvSpPr>
        <p:spPr>
          <a:xfrm>
            <a:off x="8017214" y="1868130"/>
            <a:ext cx="753160" cy="859094"/>
          </a:xfrm>
          <a:custGeom>
            <a:avLst/>
            <a:gdLst/>
            <a:ahLst/>
            <a:cxnLst/>
            <a:rect l="l" t="t" r="r" b="b"/>
            <a:pathLst>
              <a:path w="3492436" h="4114800">
                <a:moveTo>
                  <a:pt x="0" y="0"/>
                </a:moveTo>
                <a:lnTo>
                  <a:pt x="3492436" y="0"/>
                </a:lnTo>
                <a:lnTo>
                  <a:pt x="34924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4">
            <a:extLst>
              <a:ext uri="{FF2B5EF4-FFF2-40B4-BE49-F238E27FC236}">
                <a16:creationId xmlns:a16="http://schemas.microsoft.com/office/drawing/2014/main" id="{4E89A5E6-C4EA-3577-7B0E-67CA4C46F18D}"/>
              </a:ext>
            </a:extLst>
          </p:cNvPr>
          <p:cNvSpPr/>
          <p:nvPr/>
        </p:nvSpPr>
        <p:spPr>
          <a:xfrm>
            <a:off x="8793962" y="1838633"/>
            <a:ext cx="753160" cy="859094"/>
          </a:xfrm>
          <a:custGeom>
            <a:avLst/>
            <a:gdLst/>
            <a:ahLst/>
            <a:cxnLst/>
            <a:rect l="l" t="t" r="r" b="b"/>
            <a:pathLst>
              <a:path w="3492436" h="4114800">
                <a:moveTo>
                  <a:pt x="0" y="0"/>
                </a:moveTo>
                <a:lnTo>
                  <a:pt x="3492436" y="0"/>
                </a:lnTo>
                <a:lnTo>
                  <a:pt x="34924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4">
            <a:extLst>
              <a:ext uri="{FF2B5EF4-FFF2-40B4-BE49-F238E27FC236}">
                <a16:creationId xmlns:a16="http://schemas.microsoft.com/office/drawing/2014/main" id="{B1C017D6-5865-D1D6-D6F1-C5B711651961}"/>
              </a:ext>
            </a:extLst>
          </p:cNvPr>
          <p:cNvSpPr/>
          <p:nvPr/>
        </p:nvSpPr>
        <p:spPr>
          <a:xfrm>
            <a:off x="9678865" y="1828801"/>
            <a:ext cx="753160" cy="859094"/>
          </a:xfrm>
          <a:custGeom>
            <a:avLst/>
            <a:gdLst/>
            <a:ahLst/>
            <a:cxnLst/>
            <a:rect l="l" t="t" r="r" b="b"/>
            <a:pathLst>
              <a:path w="3492436" h="4114800">
                <a:moveTo>
                  <a:pt x="0" y="0"/>
                </a:moveTo>
                <a:lnTo>
                  <a:pt x="3492436" y="0"/>
                </a:lnTo>
                <a:lnTo>
                  <a:pt x="34924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5">
            <a:extLst>
              <a:ext uri="{FF2B5EF4-FFF2-40B4-BE49-F238E27FC236}">
                <a16:creationId xmlns:a16="http://schemas.microsoft.com/office/drawing/2014/main" id="{861DE719-1CDC-40D6-45D9-6D9D90805552}"/>
              </a:ext>
            </a:extLst>
          </p:cNvPr>
          <p:cNvSpPr/>
          <p:nvPr/>
        </p:nvSpPr>
        <p:spPr>
          <a:xfrm>
            <a:off x="1386350" y="2959510"/>
            <a:ext cx="943895" cy="1050822"/>
          </a:xfrm>
          <a:custGeom>
            <a:avLst/>
            <a:gdLst/>
            <a:ahLst/>
            <a:cxnLst/>
            <a:rect l="l" t="t" r="r" b="b"/>
            <a:pathLst>
              <a:path w="3821620" h="4114800">
                <a:moveTo>
                  <a:pt x="0" y="0"/>
                </a:moveTo>
                <a:lnTo>
                  <a:pt x="3821620" y="0"/>
                </a:lnTo>
                <a:lnTo>
                  <a:pt x="38216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38363AAA-0F06-A4DA-E849-E21C81E22F84}"/>
              </a:ext>
            </a:extLst>
          </p:cNvPr>
          <p:cNvSpPr/>
          <p:nvPr/>
        </p:nvSpPr>
        <p:spPr>
          <a:xfrm>
            <a:off x="2448234" y="2939845"/>
            <a:ext cx="943895" cy="1050822"/>
          </a:xfrm>
          <a:custGeom>
            <a:avLst/>
            <a:gdLst/>
            <a:ahLst/>
            <a:cxnLst/>
            <a:rect l="l" t="t" r="r" b="b"/>
            <a:pathLst>
              <a:path w="3821620" h="4114800">
                <a:moveTo>
                  <a:pt x="0" y="0"/>
                </a:moveTo>
                <a:lnTo>
                  <a:pt x="3821620" y="0"/>
                </a:lnTo>
                <a:lnTo>
                  <a:pt x="38216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5">
            <a:extLst>
              <a:ext uri="{FF2B5EF4-FFF2-40B4-BE49-F238E27FC236}">
                <a16:creationId xmlns:a16="http://schemas.microsoft.com/office/drawing/2014/main" id="{93238299-81A4-DF43-82FB-528E1402AF2B}"/>
              </a:ext>
            </a:extLst>
          </p:cNvPr>
          <p:cNvSpPr/>
          <p:nvPr/>
        </p:nvSpPr>
        <p:spPr>
          <a:xfrm>
            <a:off x="3451124" y="2939845"/>
            <a:ext cx="943895" cy="1050822"/>
          </a:xfrm>
          <a:custGeom>
            <a:avLst/>
            <a:gdLst/>
            <a:ahLst/>
            <a:cxnLst/>
            <a:rect l="l" t="t" r="r" b="b"/>
            <a:pathLst>
              <a:path w="3821620" h="4114800">
                <a:moveTo>
                  <a:pt x="0" y="0"/>
                </a:moveTo>
                <a:lnTo>
                  <a:pt x="3821620" y="0"/>
                </a:lnTo>
                <a:lnTo>
                  <a:pt x="38216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5">
            <a:extLst>
              <a:ext uri="{FF2B5EF4-FFF2-40B4-BE49-F238E27FC236}">
                <a16:creationId xmlns:a16="http://schemas.microsoft.com/office/drawing/2014/main" id="{899508AE-F769-4B18-59A6-47D515CAF5C2}"/>
              </a:ext>
            </a:extLst>
          </p:cNvPr>
          <p:cNvSpPr/>
          <p:nvPr/>
        </p:nvSpPr>
        <p:spPr>
          <a:xfrm>
            <a:off x="4404853" y="2920180"/>
            <a:ext cx="943895" cy="1050822"/>
          </a:xfrm>
          <a:custGeom>
            <a:avLst/>
            <a:gdLst/>
            <a:ahLst/>
            <a:cxnLst/>
            <a:rect l="l" t="t" r="r" b="b"/>
            <a:pathLst>
              <a:path w="3821620" h="4114800">
                <a:moveTo>
                  <a:pt x="0" y="0"/>
                </a:moveTo>
                <a:lnTo>
                  <a:pt x="3821620" y="0"/>
                </a:lnTo>
                <a:lnTo>
                  <a:pt x="38216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5">
            <a:extLst>
              <a:ext uri="{FF2B5EF4-FFF2-40B4-BE49-F238E27FC236}">
                <a16:creationId xmlns:a16="http://schemas.microsoft.com/office/drawing/2014/main" id="{F4B3DC15-4EDC-E9E9-CF08-D01A93DD2803}"/>
              </a:ext>
            </a:extLst>
          </p:cNvPr>
          <p:cNvSpPr/>
          <p:nvPr/>
        </p:nvSpPr>
        <p:spPr>
          <a:xfrm>
            <a:off x="5289756" y="2939844"/>
            <a:ext cx="943895" cy="1050822"/>
          </a:xfrm>
          <a:custGeom>
            <a:avLst/>
            <a:gdLst/>
            <a:ahLst/>
            <a:cxnLst/>
            <a:rect l="l" t="t" r="r" b="b"/>
            <a:pathLst>
              <a:path w="3821620" h="4114800">
                <a:moveTo>
                  <a:pt x="0" y="0"/>
                </a:moveTo>
                <a:lnTo>
                  <a:pt x="3821620" y="0"/>
                </a:lnTo>
                <a:lnTo>
                  <a:pt x="38216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5">
            <a:extLst>
              <a:ext uri="{FF2B5EF4-FFF2-40B4-BE49-F238E27FC236}">
                <a16:creationId xmlns:a16="http://schemas.microsoft.com/office/drawing/2014/main" id="{49F321E9-9774-7327-0FCA-10325DCB11E9}"/>
              </a:ext>
            </a:extLst>
          </p:cNvPr>
          <p:cNvSpPr/>
          <p:nvPr/>
        </p:nvSpPr>
        <p:spPr>
          <a:xfrm>
            <a:off x="6135330" y="2939844"/>
            <a:ext cx="943895" cy="1050822"/>
          </a:xfrm>
          <a:custGeom>
            <a:avLst/>
            <a:gdLst/>
            <a:ahLst/>
            <a:cxnLst/>
            <a:rect l="l" t="t" r="r" b="b"/>
            <a:pathLst>
              <a:path w="3821620" h="4114800">
                <a:moveTo>
                  <a:pt x="0" y="0"/>
                </a:moveTo>
                <a:lnTo>
                  <a:pt x="3821620" y="0"/>
                </a:lnTo>
                <a:lnTo>
                  <a:pt x="38216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Freeform 5">
            <a:extLst>
              <a:ext uri="{FF2B5EF4-FFF2-40B4-BE49-F238E27FC236}">
                <a16:creationId xmlns:a16="http://schemas.microsoft.com/office/drawing/2014/main" id="{C2444B12-FBA5-C4F1-DCAA-24A230C3D9B1}"/>
              </a:ext>
            </a:extLst>
          </p:cNvPr>
          <p:cNvSpPr/>
          <p:nvPr/>
        </p:nvSpPr>
        <p:spPr>
          <a:xfrm>
            <a:off x="6990736" y="2959509"/>
            <a:ext cx="943895" cy="1050822"/>
          </a:xfrm>
          <a:custGeom>
            <a:avLst/>
            <a:gdLst/>
            <a:ahLst/>
            <a:cxnLst/>
            <a:rect l="l" t="t" r="r" b="b"/>
            <a:pathLst>
              <a:path w="3821620" h="4114800">
                <a:moveTo>
                  <a:pt x="0" y="0"/>
                </a:moveTo>
                <a:lnTo>
                  <a:pt x="3821620" y="0"/>
                </a:lnTo>
                <a:lnTo>
                  <a:pt x="38216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Right Brace 38">
            <a:extLst>
              <a:ext uri="{FF2B5EF4-FFF2-40B4-BE49-F238E27FC236}">
                <a16:creationId xmlns:a16="http://schemas.microsoft.com/office/drawing/2014/main" id="{8E4EA240-6B80-D8B9-1733-0E5E06066FB8}"/>
              </a:ext>
            </a:extLst>
          </p:cNvPr>
          <p:cNvSpPr/>
          <p:nvPr/>
        </p:nvSpPr>
        <p:spPr>
          <a:xfrm rot="5400000">
            <a:off x="8966753" y="1815721"/>
            <a:ext cx="401243" cy="2219375"/>
          </a:xfrm>
          <a:prstGeom prst="rightBrace">
            <a:avLst>
              <a:gd name="adj1" fmla="val 6001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AC5A40D-6D90-515A-41D8-2585C8719621}"/>
              </a:ext>
            </a:extLst>
          </p:cNvPr>
          <p:cNvSpPr txBox="1"/>
          <p:nvPr/>
        </p:nvSpPr>
        <p:spPr>
          <a:xfrm>
            <a:off x="8872076" y="3097450"/>
            <a:ext cx="571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41" name="Rounded Rectangle 20">
            <a:extLst>
              <a:ext uri="{FF2B5EF4-FFF2-40B4-BE49-F238E27FC236}">
                <a16:creationId xmlns:a16="http://schemas.microsoft.com/office/drawing/2014/main" id="{6752DC0D-F807-6016-6CEB-2EA8CE1FA2E1}"/>
              </a:ext>
            </a:extLst>
          </p:cNvPr>
          <p:cNvSpPr/>
          <p:nvPr/>
        </p:nvSpPr>
        <p:spPr>
          <a:xfrm>
            <a:off x="3493761" y="4188542"/>
            <a:ext cx="6352016" cy="2251587"/>
          </a:xfrm>
          <a:prstGeom prst="roundRect">
            <a:avLst/>
          </a:prstGeom>
          <a:solidFill>
            <a:srgbClr val="FFE285">
              <a:alpha val="85000"/>
            </a:srgbClr>
          </a:solidFill>
          <a:ln>
            <a:solidFill>
              <a:srgbClr val="FFE285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CEC10BE-A1D4-C4C8-5F30-B406E8A792EB}"/>
              </a:ext>
            </a:extLst>
          </p:cNvPr>
          <p:cNvSpPr txBox="1"/>
          <p:nvPr/>
        </p:nvSpPr>
        <p:spPr>
          <a:xfrm>
            <a:off x="3692513" y="4358676"/>
            <a:ext cx="59545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giải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  <a:endParaRPr kumimoji="0" lang="en-VN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vịt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  <a:endParaRPr kumimoji="0" lang="en-VN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 – 7 = 3 (con)</a:t>
            </a:r>
            <a:endParaRPr kumimoji="0" lang="en-VN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Đáp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3 con</a:t>
            </a:r>
            <a:endParaRPr kumimoji="0" lang="en-VN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41589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9" grpId="0" animBg="1"/>
      <p:bldP spid="40" grpId="0"/>
      <p:bldP spid="41" grpId="0" animBg="1"/>
      <p:bldP spid="4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465991" y="441353"/>
            <a:ext cx="11260018" cy="6283912"/>
          </a:xfrm>
          <a:custGeom>
            <a:avLst/>
            <a:gdLst>
              <a:gd name="connsiteX0" fmla="*/ 0 w 11260018"/>
              <a:gd name="connsiteY0" fmla="*/ 995902 h 5975293"/>
              <a:gd name="connsiteX1" fmla="*/ 995902 w 11260018"/>
              <a:gd name="connsiteY1" fmla="*/ 0 h 5975293"/>
              <a:gd name="connsiteX2" fmla="*/ 10264116 w 11260018"/>
              <a:gd name="connsiteY2" fmla="*/ 0 h 5975293"/>
              <a:gd name="connsiteX3" fmla="*/ 11260018 w 11260018"/>
              <a:gd name="connsiteY3" fmla="*/ 995902 h 5975293"/>
              <a:gd name="connsiteX4" fmla="*/ 11260018 w 11260018"/>
              <a:gd name="connsiteY4" fmla="*/ 4979391 h 5975293"/>
              <a:gd name="connsiteX5" fmla="*/ 10264116 w 11260018"/>
              <a:gd name="connsiteY5" fmla="*/ 5975293 h 5975293"/>
              <a:gd name="connsiteX6" fmla="*/ 995902 w 11260018"/>
              <a:gd name="connsiteY6" fmla="*/ 5975293 h 5975293"/>
              <a:gd name="connsiteX7" fmla="*/ 0 w 11260018"/>
              <a:gd name="connsiteY7" fmla="*/ 4979391 h 5975293"/>
              <a:gd name="connsiteX8" fmla="*/ 0 w 11260018"/>
              <a:gd name="connsiteY8" fmla="*/ 995902 h 597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60018" h="5975293" fill="none" extrusionOk="0">
                <a:moveTo>
                  <a:pt x="0" y="995902"/>
                </a:moveTo>
                <a:cubicBezTo>
                  <a:pt x="-16575" y="446912"/>
                  <a:pt x="440155" y="32516"/>
                  <a:pt x="995902" y="0"/>
                </a:cubicBezTo>
                <a:cubicBezTo>
                  <a:pt x="1975286" y="77600"/>
                  <a:pt x="8259790" y="-27269"/>
                  <a:pt x="10264116" y="0"/>
                </a:cubicBezTo>
                <a:cubicBezTo>
                  <a:pt x="10839048" y="-32862"/>
                  <a:pt x="11346465" y="471330"/>
                  <a:pt x="11260018" y="995902"/>
                </a:cubicBezTo>
                <a:cubicBezTo>
                  <a:pt x="11369018" y="2397690"/>
                  <a:pt x="11181809" y="3662954"/>
                  <a:pt x="11260018" y="4979391"/>
                </a:cubicBezTo>
                <a:cubicBezTo>
                  <a:pt x="11248714" y="5524990"/>
                  <a:pt x="10791065" y="5985468"/>
                  <a:pt x="10264116" y="5975293"/>
                </a:cubicBezTo>
                <a:cubicBezTo>
                  <a:pt x="6343604" y="6024470"/>
                  <a:pt x="2674462" y="5852591"/>
                  <a:pt x="995902" y="5975293"/>
                </a:cubicBezTo>
                <a:cubicBezTo>
                  <a:pt x="432216" y="6080238"/>
                  <a:pt x="-17011" y="5544059"/>
                  <a:pt x="0" y="4979391"/>
                </a:cubicBezTo>
                <a:cubicBezTo>
                  <a:pt x="47022" y="4427705"/>
                  <a:pt x="104569" y="2451177"/>
                  <a:pt x="0" y="995902"/>
                </a:cubicBezTo>
                <a:close/>
              </a:path>
              <a:path w="11260018" h="5975293" stroke="0" extrusionOk="0">
                <a:moveTo>
                  <a:pt x="0" y="995902"/>
                </a:moveTo>
                <a:cubicBezTo>
                  <a:pt x="47848" y="440412"/>
                  <a:pt x="463615" y="-1183"/>
                  <a:pt x="995902" y="0"/>
                </a:cubicBezTo>
                <a:cubicBezTo>
                  <a:pt x="4494241" y="-129276"/>
                  <a:pt x="6229639" y="-77778"/>
                  <a:pt x="10264116" y="0"/>
                </a:cubicBezTo>
                <a:cubicBezTo>
                  <a:pt x="10797082" y="-54371"/>
                  <a:pt x="11244964" y="532685"/>
                  <a:pt x="11260018" y="995902"/>
                </a:cubicBezTo>
                <a:cubicBezTo>
                  <a:pt x="11341617" y="2800928"/>
                  <a:pt x="11414318" y="4135354"/>
                  <a:pt x="11260018" y="4979391"/>
                </a:cubicBezTo>
                <a:cubicBezTo>
                  <a:pt x="11291275" y="5595331"/>
                  <a:pt x="10736186" y="6001785"/>
                  <a:pt x="10264116" y="5975293"/>
                </a:cubicBezTo>
                <a:cubicBezTo>
                  <a:pt x="7296398" y="6019513"/>
                  <a:pt x="2111005" y="5945911"/>
                  <a:pt x="995902" y="5975293"/>
                </a:cubicBezTo>
                <a:cubicBezTo>
                  <a:pt x="420294" y="5876981"/>
                  <a:pt x="-33935" y="5521569"/>
                  <a:pt x="0" y="4979391"/>
                </a:cubicBezTo>
                <a:cubicBezTo>
                  <a:pt x="-159954" y="3332657"/>
                  <a:pt x="22140" y="1403005"/>
                  <a:pt x="0" y="99590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1260018"/>
                      <a:gd name="connsiteY0" fmla="*/ 1047340 h 6283912"/>
                      <a:gd name="connsiteX1" fmla="*/ 1047340 w 11260018"/>
                      <a:gd name="connsiteY1" fmla="*/ 0 h 6283912"/>
                      <a:gd name="connsiteX2" fmla="*/ 10212678 w 11260018"/>
                      <a:gd name="connsiteY2" fmla="*/ 0 h 6283912"/>
                      <a:gd name="connsiteX3" fmla="*/ 11260018 w 11260018"/>
                      <a:gd name="connsiteY3" fmla="*/ 1047340 h 6283912"/>
                      <a:gd name="connsiteX4" fmla="*/ 11260018 w 11260018"/>
                      <a:gd name="connsiteY4" fmla="*/ 5236572 h 6283912"/>
                      <a:gd name="connsiteX5" fmla="*/ 10212678 w 11260018"/>
                      <a:gd name="connsiteY5" fmla="*/ 6283912 h 6283912"/>
                      <a:gd name="connsiteX6" fmla="*/ 1047340 w 11260018"/>
                      <a:gd name="connsiteY6" fmla="*/ 6283912 h 6283912"/>
                      <a:gd name="connsiteX7" fmla="*/ 0 w 11260018"/>
                      <a:gd name="connsiteY7" fmla="*/ 5236572 h 6283912"/>
                      <a:gd name="connsiteX8" fmla="*/ 0 w 11260018"/>
                      <a:gd name="connsiteY8" fmla="*/ 1047340 h 6283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60018" h="6283912" fill="none" extrusionOk="0">
                        <a:moveTo>
                          <a:pt x="0" y="1047340"/>
                        </a:moveTo>
                        <a:cubicBezTo>
                          <a:pt x="-94881" y="474810"/>
                          <a:pt x="459685" y="52382"/>
                          <a:pt x="1047340" y="0"/>
                        </a:cubicBezTo>
                        <a:cubicBezTo>
                          <a:pt x="2652340" y="77600"/>
                          <a:pt x="6030167" y="-27269"/>
                          <a:pt x="10212678" y="0"/>
                        </a:cubicBezTo>
                        <a:cubicBezTo>
                          <a:pt x="10811225" y="-26538"/>
                          <a:pt x="11363478" y="499368"/>
                          <a:pt x="11260018" y="1047340"/>
                        </a:cubicBezTo>
                        <a:cubicBezTo>
                          <a:pt x="11369018" y="2168322"/>
                          <a:pt x="11181809" y="3569561"/>
                          <a:pt x="11260018" y="5236572"/>
                        </a:cubicBezTo>
                        <a:cubicBezTo>
                          <a:pt x="11246321" y="5809644"/>
                          <a:pt x="10704910" y="6321927"/>
                          <a:pt x="10212678" y="6283912"/>
                        </a:cubicBezTo>
                        <a:cubicBezTo>
                          <a:pt x="9003484" y="6333089"/>
                          <a:pt x="2932616" y="6161210"/>
                          <a:pt x="1047340" y="6283912"/>
                        </a:cubicBezTo>
                        <a:cubicBezTo>
                          <a:pt x="461662" y="6339575"/>
                          <a:pt x="-17358" y="5829947"/>
                          <a:pt x="0" y="5236572"/>
                        </a:cubicBezTo>
                        <a:cubicBezTo>
                          <a:pt x="47022" y="4137391"/>
                          <a:pt x="104569" y="1566996"/>
                          <a:pt x="0" y="1047340"/>
                        </a:cubicBezTo>
                        <a:close/>
                      </a:path>
                      <a:path w="11260018" h="6283912" stroke="0" extrusionOk="0">
                        <a:moveTo>
                          <a:pt x="0" y="1047340"/>
                        </a:moveTo>
                        <a:cubicBezTo>
                          <a:pt x="21295" y="466476"/>
                          <a:pt x="581585" y="-7518"/>
                          <a:pt x="1047340" y="0"/>
                        </a:cubicBezTo>
                        <a:cubicBezTo>
                          <a:pt x="5148791" y="-129276"/>
                          <a:pt x="7082546" y="-77778"/>
                          <a:pt x="10212678" y="0"/>
                        </a:cubicBezTo>
                        <a:cubicBezTo>
                          <a:pt x="10760966" y="-96092"/>
                          <a:pt x="11243675" y="563149"/>
                          <a:pt x="11260018" y="1047340"/>
                        </a:cubicBezTo>
                        <a:cubicBezTo>
                          <a:pt x="11341617" y="2251583"/>
                          <a:pt x="11414318" y="4162088"/>
                          <a:pt x="11260018" y="5236572"/>
                        </a:cubicBezTo>
                        <a:cubicBezTo>
                          <a:pt x="11270916" y="5837986"/>
                          <a:pt x="10776981" y="6288713"/>
                          <a:pt x="10212678" y="6283912"/>
                        </a:cubicBezTo>
                        <a:cubicBezTo>
                          <a:pt x="5725288" y="6328132"/>
                          <a:pt x="3992778" y="6254530"/>
                          <a:pt x="1047340" y="6283912"/>
                        </a:cubicBezTo>
                        <a:cubicBezTo>
                          <a:pt x="446890" y="6199305"/>
                          <a:pt x="-13505" y="5811881"/>
                          <a:pt x="0" y="5236572"/>
                        </a:cubicBezTo>
                        <a:cubicBezTo>
                          <a:pt x="-159954" y="4727247"/>
                          <a:pt x="22140" y="3095093"/>
                          <a:pt x="0" y="104734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2" name="Picture 4" descr="Không có mô tả.">
            <a:extLst>
              <a:ext uri="{FF2B5EF4-FFF2-40B4-BE49-F238E27FC236}">
                <a16:creationId xmlns:a16="http://schemas.microsoft.com/office/drawing/2014/main" id="{0043FBA9-29BA-F888-DA2F-C385438CB0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eform 4">
            <a:extLst>
              <a:ext uri="{FF2B5EF4-FFF2-40B4-BE49-F238E27FC236}">
                <a16:creationId xmlns:a16="http://schemas.microsoft.com/office/drawing/2014/main" id="{E9FFBC44-B99A-37FA-1AAB-5D2BDD099570}"/>
              </a:ext>
            </a:extLst>
          </p:cNvPr>
          <p:cNvSpPr/>
          <p:nvPr/>
        </p:nvSpPr>
        <p:spPr>
          <a:xfrm flipH="1">
            <a:off x="1605731" y="971550"/>
            <a:ext cx="1166044" cy="1048978"/>
          </a:xfrm>
          <a:custGeom>
            <a:avLst/>
            <a:gdLst/>
            <a:ahLst/>
            <a:cxnLst/>
            <a:rect l="l" t="t" r="r" b="b"/>
            <a:pathLst>
              <a:path w="4544458" h="4114800">
                <a:moveTo>
                  <a:pt x="0" y="0"/>
                </a:moveTo>
                <a:lnTo>
                  <a:pt x="4544458" y="0"/>
                </a:lnTo>
                <a:lnTo>
                  <a:pt x="45444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232F8DAE-CE3A-A7D1-5995-9B110FF5133A}"/>
              </a:ext>
            </a:extLst>
          </p:cNvPr>
          <p:cNvSpPr/>
          <p:nvPr/>
        </p:nvSpPr>
        <p:spPr>
          <a:xfrm flipH="1">
            <a:off x="2729681" y="981075"/>
            <a:ext cx="1166044" cy="1048978"/>
          </a:xfrm>
          <a:custGeom>
            <a:avLst/>
            <a:gdLst/>
            <a:ahLst/>
            <a:cxnLst/>
            <a:rect l="l" t="t" r="r" b="b"/>
            <a:pathLst>
              <a:path w="4544458" h="4114800">
                <a:moveTo>
                  <a:pt x="0" y="0"/>
                </a:moveTo>
                <a:lnTo>
                  <a:pt x="4544458" y="0"/>
                </a:lnTo>
                <a:lnTo>
                  <a:pt x="45444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6407478A-F766-1A65-E83A-A4D9ABDC3D45}"/>
              </a:ext>
            </a:extLst>
          </p:cNvPr>
          <p:cNvSpPr/>
          <p:nvPr/>
        </p:nvSpPr>
        <p:spPr>
          <a:xfrm flipH="1">
            <a:off x="3986981" y="990600"/>
            <a:ext cx="1166044" cy="1048978"/>
          </a:xfrm>
          <a:custGeom>
            <a:avLst/>
            <a:gdLst/>
            <a:ahLst/>
            <a:cxnLst/>
            <a:rect l="l" t="t" r="r" b="b"/>
            <a:pathLst>
              <a:path w="4544458" h="4114800">
                <a:moveTo>
                  <a:pt x="0" y="0"/>
                </a:moveTo>
                <a:lnTo>
                  <a:pt x="4544458" y="0"/>
                </a:lnTo>
                <a:lnTo>
                  <a:pt x="45444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FA64A761-683D-8B47-9CED-700DC09D0E16}"/>
              </a:ext>
            </a:extLst>
          </p:cNvPr>
          <p:cNvSpPr/>
          <p:nvPr/>
        </p:nvSpPr>
        <p:spPr>
          <a:xfrm flipH="1">
            <a:off x="5196656" y="981075"/>
            <a:ext cx="1166044" cy="1048978"/>
          </a:xfrm>
          <a:custGeom>
            <a:avLst/>
            <a:gdLst/>
            <a:ahLst/>
            <a:cxnLst/>
            <a:rect l="l" t="t" r="r" b="b"/>
            <a:pathLst>
              <a:path w="4544458" h="4114800">
                <a:moveTo>
                  <a:pt x="0" y="0"/>
                </a:moveTo>
                <a:lnTo>
                  <a:pt x="4544458" y="0"/>
                </a:lnTo>
                <a:lnTo>
                  <a:pt x="45444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02D74FAF-F69A-47EB-5CEF-12DA9B9C8CAD}"/>
              </a:ext>
            </a:extLst>
          </p:cNvPr>
          <p:cNvSpPr/>
          <p:nvPr/>
        </p:nvSpPr>
        <p:spPr>
          <a:xfrm flipH="1">
            <a:off x="6406331" y="981075"/>
            <a:ext cx="1166044" cy="1048978"/>
          </a:xfrm>
          <a:custGeom>
            <a:avLst/>
            <a:gdLst/>
            <a:ahLst/>
            <a:cxnLst/>
            <a:rect l="l" t="t" r="r" b="b"/>
            <a:pathLst>
              <a:path w="4544458" h="4114800">
                <a:moveTo>
                  <a:pt x="0" y="0"/>
                </a:moveTo>
                <a:lnTo>
                  <a:pt x="4544458" y="0"/>
                </a:lnTo>
                <a:lnTo>
                  <a:pt x="45444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9F79CB48-7658-55E5-B2B3-B325B9A023EA}"/>
              </a:ext>
            </a:extLst>
          </p:cNvPr>
          <p:cNvSpPr/>
          <p:nvPr/>
        </p:nvSpPr>
        <p:spPr>
          <a:xfrm flipH="1">
            <a:off x="1285874" y="2362200"/>
            <a:ext cx="1209676" cy="976473"/>
          </a:xfrm>
          <a:custGeom>
            <a:avLst/>
            <a:gdLst/>
            <a:ahLst/>
            <a:cxnLst/>
            <a:rect l="l" t="t" r="r" b="b"/>
            <a:pathLst>
              <a:path w="4716103" h="4114800">
                <a:moveTo>
                  <a:pt x="0" y="0"/>
                </a:moveTo>
                <a:lnTo>
                  <a:pt x="4716104" y="0"/>
                </a:lnTo>
                <a:lnTo>
                  <a:pt x="47161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21A1190B-9087-552D-46C6-4C3FD942DC38}"/>
              </a:ext>
            </a:extLst>
          </p:cNvPr>
          <p:cNvSpPr/>
          <p:nvPr/>
        </p:nvSpPr>
        <p:spPr>
          <a:xfrm flipH="1">
            <a:off x="2381249" y="2371725"/>
            <a:ext cx="1209676" cy="976473"/>
          </a:xfrm>
          <a:custGeom>
            <a:avLst/>
            <a:gdLst/>
            <a:ahLst/>
            <a:cxnLst/>
            <a:rect l="l" t="t" r="r" b="b"/>
            <a:pathLst>
              <a:path w="4716103" h="4114800">
                <a:moveTo>
                  <a:pt x="0" y="0"/>
                </a:moveTo>
                <a:lnTo>
                  <a:pt x="4716104" y="0"/>
                </a:lnTo>
                <a:lnTo>
                  <a:pt x="47161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BDCE1A12-4F97-8606-2AC6-A939D8DE59EA}"/>
              </a:ext>
            </a:extLst>
          </p:cNvPr>
          <p:cNvSpPr/>
          <p:nvPr/>
        </p:nvSpPr>
        <p:spPr>
          <a:xfrm flipH="1">
            <a:off x="3619499" y="2352675"/>
            <a:ext cx="1209676" cy="976473"/>
          </a:xfrm>
          <a:custGeom>
            <a:avLst/>
            <a:gdLst/>
            <a:ahLst/>
            <a:cxnLst/>
            <a:rect l="l" t="t" r="r" b="b"/>
            <a:pathLst>
              <a:path w="4716103" h="4114800">
                <a:moveTo>
                  <a:pt x="0" y="0"/>
                </a:moveTo>
                <a:lnTo>
                  <a:pt x="4716104" y="0"/>
                </a:lnTo>
                <a:lnTo>
                  <a:pt x="47161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EB1D97F1-C444-2B5F-741B-C1FE129A3293}"/>
              </a:ext>
            </a:extLst>
          </p:cNvPr>
          <p:cNvSpPr/>
          <p:nvPr/>
        </p:nvSpPr>
        <p:spPr>
          <a:xfrm flipH="1">
            <a:off x="4810124" y="2400300"/>
            <a:ext cx="1209676" cy="976473"/>
          </a:xfrm>
          <a:custGeom>
            <a:avLst/>
            <a:gdLst/>
            <a:ahLst/>
            <a:cxnLst/>
            <a:rect l="l" t="t" r="r" b="b"/>
            <a:pathLst>
              <a:path w="4716103" h="4114800">
                <a:moveTo>
                  <a:pt x="0" y="0"/>
                </a:moveTo>
                <a:lnTo>
                  <a:pt x="4716104" y="0"/>
                </a:lnTo>
                <a:lnTo>
                  <a:pt x="47161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F5628D31-73B3-6A6C-E897-189DF7DD4586}"/>
              </a:ext>
            </a:extLst>
          </p:cNvPr>
          <p:cNvSpPr/>
          <p:nvPr/>
        </p:nvSpPr>
        <p:spPr>
          <a:xfrm flipH="1">
            <a:off x="6067424" y="2343150"/>
            <a:ext cx="1209676" cy="976473"/>
          </a:xfrm>
          <a:custGeom>
            <a:avLst/>
            <a:gdLst/>
            <a:ahLst/>
            <a:cxnLst/>
            <a:rect l="l" t="t" r="r" b="b"/>
            <a:pathLst>
              <a:path w="4716103" h="4114800">
                <a:moveTo>
                  <a:pt x="0" y="0"/>
                </a:moveTo>
                <a:lnTo>
                  <a:pt x="4716104" y="0"/>
                </a:lnTo>
                <a:lnTo>
                  <a:pt x="47161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97851DC7-F218-8AF2-C95E-833569ED1192}"/>
              </a:ext>
            </a:extLst>
          </p:cNvPr>
          <p:cNvSpPr/>
          <p:nvPr/>
        </p:nvSpPr>
        <p:spPr>
          <a:xfrm flipH="1">
            <a:off x="7286624" y="2295525"/>
            <a:ext cx="1209676" cy="976473"/>
          </a:xfrm>
          <a:custGeom>
            <a:avLst/>
            <a:gdLst/>
            <a:ahLst/>
            <a:cxnLst/>
            <a:rect l="l" t="t" r="r" b="b"/>
            <a:pathLst>
              <a:path w="4716103" h="4114800">
                <a:moveTo>
                  <a:pt x="0" y="0"/>
                </a:moveTo>
                <a:lnTo>
                  <a:pt x="4716104" y="0"/>
                </a:lnTo>
                <a:lnTo>
                  <a:pt x="47161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3">
            <a:extLst>
              <a:ext uri="{FF2B5EF4-FFF2-40B4-BE49-F238E27FC236}">
                <a16:creationId xmlns:a16="http://schemas.microsoft.com/office/drawing/2014/main" id="{08DC669F-1BBF-F22B-BA14-4883DAFB34A3}"/>
              </a:ext>
            </a:extLst>
          </p:cNvPr>
          <p:cNvSpPr/>
          <p:nvPr/>
        </p:nvSpPr>
        <p:spPr>
          <a:xfrm flipH="1">
            <a:off x="8458199" y="2238375"/>
            <a:ext cx="1209676" cy="976473"/>
          </a:xfrm>
          <a:custGeom>
            <a:avLst/>
            <a:gdLst/>
            <a:ahLst/>
            <a:cxnLst/>
            <a:rect l="l" t="t" r="r" b="b"/>
            <a:pathLst>
              <a:path w="4716103" h="4114800">
                <a:moveTo>
                  <a:pt x="0" y="0"/>
                </a:moveTo>
                <a:lnTo>
                  <a:pt x="4716104" y="0"/>
                </a:lnTo>
                <a:lnTo>
                  <a:pt x="47161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89C6B039-2A4C-7980-8881-D3D9AA876883}"/>
              </a:ext>
            </a:extLst>
          </p:cNvPr>
          <p:cNvSpPr/>
          <p:nvPr/>
        </p:nvSpPr>
        <p:spPr>
          <a:xfrm rot="16200000" flipV="1">
            <a:off x="8570866" y="1331865"/>
            <a:ext cx="384268" cy="1485901"/>
          </a:xfrm>
          <a:prstGeom prst="rightBrace">
            <a:avLst>
              <a:gd name="adj1" fmla="val 60019"/>
              <a:gd name="adj2" fmla="val 50000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EE7354-F689-AF3C-D636-4380677666F8}"/>
              </a:ext>
            </a:extLst>
          </p:cNvPr>
          <p:cNvSpPr txBox="1"/>
          <p:nvPr/>
        </p:nvSpPr>
        <p:spPr>
          <a:xfrm>
            <a:off x="8421816" y="1296544"/>
            <a:ext cx="571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31" name="Rounded Rectangle 20">
            <a:extLst>
              <a:ext uri="{FF2B5EF4-FFF2-40B4-BE49-F238E27FC236}">
                <a16:creationId xmlns:a16="http://schemas.microsoft.com/office/drawing/2014/main" id="{91878E74-E8F0-EB17-1E43-C67FB4DDD1DC}"/>
              </a:ext>
            </a:extLst>
          </p:cNvPr>
          <p:cNvSpPr/>
          <p:nvPr/>
        </p:nvSpPr>
        <p:spPr>
          <a:xfrm>
            <a:off x="3163902" y="3541749"/>
            <a:ext cx="6352016" cy="2944925"/>
          </a:xfrm>
          <a:prstGeom prst="roundRect">
            <a:avLst/>
          </a:prstGeom>
          <a:solidFill>
            <a:srgbClr val="FFE285">
              <a:alpha val="85000"/>
            </a:srgbClr>
          </a:solidFill>
          <a:ln>
            <a:solidFill>
              <a:srgbClr val="FFE285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ABE749B-EDC0-B812-9C8B-EC73AB2155E1}"/>
              </a:ext>
            </a:extLst>
          </p:cNvPr>
          <p:cNvSpPr txBox="1"/>
          <p:nvPr/>
        </p:nvSpPr>
        <p:spPr>
          <a:xfrm>
            <a:off x="3362654" y="3625850"/>
            <a:ext cx="5954512" cy="2776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giải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ngỗng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kém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vịt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7 – 5 = 2 (con)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Đáp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2 con</a:t>
            </a:r>
          </a:p>
        </p:txBody>
      </p:sp>
    </p:spTree>
    <p:extLst>
      <p:ext uri="{BB962C8B-B14F-4D97-AF65-F5344CB8AC3E}">
        <p14:creationId xmlns:p14="http://schemas.microsoft.com/office/powerpoint/2010/main" val="33609731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31" grpId="0" animBg="1"/>
      <p:bldP spid="32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1260018"/>
              <a:gd name="connsiteY0" fmla="*/ 995902 h 5975293"/>
              <a:gd name="connsiteX1" fmla="*/ 995902 w 11260018"/>
              <a:gd name="connsiteY1" fmla="*/ 0 h 5975293"/>
              <a:gd name="connsiteX2" fmla="*/ 10264116 w 11260018"/>
              <a:gd name="connsiteY2" fmla="*/ 0 h 5975293"/>
              <a:gd name="connsiteX3" fmla="*/ 11260018 w 11260018"/>
              <a:gd name="connsiteY3" fmla="*/ 995902 h 5975293"/>
              <a:gd name="connsiteX4" fmla="*/ 11260018 w 11260018"/>
              <a:gd name="connsiteY4" fmla="*/ 4979391 h 5975293"/>
              <a:gd name="connsiteX5" fmla="*/ 10264116 w 11260018"/>
              <a:gd name="connsiteY5" fmla="*/ 5975293 h 5975293"/>
              <a:gd name="connsiteX6" fmla="*/ 995902 w 11260018"/>
              <a:gd name="connsiteY6" fmla="*/ 5975293 h 5975293"/>
              <a:gd name="connsiteX7" fmla="*/ 0 w 11260018"/>
              <a:gd name="connsiteY7" fmla="*/ 4979391 h 5975293"/>
              <a:gd name="connsiteX8" fmla="*/ 0 w 11260018"/>
              <a:gd name="connsiteY8" fmla="*/ 995902 h 597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60018" h="5975293" fill="none" extrusionOk="0">
                <a:moveTo>
                  <a:pt x="0" y="995902"/>
                </a:moveTo>
                <a:cubicBezTo>
                  <a:pt x="-16575" y="446912"/>
                  <a:pt x="440155" y="32516"/>
                  <a:pt x="995902" y="0"/>
                </a:cubicBezTo>
                <a:cubicBezTo>
                  <a:pt x="1975286" y="77600"/>
                  <a:pt x="8259790" y="-27269"/>
                  <a:pt x="10264116" y="0"/>
                </a:cubicBezTo>
                <a:cubicBezTo>
                  <a:pt x="10839048" y="-32862"/>
                  <a:pt x="11346465" y="471330"/>
                  <a:pt x="11260018" y="995902"/>
                </a:cubicBezTo>
                <a:cubicBezTo>
                  <a:pt x="11369018" y="2397690"/>
                  <a:pt x="11181809" y="3662954"/>
                  <a:pt x="11260018" y="4979391"/>
                </a:cubicBezTo>
                <a:cubicBezTo>
                  <a:pt x="11248714" y="5524990"/>
                  <a:pt x="10791065" y="5985468"/>
                  <a:pt x="10264116" y="5975293"/>
                </a:cubicBezTo>
                <a:cubicBezTo>
                  <a:pt x="6343604" y="6024470"/>
                  <a:pt x="2674462" y="5852591"/>
                  <a:pt x="995902" y="5975293"/>
                </a:cubicBezTo>
                <a:cubicBezTo>
                  <a:pt x="432216" y="6080238"/>
                  <a:pt x="-17011" y="5544059"/>
                  <a:pt x="0" y="4979391"/>
                </a:cubicBezTo>
                <a:cubicBezTo>
                  <a:pt x="47022" y="4427705"/>
                  <a:pt x="104569" y="2451177"/>
                  <a:pt x="0" y="995902"/>
                </a:cubicBezTo>
                <a:close/>
              </a:path>
              <a:path w="11260018" h="5975293" stroke="0" extrusionOk="0">
                <a:moveTo>
                  <a:pt x="0" y="995902"/>
                </a:moveTo>
                <a:cubicBezTo>
                  <a:pt x="47848" y="440412"/>
                  <a:pt x="463615" y="-1183"/>
                  <a:pt x="995902" y="0"/>
                </a:cubicBezTo>
                <a:cubicBezTo>
                  <a:pt x="4494241" y="-129276"/>
                  <a:pt x="6229639" y="-77778"/>
                  <a:pt x="10264116" y="0"/>
                </a:cubicBezTo>
                <a:cubicBezTo>
                  <a:pt x="10797082" y="-54371"/>
                  <a:pt x="11244964" y="532685"/>
                  <a:pt x="11260018" y="995902"/>
                </a:cubicBezTo>
                <a:cubicBezTo>
                  <a:pt x="11341617" y="2800928"/>
                  <a:pt x="11414318" y="4135354"/>
                  <a:pt x="11260018" y="4979391"/>
                </a:cubicBezTo>
                <a:cubicBezTo>
                  <a:pt x="11291275" y="5595331"/>
                  <a:pt x="10736186" y="6001785"/>
                  <a:pt x="10264116" y="5975293"/>
                </a:cubicBezTo>
                <a:cubicBezTo>
                  <a:pt x="7296398" y="6019513"/>
                  <a:pt x="2111005" y="5945911"/>
                  <a:pt x="995902" y="5975293"/>
                </a:cubicBezTo>
                <a:cubicBezTo>
                  <a:pt x="420294" y="5876981"/>
                  <a:pt x="-33935" y="5521569"/>
                  <a:pt x="0" y="4979391"/>
                </a:cubicBezTo>
                <a:cubicBezTo>
                  <a:pt x="-159954" y="3332657"/>
                  <a:pt x="22140" y="1403005"/>
                  <a:pt x="0" y="99590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4" name="Picture 13" descr="A cartoon of a child with glasses and a pencil&#10;&#10;Description automatically generated">
            <a:extLst>
              <a:ext uri="{FF2B5EF4-FFF2-40B4-BE49-F238E27FC236}">
                <a16:creationId xmlns:a16="http://schemas.microsoft.com/office/drawing/2014/main" id="{39F5EE52-2D5A-A6FF-F865-4ED47DE414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7" b="90063" l="9962" r="89912">
                        <a14:foregroundMark x1="36822" y1="49369" x2="47667" y2="61672"/>
                        <a14:foregroundMark x1="54098" y1="62934" x2="63178" y2="48107"/>
                        <a14:foregroundMark x1="34552" y1="65773" x2="36822" y2="65931"/>
                        <a14:foregroundMark x1="51828" y1="85016" x2="52081" y2="82019"/>
                        <a14:foregroundMark x1="43884" y1="88959" x2="45902" y2="80915"/>
                        <a14:foregroundMark x1="41488" y1="88486" x2="51955" y2="90063"/>
                        <a14:foregroundMark x1="51955" y1="90063" x2="58260" y2="88644"/>
                        <a14:foregroundMark x1="58260" y1="88644" x2="57755" y2="82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1801"/>
            <a:ext cx="4152900" cy="3657114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FD8981FF-CF69-D9B8-DA4C-20A9C7F41B28}"/>
              </a:ext>
            </a:extLst>
          </p:cNvPr>
          <p:cNvSpPr/>
          <p:nvPr/>
        </p:nvSpPr>
        <p:spPr>
          <a:xfrm>
            <a:off x="1704975" y="781050"/>
            <a:ext cx="3952875" cy="2219325"/>
          </a:xfrm>
          <a:prstGeom prst="wedgeRoundRectCallout">
            <a:avLst>
              <a:gd name="adj1" fmla="val -27580"/>
              <a:gd name="adj2" fmla="val 62071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/>
              <a:t>Để</a:t>
            </a:r>
            <a:r>
              <a:rPr lang="en-US" sz="3200" b="1" dirty="0"/>
              <a:t> </a:t>
            </a:r>
            <a:r>
              <a:rPr lang="en-US" sz="3200" b="1" dirty="0" err="1"/>
              <a:t>giải</a:t>
            </a:r>
            <a:r>
              <a:rPr lang="en-US" sz="3200" b="1" dirty="0"/>
              <a:t> </a:t>
            </a:r>
            <a:r>
              <a:rPr lang="en-US" sz="3200" b="1" dirty="0" err="1"/>
              <a:t>bài</a:t>
            </a:r>
            <a:r>
              <a:rPr lang="en-US" sz="3200" b="1" dirty="0"/>
              <a:t> </a:t>
            </a:r>
            <a:r>
              <a:rPr lang="en-US" sz="3200" b="1" dirty="0" err="1"/>
              <a:t>toán</a:t>
            </a:r>
            <a:r>
              <a:rPr lang="en-US" sz="3200" b="1" dirty="0"/>
              <a:t> </a:t>
            </a:r>
            <a:r>
              <a:rPr lang="en-US" sz="3200" b="1" dirty="0" err="1"/>
              <a:t>bài</a:t>
            </a:r>
            <a:r>
              <a:rPr lang="en-US" sz="3200" b="1" dirty="0"/>
              <a:t> </a:t>
            </a:r>
            <a:r>
              <a:rPr lang="en-US" sz="3200" b="1" dirty="0" err="1"/>
              <a:t>toán</a:t>
            </a:r>
            <a:r>
              <a:rPr lang="en-US" sz="3200" b="1" dirty="0"/>
              <a:t> </a:t>
            </a:r>
            <a:r>
              <a:rPr lang="en-US" sz="3200" b="1" dirty="0" err="1"/>
              <a:t>có</a:t>
            </a:r>
            <a:r>
              <a:rPr lang="en-US" sz="3200" b="1" dirty="0"/>
              <a:t> </a:t>
            </a:r>
            <a:r>
              <a:rPr lang="en-US" sz="3200" b="1" dirty="0" err="1"/>
              <a:t>lời</a:t>
            </a:r>
            <a:r>
              <a:rPr lang="en-US" sz="3200" b="1" dirty="0"/>
              <a:t> </a:t>
            </a:r>
            <a:r>
              <a:rPr lang="en-US" sz="3200" b="1" dirty="0" err="1"/>
              <a:t>văn</a:t>
            </a:r>
            <a:r>
              <a:rPr lang="en-US" sz="3200" b="1" dirty="0"/>
              <a:t>, ta </a:t>
            </a:r>
            <a:r>
              <a:rPr lang="en-US" sz="3200" b="1" dirty="0" err="1"/>
              <a:t>cần</a:t>
            </a:r>
            <a:r>
              <a:rPr lang="en-US" sz="3200" b="1" dirty="0"/>
              <a:t> </a:t>
            </a:r>
            <a:r>
              <a:rPr lang="en-US" sz="3200" b="1" dirty="0" err="1"/>
              <a:t>làm</a:t>
            </a:r>
            <a:r>
              <a:rPr lang="en-US" sz="3200" b="1" dirty="0"/>
              <a:t> </a:t>
            </a:r>
            <a:r>
              <a:rPr lang="en-US" sz="3200" b="1" dirty="0" err="1"/>
              <a:t>theo</a:t>
            </a:r>
            <a:r>
              <a:rPr lang="en-US" sz="3200" b="1" dirty="0"/>
              <a:t> </a:t>
            </a:r>
            <a:r>
              <a:rPr lang="en-US" sz="3200" b="1" dirty="0" err="1"/>
              <a:t>những</a:t>
            </a:r>
            <a:r>
              <a:rPr lang="en-US" sz="3200" b="1" dirty="0"/>
              <a:t> </a:t>
            </a:r>
            <a:r>
              <a:rPr lang="en-US" sz="3200" b="1" dirty="0" err="1"/>
              <a:t>bước</a:t>
            </a:r>
            <a:r>
              <a:rPr lang="en-US" sz="3200" b="1" dirty="0"/>
              <a:t> </a:t>
            </a:r>
            <a:r>
              <a:rPr lang="en-US" sz="3200" b="1" dirty="0" err="1"/>
              <a:t>nào</a:t>
            </a:r>
            <a:r>
              <a:rPr lang="en-US" sz="3200" b="1" dirty="0"/>
              <a:t>?</a:t>
            </a:r>
          </a:p>
        </p:txBody>
      </p:sp>
      <p:sp>
        <p:nvSpPr>
          <p:cNvPr id="16" name="Rounded Rectangle 20">
            <a:extLst>
              <a:ext uri="{FF2B5EF4-FFF2-40B4-BE49-F238E27FC236}">
                <a16:creationId xmlns:a16="http://schemas.microsoft.com/office/drawing/2014/main" id="{FF6F177F-87CF-C453-04EF-5A00AB66CEF7}"/>
              </a:ext>
            </a:extLst>
          </p:cNvPr>
          <p:cNvSpPr/>
          <p:nvPr/>
        </p:nvSpPr>
        <p:spPr>
          <a:xfrm>
            <a:off x="5059377" y="3122649"/>
            <a:ext cx="6352016" cy="2944925"/>
          </a:xfrm>
          <a:prstGeom prst="roundRect">
            <a:avLst/>
          </a:prstGeom>
          <a:solidFill>
            <a:srgbClr val="FFE285">
              <a:alpha val="85000"/>
            </a:srgbClr>
          </a:solidFill>
          <a:ln>
            <a:solidFill>
              <a:srgbClr val="FFE285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9B3177-7F57-C3F8-5936-78625049719D}"/>
              </a:ext>
            </a:extLst>
          </p:cNvPr>
          <p:cNvSpPr txBox="1"/>
          <p:nvPr/>
        </p:nvSpPr>
        <p:spPr>
          <a:xfrm>
            <a:off x="5314950" y="3429000"/>
            <a:ext cx="58674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1: </a:t>
            </a:r>
            <a:r>
              <a:rPr lang="vi-VN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 tích, tìm hiểu đề bài (Cho biết gì? Hỏi gì?).</a:t>
            </a:r>
            <a:endParaRPr lang="en-US" sz="3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>
              <a:defRPr/>
            </a:pPr>
            <a:r>
              <a:rPr lang="en-US" sz="3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lvl="0" algn="just">
              <a:defRPr/>
            </a:pPr>
            <a:r>
              <a:rPr lang="en-US" sz="3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3: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VN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0337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iving room with a couch and a rug&#10;&#10;Description automatically generated">
            <a:extLst>
              <a:ext uri="{FF2B5EF4-FFF2-40B4-BE49-F238E27FC236}">
                <a16:creationId xmlns:a16="http://schemas.microsoft.com/office/drawing/2014/main" id="{44D735C6-4BDA-4D96-890B-9638E88107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6" b="63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72D165-6BB5-4C84-565A-A9BD32FF56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047" y="2321726"/>
            <a:ext cx="11229805" cy="202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5608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1260018"/>
              <a:gd name="connsiteY0" fmla="*/ 995902 h 5975293"/>
              <a:gd name="connsiteX1" fmla="*/ 995902 w 11260018"/>
              <a:gd name="connsiteY1" fmla="*/ 0 h 5975293"/>
              <a:gd name="connsiteX2" fmla="*/ 10264116 w 11260018"/>
              <a:gd name="connsiteY2" fmla="*/ 0 h 5975293"/>
              <a:gd name="connsiteX3" fmla="*/ 11260018 w 11260018"/>
              <a:gd name="connsiteY3" fmla="*/ 995902 h 5975293"/>
              <a:gd name="connsiteX4" fmla="*/ 11260018 w 11260018"/>
              <a:gd name="connsiteY4" fmla="*/ 4979391 h 5975293"/>
              <a:gd name="connsiteX5" fmla="*/ 10264116 w 11260018"/>
              <a:gd name="connsiteY5" fmla="*/ 5975293 h 5975293"/>
              <a:gd name="connsiteX6" fmla="*/ 995902 w 11260018"/>
              <a:gd name="connsiteY6" fmla="*/ 5975293 h 5975293"/>
              <a:gd name="connsiteX7" fmla="*/ 0 w 11260018"/>
              <a:gd name="connsiteY7" fmla="*/ 4979391 h 5975293"/>
              <a:gd name="connsiteX8" fmla="*/ 0 w 11260018"/>
              <a:gd name="connsiteY8" fmla="*/ 995902 h 597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60018" h="5975293" fill="none" extrusionOk="0">
                <a:moveTo>
                  <a:pt x="0" y="995902"/>
                </a:moveTo>
                <a:cubicBezTo>
                  <a:pt x="-16575" y="446912"/>
                  <a:pt x="440155" y="32516"/>
                  <a:pt x="995902" y="0"/>
                </a:cubicBezTo>
                <a:cubicBezTo>
                  <a:pt x="1975286" y="77600"/>
                  <a:pt x="8259790" y="-27269"/>
                  <a:pt x="10264116" y="0"/>
                </a:cubicBezTo>
                <a:cubicBezTo>
                  <a:pt x="10839048" y="-32862"/>
                  <a:pt x="11346465" y="471330"/>
                  <a:pt x="11260018" y="995902"/>
                </a:cubicBezTo>
                <a:cubicBezTo>
                  <a:pt x="11369018" y="2397690"/>
                  <a:pt x="11181809" y="3662954"/>
                  <a:pt x="11260018" y="4979391"/>
                </a:cubicBezTo>
                <a:cubicBezTo>
                  <a:pt x="11248714" y="5524990"/>
                  <a:pt x="10791065" y="5985468"/>
                  <a:pt x="10264116" y="5975293"/>
                </a:cubicBezTo>
                <a:cubicBezTo>
                  <a:pt x="6343604" y="6024470"/>
                  <a:pt x="2674462" y="5852591"/>
                  <a:pt x="995902" y="5975293"/>
                </a:cubicBezTo>
                <a:cubicBezTo>
                  <a:pt x="432216" y="6080238"/>
                  <a:pt x="-17011" y="5544059"/>
                  <a:pt x="0" y="4979391"/>
                </a:cubicBezTo>
                <a:cubicBezTo>
                  <a:pt x="47022" y="4427705"/>
                  <a:pt x="104569" y="2451177"/>
                  <a:pt x="0" y="995902"/>
                </a:cubicBezTo>
                <a:close/>
              </a:path>
              <a:path w="11260018" h="5975293" stroke="0" extrusionOk="0">
                <a:moveTo>
                  <a:pt x="0" y="995902"/>
                </a:moveTo>
                <a:cubicBezTo>
                  <a:pt x="47848" y="440412"/>
                  <a:pt x="463615" y="-1183"/>
                  <a:pt x="995902" y="0"/>
                </a:cubicBezTo>
                <a:cubicBezTo>
                  <a:pt x="4494241" y="-129276"/>
                  <a:pt x="6229639" y="-77778"/>
                  <a:pt x="10264116" y="0"/>
                </a:cubicBezTo>
                <a:cubicBezTo>
                  <a:pt x="10797082" y="-54371"/>
                  <a:pt x="11244964" y="532685"/>
                  <a:pt x="11260018" y="995902"/>
                </a:cubicBezTo>
                <a:cubicBezTo>
                  <a:pt x="11341617" y="2800928"/>
                  <a:pt x="11414318" y="4135354"/>
                  <a:pt x="11260018" y="4979391"/>
                </a:cubicBezTo>
                <a:cubicBezTo>
                  <a:pt x="11291275" y="5595331"/>
                  <a:pt x="10736186" y="6001785"/>
                  <a:pt x="10264116" y="5975293"/>
                </a:cubicBezTo>
                <a:cubicBezTo>
                  <a:pt x="7296398" y="6019513"/>
                  <a:pt x="2111005" y="5945911"/>
                  <a:pt x="995902" y="5975293"/>
                </a:cubicBezTo>
                <a:cubicBezTo>
                  <a:pt x="420294" y="5876981"/>
                  <a:pt x="-33935" y="5521569"/>
                  <a:pt x="0" y="4979391"/>
                </a:cubicBezTo>
                <a:cubicBezTo>
                  <a:pt x="-159954" y="3332657"/>
                  <a:pt x="22140" y="1403005"/>
                  <a:pt x="0" y="99590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1A1E82-68E0-EF92-A447-4DC3FA597F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4000"/>
                    </a14:imgEffect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206" y="2083630"/>
            <a:ext cx="5183735" cy="3983795"/>
          </a:xfrm>
          <a:prstGeom prst="rect">
            <a:avLst/>
          </a:prstGeom>
        </p:spPr>
      </p:pic>
      <p:pic>
        <p:nvPicPr>
          <p:cNvPr id="11" name="Picture 4" descr="Không có mô tả.">
            <a:extLst>
              <a:ext uri="{FF2B5EF4-FFF2-40B4-BE49-F238E27FC236}">
                <a16:creationId xmlns:a16="http://schemas.microsoft.com/office/drawing/2014/main" id="{E7AE29BF-F1DB-0232-7752-8AB0319C18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151028" y="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0B6E974-ACF8-ADFD-23FF-33C05C020699}"/>
              </a:ext>
            </a:extLst>
          </p:cNvPr>
          <p:cNvGrpSpPr/>
          <p:nvPr/>
        </p:nvGrpSpPr>
        <p:grpSpPr>
          <a:xfrm>
            <a:off x="1046535" y="1051672"/>
            <a:ext cx="605826" cy="830997"/>
            <a:chOff x="3174278" y="237323"/>
            <a:chExt cx="605826" cy="830997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D062661-05F9-0B00-D1DA-7E6F7152A4DF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04F2417-0BCB-E7DE-A91D-40211D9474F5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38F7DB4-8933-7E2C-DEEB-94AFEAA6DF3E}"/>
              </a:ext>
            </a:extLst>
          </p:cNvPr>
          <p:cNvSpPr txBox="1"/>
          <p:nvPr/>
        </p:nvSpPr>
        <p:spPr>
          <a:xfrm>
            <a:off x="1699986" y="1211156"/>
            <a:ext cx="9177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 chim cành trên hơn số chim cành dưới mấy con? </a:t>
            </a:r>
            <a:endParaRPr kumimoji="0" lang="en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A60EA23-6D2F-E619-349A-40CAE2A44CF9}"/>
              </a:ext>
            </a:extLst>
          </p:cNvPr>
          <p:cNvGrpSpPr/>
          <p:nvPr/>
        </p:nvGrpSpPr>
        <p:grpSpPr>
          <a:xfrm>
            <a:off x="391144" y="2273194"/>
            <a:ext cx="7959642" cy="3225691"/>
            <a:chOff x="779632" y="2533675"/>
            <a:chExt cx="7959642" cy="3225691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1F46920-E7BA-820C-6AA8-05D4ED65C96B}"/>
                </a:ext>
              </a:extLst>
            </p:cNvPr>
            <p:cNvSpPr/>
            <p:nvPr/>
          </p:nvSpPr>
          <p:spPr>
            <a:xfrm>
              <a:off x="779632" y="2533675"/>
              <a:ext cx="7959642" cy="32008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giải</a:t>
              </a:r>
              <a:endPara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chim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cành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trên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hơn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chim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cành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dưới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   -  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	 =  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	     (con)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Đáp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:            con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chim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ounded Rectangle 93">
              <a:extLst>
                <a:ext uri="{FF2B5EF4-FFF2-40B4-BE49-F238E27FC236}">
                  <a16:creationId xmlns:a16="http://schemas.microsoft.com/office/drawing/2014/main" id="{9C3DE8EE-8360-800B-9146-18E4A78801D2}"/>
                </a:ext>
              </a:extLst>
            </p:cNvPr>
            <p:cNvSpPr/>
            <p:nvPr/>
          </p:nvSpPr>
          <p:spPr>
            <a:xfrm>
              <a:off x="2271717" y="4032122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20" name="Rounded Rectangle 94">
              <a:extLst>
                <a:ext uri="{FF2B5EF4-FFF2-40B4-BE49-F238E27FC236}">
                  <a16:creationId xmlns:a16="http://schemas.microsoft.com/office/drawing/2014/main" id="{D5F649BD-BC18-6CCD-7A51-B9461C44BFD9}"/>
                </a:ext>
              </a:extLst>
            </p:cNvPr>
            <p:cNvSpPr/>
            <p:nvPr/>
          </p:nvSpPr>
          <p:spPr>
            <a:xfrm>
              <a:off x="3592143" y="4032122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21" name="Rounded Rectangle 95">
              <a:extLst>
                <a:ext uri="{FF2B5EF4-FFF2-40B4-BE49-F238E27FC236}">
                  <a16:creationId xmlns:a16="http://schemas.microsoft.com/office/drawing/2014/main" id="{95396EB4-BDA4-F543-D693-CA230CDAFC74}"/>
                </a:ext>
              </a:extLst>
            </p:cNvPr>
            <p:cNvSpPr/>
            <p:nvPr/>
          </p:nvSpPr>
          <p:spPr>
            <a:xfrm>
              <a:off x="4928684" y="4032121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22" name="Rounded Rectangle 96">
              <a:extLst>
                <a:ext uri="{FF2B5EF4-FFF2-40B4-BE49-F238E27FC236}">
                  <a16:creationId xmlns:a16="http://schemas.microsoft.com/office/drawing/2014/main" id="{6EA4E4EE-76A8-C4CA-ADE3-17689FB4230A}"/>
                </a:ext>
              </a:extLst>
            </p:cNvPr>
            <p:cNvSpPr/>
            <p:nvPr/>
          </p:nvSpPr>
          <p:spPr>
            <a:xfrm>
              <a:off x="4216579" y="5083727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23" name="Rounded Rectangle 97">
            <a:extLst>
              <a:ext uri="{FF2B5EF4-FFF2-40B4-BE49-F238E27FC236}">
                <a16:creationId xmlns:a16="http://schemas.microsoft.com/office/drawing/2014/main" id="{A46727AC-026D-2A73-500A-DC101D4B0420}"/>
              </a:ext>
            </a:extLst>
          </p:cNvPr>
          <p:cNvSpPr/>
          <p:nvPr/>
        </p:nvSpPr>
        <p:spPr>
          <a:xfrm>
            <a:off x="1882065" y="3784048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</a:p>
        </p:txBody>
      </p:sp>
      <p:sp>
        <p:nvSpPr>
          <p:cNvPr id="24" name="Rounded Rectangle 98">
            <a:extLst>
              <a:ext uri="{FF2B5EF4-FFF2-40B4-BE49-F238E27FC236}">
                <a16:creationId xmlns:a16="http://schemas.microsoft.com/office/drawing/2014/main" id="{FD5801A9-BF72-4549-A881-0EC9EFC9E851}"/>
              </a:ext>
            </a:extLst>
          </p:cNvPr>
          <p:cNvSpPr/>
          <p:nvPr/>
        </p:nvSpPr>
        <p:spPr>
          <a:xfrm>
            <a:off x="3202491" y="3784048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  <p:sp>
        <p:nvSpPr>
          <p:cNvPr id="25" name="Rounded Rectangle 99">
            <a:extLst>
              <a:ext uri="{FF2B5EF4-FFF2-40B4-BE49-F238E27FC236}">
                <a16:creationId xmlns:a16="http://schemas.microsoft.com/office/drawing/2014/main" id="{8AB55F82-1860-0805-69E5-CE5887AA0B48}"/>
              </a:ext>
            </a:extLst>
          </p:cNvPr>
          <p:cNvSpPr/>
          <p:nvPr/>
        </p:nvSpPr>
        <p:spPr>
          <a:xfrm>
            <a:off x="4539032" y="3784047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26" name="Rounded Rectangle 100">
            <a:extLst>
              <a:ext uri="{FF2B5EF4-FFF2-40B4-BE49-F238E27FC236}">
                <a16:creationId xmlns:a16="http://schemas.microsoft.com/office/drawing/2014/main" id="{01E1200A-65E1-7C28-58F8-4FFB351FD7F5}"/>
              </a:ext>
            </a:extLst>
          </p:cNvPr>
          <p:cNvSpPr/>
          <p:nvPr/>
        </p:nvSpPr>
        <p:spPr>
          <a:xfrm>
            <a:off x="3833278" y="4822107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29988577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23" grpId="0" animBg="1"/>
          <p:bldP spid="24" grpId="0" animBg="1"/>
          <p:bldP spid="25" grpId="0" animBg="1"/>
          <p:bldP spid="2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23" grpId="0" animBg="1"/>
          <p:bldP spid="24" grpId="0" animBg="1"/>
          <p:bldP spid="25" grpId="0" animBg="1"/>
          <p:bldP spid="26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465991" y="304801"/>
            <a:ext cx="11260018" cy="6315074"/>
          </a:xfrm>
          <a:custGeom>
            <a:avLst/>
            <a:gdLst>
              <a:gd name="connsiteX0" fmla="*/ 0 w 11260018"/>
              <a:gd name="connsiteY0" fmla="*/ 995902 h 5975293"/>
              <a:gd name="connsiteX1" fmla="*/ 995902 w 11260018"/>
              <a:gd name="connsiteY1" fmla="*/ 0 h 5975293"/>
              <a:gd name="connsiteX2" fmla="*/ 10264116 w 11260018"/>
              <a:gd name="connsiteY2" fmla="*/ 0 h 5975293"/>
              <a:gd name="connsiteX3" fmla="*/ 11260018 w 11260018"/>
              <a:gd name="connsiteY3" fmla="*/ 995902 h 5975293"/>
              <a:gd name="connsiteX4" fmla="*/ 11260018 w 11260018"/>
              <a:gd name="connsiteY4" fmla="*/ 4979391 h 5975293"/>
              <a:gd name="connsiteX5" fmla="*/ 10264116 w 11260018"/>
              <a:gd name="connsiteY5" fmla="*/ 5975293 h 5975293"/>
              <a:gd name="connsiteX6" fmla="*/ 995902 w 11260018"/>
              <a:gd name="connsiteY6" fmla="*/ 5975293 h 5975293"/>
              <a:gd name="connsiteX7" fmla="*/ 0 w 11260018"/>
              <a:gd name="connsiteY7" fmla="*/ 4979391 h 5975293"/>
              <a:gd name="connsiteX8" fmla="*/ 0 w 11260018"/>
              <a:gd name="connsiteY8" fmla="*/ 995902 h 597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60018" h="5975293" fill="none" extrusionOk="0">
                <a:moveTo>
                  <a:pt x="0" y="995902"/>
                </a:moveTo>
                <a:cubicBezTo>
                  <a:pt x="-16575" y="446912"/>
                  <a:pt x="440155" y="32516"/>
                  <a:pt x="995902" y="0"/>
                </a:cubicBezTo>
                <a:cubicBezTo>
                  <a:pt x="1975286" y="77600"/>
                  <a:pt x="8259790" y="-27269"/>
                  <a:pt x="10264116" y="0"/>
                </a:cubicBezTo>
                <a:cubicBezTo>
                  <a:pt x="10839048" y="-32862"/>
                  <a:pt x="11346465" y="471330"/>
                  <a:pt x="11260018" y="995902"/>
                </a:cubicBezTo>
                <a:cubicBezTo>
                  <a:pt x="11369018" y="2397690"/>
                  <a:pt x="11181809" y="3662954"/>
                  <a:pt x="11260018" y="4979391"/>
                </a:cubicBezTo>
                <a:cubicBezTo>
                  <a:pt x="11248714" y="5524990"/>
                  <a:pt x="10791065" y="5985468"/>
                  <a:pt x="10264116" y="5975293"/>
                </a:cubicBezTo>
                <a:cubicBezTo>
                  <a:pt x="6343604" y="6024470"/>
                  <a:pt x="2674462" y="5852591"/>
                  <a:pt x="995902" y="5975293"/>
                </a:cubicBezTo>
                <a:cubicBezTo>
                  <a:pt x="432216" y="6080238"/>
                  <a:pt x="-17011" y="5544059"/>
                  <a:pt x="0" y="4979391"/>
                </a:cubicBezTo>
                <a:cubicBezTo>
                  <a:pt x="47022" y="4427705"/>
                  <a:pt x="104569" y="2451177"/>
                  <a:pt x="0" y="995902"/>
                </a:cubicBezTo>
                <a:close/>
              </a:path>
              <a:path w="11260018" h="5975293" stroke="0" extrusionOk="0">
                <a:moveTo>
                  <a:pt x="0" y="995902"/>
                </a:moveTo>
                <a:cubicBezTo>
                  <a:pt x="47848" y="440412"/>
                  <a:pt x="463615" y="-1183"/>
                  <a:pt x="995902" y="0"/>
                </a:cubicBezTo>
                <a:cubicBezTo>
                  <a:pt x="4494241" y="-129276"/>
                  <a:pt x="6229639" y="-77778"/>
                  <a:pt x="10264116" y="0"/>
                </a:cubicBezTo>
                <a:cubicBezTo>
                  <a:pt x="10797082" y="-54371"/>
                  <a:pt x="11244964" y="532685"/>
                  <a:pt x="11260018" y="995902"/>
                </a:cubicBezTo>
                <a:cubicBezTo>
                  <a:pt x="11341617" y="2800928"/>
                  <a:pt x="11414318" y="4135354"/>
                  <a:pt x="11260018" y="4979391"/>
                </a:cubicBezTo>
                <a:cubicBezTo>
                  <a:pt x="11291275" y="5595331"/>
                  <a:pt x="10736186" y="6001785"/>
                  <a:pt x="10264116" y="5975293"/>
                </a:cubicBezTo>
                <a:cubicBezTo>
                  <a:pt x="7296398" y="6019513"/>
                  <a:pt x="2111005" y="5945911"/>
                  <a:pt x="995902" y="5975293"/>
                </a:cubicBezTo>
                <a:cubicBezTo>
                  <a:pt x="420294" y="5876981"/>
                  <a:pt x="-33935" y="5521569"/>
                  <a:pt x="0" y="4979391"/>
                </a:cubicBezTo>
                <a:cubicBezTo>
                  <a:pt x="-159954" y="3332657"/>
                  <a:pt x="22140" y="1403005"/>
                  <a:pt x="0" y="99590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1260018"/>
                      <a:gd name="connsiteY0" fmla="*/ 1052533 h 6315074"/>
                      <a:gd name="connsiteX1" fmla="*/ 995902 w 11260018"/>
                      <a:gd name="connsiteY1" fmla="*/ 0 h 6315074"/>
                      <a:gd name="connsiteX2" fmla="*/ 10264116 w 11260018"/>
                      <a:gd name="connsiteY2" fmla="*/ 0 h 6315074"/>
                      <a:gd name="connsiteX3" fmla="*/ 11260018 w 11260018"/>
                      <a:gd name="connsiteY3" fmla="*/ 1052533 h 6315074"/>
                      <a:gd name="connsiteX4" fmla="*/ 11260018 w 11260018"/>
                      <a:gd name="connsiteY4" fmla="*/ 5262540 h 6315074"/>
                      <a:gd name="connsiteX5" fmla="*/ 10264116 w 11260018"/>
                      <a:gd name="connsiteY5" fmla="*/ 6315074 h 6315074"/>
                      <a:gd name="connsiteX6" fmla="*/ 995902 w 11260018"/>
                      <a:gd name="connsiteY6" fmla="*/ 6315074 h 6315074"/>
                      <a:gd name="connsiteX7" fmla="*/ 0 w 11260018"/>
                      <a:gd name="connsiteY7" fmla="*/ 5262540 h 6315074"/>
                      <a:gd name="connsiteX8" fmla="*/ 0 w 11260018"/>
                      <a:gd name="connsiteY8" fmla="*/ 1052533 h 6315074"/>
                      <a:gd name="connsiteX0" fmla="*/ 0 w 11260018"/>
                      <a:gd name="connsiteY0" fmla="*/ 1052533 h 6315074"/>
                      <a:gd name="connsiteX1" fmla="*/ 995902 w 11260018"/>
                      <a:gd name="connsiteY1" fmla="*/ 0 h 6315074"/>
                      <a:gd name="connsiteX2" fmla="*/ 10264116 w 11260018"/>
                      <a:gd name="connsiteY2" fmla="*/ 0 h 6315074"/>
                      <a:gd name="connsiteX3" fmla="*/ 11260018 w 11260018"/>
                      <a:gd name="connsiteY3" fmla="*/ 1052533 h 6315074"/>
                      <a:gd name="connsiteX4" fmla="*/ 11260018 w 11260018"/>
                      <a:gd name="connsiteY4" fmla="*/ 5262540 h 6315074"/>
                      <a:gd name="connsiteX5" fmla="*/ 10264116 w 11260018"/>
                      <a:gd name="connsiteY5" fmla="*/ 6315074 h 6315074"/>
                      <a:gd name="connsiteX6" fmla="*/ 995902 w 11260018"/>
                      <a:gd name="connsiteY6" fmla="*/ 6315074 h 6315074"/>
                      <a:gd name="connsiteX7" fmla="*/ 0 w 11260018"/>
                      <a:gd name="connsiteY7" fmla="*/ 5262540 h 6315074"/>
                      <a:gd name="connsiteX8" fmla="*/ 0 w 11260018"/>
                      <a:gd name="connsiteY8" fmla="*/ 1052533 h 6315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60018" h="6315074" fill="none" extrusionOk="0">
                        <a:moveTo>
                          <a:pt x="0" y="1052533"/>
                        </a:moveTo>
                        <a:cubicBezTo>
                          <a:pt x="-56089" y="474782"/>
                          <a:pt x="435909" y="58476"/>
                          <a:pt x="995902" y="0"/>
                        </a:cubicBezTo>
                        <a:cubicBezTo>
                          <a:pt x="1892396" y="379215"/>
                          <a:pt x="8357266" y="-349717"/>
                          <a:pt x="10264116" y="0"/>
                        </a:cubicBezTo>
                        <a:cubicBezTo>
                          <a:pt x="10845627" y="-43410"/>
                          <a:pt x="11399743" y="513815"/>
                          <a:pt x="11260018" y="1052533"/>
                        </a:cubicBezTo>
                        <a:cubicBezTo>
                          <a:pt x="11270297" y="2682551"/>
                          <a:pt x="11316473" y="3944864"/>
                          <a:pt x="11260018" y="5262540"/>
                        </a:cubicBezTo>
                        <a:cubicBezTo>
                          <a:pt x="11232233" y="5832717"/>
                          <a:pt x="10761495" y="6338868"/>
                          <a:pt x="10264116" y="6315074"/>
                        </a:cubicBezTo>
                        <a:cubicBezTo>
                          <a:pt x="6323830" y="6483503"/>
                          <a:pt x="2522221" y="6150719"/>
                          <a:pt x="995902" y="6315074"/>
                        </a:cubicBezTo>
                        <a:cubicBezTo>
                          <a:pt x="425468" y="6477812"/>
                          <a:pt x="-43745" y="5882336"/>
                          <a:pt x="0" y="5262540"/>
                        </a:cubicBezTo>
                        <a:cubicBezTo>
                          <a:pt x="69980" y="4823854"/>
                          <a:pt x="-942" y="2485090"/>
                          <a:pt x="0" y="1052533"/>
                        </a:cubicBezTo>
                        <a:close/>
                      </a:path>
                      <a:path w="11260018" h="6315074" stroke="0" extrusionOk="0">
                        <a:moveTo>
                          <a:pt x="0" y="1052533"/>
                        </a:moveTo>
                        <a:cubicBezTo>
                          <a:pt x="55473" y="490158"/>
                          <a:pt x="491080" y="9825"/>
                          <a:pt x="995902" y="0"/>
                        </a:cubicBezTo>
                        <a:cubicBezTo>
                          <a:pt x="4411379" y="-217150"/>
                          <a:pt x="6037635" y="4720"/>
                          <a:pt x="10264116" y="0"/>
                        </a:cubicBezTo>
                        <a:cubicBezTo>
                          <a:pt x="10829197" y="10797"/>
                          <a:pt x="11207267" y="566129"/>
                          <a:pt x="11260018" y="1052533"/>
                        </a:cubicBezTo>
                        <a:cubicBezTo>
                          <a:pt x="11313948" y="2862877"/>
                          <a:pt x="11379571" y="4456599"/>
                          <a:pt x="11260018" y="5262540"/>
                        </a:cubicBezTo>
                        <a:cubicBezTo>
                          <a:pt x="11296720" y="5926870"/>
                          <a:pt x="10744321" y="6314262"/>
                          <a:pt x="10264116" y="6315074"/>
                        </a:cubicBezTo>
                        <a:cubicBezTo>
                          <a:pt x="7110956" y="6481431"/>
                          <a:pt x="1963265" y="6231978"/>
                          <a:pt x="995902" y="6315074"/>
                        </a:cubicBezTo>
                        <a:cubicBezTo>
                          <a:pt x="392522" y="6222071"/>
                          <a:pt x="-109919" y="5824683"/>
                          <a:pt x="0" y="5262540"/>
                        </a:cubicBezTo>
                        <a:cubicBezTo>
                          <a:pt x="-155994" y="3477839"/>
                          <a:pt x="-60103" y="1487869"/>
                          <a:pt x="0" y="1052533"/>
                        </a:cubicBezTo>
                        <a:close/>
                      </a:path>
                      <a:path w="11260018" h="6315074" fill="none" stroke="0" extrusionOk="0">
                        <a:moveTo>
                          <a:pt x="0" y="1052533"/>
                        </a:moveTo>
                        <a:cubicBezTo>
                          <a:pt x="2980" y="470090"/>
                          <a:pt x="529958" y="28373"/>
                          <a:pt x="995902" y="0"/>
                        </a:cubicBezTo>
                        <a:cubicBezTo>
                          <a:pt x="2130063" y="-140222"/>
                          <a:pt x="8578029" y="7581"/>
                          <a:pt x="10264116" y="0"/>
                        </a:cubicBezTo>
                        <a:cubicBezTo>
                          <a:pt x="10833745" y="-51636"/>
                          <a:pt x="11334971" y="564408"/>
                          <a:pt x="11260018" y="1052533"/>
                        </a:cubicBezTo>
                        <a:cubicBezTo>
                          <a:pt x="11373961" y="2454224"/>
                          <a:pt x="11168259" y="3711114"/>
                          <a:pt x="11260018" y="5262540"/>
                        </a:cubicBezTo>
                        <a:cubicBezTo>
                          <a:pt x="11263346" y="5870022"/>
                          <a:pt x="10741095" y="6342810"/>
                          <a:pt x="10264116" y="6315074"/>
                        </a:cubicBezTo>
                        <a:cubicBezTo>
                          <a:pt x="6473863" y="6182236"/>
                          <a:pt x="2524419" y="6001725"/>
                          <a:pt x="995902" y="6315074"/>
                        </a:cubicBezTo>
                        <a:cubicBezTo>
                          <a:pt x="430062" y="6417711"/>
                          <a:pt x="-106643" y="5838602"/>
                          <a:pt x="0" y="5262540"/>
                        </a:cubicBezTo>
                        <a:cubicBezTo>
                          <a:pt x="-149288" y="4486875"/>
                          <a:pt x="-191524" y="2595380"/>
                          <a:pt x="0" y="105253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1B4E232-C31B-AB6D-AB33-88462D250024}"/>
              </a:ext>
            </a:extLst>
          </p:cNvPr>
          <p:cNvGrpSpPr/>
          <p:nvPr/>
        </p:nvGrpSpPr>
        <p:grpSpPr>
          <a:xfrm>
            <a:off x="1115705" y="424552"/>
            <a:ext cx="605826" cy="830997"/>
            <a:chOff x="3174278" y="237323"/>
            <a:chExt cx="605826" cy="83099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AF9F95C-83B4-9EBF-EF4D-8013A4A843AC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D027040-F684-4567-EA1E-64687C716F1A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099DA2D-6182-D1BA-86BA-127FEA9A3B3D}"/>
              </a:ext>
            </a:extLst>
          </p:cNvPr>
          <p:cNvSpPr txBox="1"/>
          <p:nvPr/>
        </p:nvSpPr>
        <p:spPr>
          <a:xfrm>
            <a:off x="1775900" y="492411"/>
            <a:ext cx="9979220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Việt đã tô màu 6 bông hoa, còn 4 bông hoa chưa tô màu. Hỏi số bông hoa chưa tô màu kém số bông hoa đã tô màu mấy bông? </a:t>
            </a:r>
            <a:endParaRPr kumimoji="0" lang="en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9EB9415-186A-0D68-7CB6-E5976C67FE6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025" y="1510429"/>
            <a:ext cx="4878976" cy="228482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F152EF2-B773-DEE7-573C-900F90486418}"/>
              </a:ext>
            </a:extLst>
          </p:cNvPr>
          <p:cNvGrpSpPr/>
          <p:nvPr/>
        </p:nvGrpSpPr>
        <p:grpSpPr>
          <a:xfrm>
            <a:off x="1721531" y="3718675"/>
            <a:ext cx="8748937" cy="2839826"/>
            <a:chOff x="752918" y="2763643"/>
            <a:chExt cx="8748937" cy="283982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95879F8-F52F-71E7-35A7-2A46ED486827}"/>
                </a:ext>
              </a:extLst>
            </p:cNvPr>
            <p:cNvSpPr/>
            <p:nvPr/>
          </p:nvSpPr>
          <p:spPr>
            <a:xfrm>
              <a:off x="752918" y="2763643"/>
              <a:ext cx="8748937" cy="28007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giải</a:t>
              </a:r>
              <a:endParaRPr kumimoji="0" lang="en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bông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hoa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chưa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tô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kém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bông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hoa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đã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tô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bông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endPara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-   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	    =  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	 (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bông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Đáp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:           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bông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hoa</a:t>
              </a:r>
              <a:endPara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Rounded Rectangle 64">
              <a:extLst>
                <a:ext uri="{FF2B5EF4-FFF2-40B4-BE49-F238E27FC236}">
                  <a16:creationId xmlns:a16="http://schemas.microsoft.com/office/drawing/2014/main" id="{847EA6AB-E297-3F30-F214-C8A6703BB245}"/>
                </a:ext>
              </a:extLst>
            </p:cNvPr>
            <p:cNvSpPr/>
            <p:nvPr/>
          </p:nvSpPr>
          <p:spPr>
            <a:xfrm>
              <a:off x="2536120" y="4047111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8" name="Rounded Rectangle 65">
              <a:extLst>
                <a:ext uri="{FF2B5EF4-FFF2-40B4-BE49-F238E27FC236}">
                  <a16:creationId xmlns:a16="http://schemas.microsoft.com/office/drawing/2014/main" id="{8AF7C18F-25B9-EE5B-2CC0-CADC24E83F0E}"/>
                </a:ext>
              </a:extLst>
            </p:cNvPr>
            <p:cNvSpPr/>
            <p:nvPr/>
          </p:nvSpPr>
          <p:spPr>
            <a:xfrm>
              <a:off x="3784805" y="4047111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9" name="Rounded Rectangle 67">
              <a:extLst>
                <a:ext uri="{FF2B5EF4-FFF2-40B4-BE49-F238E27FC236}">
                  <a16:creationId xmlns:a16="http://schemas.microsoft.com/office/drawing/2014/main" id="{2E8B89B2-6767-7B7F-519C-E7CD36E75D94}"/>
                </a:ext>
              </a:extLst>
            </p:cNvPr>
            <p:cNvSpPr/>
            <p:nvPr/>
          </p:nvSpPr>
          <p:spPr>
            <a:xfrm>
              <a:off x="5189140" y="4047111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20" name="Rounded Rectangle 69">
              <a:extLst>
                <a:ext uri="{FF2B5EF4-FFF2-40B4-BE49-F238E27FC236}">
                  <a16:creationId xmlns:a16="http://schemas.microsoft.com/office/drawing/2014/main" id="{A778C291-298A-E3A6-53BA-C9EF6C580E2E}"/>
                </a:ext>
              </a:extLst>
            </p:cNvPr>
            <p:cNvSpPr/>
            <p:nvPr/>
          </p:nvSpPr>
          <p:spPr>
            <a:xfrm>
              <a:off x="4639565" y="4927830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21" name="Rounded Rectangle 71">
            <a:extLst>
              <a:ext uri="{FF2B5EF4-FFF2-40B4-BE49-F238E27FC236}">
                <a16:creationId xmlns:a16="http://schemas.microsoft.com/office/drawing/2014/main" id="{E4A830EB-9572-22E0-B148-38CE25F77CF4}"/>
              </a:ext>
            </a:extLst>
          </p:cNvPr>
          <p:cNvSpPr/>
          <p:nvPr/>
        </p:nvSpPr>
        <p:spPr>
          <a:xfrm>
            <a:off x="3506221" y="5002143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</a:p>
        </p:txBody>
      </p:sp>
      <p:sp>
        <p:nvSpPr>
          <p:cNvPr id="22" name="Rounded Rectangle 73">
            <a:extLst>
              <a:ext uri="{FF2B5EF4-FFF2-40B4-BE49-F238E27FC236}">
                <a16:creationId xmlns:a16="http://schemas.microsoft.com/office/drawing/2014/main" id="{499464ED-52B2-201C-2940-86C72ABC0F24}"/>
              </a:ext>
            </a:extLst>
          </p:cNvPr>
          <p:cNvSpPr/>
          <p:nvPr/>
        </p:nvSpPr>
        <p:spPr>
          <a:xfrm>
            <a:off x="4751697" y="5000524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  <p:sp>
        <p:nvSpPr>
          <p:cNvPr id="23" name="Rounded Rectangle 75">
            <a:extLst>
              <a:ext uri="{FF2B5EF4-FFF2-40B4-BE49-F238E27FC236}">
                <a16:creationId xmlns:a16="http://schemas.microsoft.com/office/drawing/2014/main" id="{04F28B0D-6D4F-886A-E5FE-1A8CB40C5FC9}"/>
              </a:ext>
            </a:extLst>
          </p:cNvPr>
          <p:cNvSpPr/>
          <p:nvPr/>
        </p:nvSpPr>
        <p:spPr>
          <a:xfrm>
            <a:off x="6155513" y="5000523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24" name="Rounded Rectangle 77">
            <a:extLst>
              <a:ext uri="{FF2B5EF4-FFF2-40B4-BE49-F238E27FC236}">
                <a16:creationId xmlns:a16="http://schemas.microsoft.com/office/drawing/2014/main" id="{B2D4E339-DBD3-A96C-563C-572F9CA36E13}"/>
              </a:ext>
            </a:extLst>
          </p:cNvPr>
          <p:cNvSpPr/>
          <p:nvPr/>
        </p:nvSpPr>
        <p:spPr>
          <a:xfrm>
            <a:off x="5608178" y="5875378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0A12D7D-4422-8310-56FE-81E752C78580}"/>
              </a:ext>
            </a:extLst>
          </p:cNvPr>
          <p:cNvCxnSpPr>
            <a:cxnSpLocks/>
          </p:cNvCxnSpPr>
          <p:nvPr/>
        </p:nvCxnSpPr>
        <p:spPr>
          <a:xfrm>
            <a:off x="2712720" y="1018433"/>
            <a:ext cx="28954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F14F325-F49B-5EE5-6F57-331DD68494F5}"/>
              </a:ext>
            </a:extLst>
          </p:cNvPr>
          <p:cNvCxnSpPr>
            <a:cxnSpLocks/>
          </p:cNvCxnSpPr>
          <p:nvPr/>
        </p:nvCxnSpPr>
        <p:spPr>
          <a:xfrm>
            <a:off x="6461760" y="1038753"/>
            <a:ext cx="34848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7461A9C-05E4-AE31-6D65-D38E67BC5D10}"/>
              </a:ext>
            </a:extLst>
          </p:cNvPr>
          <p:cNvCxnSpPr>
            <a:cxnSpLocks/>
          </p:cNvCxnSpPr>
          <p:nvPr/>
        </p:nvCxnSpPr>
        <p:spPr>
          <a:xfrm>
            <a:off x="1936115" y="1529009"/>
            <a:ext cx="88798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69455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1" grpId="0" animBg="1"/>
      <p:bldP spid="22" grpId="0" animBg="1"/>
      <p:bldP spid="23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1260018"/>
              <a:gd name="connsiteY0" fmla="*/ 995902 h 5975293"/>
              <a:gd name="connsiteX1" fmla="*/ 995902 w 11260018"/>
              <a:gd name="connsiteY1" fmla="*/ 0 h 5975293"/>
              <a:gd name="connsiteX2" fmla="*/ 10264116 w 11260018"/>
              <a:gd name="connsiteY2" fmla="*/ 0 h 5975293"/>
              <a:gd name="connsiteX3" fmla="*/ 11260018 w 11260018"/>
              <a:gd name="connsiteY3" fmla="*/ 995902 h 5975293"/>
              <a:gd name="connsiteX4" fmla="*/ 11260018 w 11260018"/>
              <a:gd name="connsiteY4" fmla="*/ 4979391 h 5975293"/>
              <a:gd name="connsiteX5" fmla="*/ 10264116 w 11260018"/>
              <a:gd name="connsiteY5" fmla="*/ 5975293 h 5975293"/>
              <a:gd name="connsiteX6" fmla="*/ 995902 w 11260018"/>
              <a:gd name="connsiteY6" fmla="*/ 5975293 h 5975293"/>
              <a:gd name="connsiteX7" fmla="*/ 0 w 11260018"/>
              <a:gd name="connsiteY7" fmla="*/ 4979391 h 5975293"/>
              <a:gd name="connsiteX8" fmla="*/ 0 w 11260018"/>
              <a:gd name="connsiteY8" fmla="*/ 995902 h 597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60018" h="5975293" fill="none" extrusionOk="0">
                <a:moveTo>
                  <a:pt x="0" y="995902"/>
                </a:moveTo>
                <a:cubicBezTo>
                  <a:pt x="-16575" y="446912"/>
                  <a:pt x="440155" y="32516"/>
                  <a:pt x="995902" y="0"/>
                </a:cubicBezTo>
                <a:cubicBezTo>
                  <a:pt x="1975286" y="77600"/>
                  <a:pt x="8259790" y="-27269"/>
                  <a:pt x="10264116" y="0"/>
                </a:cubicBezTo>
                <a:cubicBezTo>
                  <a:pt x="10839048" y="-32862"/>
                  <a:pt x="11346465" y="471330"/>
                  <a:pt x="11260018" y="995902"/>
                </a:cubicBezTo>
                <a:cubicBezTo>
                  <a:pt x="11369018" y="2397690"/>
                  <a:pt x="11181809" y="3662954"/>
                  <a:pt x="11260018" y="4979391"/>
                </a:cubicBezTo>
                <a:cubicBezTo>
                  <a:pt x="11248714" y="5524990"/>
                  <a:pt x="10791065" y="5985468"/>
                  <a:pt x="10264116" y="5975293"/>
                </a:cubicBezTo>
                <a:cubicBezTo>
                  <a:pt x="6343604" y="6024470"/>
                  <a:pt x="2674462" y="5852591"/>
                  <a:pt x="995902" y="5975293"/>
                </a:cubicBezTo>
                <a:cubicBezTo>
                  <a:pt x="432216" y="6080238"/>
                  <a:pt x="-17011" y="5544059"/>
                  <a:pt x="0" y="4979391"/>
                </a:cubicBezTo>
                <a:cubicBezTo>
                  <a:pt x="47022" y="4427705"/>
                  <a:pt x="104569" y="2451177"/>
                  <a:pt x="0" y="995902"/>
                </a:cubicBezTo>
                <a:close/>
              </a:path>
              <a:path w="11260018" h="5975293" stroke="0" extrusionOk="0">
                <a:moveTo>
                  <a:pt x="0" y="995902"/>
                </a:moveTo>
                <a:cubicBezTo>
                  <a:pt x="47848" y="440412"/>
                  <a:pt x="463615" y="-1183"/>
                  <a:pt x="995902" y="0"/>
                </a:cubicBezTo>
                <a:cubicBezTo>
                  <a:pt x="4494241" y="-129276"/>
                  <a:pt x="6229639" y="-77778"/>
                  <a:pt x="10264116" y="0"/>
                </a:cubicBezTo>
                <a:cubicBezTo>
                  <a:pt x="10797082" y="-54371"/>
                  <a:pt x="11244964" y="532685"/>
                  <a:pt x="11260018" y="995902"/>
                </a:cubicBezTo>
                <a:cubicBezTo>
                  <a:pt x="11341617" y="2800928"/>
                  <a:pt x="11414318" y="4135354"/>
                  <a:pt x="11260018" y="4979391"/>
                </a:cubicBezTo>
                <a:cubicBezTo>
                  <a:pt x="11291275" y="5595331"/>
                  <a:pt x="10736186" y="6001785"/>
                  <a:pt x="10264116" y="5975293"/>
                </a:cubicBezTo>
                <a:cubicBezTo>
                  <a:pt x="7296398" y="6019513"/>
                  <a:pt x="2111005" y="5945911"/>
                  <a:pt x="995902" y="5975293"/>
                </a:cubicBezTo>
                <a:cubicBezTo>
                  <a:pt x="420294" y="5876981"/>
                  <a:pt x="-33935" y="5521569"/>
                  <a:pt x="0" y="4979391"/>
                </a:cubicBezTo>
                <a:cubicBezTo>
                  <a:pt x="-159954" y="3332657"/>
                  <a:pt x="22140" y="1403005"/>
                  <a:pt x="0" y="99590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47D7F5E-3593-8276-620A-1B42A3510F14}"/>
              </a:ext>
            </a:extLst>
          </p:cNvPr>
          <p:cNvGrpSpPr/>
          <p:nvPr/>
        </p:nvGrpSpPr>
        <p:grpSpPr>
          <a:xfrm>
            <a:off x="755150" y="590493"/>
            <a:ext cx="605826" cy="830997"/>
            <a:chOff x="3174278" y="237323"/>
            <a:chExt cx="605826" cy="83099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F9EDE24-0B63-E931-8B72-B1946D203B9B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ECEFC72-BF35-CBE2-817C-D51E3F1A4116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4BE13B3-DD98-7683-3E33-1EDCFF1C8E3B}"/>
              </a:ext>
            </a:extLst>
          </p:cNvPr>
          <p:cNvSpPr txBox="1"/>
          <p:nvPr/>
        </p:nvSpPr>
        <p:spPr>
          <a:xfrm>
            <a:off x="1371601" y="713605"/>
            <a:ext cx="10048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Mai 7 tuổi, bố 38 tuổi. Hỏi bố hơn Mai bao nhiêu tuổi?</a:t>
            </a: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4" name="Picture 2" descr="Dad admire his daughter character cartoon Vector Image">
            <a:extLst>
              <a:ext uri="{FF2B5EF4-FFF2-40B4-BE49-F238E27FC236}">
                <a16:creationId xmlns:a16="http://schemas.microsoft.com/office/drawing/2014/main" id="{E23FF596-EC88-8E75-E78E-B19B5C8004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9"/>
          <a:stretch/>
        </p:blipFill>
        <p:spPr bwMode="auto">
          <a:xfrm>
            <a:off x="620484" y="1672018"/>
            <a:ext cx="4503057" cy="4434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3D039BB-B28F-783F-DEC6-D3DE50CF701C}"/>
              </a:ext>
            </a:extLst>
          </p:cNvPr>
          <p:cNvGrpSpPr/>
          <p:nvPr/>
        </p:nvGrpSpPr>
        <p:grpSpPr>
          <a:xfrm>
            <a:off x="4018190" y="1816154"/>
            <a:ext cx="7553326" cy="3225691"/>
            <a:chOff x="779632" y="2533675"/>
            <a:chExt cx="7553326" cy="322569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D2AFB19-6258-79E4-790E-620BC91F7135}"/>
                </a:ext>
              </a:extLst>
            </p:cNvPr>
            <p:cNvSpPr/>
            <p:nvPr/>
          </p:nvSpPr>
          <p:spPr>
            <a:xfrm>
              <a:off x="779632" y="2533675"/>
              <a:ext cx="7553326" cy="32008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giải</a:t>
              </a:r>
              <a:endPara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Bố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hơn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Mai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tuổi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    -  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	  =  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	        (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tuổi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Đáp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:           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tuổi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Rounded Rectangle 36">
              <a:extLst>
                <a:ext uri="{FF2B5EF4-FFF2-40B4-BE49-F238E27FC236}">
                  <a16:creationId xmlns:a16="http://schemas.microsoft.com/office/drawing/2014/main" id="{26AF9CC9-585D-44A7-E1DE-C2D38F99475D}"/>
                </a:ext>
              </a:extLst>
            </p:cNvPr>
            <p:cNvSpPr/>
            <p:nvPr/>
          </p:nvSpPr>
          <p:spPr>
            <a:xfrm>
              <a:off x="2271717" y="4032122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8" name="Rounded Rectangle 37">
              <a:extLst>
                <a:ext uri="{FF2B5EF4-FFF2-40B4-BE49-F238E27FC236}">
                  <a16:creationId xmlns:a16="http://schemas.microsoft.com/office/drawing/2014/main" id="{33C47582-B40A-57B0-F734-AF704298A372}"/>
                </a:ext>
              </a:extLst>
            </p:cNvPr>
            <p:cNvSpPr/>
            <p:nvPr/>
          </p:nvSpPr>
          <p:spPr>
            <a:xfrm>
              <a:off x="3592143" y="4032122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9" name="Rounded Rectangle 38">
              <a:extLst>
                <a:ext uri="{FF2B5EF4-FFF2-40B4-BE49-F238E27FC236}">
                  <a16:creationId xmlns:a16="http://schemas.microsoft.com/office/drawing/2014/main" id="{B0A9291C-CDE1-B242-A12D-D8516AB89FF4}"/>
                </a:ext>
              </a:extLst>
            </p:cNvPr>
            <p:cNvSpPr/>
            <p:nvPr/>
          </p:nvSpPr>
          <p:spPr>
            <a:xfrm>
              <a:off x="4928684" y="4032121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20" name="Rounded Rectangle 39">
              <a:extLst>
                <a:ext uri="{FF2B5EF4-FFF2-40B4-BE49-F238E27FC236}">
                  <a16:creationId xmlns:a16="http://schemas.microsoft.com/office/drawing/2014/main" id="{7F05D272-5518-9113-2759-0A5217533AFC}"/>
                </a:ext>
              </a:extLst>
            </p:cNvPr>
            <p:cNvSpPr/>
            <p:nvPr/>
          </p:nvSpPr>
          <p:spPr>
            <a:xfrm>
              <a:off x="4539962" y="5083727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21" name="Rounded Rectangle 40">
            <a:extLst>
              <a:ext uri="{FF2B5EF4-FFF2-40B4-BE49-F238E27FC236}">
                <a16:creationId xmlns:a16="http://schemas.microsoft.com/office/drawing/2014/main" id="{9B6915E5-B9DD-F239-6888-D03BCE5FBFC4}"/>
              </a:ext>
            </a:extLst>
          </p:cNvPr>
          <p:cNvSpPr/>
          <p:nvPr/>
        </p:nvSpPr>
        <p:spPr>
          <a:xfrm>
            <a:off x="5362465" y="3289786"/>
            <a:ext cx="826078" cy="70646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38</a:t>
            </a:r>
          </a:p>
        </p:txBody>
      </p:sp>
      <p:sp>
        <p:nvSpPr>
          <p:cNvPr id="22" name="Rounded Rectangle 41">
            <a:extLst>
              <a:ext uri="{FF2B5EF4-FFF2-40B4-BE49-F238E27FC236}">
                <a16:creationId xmlns:a16="http://schemas.microsoft.com/office/drawing/2014/main" id="{3420C295-E0B7-FAFB-55A2-742D61050941}"/>
              </a:ext>
            </a:extLst>
          </p:cNvPr>
          <p:cNvSpPr/>
          <p:nvPr/>
        </p:nvSpPr>
        <p:spPr>
          <a:xfrm>
            <a:off x="6829537" y="3275212"/>
            <a:ext cx="679431" cy="7210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</a:t>
            </a:r>
          </a:p>
        </p:txBody>
      </p:sp>
      <p:sp>
        <p:nvSpPr>
          <p:cNvPr id="23" name="Rounded Rectangle 42">
            <a:extLst>
              <a:ext uri="{FF2B5EF4-FFF2-40B4-BE49-F238E27FC236}">
                <a16:creationId xmlns:a16="http://schemas.microsoft.com/office/drawing/2014/main" id="{CA7822F4-E93D-991F-98EB-4ADDF9E4436A}"/>
              </a:ext>
            </a:extLst>
          </p:cNvPr>
          <p:cNvSpPr/>
          <p:nvPr/>
        </p:nvSpPr>
        <p:spPr>
          <a:xfrm>
            <a:off x="8166078" y="3289787"/>
            <a:ext cx="855259" cy="70646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31</a:t>
            </a:r>
          </a:p>
        </p:txBody>
      </p:sp>
      <p:sp>
        <p:nvSpPr>
          <p:cNvPr id="24" name="Rounded Rectangle 43">
            <a:extLst>
              <a:ext uri="{FF2B5EF4-FFF2-40B4-BE49-F238E27FC236}">
                <a16:creationId xmlns:a16="http://schemas.microsoft.com/office/drawing/2014/main" id="{409731B7-B95E-2DCA-DE0A-5204364599FA}"/>
              </a:ext>
            </a:extLst>
          </p:cNvPr>
          <p:cNvSpPr/>
          <p:nvPr/>
        </p:nvSpPr>
        <p:spPr>
          <a:xfrm>
            <a:off x="7677645" y="4366204"/>
            <a:ext cx="829312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26453937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1" grpId="0" animBg="1"/>
      <p:bldP spid="22" grpId="0" animBg="1"/>
      <p:bldP spid="23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1260018"/>
              <a:gd name="connsiteY0" fmla="*/ 995902 h 5975293"/>
              <a:gd name="connsiteX1" fmla="*/ 995902 w 11260018"/>
              <a:gd name="connsiteY1" fmla="*/ 0 h 5975293"/>
              <a:gd name="connsiteX2" fmla="*/ 10264116 w 11260018"/>
              <a:gd name="connsiteY2" fmla="*/ 0 h 5975293"/>
              <a:gd name="connsiteX3" fmla="*/ 11260018 w 11260018"/>
              <a:gd name="connsiteY3" fmla="*/ 995902 h 5975293"/>
              <a:gd name="connsiteX4" fmla="*/ 11260018 w 11260018"/>
              <a:gd name="connsiteY4" fmla="*/ 4979391 h 5975293"/>
              <a:gd name="connsiteX5" fmla="*/ 10264116 w 11260018"/>
              <a:gd name="connsiteY5" fmla="*/ 5975293 h 5975293"/>
              <a:gd name="connsiteX6" fmla="*/ 995902 w 11260018"/>
              <a:gd name="connsiteY6" fmla="*/ 5975293 h 5975293"/>
              <a:gd name="connsiteX7" fmla="*/ 0 w 11260018"/>
              <a:gd name="connsiteY7" fmla="*/ 4979391 h 5975293"/>
              <a:gd name="connsiteX8" fmla="*/ 0 w 11260018"/>
              <a:gd name="connsiteY8" fmla="*/ 995902 h 597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60018" h="5975293" fill="none" extrusionOk="0">
                <a:moveTo>
                  <a:pt x="0" y="995902"/>
                </a:moveTo>
                <a:cubicBezTo>
                  <a:pt x="-16575" y="446912"/>
                  <a:pt x="440155" y="32516"/>
                  <a:pt x="995902" y="0"/>
                </a:cubicBezTo>
                <a:cubicBezTo>
                  <a:pt x="1975286" y="77600"/>
                  <a:pt x="8259790" y="-27269"/>
                  <a:pt x="10264116" y="0"/>
                </a:cubicBezTo>
                <a:cubicBezTo>
                  <a:pt x="10839048" y="-32862"/>
                  <a:pt x="11346465" y="471330"/>
                  <a:pt x="11260018" y="995902"/>
                </a:cubicBezTo>
                <a:cubicBezTo>
                  <a:pt x="11369018" y="2397690"/>
                  <a:pt x="11181809" y="3662954"/>
                  <a:pt x="11260018" y="4979391"/>
                </a:cubicBezTo>
                <a:cubicBezTo>
                  <a:pt x="11248714" y="5524990"/>
                  <a:pt x="10791065" y="5985468"/>
                  <a:pt x="10264116" y="5975293"/>
                </a:cubicBezTo>
                <a:cubicBezTo>
                  <a:pt x="6343604" y="6024470"/>
                  <a:pt x="2674462" y="5852591"/>
                  <a:pt x="995902" y="5975293"/>
                </a:cubicBezTo>
                <a:cubicBezTo>
                  <a:pt x="432216" y="6080238"/>
                  <a:pt x="-17011" y="5544059"/>
                  <a:pt x="0" y="4979391"/>
                </a:cubicBezTo>
                <a:cubicBezTo>
                  <a:pt x="47022" y="4427705"/>
                  <a:pt x="104569" y="2451177"/>
                  <a:pt x="0" y="995902"/>
                </a:cubicBezTo>
                <a:close/>
              </a:path>
              <a:path w="11260018" h="5975293" stroke="0" extrusionOk="0">
                <a:moveTo>
                  <a:pt x="0" y="995902"/>
                </a:moveTo>
                <a:cubicBezTo>
                  <a:pt x="47848" y="440412"/>
                  <a:pt x="463615" y="-1183"/>
                  <a:pt x="995902" y="0"/>
                </a:cubicBezTo>
                <a:cubicBezTo>
                  <a:pt x="4494241" y="-129276"/>
                  <a:pt x="6229639" y="-77778"/>
                  <a:pt x="10264116" y="0"/>
                </a:cubicBezTo>
                <a:cubicBezTo>
                  <a:pt x="10797082" y="-54371"/>
                  <a:pt x="11244964" y="532685"/>
                  <a:pt x="11260018" y="995902"/>
                </a:cubicBezTo>
                <a:cubicBezTo>
                  <a:pt x="11341617" y="2800928"/>
                  <a:pt x="11414318" y="4135354"/>
                  <a:pt x="11260018" y="4979391"/>
                </a:cubicBezTo>
                <a:cubicBezTo>
                  <a:pt x="11291275" y="5595331"/>
                  <a:pt x="10736186" y="6001785"/>
                  <a:pt x="10264116" y="5975293"/>
                </a:cubicBezTo>
                <a:cubicBezTo>
                  <a:pt x="7296398" y="6019513"/>
                  <a:pt x="2111005" y="5945911"/>
                  <a:pt x="995902" y="5975293"/>
                </a:cubicBezTo>
                <a:cubicBezTo>
                  <a:pt x="420294" y="5876981"/>
                  <a:pt x="-33935" y="5521569"/>
                  <a:pt x="0" y="4979391"/>
                </a:cubicBezTo>
                <a:cubicBezTo>
                  <a:pt x="-159954" y="3332657"/>
                  <a:pt x="22140" y="1403005"/>
                  <a:pt x="0" y="99590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FFFE4C-648B-1376-9355-C0494C3F2CB0}"/>
              </a:ext>
            </a:extLst>
          </p:cNvPr>
          <p:cNvSpPr txBox="1"/>
          <p:nvPr/>
        </p:nvSpPr>
        <p:spPr>
          <a:xfrm>
            <a:off x="1271730" y="671160"/>
            <a:ext cx="102249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Một trường học có 5 thùng đựng rác tái chế và 10 thùng đựng rác khác. Hỏi số thùng đựng rác khác hơn số thùng đựng rác tái chế mấy thùng?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FDD4235-C8FF-A25E-BC8A-4AE4CA6911E5}"/>
              </a:ext>
            </a:extLst>
          </p:cNvPr>
          <p:cNvGrpSpPr/>
          <p:nvPr/>
        </p:nvGrpSpPr>
        <p:grpSpPr>
          <a:xfrm>
            <a:off x="608284" y="694585"/>
            <a:ext cx="605826" cy="830997"/>
            <a:chOff x="3174278" y="237323"/>
            <a:chExt cx="605826" cy="830997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C4772AF-4EE6-A434-A74D-9D9B5892340F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9975768-2BAB-96E6-828B-B270A37B878E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5BCEB69-1089-F5DF-DC89-F4F9643457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05" y="2580030"/>
            <a:ext cx="10976295" cy="314564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04D6316-6D42-A100-118D-5960B0813682}"/>
              </a:ext>
            </a:extLst>
          </p:cNvPr>
          <p:cNvGrpSpPr/>
          <p:nvPr/>
        </p:nvGrpSpPr>
        <p:grpSpPr>
          <a:xfrm>
            <a:off x="911197" y="2509011"/>
            <a:ext cx="10799397" cy="3170099"/>
            <a:chOff x="752918" y="2763643"/>
            <a:chExt cx="10799397" cy="317009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EEFA675-C0C1-593A-223F-0FA308509848}"/>
                </a:ext>
              </a:extLst>
            </p:cNvPr>
            <p:cNvSpPr/>
            <p:nvPr/>
          </p:nvSpPr>
          <p:spPr>
            <a:xfrm>
              <a:off x="752918" y="2763643"/>
              <a:ext cx="10799397" cy="31700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giải</a:t>
              </a:r>
              <a:endPara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Số thùng đựng rác khác hơn số thùng đựng rác tái chế số thùng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-   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	          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=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 	 (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thùng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Đáp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          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thùng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Rounded Rectangle 12">
              <a:extLst>
                <a:ext uri="{FF2B5EF4-FFF2-40B4-BE49-F238E27FC236}">
                  <a16:creationId xmlns:a16="http://schemas.microsoft.com/office/drawing/2014/main" id="{196A9176-C04B-6A80-A3F5-D06A9A81BE6A}"/>
                </a:ext>
              </a:extLst>
            </p:cNvPr>
            <p:cNvSpPr/>
            <p:nvPr/>
          </p:nvSpPr>
          <p:spPr>
            <a:xfrm>
              <a:off x="2698297" y="4246191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8" name="Rounded Rectangle 13">
              <a:extLst>
                <a:ext uri="{FF2B5EF4-FFF2-40B4-BE49-F238E27FC236}">
                  <a16:creationId xmlns:a16="http://schemas.microsoft.com/office/drawing/2014/main" id="{7C9F1511-6F3D-F282-ABAE-A561767B1208}"/>
                </a:ext>
              </a:extLst>
            </p:cNvPr>
            <p:cNvSpPr/>
            <p:nvPr/>
          </p:nvSpPr>
          <p:spPr>
            <a:xfrm>
              <a:off x="4570217" y="4246190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9" name="Rounded Rectangle 14">
              <a:extLst>
                <a:ext uri="{FF2B5EF4-FFF2-40B4-BE49-F238E27FC236}">
                  <a16:creationId xmlns:a16="http://schemas.microsoft.com/office/drawing/2014/main" id="{D89DE15B-C7D8-B141-6B24-59957F94C7FE}"/>
                </a:ext>
              </a:extLst>
            </p:cNvPr>
            <p:cNvSpPr/>
            <p:nvPr/>
          </p:nvSpPr>
          <p:spPr>
            <a:xfrm>
              <a:off x="6515596" y="4246189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20" name="Rounded Rectangle 15">
              <a:extLst>
                <a:ext uri="{FF2B5EF4-FFF2-40B4-BE49-F238E27FC236}">
                  <a16:creationId xmlns:a16="http://schemas.microsoft.com/office/drawing/2014/main" id="{948C16B8-1679-A205-1EB5-F2F499722250}"/>
                </a:ext>
              </a:extLst>
            </p:cNvPr>
            <p:cNvSpPr/>
            <p:nvPr/>
          </p:nvSpPr>
          <p:spPr>
            <a:xfrm>
              <a:off x="5989268" y="5228996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21" name="Rounded Rectangle 16">
            <a:extLst>
              <a:ext uri="{FF2B5EF4-FFF2-40B4-BE49-F238E27FC236}">
                <a16:creationId xmlns:a16="http://schemas.microsoft.com/office/drawing/2014/main" id="{BCBB0FFE-A9AF-79C0-F19B-65D6C38CDA76}"/>
              </a:ext>
            </a:extLst>
          </p:cNvPr>
          <p:cNvSpPr/>
          <p:nvPr/>
        </p:nvSpPr>
        <p:spPr>
          <a:xfrm>
            <a:off x="2667745" y="3979908"/>
            <a:ext cx="855477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10</a:t>
            </a:r>
          </a:p>
        </p:txBody>
      </p:sp>
      <p:sp>
        <p:nvSpPr>
          <p:cNvPr id="22" name="Rounded Rectangle 17">
            <a:extLst>
              <a:ext uri="{FF2B5EF4-FFF2-40B4-BE49-F238E27FC236}">
                <a16:creationId xmlns:a16="http://schemas.microsoft.com/office/drawing/2014/main" id="{09C1BFFB-5CC7-4A69-CCA8-68D79569DDAD}"/>
              </a:ext>
            </a:extLst>
          </p:cNvPr>
          <p:cNvSpPr/>
          <p:nvPr/>
        </p:nvSpPr>
        <p:spPr>
          <a:xfrm>
            <a:off x="4711994" y="3979907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23" name="Rounded Rectangle 18">
            <a:extLst>
              <a:ext uri="{FF2B5EF4-FFF2-40B4-BE49-F238E27FC236}">
                <a16:creationId xmlns:a16="http://schemas.microsoft.com/office/drawing/2014/main" id="{71EB5DE3-A3B9-CF6D-6E1E-97EFA8FF4F40}"/>
              </a:ext>
            </a:extLst>
          </p:cNvPr>
          <p:cNvSpPr/>
          <p:nvPr/>
        </p:nvSpPr>
        <p:spPr>
          <a:xfrm>
            <a:off x="6660427" y="3979907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24" name="Rounded Rectangle 19">
            <a:extLst>
              <a:ext uri="{FF2B5EF4-FFF2-40B4-BE49-F238E27FC236}">
                <a16:creationId xmlns:a16="http://schemas.microsoft.com/office/drawing/2014/main" id="{54FED2B6-8334-2F04-80B2-937779BF7FAB}"/>
              </a:ext>
            </a:extLst>
          </p:cNvPr>
          <p:cNvSpPr/>
          <p:nvPr/>
        </p:nvSpPr>
        <p:spPr>
          <a:xfrm>
            <a:off x="6134099" y="4962715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6086B9B-9F85-DE1A-31DE-33B94E6611B8}"/>
              </a:ext>
            </a:extLst>
          </p:cNvPr>
          <p:cNvCxnSpPr>
            <a:cxnSpLocks/>
          </p:cNvCxnSpPr>
          <p:nvPr/>
        </p:nvCxnSpPr>
        <p:spPr>
          <a:xfrm>
            <a:off x="4074795" y="1104158"/>
            <a:ext cx="43072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6DDBE2B-9D5A-CE9B-E2D3-9E420F208487}"/>
              </a:ext>
            </a:extLst>
          </p:cNvPr>
          <p:cNvCxnSpPr>
            <a:cxnSpLocks/>
          </p:cNvCxnSpPr>
          <p:nvPr/>
        </p:nvCxnSpPr>
        <p:spPr>
          <a:xfrm>
            <a:off x="9094470" y="1123208"/>
            <a:ext cx="23831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167419D-4B23-9E85-F603-7093E22168F9}"/>
              </a:ext>
            </a:extLst>
          </p:cNvPr>
          <p:cNvCxnSpPr>
            <a:cxnSpLocks/>
          </p:cNvCxnSpPr>
          <p:nvPr/>
        </p:nvCxnSpPr>
        <p:spPr>
          <a:xfrm>
            <a:off x="1360170" y="1523258"/>
            <a:ext cx="142113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E1449EB-07FB-82BE-381D-23198C386AD7}"/>
              </a:ext>
            </a:extLst>
          </p:cNvPr>
          <p:cNvCxnSpPr>
            <a:cxnSpLocks/>
          </p:cNvCxnSpPr>
          <p:nvPr/>
        </p:nvCxnSpPr>
        <p:spPr>
          <a:xfrm>
            <a:off x="4189095" y="1561358"/>
            <a:ext cx="72313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AE5D9D0-B162-6111-E1AC-38C89DE0E90B}"/>
              </a:ext>
            </a:extLst>
          </p:cNvPr>
          <p:cNvCxnSpPr>
            <a:cxnSpLocks/>
          </p:cNvCxnSpPr>
          <p:nvPr/>
        </p:nvCxnSpPr>
        <p:spPr>
          <a:xfrm>
            <a:off x="1417320" y="2009033"/>
            <a:ext cx="27832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34982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1" grpId="0" animBg="1"/>
      <p:bldP spid="22" grpId="0" animBg="1"/>
      <p:bldP spid="23" grpId="0" animBg="1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iving room with a couch and a rug&#10;&#10;Description automatically generated">
            <a:extLst>
              <a:ext uri="{FF2B5EF4-FFF2-40B4-BE49-F238E27FC236}">
                <a16:creationId xmlns:a16="http://schemas.microsoft.com/office/drawing/2014/main" id="{A0565648-4205-7DFB-2A74-1533954DB0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6" b="63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B00C9B-4592-9947-C40F-0C52B88E8F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897" y="2119026"/>
            <a:ext cx="11229805" cy="220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9803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iving room with a couch and a rug&#10;&#10;Description automatically generated">
            <a:extLst>
              <a:ext uri="{FF2B5EF4-FFF2-40B4-BE49-F238E27FC236}">
                <a16:creationId xmlns:a16="http://schemas.microsoft.com/office/drawing/2014/main" id="{A0565648-4205-7DFB-2A74-1533954DB0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6" b="63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Picture 29" descr="A cartoon of a child wearing a red and white outfit&#10;&#10;Description automatically generated">
            <a:extLst>
              <a:ext uri="{FF2B5EF4-FFF2-40B4-BE49-F238E27FC236}">
                <a16:creationId xmlns:a16="http://schemas.microsoft.com/office/drawing/2014/main" id="{073F4167-C2F7-01CA-3D2C-4C0C21E222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3"/>
          <a:stretch/>
        </p:blipFill>
        <p:spPr>
          <a:xfrm flipH="1">
            <a:off x="502252" y="1676497"/>
            <a:ext cx="4043590" cy="5095778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6DEBFFCF-F30B-9098-4DE9-DBAF0673B571}"/>
              </a:ext>
            </a:extLst>
          </p:cNvPr>
          <p:cNvSpPr/>
          <p:nvPr/>
        </p:nvSpPr>
        <p:spPr>
          <a:xfrm>
            <a:off x="4152900" y="581025"/>
            <a:ext cx="4057650" cy="2219325"/>
          </a:xfrm>
          <a:prstGeom prst="wedgeRoundRectCallout">
            <a:avLst>
              <a:gd name="adj1" fmla="val -27580"/>
              <a:gd name="adj2" fmla="val 62071"/>
              <a:gd name="adj3" fmla="val 16667"/>
            </a:avLst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Em </a:t>
            </a:r>
            <a:r>
              <a:rPr lang="en-US" sz="3600" b="1" dirty="0" err="1"/>
              <a:t>hãy</a:t>
            </a:r>
            <a:r>
              <a:rPr lang="en-US" sz="3600" b="1" dirty="0"/>
              <a:t> </a:t>
            </a:r>
            <a:r>
              <a:rPr lang="en-US" sz="3600" b="1" dirty="0" err="1"/>
              <a:t>nêu</a:t>
            </a:r>
            <a:r>
              <a:rPr lang="en-US" sz="3600" b="1" dirty="0"/>
              <a:t> </a:t>
            </a:r>
            <a:r>
              <a:rPr lang="en-US" sz="3600" b="1" dirty="0" err="1"/>
              <a:t>lại</a:t>
            </a:r>
            <a:r>
              <a:rPr lang="en-US" sz="3600" b="1" dirty="0"/>
              <a:t> </a:t>
            </a:r>
            <a:r>
              <a:rPr lang="en-US" sz="3600" b="1" dirty="0" err="1"/>
              <a:t>các</a:t>
            </a:r>
            <a:r>
              <a:rPr lang="en-US" sz="3600" b="1" dirty="0"/>
              <a:t> </a:t>
            </a:r>
            <a:r>
              <a:rPr lang="en-US" sz="3600" b="1" dirty="0" err="1"/>
              <a:t>bước</a:t>
            </a:r>
            <a:r>
              <a:rPr lang="en-US" sz="3600" b="1" dirty="0"/>
              <a:t> </a:t>
            </a:r>
            <a:r>
              <a:rPr lang="en-US" sz="3600" b="1" dirty="0" err="1"/>
              <a:t>giải</a:t>
            </a:r>
            <a:r>
              <a:rPr lang="en-US" sz="3600" b="1" dirty="0"/>
              <a:t> </a:t>
            </a:r>
            <a:r>
              <a:rPr lang="en-US" sz="3600" b="1" dirty="0" err="1"/>
              <a:t>bài</a:t>
            </a:r>
            <a:r>
              <a:rPr lang="en-US" sz="3600" b="1" dirty="0"/>
              <a:t> </a:t>
            </a:r>
            <a:r>
              <a:rPr lang="en-US" sz="3600" b="1" dirty="0" err="1"/>
              <a:t>toán</a:t>
            </a:r>
            <a:r>
              <a:rPr lang="en-US" sz="3600" b="1" dirty="0"/>
              <a:t> </a:t>
            </a:r>
            <a:r>
              <a:rPr lang="en-US" sz="3600" b="1" dirty="0" err="1"/>
              <a:t>có</a:t>
            </a:r>
            <a:r>
              <a:rPr lang="en-US" sz="3600" b="1" dirty="0"/>
              <a:t> </a:t>
            </a:r>
            <a:r>
              <a:rPr lang="en-US" sz="3600" b="1" dirty="0" err="1"/>
              <a:t>lời</a:t>
            </a:r>
            <a:r>
              <a:rPr lang="en-US" sz="3600" b="1" dirty="0"/>
              <a:t> </a:t>
            </a:r>
            <a:r>
              <a:rPr lang="en-US" sz="3600" b="1" dirty="0" err="1"/>
              <a:t>văn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6230203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ree, palm, plant, resort&#10;&#10;Description automatically generated">
            <a:extLst>
              <a:ext uri="{FF2B5EF4-FFF2-40B4-BE49-F238E27FC236}">
                <a16:creationId xmlns:a16="http://schemas.microsoft.com/office/drawing/2014/main" id="{CAC90E18-9953-C775-EA49-5A3E69E314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00" b="306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7" name="Picture 6" descr="A picture containing mollusk&#10;&#10;Description automatically generated">
            <a:extLst>
              <a:ext uri="{FF2B5EF4-FFF2-40B4-BE49-F238E27FC236}">
                <a16:creationId xmlns:a16="http://schemas.microsoft.com/office/drawing/2014/main" id="{2F033444-05DE-8589-7DBF-E2D659E81C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" t="25742" r="74284" b="23905"/>
          <a:stretch/>
        </p:blipFill>
        <p:spPr>
          <a:xfrm>
            <a:off x="6849490" y="2769005"/>
            <a:ext cx="2483623" cy="3404024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F92C5218-F3BA-641C-81A9-53C46CB3CBA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27" b="95958" l="2018" r="97758">
                        <a14:foregroundMark x1="5093" y1="83064" x2="5093" y2="83064"/>
                        <a14:foregroundMark x1="34465" y1="90420" x2="34465" y2="90420"/>
                        <a14:foregroundMark x1="2018" y1="83872" x2="2018" y2="83872"/>
                        <a14:foregroundMark x1="14350" y1="95958" x2="14350" y2="95958"/>
                        <a14:foregroundMark x1="94363" y1="12652" x2="94363" y2="12652"/>
                        <a14:foregroundMark x1="89398" y1="6103" x2="89398" y2="6103"/>
                        <a14:foregroundMark x1="97758" y1="15562" x2="97758" y2="15562"/>
                        <a14:foregroundMark x1="88405" y1="2627" x2="88405" y2="2627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1012">
            <a:off x="1161199" y="2228543"/>
            <a:ext cx="5658809" cy="4484947"/>
          </a:xfrm>
          <a:prstGeom prst="rect">
            <a:avLst/>
          </a:prstGeom>
        </p:spPr>
      </p:pic>
      <p:pic>
        <p:nvPicPr>
          <p:cNvPr id="1026" name="Picture 2" descr="100+ Sự Nhầm Lẫn &amp; ảnh Nhầm Lẫn miễn phí">
            <a:extLst>
              <a:ext uri="{FF2B5EF4-FFF2-40B4-BE49-F238E27FC236}">
                <a16:creationId xmlns:a16="http://schemas.microsoft.com/office/drawing/2014/main" id="{7D6EE1E6-5A38-849C-F2AA-9092B7A8D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0958">
            <a:off x="8685978" y="2950224"/>
            <a:ext cx="373583" cy="55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D525E68-5878-3CC7-C80C-47F917D35C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8568" y="-1059689"/>
            <a:ext cx="3840813" cy="29385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40D823-4CD3-E3B0-0B6D-CF733886A5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7906" y="1525094"/>
            <a:ext cx="8888738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26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snowy landscape with a tree and buildings in the background&#10;&#10;Description automatically generated">
            <a:extLst>
              <a:ext uri="{FF2B5EF4-FFF2-40B4-BE49-F238E27FC236}">
                <a16:creationId xmlns:a16="http://schemas.microsoft.com/office/drawing/2014/main" id="{80BEFCFC-5377-67CA-CA30-75AA1EE7F0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" y="0"/>
            <a:ext cx="12192000" cy="6858000"/>
          </a:xfrm>
          <a:prstGeom prst="rect">
            <a:avLst/>
          </a:prstGeom>
        </p:spPr>
      </p:pic>
      <p:pic>
        <p:nvPicPr>
          <p:cNvPr id="25" name="Picture 24" descr="A cartoon of a child wearing a red and white outfit&#10;&#10;Description automatically generated">
            <a:extLst>
              <a:ext uri="{FF2B5EF4-FFF2-40B4-BE49-F238E27FC236}">
                <a16:creationId xmlns:a16="http://schemas.microsoft.com/office/drawing/2014/main" id="{1235DC69-B096-82C4-D965-3292CCDEBA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3"/>
          <a:stretch/>
        </p:blipFill>
        <p:spPr>
          <a:xfrm flipH="1">
            <a:off x="-4244699" y="1592712"/>
            <a:ext cx="4043590" cy="50957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B269E1-F1B7-35D0-843D-895C4FC105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3630" y="489982"/>
            <a:ext cx="7242676" cy="35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4143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6 L 0.45377 -0.0039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82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210E4036-645F-0463-8A98-B26353CF23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1" r="2676" b="6235"/>
          <a:stretch/>
        </p:blipFill>
        <p:spPr>
          <a:xfrm>
            <a:off x="0" y="0"/>
            <a:ext cx="12204642" cy="6858000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1E3E545-FDC3-7DD0-D1B7-3DB863B5277E}"/>
              </a:ext>
            </a:extLst>
          </p:cNvPr>
          <p:cNvSpPr/>
          <p:nvPr/>
        </p:nvSpPr>
        <p:spPr>
          <a:xfrm>
            <a:off x="1083468" y="724614"/>
            <a:ext cx="10025063" cy="5371386"/>
          </a:xfrm>
          <a:prstGeom prst="roundRect">
            <a:avLst/>
          </a:prstGeom>
          <a:solidFill>
            <a:srgbClr val="FFFFFF">
              <a:alpha val="89804"/>
            </a:srgbClr>
          </a:solidFill>
          <a:ln w="3810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lowchart: Terminator 4">
            <a:extLst>
              <a:ext uri="{FF2B5EF4-FFF2-40B4-BE49-F238E27FC236}">
                <a16:creationId xmlns:a16="http://schemas.microsoft.com/office/drawing/2014/main" id="{17E22D25-07EE-60F5-47CD-45D74FDD182C}"/>
              </a:ext>
            </a:extLst>
          </p:cNvPr>
          <p:cNvSpPr/>
          <p:nvPr/>
        </p:nvSpPr>
        <p:spPr>
          <a:xfrm>
            <a:off x="4326731" y="108227"/>
            <a:ext cx="3538538" cy="1232774"/>
          </a:xfrm>
          <a:prstGeom prst="flowChartTerminator">
            <a:avLst/>
          </a:prstGeom>
          <a:solidFill>
            <a:srgbClr val="B0EAE2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Below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Luật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endParaRPr kumimoji="0" lang="vi-VN" sz="6000" b="1" i="0" u="none" strike="noStrike" kern="1200" cap="none" spc="0" normalizeH="0" baseline="0" noProof="0" dirty="0">
              <a:ln w="22225">
                <a:solidFill>
                  <a:srgbClr val="ED7D31">
                    <a:lumMod val="50000"/>
                  </a:srgbClr>
                </a:solidFill>
                <a:prstDash val="solid"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DB9E8BD-64F1-FC0C-3E92-56EB97CE08BE}"/>
              </a:ext>
            </a:extLst>
          </p:cNvPr>
          <p:cNvGrpSpPr/>
          <p:nvPr/>
        </p:nvGrpSpPr>
        <p:grpSpPr>
          <a:xfrm>
            <a:off x="1638300" y="1530458"/>
            <a:ext cx="9048750" cy="3785652"/>
            <a:chOff x="1638300" y="1530458"/>
            <a:chExt cx="9048750" cy="378565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1FC62F-8D39-12E2-CAD5-09ADF79104E3}"/>
                </a:ext>
              </a:extLst>
            </p:cNvPr>
            <p:cNvSpPr txBox="1"/>
            <p:nvPr/>
          </p:nvSpPr>
          <p:spPr>
            <a:xfrm>
              <a:off x="1638300" y="1530458"/>
              <a:ext cx="9048750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Khủng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long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đang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tìm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con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giúp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khủng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long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tìm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thấy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con,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hãy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3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hỏi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tương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ứng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3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quả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trứng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Chọn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1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đúng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nhất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4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đúng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khủng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long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sẽ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tìm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thấy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khủng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long con.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" name="Picture 5" descr="A picture containing mollusk&#10;&#10;Description automatically generated">
              <a:extLst>
                <a:ext uri="{FF2B5EF4-FFF2-40B4-BE49-F238E27FC236}">
                  <a16:creationId xmlns:a16="http://schemas.microsoft.com/office/drawing/2014/main" id="{CB29E998-BBD0-C0B5-497F-44DB73A614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02" t="25742" r="74284" b="23905"/>
            <a:stretch/>
          </p:blipFill>
          <p:spPr>
            <a:xfrm>
              <a:off x="9978946" y="2888901"/>
              <a:ext cx="574754" cy="787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952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plant, resort, colorful&#10;&#10;Description automatically generated">
            <a:extLst>
              <a:ext uri="{FF2B5EF4-FFF2-40B4-BE49-F238E27FC236}">
                <a16:creationId xmlns:a16="http://schemas.microsoft.com/office/drawing/2014/main" id="{57A14AAE-F26B-DC06-6C8F-29A727CF1A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" t="9586" b="135"/>
          <a:stretch/>
        </p:blipFill>
        <p:spPr>
          <a:xfrm>
            <a:off x="-1" y="0"/>
            <a:ext cx="12223819" cy="6858000"/>
          </a:xfrm>
          <a:prstGeom prst="rect">
            <a:avLst/>
          </a:prstGeom>
        </p:spPr>
      </p:pic>
      <p:pic>
        <p:nvPicPr>
          <p:cNvPr id="4" name="Picture 3" descr="A picture containing mollusk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6149FA42-F950-6AAF-FB46-34155E4270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" t="25742" r="74284" b="23905"/>
          <a:stretch/>
        </p:blipFill>
        <p:spPr>
          <a:xfrm>
            <a:off x="4528118" y="4718558"/>
            <a:ext cx="1551906" cy="2127023"/>
          </a:xfrm>
          <a:prstGeom prst="rect">
            <a:avLst/>
          </a:prstGeom>
        </p:spPr>
      </p:pic>
      <p:pic>
        <p:nvPicPr>
          <p:cNvPr id="6" name="Picture 5" descr="A picture containing mollusk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0806AD43-FE75-0120-643D-286C1E2D33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" t="25742" r="74284" b="23905"/>
          <a:stretch/>
        </p:blipFill>
        <p:spPr>
          <a:xfrm>
            <a:off x="6939703" y="4291100"/>
            <a:ext cx="1494789" cy="2048739"/>
          </a:xfrm>
          <a:prstGeom prst="rect">
            <a:avLst/>
          </a:prstGeom>
        </p:spPr>
      </p:pic>
      <p:pic>
        <p:nvPicPr>
          <p:cNvPr id="7" name="Picture 6" descr="A picture containing mollusk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798EDA50-3171-A1B4-CD40-63A5FBAAC6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" t="25742" r="74284" b="23905"/>
          <a:stretch/>
        </p:blipFill>
        <p:spPr>
          <a:xfrm>
            <a:off x="9458623" y="4757699"/>
            <a:ext cx="1551906" cy="2127022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E5ECA665-79A8-6EBF-934C-C23D60AF221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27" b="95958" l="2018" r="97758">
                        <a14:foregroundMark x1="5093" y1="83064" x2="5093" y2="83064"/>
                        <a14:foregroundMark x1="34465" y1="90420" x2="34465" y2="90420"/>
                        <a14:foregroundMark x1="2018" y1="83872" x2="2018" y2="83872"/>
                        <a14:foregroundMark x1="14350" y1="95958" x2="14350" y2="95958"/>
                        <a14:foregroundMark x1="94363" y1="12652" x2="94363" y2="12652"/>
                        <a14:foregroundMark x1="89398" y1="6103" x2="89398" y2="6103"/>
                        <a14:foregroundMark x1="97758" y1="15562" x2="97758" y2="15562"/>
                        <a14:foregroundMark x1="88405" y1="2627" x2="88405" y2="2627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1012">
            <a:off x="-150659" y="2980077"/>
            <a:ext cx="4647219" cy="3683201"/>
          </a:xfrm>
          <a:prstGeom prst="rect">
            <a:avLst/>
          </a:prstGeom>
        </p:spPr>
      </p:pic>
      <p:pic>
        <p:nvPicPr>
          <p:cNvPr id="5" name="Picture 4" descr="A group of cupcakes with a frog on top&#10;&#10;Description automatically generated with medium confidence">
            <a:extLst>
              <a:ext uri="{FF2B5EF4-FFF2-40B4-BE49-F238E27FC236}">
                <a16:creationId xmlns:a16="http://schemas.microsoft.com/office/drawing/2014/main" id="{FCCC9326-71EA-B0BF-EFCE-04FCF1C6ED8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660" b="69875" l="46908" r="67793">
                        <a14:foregroundMark x1="57184" y1="19288" x2="57184" y2="19288"/>
                        <a14:foregroundMark x1="55637" y1="25960" x2="55637" y2="25960"/>
                        <a14:foregroundMark x1="46979" y1="48888" x2="46979" y2="48888"/>
                        <a14:foregroundMark x1="58492" y1="16660" x2="58492" y2="16660"/>
                        <a14:foregroundMark x1="54567" y1="24586" x2="55971" y2="31258"/>
                        <a14:foregroundMark x1="56304" y1="68742" x2="56304" y2="68742"/>
                        <a14:foregroundMark x1="56446" y1="26526" x2="56446" y2="26526"/>
                        <a14:foregroundMark x1="55637" y1="24019" x2="57350" y2="30853"/>
                        <a14:foregroundMark x1="57350" y1="30853" x2="57350" y2="30853"/>
                        <a14:foregroundMark x1="54258" y1="26526" x2="54900" y2="30691"/>
                        <a14:foregroundMark x1="52617" y1="69592" x2="52617" y2="69592"/>
                        <a14:foregroundMark x1="67816" y1="43753" x2="67816" y2="43753"/>
                        <a14:foregroundMark x1="57921" y1="69875" x2="57921" y2="69875"/>
                        <a14:foregroundMark x1="65937" y1="48322" x2="65937" y2="48322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951" t="14234" r="29937" b="26743"/>
          <a:stretch/>
        </p:blipFill>
        <p:spPr>
          <a:xfrm>
            <a:off x="4348409" y="4291100"/>
            <a:ext cx="1747591" cy="2416719"/>
          </a:xfrm>
          <a:prstGeom prst="rect">
            <a:avLst/>
          </a:prstGeom>
        </p:spPr>
      </p:pic>
      <p:pic>
        <p:nvPicPr>
          <p:cNvPr id="9" name="Picture 8" descr="A group of cupcakes with a frog on top&#10;&#10;Description automatically generated with medium confidence">
            <a:extLst>
              <a:ext uri="{FF2B5EF4-FFF2-40B4-BE49-F238E27FC236}">
                <a16:creationId xmlns:a16="http://schemas.microsoft.com/office/drawing/2014/main" id="{979BCA02-56A7-DFEC-4FFD-A9D9C13F275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660" b="69875" l="46908" r="67793">
                        <a14:foregroundMark x1="57184" y1="19288" x2="57184" y2="19288"/>
                        <a14:foregroundMark x1="55637" y1="25960" x2="55637" y2="25960"/>
                        <a14:foregroundMark x1="46979" y1="48888" x2="46979" y2="48888"/>
                        <a14:foregroundMark x1="58492" y1="16660" x2="58492" y2="16660"/>
                        <a14:foregroundMark x1="54567" y1="24586" x2="55971" y2="31258"/>
                        <a14:foregroundMark x1="56304" y1="68742" x2="56304" y2="68742"/>
                        <a14:foregroundMark x1="56446" y1="26526" x2="56446" y2="26526"/>
                        <a14:foregroundMark x1="55637" y1="24019" x2="57350" y2="30853"/>
                        <a14:foregroundMark x1="57350" y1="30853" x2="57350" y2="30853"/>
                        <a14:foregroundMark x1="54258" y1="26526" x2="54900" y2="30691"/>
                        <a14:foregroundMark x1="52617" y1="69592" x2="52617" y2="69592"/>
                        <a14:foregroundMark x1="67816" y1="43753" x2="67816" y2="43753"/>
                        <a14:foregroundMark x1="57921" y1="69875" x2="57921" y2="69875"/>
                        <a14:foregroundMark x1="65937" y1="48322" x2="65937" y2="48322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951" t="14234" r="29937" b="26743"/>
          <a:stretch/>
        </p:blipFill>
        <p:spPr>
          <a:xfrm>
            <a:off x="6707831" y="3805876"/>
            <a:ext cx="1747591" cy="2416719"/>
          </a:xfrm>
          <a:prstGeom prst="rect">
            <a:avLst/>
          </a:prstGeom>
        </p:spPr>
      </p:pic>
      <p:pic>
        <p:nvPicPr>
          <p:cNvPr id="10" name="Picture 9" descr="A group of cupcakes with a frog on top&#10;&#10;Description automatically generated with medium confidence">
            <a:extLst>
              <a:ext uri="{FF2B5EF4-FFF2-40B4-BE49-F238E27FC236}">
                <a16:creationId xmlns:a16="http://schemas.microsoft.com/office/drawing/2014/main" id="{A09E2E10-9C3F-F700-2FC7-4DBB64047C6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660" b="69875" l="46908" r="67793">
                        <a14:foregroundMark x1="57184" y1="19288" x2="57184" y2="19288"/>
                        <a14:foregroundMark x1="55637" y1="25960" x2="55637" y2="25960"/>
                        <a14:foregroundMark x1="46979" y1="48888" x2="46979" y2="48888"/>
                        <a14:foregroundMark x1="58492" y1="16660" x2="58492" y2="16660"/>
                        <a14:foregroundMark x1="54567" y1="24586" x2="55971" y2="31258"/>
                        <a14:foregroundMark x1="56304" y1="68742" x2="56304" y2="68742"/>
                        <a14:foregroundMark x1="56446" y1="26526" x2="56446" y2="26526"/>
                        <a14:foregroundMark x1="55637" y1="24019" x2="57350" y2="30853"/>
                        <a14:foregroundMark x1="57350" y1="30853" x2="57350" y2="30853"/>
                        <a14:foregroundMark x1="54258" y1="26526" x2="54900" y2="30691"/>
                        <a14:foregroundMark x1="52617" y1="69592" x2="52617" y2="69592"/>
                        <a14:foregroundMark x1="67816" y1="43753" x2="67816" y2="43753"/>
                        <a14:foregroundMark x1="57921" y1="69875" x2="57921" y2="69875"/>
                        <a14:foregroundMark x1="65937" y1="48322" x2="65937" y2="48322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951" t="14234" r="29937" b="26743"/>
          <a:stretch/>
        </p:blipFill>
        <p:spPr>
          <a:xfrm>
            <a:off x="9262938" y="4348431"/>
            <a:ext cx="1747591" cy="2416719"/>
          </a:xfrm>
          <a:prstGeom prst="rect">
            <a:avLst/>
          </a:prstGeom>
        </p:spPr>
      </p:pic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BA6919A9-4144-C181-D9A5-7840A8FC2EB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6823" b="57963" l="10098" r="37157">
                        <a14:foregroundMark x1="10830" y1="46686" x2="10830" y2="46686"/>
                        <a14:foregroundMark x1="14094" y1="48100" x2="14094" y2="48100"/>
                        <a14:foregroundMark x1="13972" y1="42967" x2="13972" y2="42967"/>
                        <a14:foregroundMark x1="35876" y1="37955" x2="35876" y2="37955"/>
                        <a14:foregroundMark x1="35479" y1="37389" x2="35479" y2="37389"/>
                        <a14:foregroundMark x1="23734" y1="39612" x2="23734" y2="39612"/>
                        <a14:foregroundMark x1="23612" y1="39491" x2="23612" y2="39491"/>
                        <a14:foregroundMark x1="11562" y1="45594" x2="11562" y2="45594"/>
                        <a14:foregroundMark x1="35479" y1="37106" x2="35479" y2="37106"/>
                        <a14:foregroundMark x1="33038" y1="41431" x2="33038" y2="41431"/>
                        <a14:foregroundMark x1="36089" y1="48787" x2="36089" y2="48787"/>
                        <a14:foregroundMark x1="16504" y1="57963" x2="16504" y2="57963"/>
                        <a14:foregroundMark x1="35052" y1="36823" x2="35052" y2="36823"/>
                        <a14:foregroundMark x1="36730" y1="41269" x2="36730" y2="41269"/>
                        <a14:foregroundMark x1="37157" y1="48787" x2="37157" y2="48787"/>
                        <a14:foregroundMark x1="36821" y1="41269" x2="36821" y2="41269"/>
                        <a14:foregroundMark x1="35784" y1="37268" x2="35784" y2="37268"/>
                        <a14:foregroundMark x1="32733" y1="37268" x2="32733" y2="37268"/>
                        <a14:foregroundMark x1="30628" y1="38642" x2="30628" y2="38642"/>
                        <a14:foregroundMark x1="24558" y1="38925" x2="24558" y2="38925"/>
                        <a14:foregroundMark x1="10616" y1="46281" x2="10616" y2="46281"/>
                        <a14:foregroundMark x1="36943" y1="41269" x2="36943" y2="41269"/>
                        <a14:foregroundMark x1="35662" y1="48383" x2="35662" y2="48383"/>
                        <a14:foregroundMark x1="34930" y1="48504" x2="34930" y2="48504"/>
                        <a14:foregroundMark x1="35265" y1="49353" x2="35265" y2="49353"/>
                        <a14:foregroundMark x1="36821" y1="48909" x2="36821" y2="48909"/>
                        <a14:foregroundMark x1="36394" y1="46968" x2="36394" y2="46968"/>
                        <a14:foregroundMark x1="33984" y1="51576" x2="33984" y2="51576"/>
                        <a14:foregroundMark x1="35357" y1="51293" x2="35357" y2="51293"/>
                        <a14:foregroundMark x1="26358" y1="37955" x2="26358" y2="37955"/>
                        <a14:foregroundMark x1="10098" y1="49475" x2="10098" y2="494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54" t="34403" r="60657" b="39620"/>
          <a:stretch/>
        </p:blipFill>
        <p:spPr>
          <a:xfrm>
            <a:off x="-191387" y="1071817"/>
            <a:ext cx="3172711" cy="1907630"/>
          </a:xfrm>
          <a:prstGeom prst="rect">
            <a:avLst/>
          </a:prstGeom>
        </p:spPr>
      </p:pic>
      <p:sp>
        <p:nvSpPr>
          <p:cNvPr id="13" name="TextBox 12">
            <a:hlinkClick r:id="rId14" action="ppaction://hlinksldjump"/>
            <a:extLst>
              <a:ext uri="{FF2B5EF4-FFF2-40B4-BE49-F238E27FC236}">
                <a16:creationId xmlns:a16="http://schemas.microsoft.com/office/drawing/2014/main" id="{8750025A-F94C-BCBD-B1E3-F7E18C98CF4F}"/>
              </a:ext>
            </a:extLst>
          </p:cNvPr>
          <p:cNvSpPr txBox="1"/>
          <p:nvPr/>
        </p:nvSpPr>
        <p:spPr>
          <a:xfrm>
            <a:off x="768416" y="1666051"/>
            <a:ext cx="1590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Kết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thúc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961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40741E-7 L 0.0737 0.0157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5" y="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37 0.01574 L 0.25964 -0.0393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7" y="-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977 -0.03634 L 0.47162 0.02454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86" y="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7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ainting&#10;&#10;Description automatically generated">
            <a:extLst>
              <a:ext uri="{FF2B5EF4-FFF2-40B4-BE49-F238E27FC236}">
                <a16:creationId xmlns:a16="http://schemas.microsoft.com/office/drawing/2014/main" id="{8A98BDD4-48B2-5E10-C765-F621290F2F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" t="7908" r="2083" b="49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CCBA09-570A-6997-4838-F58C0402A9DC}"/>
              </a:ext>
            </a:extLst>
          </p:cNvPr>
          <p:cNvSpPr txBox="1"/>
          <p:nvPr/>
        </p:nvSpPr>
        <p:spPr>
          <a:xfrm>
            <a:off x="2259687" y="754102"/>
            <a:ext cx="78398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1. Cho </a:t>
            </a:r>
            <a:r>
              <a:rPr lang="en-US" sz="40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số</a:t>
            </a:r>
            <a:r>
              <a:rPr lang="en-US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40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bị</a:t>
            </a:r>
            <a:r>
              <a:rPr lang="en-US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40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trừ</a:t>
            </a:r>
            <a:r>
              <a:rPr lang="en-US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40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là</a:t>
            </a:r>
            <a:r>
              <a:rPr lang="en-US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10, </a:t>
            </a:r>
            <a:r>
              <a:rPr lang="en-US" sz="40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số</a:t>
            </a:r>
            <a:r>
              <a:rPr lang="en-US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40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trừ</a:t>
            </a:r>
            <a:r>
              <a:rPr lang="en-US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40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là</a:t>
            </a:r>
            <a:r>
              <a:rPr lang="en-US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7, </a:t>
            </a:r>
            <a:r>
              <a:rPr lang="en-US" sz="40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hỏi</a:t>
            </a:r>
            <a:r>
              <a:rPr lang="en-US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40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hiệu</a:t>
            </a:r>
            <a:r>
              <a:rPr lang="en-US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40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là</a:t>
            </a:r>
            <a:r>
              <a:rPr lang="en-US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bao </a:t>
            </a:r>
            <a:r>
              <a:rPr lang="en-US" sz="40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nhiêu</a:t>
            </a:r>
            <a:r>
              <a:rPr lang="en-US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EAFFAB-A0D5-D30F-82A4-5C08DFB25C28}"/>
              </a:ext>
            </a:extLst>
          </p:cNvPr>
          <p:cNvSpPr txBox="1"/>
          <p:nvPr/>
        </p:nvSpPr>
        <p:spPr>
          <a:xfrm>
            <a:off x="3533139" y="2741041"/>
            <a:ext cx="5610859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90F1D"/>
                </a:solidFill>
                <a:effectLst/>
                <a:uLnTx/>
                <a:uFillTx/>
                <a:ea typeface="+mn-ea"/>
                <a:cs typeface="+mn-cs"/>
              </a:rPr>
              <a:t>B. 3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90F1D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AB0113-DB02-4A05-9ECD-D1FE715E96AD}"/>
              </a:ext>
            </a:extLst>
          </p:cNvPr>
          <p:cNvSpPr txBox="1"/>
          <p:nvPr/>
        </p:nvSpPr>
        <p:spPr>
          <a:xfrm>
            <a:off x="3533140" y="2055921"/>
            <a:ext cx="5610860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90F1D"/>
                </a:solidFill>
                <a:effectLst/>
                <a:uLnTx/>
                <a:uFillTx/>
                <a:ea typeface="+mn-ea"/>
                <a:cs typeface="+mn-cs"/>
              </a:rPr>
              <a:t>A. 4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90F1D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6191B3-A908-3ADA-3E65-E6835B6DE605}"/>
              </a:ext>
            </a:extLst>
          </p:cNvPr>
          <p:cNvSpPr txBox="1"/>
          <p:nvPr/>
        </p:nvSpPr>
        <p:spPr>
          <a:xfrm>
            <a:off x="3533139" y="3454736"/>
            <a:ext cx="5610858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90F1D"/>
                </a:solidFill>
                <a:effectLst/>
                <a:uLnTx/>
                <a:uFillTx/>
                <a:ea typeface="+mn-ea"/>
                <a:cs typeface="+mn-cs"/>
              </a:rPr>
              <a:t>C. 5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90F1D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27EA0F-8E2F-5261-16A0-904214D5B1A1}"/>
              </a:ext>
            </a:extLst>
          </p:cNvPr>
          <p:cNvSpPr txBox="1"/>
          <p:nvPr/>
        </p:nvSpPr>
        <p:spPr>
          <a:xfrm>
            <a:off x="3561714" y="4188117"/>
            <a:ext cx="6058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90F1D"/>
                </a:solidFill>
                <a:effectLst/>
                <a:uLnTx/>
                <a:uFillTx/>
                <a:ea typeface="+mn-ea"/>
                <a:cs typeface="+mn-cs"/>
              </a:rPr>
              <a:t>D. 6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90F1D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6A48FF9-FA7A-CF63-32DA-C7E486766B58}"/>
              </a:ext>
            </a:extLst>
          </p:cNvPr>
          <p:cNvGrpSpPr/>
          <p:nvPr/>
        </p:nvGrpSpPr>
        <p:grpSpPr>
          <a:xfrm>
            <a:off x="6725036" y="5329971"/>
            <a:ext cx="2694802" cy="1500690"/>
            <a:chOff x="6725036" y="5329971"/>
            <a:chExt cx="2694802" cy="1500690"/>
          </a:xfrm>
        </p:grpSpPr>
        <p:pic>
          <p:nvPicPr>
            <p:cNvPr id="1026" name="Picture 2" descr="Vector Hand Drawn Wooden Board Pointing - Wood Signs Cartoon Png,Hanging  Wooden Sign Png - free transparent png images - pngaaa.com">
              <a:extLst>
                <a:ext uri="{FF2B5EF4-FFF2-40B4-BE49-F238E27FC236}">
                  <a16:creationId xmlns:a16="http://schemas.microsoft.com/office/drawing/2014/main" id="{DC290619-3B6C-D877-8739-C4165A4B5F5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624" b="89744" l="8000" r="90889">
                          <a14:foregroundMark x1="8000" y1="27244" x2="8000" y2="27244"/>
                          <a14:foregroundMark x1="52000" y1="6624" x2="52000" y2="6624"/>
                          <a14:foregroundMark x1="90889" y1="20833" x2="90889" y2="20833"/>
                          <a14:foregroundMark x1="8111" y1="24573" x2="8111" y2="24573"/>
                          <a14:foregroundMark x1="10333" y1="22756" x2="10333" y2="22756"/>
                          <a14:foregroundMark x1="8667" y1="24038" x2="8667" y2="24038"/>
                          <a14:backgroundMark x1="93667" y1="26496" x2="93667" y2="26496"/>
                          <a14:backgroundMark x1="93889" y1="28846" x2="93889" y2="28846"/>
                          <a14:backgroundMark x1="93889" y1="32265" x2="93889" y2="322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46452"/>
            <a:stretch/>
          </p:blipFill>
          <p:spPr bwMode="auto">
            <a:xfrm>
              <a:off x="6725036" y="5329971"/>
              <a:ext cx="2694802" cy="1500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hlinkClick r:id="rId7" action="ppaction://hlinksldjump"/>
              <a:extLst>
                <a:ext uri="{FF2B5EF4-FFF2-40B4-BE49-F238E27FC236}">
                  <a16:creationId xmlns:a16="http://schemas.microsoft.com/office/drawing/2014/main" id="{9BE0BD32-75DA-B3F4-60BF-6E181733CF81}"/>
                </a:ext>
              </a:extLst>
            </p:cNvPr>
            <p:cNvSpPr txBox="1"/>
            <p:nvPr/>
          </p:nvSpPr>
          <p:spPr>
            <a:xfrm>
              <a:off x="7410449" y="5670411"/>
              <a:ext cx="18573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Quay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lại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223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ainting&#10;&#10;Description automatically generated">
            <a:extLst>
              <a:ext uri="{FF2B5EF4-FFF2-40B4-BE49-F238E27FC236}">
                <a16:creationId xmlns:a16="http://schemas.microsoft.com/office/drawing/2014/main" id="{8A98BDD4-48B2-5E10-C765-F621290F2F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" t="7908" r="2083" b="49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CCBA09-570A-6997-4838-F58C0402A9DC}"/>
              </a:ext>
            </a:extLst>
          </p:cNvPr>
          <p:cNvSpPr txBox="1"/>
          <p:nvPr/>
        </p:nvSpPr>
        <p:spPr>
          <a:xfrm>
            <a:off x="2494666" y="618907"/>
            <a:ext cx="70779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2. Cho </a:t>
            </a:r>
            <a:r>
              <a:rPr lang="en-US" sz="44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số</a:t>
            </a:r>
            <a:r>
              <a:rPr lang="en-US" sz="44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44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bị</a:t>
            </a:r>
            <a:r>
              <a:rPr lang="en-US" sz="44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44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trừ</a:t>
            </a:r>
            <a:r>
              <a:rPr lang="en-US" sz="44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44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là</a:t>
            </a:r>
            <a:r>
              <a:rPr lang="en-US" sz="44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9, </a:t>
            </a:r>
            <a:r>
              <a:rPr lang="en-US" sz="44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số</a:t>
            </a:r>
            <a:r>
              <a:rPr lang="en-US" sz="44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44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trừ</a:t>
            </a:r>
            <a:r>
              <a:rPr lang="en-US" sz="44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44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là</a:t>
            </a:r>
            <a:r>
              <a:rPr lang="en-US" sz="44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2, </a:t>
            </a:r>
            <a:r>
              <a:rPr lang="en-US" sz="44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hỏi</a:t>
            </a:r>
            <a:r>
              <a:rPr lang="en-US" sz="44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44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hiệu</a:t>
            </a:r>
            <a:r>
              <a:rPr lang="en-US" sz="44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44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là</a:t>
            </a:r>
            <a:r>
              <a:rPr lang="en-US" sz="44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bao </a:t>
            </a:r>
            <a:r>
              <a:rPr lang="en-US" sz="44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nhiêu</a:t>
            </a:r>
            <a:r>
              <a:rPr lang="en-US" sz="44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EAFFAB-A0D5-D30F-82A4-5C08DFB25C28}"/>
              </a:ext>
            </a:extLst>
          </p:cNvPr>
          <p:cNvSpPr txBox="1"/>
          <p:nvPr/>
        </p:nvSpPr>
        <p:spPr>
          <a:xfrm>
            <a:off x="3533139" y="3219988"/>
            <a:ext cx="5610859" cy="70788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90F1D"/>
                </a:solidFill>
                <a:effectLst/>
                <a:uLnTx/>
                <a:uFillTx/>
                <a:ea typeface="+mn-ea"/>
                <a:cs typeface="+mn-cs"/>
              </a:rPr>
              <a:t>B. 6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790F1D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AB0113-DB02-4A05-9ECD-D1FE715E96AD}"/>
              </a:ext>
            </a:extLst>
          </p:cNvPr>
          <p:cNvSpPr txBox="1"/>
          <p:nvPr/>
        </p:nvSpPr>
        <p:spPr>
          <a:xfrm>
            <a:off x="3504565" y="2470025"/>
            <a:ext cx="6072823" cy="70788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90F1D"/>
                </a:solidFill>
                <a:effectLst/>
                <a:uLnTx/>
                <a:uFillTx/>
                <a:ea typeface="+mn-ea"/>
                <a:cs typeface="+mn-cs"/>
              </a:rPr>
              <a:t>A. 5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790F1D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6191B3-A908-3ADA-3E65-E6835B6DE605}"/>
              </a:ext>
            </a:extLst>
          </p:cNvPr>
          <p:cNvSpPr txBox="1"/>
          <p:nvPr/>
        </p:nvSpPr>
        <p:spPr>
          <a:xfrm>
            <a:off x="3590289" y="4644081"/>
            <a:ext cx="6058536" cy="70788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90F1D"/>
                </a:solidFill>
                <a:effectLst/>
                <a:uLnTx/>
                <a:uFillTx/>
                <a:ea typeface="+mn-ea"/>
                <a:cs typeface="+mn-cs"/>
              </a:rPr>
              <a:t>D. </a:t>
            </a:r>
            <a:r>
              <a:rPr lang="en-US" sz="4000" b="1" dirty="0">
                <a:solidFill>
                  <a:srgbClr val="790F1D"/>
                </a:solidFill>
              </a:rPr>
              <a:t>8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790F1D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27EA0F-8E2F-5261-16A0-904214D5B1A1}"/>
              </a:ext>
            </a:extLst>
          </p:cNvPr>
          <p:cNvSpPr txBox="1"/>
          <p:nvPr/>
        </p:nvSpPr>
        <p:spPr>
          <a:xfrm>
            <a:off x="3566477" y="3915770"/>
            <a:ext cx="6058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90F1D"/>
                </a:solidFill>
                <a:effectLst/>
                <a:uLnTx/>
                <a:uFillTx/>
                <a:ea typeface="+mn-ea"/>
                <a:cs typeface="+mn-cs"/>
              </a:rPr>
              <a:t>C. 7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790F1D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6A48FF9-FA7A-CF63-32DA-C7E486766B58}"/>
              </a:ext>
            </a:extLst>
          </p:cNvPr>
          <p:cNvGrpSpPr/>
          <p:nvPr/>
        </p:nvGrpSpPr>
        <p:grpSpPr>
          <a:xfrm>
            <a:off x="6725036" y="5329971"/>
            <a:ext cx="2694802" cy="1500690"/>
            <a:chOff x="6725036" y="5329971"/>
            <a:chExt cx="2694802" cy="1500690"/>
          </a:xfrm>
        </p:grpSpPr>
        <p:pic>
          <p:nvPicPr>
            <p:cNvPr id="1026" name="Picture 2" descr="Vector Hand Drawn Wooden Board Pointing - Wood Signs Cartoon Png,Hanging  Wooden Sign Png - free transparent png images - pngaaa.com">
              <a:extLst>
                <a:ext uri="{FF2B5EF4-FFF2-40B4-BE49-F238E27FC236}">
                  <a16:creationId xmlns:a16="http://schemas.microsoft.com/office/drawing/2014/main" id="{DC290619-3B6C-D877-8739-C4165A4B5F5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624" b="89744" l="8000" r="90889">
                          <a14:foregroundMark x1="8000" y1="27244" x2="8000" y2="27244"/>
                          <a14:foregroundMark x1="52000" y1="6624" x2="52000" y2="6624"/>
                          <a14:foregroundMark x1="90889" y1="20833" x2="90889" y2="20833"/>
                          <a14:foregroundMark x1="8111" y1="24573" x2="8111" y2="24573"/>
                          <a14:foregroundMark x1="10333" y1="22756" x2="10333" y2="22756"/>
                          <a14:foregroundMark x1="8667" y1="24038" x2="8667" y2="24038"/>
                          <a14:backgroundMark x1="93667" y1="26496" x2="93667" y2="26496"/>
                          <a14:backgroundMark x1="93889" y1="28846" x2="93889" y2="28846"/>
                          <a14:backgroundMark x1="93889" y1="32265" x2="93889" y2="322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46452"/>
            <a:stretch/>
          </p:blipFill>
          <p:spPr bwMode="auto">
            <a:xfrm>
              <a:off x="6725036" y="5329971"/>
              <a:ext cx="2694802" cy="1500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hlinkClick r:id="rId7" action="ppaction://hlinksldjump"/>
              <a:extLst>
                <a:ext uri="{FF2B5EF4-FFF2-40B4-BE49-F238E27FC236}">
                  <a16:creationId xmlns:a16="http://schemas.microsoft.com/office/drawing/2014/main" id="{9BE0BD32-75DA-B3F4-60BF-6E181733CF81}"/>
                </a:ext>
              </a:extLst>
            </p:cNvPr>
            <p:cNvSpPr txBox="1"/>
            <p:nvPr/>
          </p:nvSpPr>
          <p:spPr>
            <a:xfrm>
              <a:off x="7410449" y="5670411"/>
              <a:ext cx="18573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Quay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lại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372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8" grpId="1"/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ainting&#10;&#10;Description automatically generated">
            <a:extLst>
              <a:ext uri="{FF2B5EF4-FFF2-40B4-BE49-F238E27FC236}">
                <a16:creationId xmlns:a16="http://schemas.microsoft.com/office/drawing/2014/main" id="{8A98BDD4-48B2-5E10-C765-F621290F2F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" t="7908" r="2083" b="49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CCBA09-570A-6997-4838-F58C0402A9DC}"/>
              </a:ext>
            </a:extLst>
          </p:cNvPr>
          <p:cNvSpPr txBox="1"/>
          <p:nvPr/>
        </p:nvSpPr>
        <p:spPr>
          <a:xfrm>
            <a:off x="2341880" y="670928"/>
            <a:ext cx="75082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3. </a:t>
            </a:r>
            <a:r>
              <a:rPr lang="en-US" sz="36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Có</a:t>
            </a:r>
            <a:r>
              <a:rPr lang="en-US" sz="3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15 con </a:t>
            </a:r>
            <a:r>
              <a:rPr lang="en-US" sz="36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chim</a:t>
            </a:r>
            <a:r>
              <a:rPr lang="en-US" sz="3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đậu</a:t>
            </a:r>
            <a:r>
              <a:rPr lang="en-US" sz="3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trên</a:t>
            </a:r>
            <a:r>
              <a:rPr lang="en-US" sz="3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cành</a:t>
            </a:r>
            <a:r>
              <a:rPr lang="en-US" sz="3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, </a:t>
            </a:r>
            <a:r>
              <a:rPr lang="en-US" sz="36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sau</a:t>
            </a:r>
            <a:r>
              <a:rPr lang="en-US" sz="3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đó</a:t>
            </a:r>
            <a:r>
              <a:rPr lang="en-US" sz="3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có</a:t>
            </a:r>
            <a:r>
              <a:rPr lang="en-US" sz="3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4 con </a:t>
            </a:r>
            <a:r>
              <a:rPr lang="en-US" sz="36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chim</a:t>
            </a:r>
            <a:r>
              <a:rPr lang="en-US" sz="3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bay </a:t>
            </a:r>
            <a:r>
              <a:rPr lang="en-US" sz="36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đi</a:t>
            </a:r>
            <a:r>
              <a:rPr lang="en-US" sz="3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. </a:t>
            </a:r>
            <a:r>
              <a:rPr lang="en-US" sz="36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Hỏi</a:t>
            </a:r>
            <a:r>
              <a:rPr lang="en-US" sz="3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trên</a:t>
            </a:r>
            <a:r>
              <a:rPr lang="en-US" sz="3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cành</a:t>
            </a:r>
            <a:r>
              <a:rPr lang="en-US" sz="3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còn</a:t>
            </a:r>
            <a:r>
              <a:rPr lang="en-US" sz="3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lại</a:t>
            </a:r>
            <a:r>
              <a:rPr lang="en-US" sz="3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mấy</a:t>
            </a:r>
            <a:r>
              <a:rPr lang="en-US" sz="3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con </a:t>
            </a:r>
            <a:r>
              <a:rPr lang="en-US" sz="36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chim</a:t>
            </a:r>
            <a:r>
              <a:rPr lang="en-US" sz="3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EAFFAB-A0D5-D30F-82A4-5C08DFB25C28}"/>
              </a:ext>
            </a:extLst>
          </p:cNvPr>
          <p:cNvSpPr txBox="1"/>
          <p:nvPr/>
        </p:nvSpPr>
        <p:spPr>
          <a:xfrm>
            <a:off x="3569257" y="3188269"/>
            <a:ext cx="5915274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90F1D"/>
                </a:solidFill>
                <a:effectLst/>
                <a:uLnTx/>
                <a:uFillTx/>
                <a:ea typeface="+mn-ea"/>
                <a:cs typeface="+mn-cs"/>
              </a:rPr>
              <a:t>B. 12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790F1D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AB0113-DB02-4A05-9ECD-D1FE715E96AD}"/>
              </a:ext>
            </a:extLst>
          </p:cNvPr>
          <p:cNvSpPr txBox="1"/>
          <p:nvPr/>
        </p:nvSpPr>
        <p:spPr>
          <a:xfrm>
            <a:off x="3569257" y="2282330"/>
            <a:ext cx="6529122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90F1D"/>
                </a:solidFill>
                <a:effectLst/>
                <a:uLnTx/>
                <a:uFillTx/>
                <a:ea typeface="+mn-ea"/>
                <a:cs typeface="+mn-cs"/>
              </a:rPr>
              <a:t>A. 15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790F1D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6191B3-A908-3ADA-3E65-E6835B6DE605}"/>
              </a:ext>
            </a:extLst>
          </p:cNvPr>
          <p:cNvSpPr txBox="1"/>
          <p:nvPr/>
        </p:nvSpPr>
        <p:spPr>
          <a:xfrm>
            <a:off x="3695768" y="5010465"/>
            <a:ext cx="6058536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90F1D"/>
                </a:solidFill>
                <a:effectLst/>
                <a:uLnTx/>
                <a:uFillTx/>
                <a:ea typeface="+mn-ea"/>
                <a:cs typeface="+mn-cs"/>
              </a:rPr>
              <a:t>D. 11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790F1D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27EA0F-8E2F-5261-16A0-904214D5B1A1}"/>
              </a:ext>
            </a:extLst>
          </p:cNvPr>
          <p:cNvSpPr txBox="1"/>
          <p:nvPr/>
        </p:nvSpPr>
        <p:spPr>
          <a:xfrm>
            <a:off x="3695768" y="4099367"/>
            <a:ext cx="6058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90F1D"/>
                </a:solidFill>
                <a:effectLst/>
                <a:uLnTx/>
                <a:uFillTx/>
                <a:ea typeface="+mn-ea"/>
                <a:cs typeface="+mn-cs"/>
              </a:rPr>
              <a:t>C. 16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790F1D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6A48FF9-FA7A-CF63-32DA-C7E486766B58}"/>
              </a:ext>
            </a:extLst>
          </p:cNvPr>
          <p:cNvGrpSpPr/>
          <p:nvPr/>
        </p:nvGrpSpPr>
        <p:grpSpPr>
          <a:xfrm>
            <a:off x="6725036" y="5329971"/>
            <a:ext cx="2694802" cy="1500690"/>
            <a:chOff x="6725036" y="5329971"/>
            <a:chExt cx="2694802" cy="1500690"/>
          </a:xfrm>
        </p:grpSpPr>
        <p:pic>
          <p:nvPicPr>
            <p:cNvPr id="1026" name="Picture 2" descr="Vector Hand Drawn Wooden Board Pointing - Wood Signs Cartoon Png,Hanging  Wooden Sign Png - free transparent png images - pngaaa.com">
              <a:extLst>
                <a:ext uri="{FF2B5EF4-FFF2-40B4-BE49-F238E27FC236}">
                  <a16:creationId xmlns:a16="http://schemas.microsoft.com/office/drawing/2014/main" id="{DC290619-3B6C-D877-8739-C4165A4B5F5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624" b="89744" l="8000" r="90889">
                          <a14:foregroundMark x1="8000" y1="27244" x2="8000" y2="27244"/>
                          <a14:foregroundMark x1="52000" y1="6624" x2="52000" y2="6624"/>
                          <a14:foregroundMark x1="90889" y1="20833" x2="90889" y2="20833"/>
                          <a14:foregroundMark x1="8111" y1="24573" x2="8111" y2="24573"/>
                          <a14:foregroundMark x1="10333" y1="22756" x2="10333" y2="22756"/>
                          <a14:foregroundMark x1="8667" y1="24038" x2="8667" y2="24038"/>
                          <a14:backgroundMark x1="93667" y1="26496" x2="93667" y2="26496"/>
                          <a14:backgroundMark x1="93889" y1="28846" x2="93889" y2="28846"/>
                          <a14:backgroundMark x1="93889" y1="32265" x2="93889" y2="322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46452"/>
            <a:stretch/>
          </p:blipFill>
          <p:spPr bwMode="auto">
            <a:xfrm>
              <a:off x="6725036" y="5329971"/>
              <a:ext cx="2694802" cy="1500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hlinkClick r:id="rId7" action="ppaction://hlinksldjump"/>
              <a:extLst>
                <a:ext uri="{FF2B5EF4-FFF2-40B4-BE49-F238E27FC236}">
                  <a16:creationId xmlns:a16="http://schemas.microsoft.com/office/drawing/2014/main" id="{9BE0BD32-75DA-B3F4-60BF-6E181733CF81}"/>
                </a:ext>
              </a:extLst>
            </p:cNvPr>
            <p:cNvSpPr txBox="1"/>
            <p:nvPr/>
          </p:nvSpPr>
          <p:spPr>
            <a:xfrm>
              <a:off x="7410449" y="5670411"/>
              <a:ext cx="18573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Quay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lại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35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8" grpId="1"/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a desk and a lamp&#10;&#10;Description automatically generated">
            <a:extLst>
              <a:ext uri="{FF2B5EF4-FFF2-40B4-BE49-F238E27FC236}">
                <a16:creationId xmlns:a16="http://schemas.microsoft.com/office/drawing/2014/main" id="{45D4716E-76A2-D052-D4E7-9BD5EB6BF4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578"/>
          <a:stretch/>
        </p:blipFill>
        <p:spPr>
          <a:xfrm>
            <a:off x="4" y="0"/>
            <a:ext cx="12191996" cy="685799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83923C4-28FC-9558-0DD1-E6585527E867}"/>
              </a:ext>
            </a:extLst>
          </p:cNvPr>
          <p:cNvSpPr/>
          <p:nvPr/>
        </p:nvSpPr>
        <p:spPr>
          <a:xfrm>
            <a:off x="3477763" y="314970"/>
            <a:ext cx="8465318" cy="4608721"/>
          </a:xfrm>
          <a:custGeom>
            <a:avLst/>
            <a:gdLst>
              <a:gd name="connsiteX0" fmla="*/ 0 w 8465318"/>
              <a:gd name="connsiteY0" fmla="*/ 768136 h 4608721"/>
              <a:gd name="connsiteX1" fmla="*/ 768136 w 8465318"/>
              <a:gd name="connsiteY1" fmla="*/ 0 h 4608721"/>
              <a:gd name="connsiteX2" fmla="*/ 7697182 w 8465318"/>
              <a:gd name="connsiteY2" fmla="*/ 0 h 4608721"/>
              <a:gd name="connsiteX3" fmla="*/ 8465318 w 8465318"/>
              <a:gd name="connsiteY3" fmla="*/ 768136 h 4608721"/>
              <a:gd name="connsiteX4" fmla="*/ 8465318 w 8465318"/>
              <a:gd name="connsiteY4" fmla="*/ 3840585 h 4608721"/>
              <a:gd name="connsiteX5" fmla="*/ 7697182 w 8465318"/>
              <a:gd name="connsiteY5" fmla="*/ 4608721 h 4608721"/>
              <a:gd name="connsiteX6" fmla="*/ 768136 w 8465318"/>
              <a:gd name="connsiteY6" fmla="*/ 4608721 h 4608721"/>
              <a:gd name="connsiteX7" fmla="*/ 0 w 8465318"/>
              <a:gd name="connsiteY7" fmla="*/ 3840585 h 4608721"/>
              <a:gd name="connsiteX8" fmla="*/ 0 w 8465318"/>
              <a:gd name="connsiteY8" fmla="*/ 768136 h 460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5318" h="4608721" fill="none" extrusionOk="0">
                <a:moveTo>
                  <a:pt x="0" y="768136"/>
                </a:moveTo>
                <a:cubicBezTo>
                  <a:pt x="-51311" y="335607"/>
                  <a:pt x="364064" y="16486"/>
                  <a:pt x="768136" y="0"/>
                </a:cubicBezTo>
                <a:cubicBezTo>
                  <a:pt x="3155073" y="130954"/>
                  <a:pt x="5878183" y="43574"/>
                  <a:pt x="7697182" y="0"/>
                </a:cubicBezTo>
                <a:cubicBezTo>
                  <a:pt x="8161680" y="62026"/>
                  <a:pt x="8497301" y="383083"/>
                  <a:pt x="8465318" y="768136"/>
                </a:cubicBezTo>
                <a:cubicBezTo>
                  <a:pt x="8314879" y="1603370"/>
                  <a:pt x="8551197" y="3389970"/>
                  <a:pt x="8465318" y="3840585"/>
                </a:cubicBezTo>
                <a:cubicBezTo>
                  <a:pt x="8384042" y="4278162"/>
                  <a:pt x="8112414" y="4602513"/>
                  <a:pt x="7697182" y="4608721"/>
                </a:cubicBezTo>
                <a:cubicBezTo>
                  <a:pt x="4887636" y="4763918"/>
                  <a:pt x="3628710" y="4771741"/>
                  <a:pt x="768136" y="4608721"/>
                </a:cubicBezTo>
                <a:cubicBezTo>
                  <a:pt x="348502" y="4546558"/>
                  <a:pt x="-61390" y="4300661"/>
                  <a:pt x="0" y="3840585"/>
                </a:cubicBezTo>
                <a:cubicBezTo>
                  <a:pt x="64656" y="2562637"/>
                  <a:pt x="-17807" y="1330279"/>
                  <a:pt x="0" y="768136"/>
                </a:cubicBezTo>
                <a:close/>
              </a:path>
              <a:path w="8465318" h="4608721" stroke="0" extrusionOk="0">
                <a:moveTo>
                  <a:pt x="0" y="768136"/>
                </a:moveTo>
                <a:cubicBezTo>
                  <a:pt x="-67941" y="301999"/>
                  <a:pt x="310962" y="12365"/>
                  <a:pt x="768136" y="0"/>
                </a:cubicBezTo>
                <a:cubicBezTo>
                  <a:pt x="2036685" y="132882"/>
                  <a:pt x="6647414" y="-84951"/>
                  <a:pt x="7697182" y="0"/>
                </a:cubicBezTo>
                <a:cubicBezTo>
                  <a:pt x="8072522" y="47744"/>
                  <a:pt x="8453932" y="406838"/>
                  <a:pt x="8465318" y="768136"/>
                </a:cubicBezTo>
                <a:cubicBezTo>
                  <a:pt x="8485505" y="1309041"/>
                  <a:pt x="8617798" y="3009130"/>
                  <a:pt x="8465318" y="3840585"/>
                </a:cubicBezTo>
                <a:cubicBezTo>
                  <a:pt x="8548470" y="4274679"/>
                  <a:pt x="8124312" y="4602754"/>
                  <a:pt x="7697182" y="4608721"/>
                </a:cubicBezTo>
                <a:cubicBezTo>
                  <a:pt x="4310713" y="4696360"/>
                  <a:pt x="3734555" y="4536042"/>
                  <a:pt x="768136" y="4608721"/>
                </a:cubicBezTo>
                <a:cubicBezTo>
                  <a:pt x="343329" y="4603216"/>
                  <a:pt x="-28309" y="4304156"/>
                  <a:pt x="0" y="3840585"/>
                </a:cubicBezTo>
                <a:cubicBezTo>
                  <a:pt x="-38581" y="2403149"/>
                  <a:pt x="63341" y="1527504"/>
                  <a:pt x="0" y="768136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Hộp Văn bản 22">
            <a:extLst>
              <a:ext uri="{FF2B5EF4-FFF2-40B4-BE49-F238E27FC236}">
                <a16:creationId xmlns:a16="http://schemas.microsoft.com/office/drawing/2014/main" id="{A9D03521-E570-A200-6F7C-B61432A27C3A}"/>
              </a:ext>
            </a:extLst>
          </p:cNvPr>
          <p:cNvSpPr txBox="1"/>
          <p:nvPr/>
        </p:nvSpPr>
        <p:spPr>
          <a:xfrm>
            <a:off x="3477763" y="355482"/>
            <a:ext cx="8978584" cy="899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900" i="0" u="none" strike="noStrike" kern="1200" normalizeH="0" baseline="0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Thứ</a:t>
            </a:r>
            <a:r>
              <a:rPr kumimoji="0" lang="en-US" altLang="zh-CN" sz="3900" i="0" u="none" strike="noStrike" kern="1200" normalizeH="0" baseline="0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 ...  Ngày ...  Tháng ...  </a:t>
            </a:r>
            <a:r>
              <a:rPr kumimoji="0" lang="en-US" altLang="zh-CN" sz="3900" i="0" u="none" strike="noStrike" kern="1200" normalizeH="0" baseline="0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năm</a:t>
            </a:r>
            <a:r>
              <a:rPr kumimoji="0" lang="en-US" altLang="zh-CN" sz="3900" i="0" u="none" strike="noStrike" kern="1200" normalizeH="0" baseline="0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...…</a:t>
            </a:r>
          </a:p>
        </p:txBody>
      </p:sp>
      <p:pic>
        <p:nvPicPr>
          <p:cNvPr id="16" name="Picture 15" descr="A cartoon of a child wearing a red and white outfit&#10;&#10;Description automatically generated">
            <a:extLst>
              <a:ext uri="{FF2B5EF4-FFF2-40B4-BE49-F238E27FC236}">
                <a16:creationId xmlns:a16="http://schemas.microsoft.com/office/drawing/2014/main" id="{DE7F278D-DE8A-99B7-48C6-4D11354785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3"/>
          <a:stretch/>
        </p:blipFill>
        <p:spPr>
          <a:xfrm flipH="1">
            <a:off x="-45075" y="1571779"/>
            <a:ext cx="4043590" cy="50957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B41DA3E-87D5-56F8-3554-573DC720F7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1148" y="1192480"/>
            <a:ext cx="3944454" cy="11583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F2F4B1F-733F-6A7F-96BC-C0510DC749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2265" y="1499928"/>
            <a:ext cx="2072820" cy="15911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5B92826-9509-2822-D976-FDFD81D945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6722" y="2358679"/>
            <a:ext cx="6925656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9528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iving room with a couch and a rug&#10;&#10;Description automatically generated">
            <a:extLst>
              <a:ext uri="{FF2B5EF4-FFF2-40B4-BE49-F238E27FC236}">
                <a16:creationId xmlns:a16="http://schemas.microsoft.com/office/drawing/2014/main" id="{44D735C6-4BDA-4D96-890B-9638E88107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6" b="63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7CE344-F65A-19A1-B3B3-2CD2F61F1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397" y="1876726"/>
            <a:ext cx="11229805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8873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715</Words>
  <Application>Microsoft Office PowerPoint</Application>
  <PresentationFormat>Widescreen</PresentationFormat>
  <Paragraphs>112</Paragraphs>
  <Slides>20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Aptos</vt:lpstr>
      <vt:lpstr>Arial</vt:lpstr>
      <vt:lpstr>Calibri</vt:lpstr>
      <vt:lpstr>Calibri Light</vt:lpstr>
      <vt:lpstr>Cambria</vt:lpstr>
      <vt:lpstr>Times New Roman</vt:lpstr>
      <vt:lpstr>Wingdings</vt:lpstr>
      <vt:lpstr>1_Office Theme</vt:lpstr>
      <vt:lpstr>2_Custom Design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22</cp:revision>
  <dcterms:created xsi:type="dcterms:W3CDTF">2024-04-25T09:02:13Z</dcterms:created>
  <dcterms:modified xsi:type="dcterms:W3CDTF">2024-09-19T03:28:33Z</dcterms:modified>
</cp:coreProperties>
</file>