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40" r:id="rId3"/>
    <p:sldId id="1007" r:id="rId5"/>
    <p:sldId id="1001" r:id="rId6"/>
    <p:sldId id="1029" r:id="rId7"/>
    <p:sldId id="994" r:id="rId8"/>
    <p:sldId id="11088424" r:id="rId9"/>
    <p:sldId id="1015" r:id="rId10"/>
    <p:sldId id="11088423" r:id="rId11"/>
    <p:sldId id="11088418" r:id="rId12"/>
    <p:sldId id="11088416" r:id="rId13"/>
    <p:sldId id="1010" r:id="rId14"/>
    <p:sldId id="1026" r:id="rId15"/>
    <p:sldId id="1013" r:id="rId16"/>
    <p:sldId id="11088419" r:id="rId17"/>
    <p:sldId id="1012" r:id="rId18"/>
    <p:sldId id="11088420" r:id="rId19"/>
    <p:sldId id="1016" r:id="rId20"/>
    <p:sldId id="11088421" r:id="rId21"/>
    <p:sldId id="1030" r:id="rId22"/>
    <p:sldId id="11088422" r:id="rId23"/>
    <p:sldId id="1023" r:id="rId24"/>
    <p:sldId id="10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138A-36A8-432A-AD36-0D2BFBD7B05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E8A1D-BD0E-431C-A3FD-003C6411E87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BC58E1B-5923-4CAF-B9CC-D14A574623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E746A1-6C2B-4A0A-9B52-5B2A1AF6763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fld>
            <a:endParaRPr lang="zh-CN" altLang="en-US"/>
          </a:p>
        </p:txBody>
      </p:sp>
      <p:sp>
        <p:nvSpPr>
          <p:cNvPr id="9" name="矩形 8"/>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6251" y="95940"/>
            <a:ext cx="1491690" cy="14916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33.png"/><Relationship Id="rId8" Type="http://schemas.microsoft.com/office/2007/relationships/hdphoto" Target="../media/image19.wdp"/><Relationship Id="rId7" Type="http://schemas.openxmlformats.org/officeDocument/2006/relationships/image" Target="../media/image18.png"/><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23.png"/><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microsoft.com/office/2007/relationships/hdphoto" Target="../media/image36.wdp"/><Relationship Id="rId5" Type="http://schemas.openxmlformats.org/officeDocument/2006/relationships/image" Target="../media/image35.png"/><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0.emf"/><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3.png"/><Relationship Id="rId7" Type="http://schemas.microsoft.com/office/2007/relationships/hdphoto" Target="../media/image19.wdp"/><Relationship Id="rId6" Type="http://schemas.openxmlformats.org/officeDocument/2006/relationships/image" Target="../media/image18.png"/><Relationship Id="rId5" Type="http://schemas.openxmlformats.org/officeDocument/2006/relationships/image" Target="../media/image26.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microsoft.com/office/2007/relationships/hdphoto" Target="../media/image36.wdp"/><Relationship Id="rId5" Type="http://schemas.openxmlformats.org/officeDocument/2006/relationships/image" Target="../media/image35.png"/><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3.png"/><Relationship Id="rId7" Type="http://schemas.microsoft.com/office/2007/relationships/hdphoto" Target="../media/image19.wdp"/><Relationship Id="rId6" Type="http://schemas.openxmlformats.org/officeDocument/2006/relationships/image" Target="../media/image18.png"/><Relationship Id="rId5" Type="http://schemas.openxmlformats.org/officeDocument/2006/relationships/image" Target="../media/image26.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6.png"/><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43.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9" Type="http://schemas.microsoft.com/office/2007/relationships/hdphoto" Target="../media/image36.wdp"/><Relationship Id="rId8" Type="http://schemas.openxmlformats.org/officeDocument/2006/relationships/image" Target="../media/image35.png"/><Relationship Id="rId7" Type="http://schemas.openxmlformats.org/officeDocument/2006/relationships/image" Target="../media/image44.png"/><Relationship Id="rId6" Type="http://schemas.microsoft.com/office/2007/relationships/hdphoto" Target="../media/image21.wdp"/><Relationship Id="rId5" Type="http://schemas.openxmlformats.org/officeDocument/2006/relationships/image" Target="../media/image20.png"/><Relationship Id="rId4" Type="http://schemas.openxmlformats.org/officeDocument/2006/relationships/image" Target="../media/image43.png"/><Relationship Id="rId3" Type="http://schemas.openxmlformats.org/officeDocument/2006/relationships/image" Target="../media/image26.png"/><Relationship Id="rId2" Type="http://schemas.openxmlformats.org/officeDocument/2006/relationships/image" Target="../media/image25.png"/><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image" Target="../media/image45.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3.jpeg"/><Relationship Id="rId10" Type="http://schemas.openxmlformats.org/officeDocument/2006/relationships/notesSlide" Target="../notesSlides/notesSlide3.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2.png"/><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microsoft.com/office/2007/relationships/hdphoto" Target="../media/image21.wdp"/><Relationship Id="rId5" Type="http://schemas.openxmlformats.org/officeDocument/2006/relationships/image" Target="../media/image20.png"/><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image" Target="../media/image29.png"/><Relationship Id="rId8" Type="http://schemas.microsoft.com/office/2007/relationships/hdphoto" Target="../media/image28.wdp"/><Relationship Id="rId7" Type="http://schemas.openxmlformats.org/officeDocument/2006/relationships/image" Target="../media/image27.png"/><Relationship Id="rId6" Type="http://schemas.microsoft.com/office/2007/relationships/hdphoto" Target="../media/image19.wdp"/><Relationship Id="rId5" Type="http://schemas.openxmlformats.org/officeDocument/2006/relationships/image" Target="../media/image18.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3.png"/><Relationship Id="rId11" Type="http://schemas.openxmlformats.org/officeDocument/2006/relationships/slideLayout" Target="../slideLayouts/slideLayout7.xml"/><Relationship Id="rId10" Type="http://schemas.openxmlformats.org/officeDocument/2006/relationships/image" Target="../media/image30.sv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3784"/>
          <a:stretch>
            <a:fillRect/>
          </a:stretch>
        </p:blipFill>
        <p:spPr>
          <a:xfrm>
            <a:off x="23446" y="0"/>
            <a:ext cx="12221307" cy="7024458"/>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56" y="1276927"/>
            <a:ext cx="5581073" cy="5581073"/>
          </a:xfrm>
          <a:prstGeom prst="rect">
            <a:avLst/>
          </a:prstGeom>
        </p:spPr>
      </p:pic>
      <p:pic>
        <p:nvPicPr>
          <p:cNvPr id="7" name="Picture 2" descr="https://i.pinimg.com/564x/79/21/c8/7921c8615f1ff391cb9895bca29a2b7e.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a:fillRect/>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037231" y="1592724"/>
            <a:ext cx="7358510"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a:fillRect/>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921059" y="1680306"/>
            <a:ext cx="9286010" cy="2123658"/>
          </a:xfrm>
          <a:custGeom>
            <a:avLst/>
            <a:gdLst>
              <a:gd name="connsiteX0" fmla="*/ 0 w 9286010"/>
              <a:gd name="connsiteY0" fmla="*/ 0 h 2123658"/>
              <a:gd name="connsiteX1" fmla="*/ 9286010 w 9286010"/>
              <a:gd name="connsiteY1" fmla="*/ 0 h 2123658"/>
              <a:gd name="connsiteX2" fmla="*/ 9286010 w 9286010"/>
              <a:gd name="connsiteY2" fmla="*/ 2123658 h 2123658"/>
              <a:gd name="connsiteX3" fmla="*/ 0 w 9286010"/>
              <a:gd name="connsiteY3" fmla="*/ 2123658 h 2123658"/>
              <a:gd name="connsiteX4" fmla="*/ 0 w 928601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123658" fill="none" extrusionOk="0">
                <a:moveTo>
                  <a:pt x="0" y="0"/>
                </a:moveTo>
                <a:cubicBezTo>
                  <a:pt x="3386047" y="5222"/>
                  <a:pt x="8048495" y="24918"/>
                  <a:pt x="9286010" y="0"/>
                </a:cubicBezTo>
                <a:cubicBezTo>
                  <a:pt x="9124765" y="461505"/>
                  <a:pt x="9242250" y="1389397"/>
                  <a:pt x="9286010" y="2123658"/>
                </a:cubicBezTo>
                <a:cubicBezTo>
                  <a:pt x="7528388" y="1958897"/>
                  <a:pt x="1732310" y="2241808"/>
                  <a:pt x="0" y="2123658"/>
                </a:cubicBezTo>
                <a:cubicBezTo>
                  <a:pt x="-55725" y="1434903"/>
                  <a:pt x="17072" y="221841"/>
                  <a:pt x="0" y="0"/>
                </a:cubicBezTo>
                <a:close/>
              </a:path>
              <a:path w="9286010" h="2123658" stroke="0" extrusionOk="0">
                <a:moveTo>
                  <a:pt x="0" y="0"/>
                </a:moveTo>
                <a:cubicBezTo>
                  <a:pt x="2538900" y="11849"/>
                  <a:pt x="7908426" y="-161459"/>
                  <a:pt x="9286010" y="0"/>
                </a:cubicBezTo>
                <a:cubicBezTo>
                  <a:pt x="9289140" y="976229"/>
                  <a:pt x="9184834" y="1422122"/>
                  <a:pt x="9286010" y="2123658"/>
                </a:cubicBezTo>
                <a:cubicBezTo>
                  <a:pt x="5846604" y="1977798"/>
                  <a:pt x="1811122" y="2045334"/>
                  <a:pt x="0" y="2123658"/>
                </a:cubicBezTo>
                <a:cubicBezTo>
                  <a:pt x="74291" y="1341921"/>
                  <a:pt x="168006" y="763567"/>
                  <a:pt x="0" y="0"/>
                </a:cubicBezTo>
                <a:close/>
              </a:path>
            </a:pathLst>
          </a:custGeom>
          <a:solidFill>
            <a:schemeClr val="bg1"/>
          </a:solidFill>
          <a:ln w="38100">
            <a:solidFill>
              <a:srgbClr val="72EFA3"/>
            </a:solidFill>
            <a:prstDash val="sysDash"/>
          </a:ln>
        </p:spPr>
        <p:txBody>
          <a:bodyPr wrap="square">
            <a:spAutoFit/>
          </a:bodyPr>
          <a:lstStyle/>
          <a:p>
            <a:pPr lvl="0" algn="ctr"/>
            <a:r>
              <a:rPr lang="vi-VN" sz="4400" i="1" dirty="0">
                <a:solidFill>
                  <a:prstClr val="black"/>
                </a:solidFill>
                <a:latin typeface="Calibri" panose="020F0502020204030204" pitchFamily="34" charset="0"/>
                <a:cs typeface="Calibri" panose="020F0502020204030204" pitchFamily="34" charset="0"/>
              </a:rPr>
              <a:t>Ai c</a:t>
            </a:r>
            <a:r>
              <a:rPr lang="en-US" sz="4400" i="1" dirty="0">
                <a:solidFill>
                  <a:prstClr val="black"/>
                </a:solidFill>
                <a:latin typeface="Calibri" panose="020F0502020204030204" pitchFamily="34" charset="0"/>
                <a:cs typeface="Calibri" panose="020F0502020204030204" pitchFamily="34" charset="0"/>
              </a:rPr>
              <a:t>ũ</a:t>
            </a:r>
            <a:r>
              <a:rPr lang="vi-VN" sz="4400" i="1" dirty="0">
                <a:solidFill>
                  <a:prstClr val="black"/>
                </a:solidFill>
                <a:latin typeface="Calibri" panose="020F0502020204030204" pitchFamily="34" charset="0"/>
                <a:cs typeface="Calibri" panose="020F0502020204030204" pitchFamily="34" charset="0"/>
              </a:rPr>
              <a:t>ng có quê hương - nơi mình sinh ra và lớn lên. Các em cần bi</a:t>
            </a:r>
            <a:r>
              <a:rPr lang="en-US" sz="4400" i="1" dirty="0">
                <a:solidFill>
                  <a:prstClr val="black"/>
                </a:solidFill>
                <a:latin typeface="Calibri" panose="020F0502020204030204" pitchFamily="34" charset="0"/>
                <a:cs typeface="Calibri" panose="020F0502020204030204" pitchFamily="34" charset="0"/>
              </a:rPr>
              <a:t>ế</a:t>
            </a:r>
            <a:r>
              <a:rPr lang="vi-VN" sz="4400" i="1" dirty="0">
                <a:solidFill>
                  <a:prstClr val="black"/>
                </a:solidFill>
                <a:latin typeface="Calibri" panose="020F0502020204030204" pitchFamily="34" charset="0"/>
                <a:cs typeface="Calibri" panose="020F0502020204030204" pitchFamily="34" charset="0"/>
              </a:rPr>
              <a:t>t và nhớ địa chỉ quê hương mình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37333" t="18051" r="49575" b="34155"/>
          <a:stretch>
            <a:fillRect/>
          </a:stretch>
        </p:blipFill>
        <p:spPr>
          <a:xfrm>
            <a:off x="11100744" y="-91441"/>
            <a:ext cx="1122892" cy="2833576"/>
          </a:xfrm>
          <a:prstGeom prst="rect">
            <a:avLst/>
          </a:prstGeom>
        </p:spPr>
      </p:pic>
      <p:pic>
        <p:nvPicPr>
          <p:cNvPr id="8" name="图片 5"/>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a:fillRect/>
          </a:stretch>
        </p:blipFill>
        <p:spPr>
          <a:xfrm>
            <a:off x="1" y="-112542"/>
            <a:ext cx="1814732" cy="2381101"/>
          </a:xfrm>
          <a:prstGeom prst="rect">
            <a:avLst/>
          </a:prstGeom>
        </p:spPr>
      </p:pic>
      <p:pic>
        <p:nvPicPr>
          <p:cNvPr id="10" name="Picture 2" descr="https://i.pinimg.com/564x/22/27/c4/2227c47778bf9f246509ee9b62dbae0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stretch>
            <a:fillRect/>
          </a:stretch>
        </p:blipFill>
        <p:spPr>
          <a:xfrm>
            <a:off x="4293296" y="239355"/>
            <a:ext cx="4871126" cy="16033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131"/>
          <a:stretch>
            <a:fillRect/>
          </a:stretch>
        </p:blipFill>
        <p:spPr>
          <a:xfrm>
            <a:off x="-17365" y="1"/>
            <a:ext cx="12170998" cy="6904892"/>
          </a:xfrm>
          <a:prstGeom prst="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a:fillRect/>
          </a:stretch>
        </p:blipFill>
        <p:spPr>
          <a:xfrm>
            <a:off x="642257" y="73531"/>
            <a:ext cx="10591800" cy="3992290"/>
          </a:xfrm>
          <a:prstGeom prst="rect">
            <a:avLst/>
          </a:prstGeom>
        </p:spPr>
      </p:pic>
      <p:sp>
        <p:nvSpPr>
          <p:cNvPr id="28" name="文本框 1"/>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Microsoft YaHei" panose="020B0503020204020204" charset="-122"/>
              </a:defRPr>
            </a:lvl1pPr>
            <a:lvl2pPr marL="742950" indent="-285750">
              <a:defRPr sz="1300">
                <a:solidFill>
                  <a:schemeClr val="tx1"/>
                </a:solidFill>
                <a:latin typeface="Nexa Light" panose="02000000000000000000" pitchFamily="50" charset="0"/>
                <a:ea typeface="Microsoft YaHei" panose="020B0503020204020204" charset="-122"/>
              </a:defRPr>
            </a:lvl2pPr>
            <a:lvl3pPr marL="1143000" indent="-228600">
              <a:defRPr sz="1300">
                <a:solidFill>
                  <a:schemeClr val="tx1"/>
                </a:solidFill>
                <a:latin typeface="Nexa Light" panose="02000000000000000000" pitchFamily="50" charset="0"/>
                <a:ea typeface="Microsoft YaHei" panose="020B0503020204020204" charset="-122"/>
              </a:defRPr>
            </a:lvl3pPr>
            <a:lvl4pPr marL="1600200" indent="-228600">
              <a:defRPr sz="1300">
                <a:solidFill>
                  <a:schemeClr val="tx1"/>
                </a:solidFill>
                <a:latin typeface="Nexa Light" panose="02000000000000000000" pitchFamily="50" charset="0"/>
                <a:ea typeface="Microsoft YaHei" panose="020B0503020204020204" charset="-122"/>
              </a:defRPr>
            </a:lvl4pPr>
            <a:lvl5pPr marL="2057400" indent="-228600">
              <a:defRPr sz="1300">
                <a:solidFill>
                  <a:schemeClr val="tx1"/>
                </a:solidFill>
                <a:latin typeface="Nexa Light" panose="02000000000000000000" pitchFamily="50" charset="0"/>
                <a:ea typeface="Microsoft YaHei" panose="020B050302020402020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Microsoft YaHei" panose="020B050302020402020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Microsoft YaHei" panose="020B050302020402020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Microsoft YaHei" panose="020B050302020402020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Microsoft YaHei" panose="020B0503020204020204" charset="-122"/>
              </a:defRPr>
            </a:lvl9pPr>
          </a:lstStyle>
          <a:p>
            <a:pPr lvl="0" algn="ctr">
              <a:defRPr/>
            </a:pPr>
            <a:r>
              <a:rPr lang="en-US" altLang="zh-CN" sz="4000" b="1" dirty="0">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2</a:t>
            </a:r>
            <a:r>
              <a:rPr lang="vi-VN" altLang="zh-CN" sz="4000" b="1" dirty="0">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Khám phá vẻ đẹp thiên nhiên quê hương</a:t>
            </a:r>
            <a:r>
              <a:rPr lang="en-US" altLang="zh-CN" sz="4000" b="1" dirty="0">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r>
              <a:rPr lang="en-US" altLang="zh-CN" sz="4000" b="1" dirty="0" err="1">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em</a:t>
            </a:r>
            <a:r>
              <a:rPr lang="vi-VN" altLang="zh-CN" sz="4000" b="1" dirty="0">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endParaRPr kumimoji="0" lang="zh-CN" altLang="en-US" sz="4000" b="1" i="0" u="none" strike="noStrike" kern="1200" cap="none" spc="0" normalizeH="0" baseline="0" noProof="0" dirty="0">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0" y="187008"/>
            <a:ext cx="12191999" cy="6559232"/>
          </a:xfrm>
          <a:prstGeom prst="roundRect">
            <a:avLst/>
          </a:prstGeom>
        </p:spPr>
      </p:pic>
      <p:grpSp>
        <p:nvGrpSpPr>
          <p:cNvPr id="2" name="Group 1"/>
          <p:cNvGrpSpPr/>
          <p:nvPr/>
        </p:nvGrpSpPr>
        <p:grpSpPr>
          <a:xfrm>
            <a:off x="774633" y="431618"/>
            <a:ext cx="5652906" cy="6426382"/>
            <a:chOff x="63433" y="375738"/>
            <a:chExt cx="5652906" cy="6426382"/>
          </a:xfrm>
        </p:grpSpPr>
        <p:pic>
          <p:nvPicPr>
            <p:cNvPr id="6" name="Picture 5"/>
            <p:cNvPicPr>
              <a:picLocks noChangeAspect="1"/>
            </p:cNvPicPr>
            <p:nvPr/>
          </p:nvPicPr>
          <p:blipFill>
            <a:blip r:embed="rId3"/>
            <a:stretch>
              <a:fillRect/>
            </a:stretch>
          </p:blipFill>
          <p:spPr>
            <a:xfrm>
              <a:off x="63433" y="375738"/>
              <a:ext cx="5652906" cy="3013547"/>
            </a:xfrm>
            <a:prstGeom prst="rect">
              <a:avLst/>
            </a:prstGeom>
          </p:spPr>
        </p:pic>
        <p:pic>
          <p:nvPicPr>
            <p:cNvPr id="7" name="Picture 6"/>
            <p:cNvPicPr>
              <a:picLocks noChangeAspect="1"/>
            </p:cNvPicPr>
            <p:nvPr/>
          </p:nvPicPr>
          <p:blipFill>
            <a:blip r:embed="rId4"/>
            <a:stretch>
              <a:fillRect/>
            </a:stretch>
          </p:blipFill>
          <p:spPr>
            <a:xfrm>
              <a:off x="63433" y="3445165"/>
              <a:ext cx="5652906" cy="3356955"/>
            </a:xfrm>
            <a:prstGeom prst="rect">
              <a:avLst/>
            </a:prstGeom>
          </p:spPr>
        </p:pic>
      </p:grpSp>
      <p:pic>
        <p:nvPicPr>
          <p:cNvPr id="1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308092" y="3965448"/>
            <a:ext cx="5786011" cy="3013547"/>
          </a:xfrm>
          <a:prstGeom prst="rect">
            <a:avLst/>
          </a:prstGeom>
        </p:spPr>
      </p:pic>
      <p:sp>
        <p:nvSpPr>
          <p:cNvPr id="20" name="Freeform: Shape 18"/>
          <p:cNvSpPr/>
          <p:nvPr/>
        </p:nvSpPr>
        <p:spPr>
          <a:xfrm>
            <a:off x="6679599" y="1478105"/>
            <a:ext cx="5260340" cy="170197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Nêu nhận xét của em khi quan sát các bức tranh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black"/>
                </a:solidFill>
                <a:latin typeface="Arial" panose="020B0604020202020204" pitchFamily="34" charset="0"/>
                <a:cs typeface="Arial" panose="020B0604020202020204" pitchFamily="34" charset="0"/>
              </a:rPr>
              <a:t>sau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t="13784"/>
          <a:stretch>
            <a:fillRect/>
          </a:stretch>
        </p:blipFill>
        <p:spPr>
          <a:xfrm>
            <a:off x="23446" y="0"/>
            <a:ext cx="12221307" cy="7024458"/>
          </a:xfrm>
          <a:prstGeom prst="rect">
            <a:avLst/>
          </a:prstGeom>
        </p:spPr>
      </p:pic>
      <p:pic>
        <p:nvPicPr>
          <p:cNvPr id="22" name="Picture 4" descr="https://i.pinimg.com/564x/1f/8f/24/1f8f24e19deb35a60c20060e6368a5a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856857" y="202749"/>
            <a:ext cx="7052310" cy="3429000"/>
            <a:chOff x="7218358" y="1375512"/>
            <a:chExt cx="3939869" cy="2373588"/>
          </a:xfrm>
        </p:grpSpPr>
        <p:grpSp>
          <p:nvGrpSpPr>
            <p:cNvPr id="7" name="Group 6"/>
            <p:cNvGrpSpPr/>
            <p:nvPr/>
          </p:nvGrpSpPr>
          <p:grpSpPr>
            <a:xfrm>
              <a:off x="7218358" y="1375512"/>
              <a:ext cx="3939869" cy="2373588"/>
              <a:chOff x="1296651" y="1528885"/>
              <a:chExt cx="2017727" cy="1828800"/>
            </a:xfrm>
          </p:grpSpPr>
          <p:pic>
            <p:nvPicPr>
              <p:cNvPr id="9" name="图片 7"/>
              <p:cNvPicPr>
                <a:picLocks noChangeAspect="1"/>
              </p:cNvPicPr>
              <p:nvPr/>
            </p:nvPicPr>
            <p:blipFill>
              <a:blip r:embed="rId5"/>
              <a:stretch>
                <a:fillRect/>
              </a:stretch>
            </p:blipFill>
            <p:spPr>
              <a:xfrm>
                <a:off x="1296651" y="1528885"/>
                <a:ext cx="2017727" cy="1828800"/>
              </a:xfrm>
              <a:prstGeom prst="rect">
                <a:avLst/>
              </a:prstGeom>
            </p:spPr>
          </p:pic>
          <p:sp>
            <p:nvSpPr>
              <p:cNvPr id="10" name="TextBox 9"/>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8" name="Rectangle 7"/>
            <p:cNvSpPr/>
            <p:nvPr/>
          </p:nvSpPr>
          <p:spPr>
            <a:xfrm>
              <a:off x="7717637" y="2127083"/>
              <a:ext cx="2723203" cy="12143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Chia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sẻ</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trước</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lớp</a:t>
              </a:r>
              <a:endPar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a:fillRect/>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814734" y="1680306"/>
            <a:ext cx="9785250" cy="2308324"/>
          </a:xfrm>
          <a:custGeom>
            <a:avLst/>
            <a:gdLst>
              <a:gd name="connsiteX0" fmla="*/ 0 w 9785250"/>
              <a:gd name="connsiteY0" fmla="*/ 0 h 2308324"/>
              <a:gd name="connsiteX1" fmla="*/ 9785250 w 9785250"/>
              <a:gd name="connsiteY1" fmla="*/ 0 h 2308324"/>
              <a:gd name="connsiteX2" fmla="*/ 9785250 w 9785250"/>
              <a:gd name="connsiteY2" fmla="*/ 2308324 h 2308324"/>
              <a:gd name="connsiteX3" fmla="*/ 0 w 9785250"/>
              <a:gd name="connsiteY3" fmla="*/ 2308324 h 2308324"/>
              <a:gd name="connsiteX4" fmla="*/ 0 w 97852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ln>
        </p:spPr>
        <p:txBody>
          <a:bodyPr wrap="square">
            <a:spAutoFit/>
          </a:bodyPr>
          <a:lstStyle/>
          <a:p>
            <a:pPr lvl="0" algn="ctr"/>
            <a:r>
              <a:rPr lang="vi-VN" sz="3600" i="1" dirty="0">
                <a:solidFill>
                  <a:prstClr val="black"/>
                </a:solidFill>
                <a:latin typeface="Calibri" panose="020F0502020204030204" pitchFamily="34" charset="0"/>
                <a:cs typeface="Calibri" panose="020F0502020204030204" pitchFamily="34" charset="0"/>
              </a:rPr>
              <a:t>Mỗi người được sinh ra ở những vùng quê khác nhau, mỗi vùng quê đều có những cảnh sắc thiên nhiên tươi đẹp. Các em cần tìm hiểu, yêu mến, tự hào về cảnh đẹp thiên nhiên của quê hương mình.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a:fillRect/>
          </a:stretch>
        </p:blipFill>
        <p:spPr>
          <a:xfrm>
            <a:off x="1" y="-112542"/>
            <a:ext cx="1814732" cy="2381101"/>
          </a:xfrm>
          <a:prstGeom prst="rect">
            <a:avLst/>
          </a:prstGeom>
        </p:spPr>
      </p:pic>
      <p:pic>
        <p:nvPicPr>
          <p:cNvPr id="10" name="Picture 2" descr="https://i.pinimg.com/564x/22/27/c4/2227c47778bf9f246509ee9b62dbae0e.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4293296" y="239355"/>
            <a:ext cx="4871126" cy="16033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592015" y="331872"/>
            <a:ext cx="11007969" cy="6194256"/>
          </a:xfrm>
          <a:prstGeom prst="roundRect">
            <a:avLst/>
          </a:prstGeom>
        </p:spPr>
      </p:pic>
      <p:sp>
        <p:nvSpPr>
          <p:cNvPr id="22" name="Rounded Rectangle 21"/>
          <p:cNvSpPr/>
          <p:nvPr/>
        </p:nvSpPr>
        <p:spPr>
          <a:xfrm>
            <a:off x="1257299" y="651819"/>
            <a:ext cx="9677400" cy="1066800"/>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G</a:t>
            </a:r>
            <a:r>
              <a:rPr lang="vi-VN" sz="4000" b="1" dirty="0">
                <a:solidFill>
                  <a:srgbClr val="FF0000"/>
                </a:solidFill>
                <a:latin typeface="Calibri" panose="020F0502020204030204" pitchFamily="34" charset="0"/>
                <a:cs typeface="Calibri" panose="020F0502020204030204" pitchFamily="34" charset="0"/>
              </a:rPr>
              <a:t>iới thiệu về di sản đặc sản quê hương em.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2184400" y="2346960"/>
            <a:ext cx="8128000"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GV </a:t>
            </a:r>
            <a:r>
              <a:rPr lang="en-US" sz="4000" dirty="0" err="1">
                <a:latin typeface="Arial" panose="020B0604020202020204" pitchFamily="34" charset="0"/>
                <a:cs typeface="Arial" panose="020B0604020202020204" pitchFamily="34" charset="0"/>
              </a:rPr>
              <a:t>chèn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mình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đây</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131"/>
          <a:stretch>
            <a:fillRect/>
          </a:stretch>
        </p:blipFill>
        <p:spPr>
          <a:xfrm>
            <a:off x="-17365" y="1"/>
            <a:ext cx="12170998" cy="6904892"/>
          </a:xfrm>
          <a:prstGeom prst="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a:fillRect/>
          </a:stretch>
        </p:blipFill>
        <p:spPr>
          <a:xfrm>
            <a:off x="642257" y="73531"/>
            <a:ext cx="10591800" cy="3992290"/>
          </a:xfrm>
          <a:prstGeom prst="rect">
            <a:avLst/>
          </a:prstGeom>
        </p:spPr>
      </p:pic>
      <p:sp>
        <p:nvSpPr>
          <p:cNvPr id="28" name="文本框 1"/>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Microsoft YaHei" panose="020B0503020204020204" charset="-122"/>
              </a:defRPr>
            </a:lvl1pPr>
            <a:lvl2pPr marL="742950" indent="-285750">
              <a:defRPr sz="1300">
                <a:solidFill>
                  <a:schemeClr val="tx1"/>
                </a:solidFill>
                <a:latin typeface="Nexa Light" panose="02000000000000000000" pitchFamily="50" charset="0"/>
                <a:ea typeface="Microsoft YaHei" panose="020B0503020204020204" charset="-122"/>
              </a:defRPr>
            </a:lvl2pPr>
            <a:lvl3pPr marL="1143000" indent="-228600">
              <a:defRPr sz="1300">
                <a:solidFill>
                  <a:schemeClr val="tx1"/>
                </a:solidFill>
                <a:latin typeface="Nexa Light" panose="02000000000000000000" pitchFamily="50" charset="0"/>
                <a:ea typeface="Microsoft YaHei" panose="020B0503020204020204" charset="-122"/>
              </a:defRPr>
            </a:lvl3pPr>
            <a:lvl4pPr marL="1600200" indent="-228600">
              <a:defRPr sz="1300">
                <a:solidFill>
                  <a:schemeClr val="tx1"/>
                </a:solidFill>
                <a:latin typeface="Nexa Light" panose="02000000000000000000" pitchFamily="50" charset="0"/>
                <a:ea typeface="Microsoft YaHei" panose="020B0503020204020204" charset="-122"/>
              </a:defRPr>
            </a:lvl4pPr>
            <a:lvl5pPr marL="2057400" indent="-228600">
              <a:defRPr sz="1300">
                <a:solidFill>
                  <a:schemeClr val="tx1"/>
                </a:solidFill>
                <a:latin typeface="Nexa Light" panose="02000000000000000000" pitchFamily="50" charset="0"/>
                <a:ea typeface="Microsoft YaHei" panose="020B050302020402020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Microsoft YaHei" panose="020B050302020402020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Microsoft YaHei" panose="020B050302020402020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Microsoft YaHei" panose="020B050302020402020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Microsoft YaHei" panose="020B0503020204020204" charset="-122"/>
              </a:defRPr>
            </a:lvl9pPr>
          </a:lstStyle>
          <a:p>
            <a:pPr lvl="0" algn="ctr">
              <a:defRPr/>
            </a:pPr>
            <a:r>
              <a:rPr lang="en-US" altLang="zh-CN" sz="4000" b="1" dirty="0">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3. </a:t>
            </a:r>
            <a:r>
              <a:rPr lang="vi-VN" altLang="zh-CN" sz="4000" b="1" dirty="0">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Khám phá vẻ đẹp con người quê hương em. </a:t>
            </a:r>
            <a:endParaRPr kumimoji="0" lang="zh-CN" altLang="en-US" sz="4000" b="1" i="0" u="none" strike="noStrike" kern="1200" cap="none" spc="0" normalizeH="0" baseline="0" noProof="0" dirty="0">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104503" y="284979"/>
            <a:ext cx="11976155" cy="6194256"/>
          </a:xfrm>
          <a:prstGeom prst="roundRect">
            <a:avLst/>
          </a:prstGeom>
        </p:spPr>
      </p:pic>
      <p:pic>
        <p:nvPicPr>
          <p:cNvPr id="9" name="Picture 8"/>
          <p:cNvPicPr>
            <a:picLocks noChangeAspect="1"/>
          </p:cNvPicPr>
          <p:nvPr/>
        </p:nvPicPr>
        <p:blipFill>
          <a:blip r:embed="rId3"/>
          <a:stretch>
            <a:fillRect/>
          </a:stretch>
        </p:blipFill>
        <p:spPr>
          <a:xfrm>
            <a:off x="7758112" y="995362"/>
            <a:ext cx="4143375" cy="3686175"/>
          </a:xfrm>
          <a:prstGeom prst="rect">
            <a:avLst/>
          </a:prstGeom>
        </p:spPr>
      </p:pic>
      <p:sp>
        <p:nvSpPr>
          <p:cNvPr id="10" name="Rectangle 9"/>
          <p:cNvSpPr/>
          <p:nvPr/>
        </p:nvSpPr>
        <p:spPr>
          <a:xfrm>
            <a:off x="1057274" y="995362"/>
            <a:ext cx="6486525" cy="34432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dòng</a:t>
            </a:r>
            <a:r>
              <a:rPr lang="en-US" sz="3200" dirty="0">
                <a:latin typeface="Arial" panose="020B0604020202020204" pitchFamily="34" charset="0"/>
                <a:cs typeface="Arial" panose="020B0604020202020204" pitchFamily="34" charset="0"/>
              </a:rPr>
              <a:t> song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êm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r>
              <a:rPr lang="en-US"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pPr algn="just"/>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thiện</a:t>
            </a:r>
            <a:r>
              <a:rPr lang="en-US" sz="3200" dirty="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11" name="Rectangle: Rounded Corners 10"/>
          <p:cNvSpPr/>
          <p:nvPr/>
        </p:nvSpPr>
        <p:spPr>
          <a:xfrm>
            <a:off x="1286194" y="5030945"/>
            <a:ext cx="7989886" cy="815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Arial" panose="020B0604020202020204" pitchFamily="34" charset="0"/>
                <a:cs typeface="Arial" panose="020B0604020202020204" pitchFamily="34" charset="0"/>
              </a:rPr>
              <a:t> Người dân quê hương Nam như thế nào?</a:t>
            </a:r>
            <a:endParaRPr lang="en-US" sz="3200" dirty="0">
              <a:latin typeface="Arial" panose="020B0604020202020204" pitchFamily="34" charset="0"/>
              <a:cs typeface="Arial" panose="020B0604020202020204" pitchFamily="34" charset="0"/>
            </a:endParaRPr>
          </a:p>
        </p:txBody>
      </p:sp>
      <p:cxnSp>
        <p:nvCxnSpPr>
          <p:cNvPr id="14" name="Straight Connector 13"/>
          <p:cNvCxnSpPr/>
          <p:nvPr/>
        </p:nvCxnSpPr>
        <p:spPr>
          <a:xfrm>
            <a:off x="1188720" y="2428240"/>
            <a:ext cx="62280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1137920" y="2976880"/>
            <a:ext cx="1046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6319520" y="3942080"/>
            <a:ext cx="10972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1137920" y="4428489"/>
            <a:ext cx="23266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Rounded Rectangle 21"/>
          <p:cNvSpPr/>
          <p:nvPr/>
        </p:nvSpPr>
        <p:spPr>
          <a:xfrm>
            <a:off x="1286194" y="54054"/>
            <a:ext cx="9677400" cy="698023"/>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Quan </a:t>
            </a:r>
            <a:r>
              <a:rPr lang="en-US" sz="4000" b="1" dirty="0" err="1">
                <a:solidFill>
                  <a:srgbClr val="FF0000"/>
                </a:solidFill>
                <a:latin typeface="Calibri" panose="020F0502020204030204" pitchFamily="34" charset="0"/>
                <a:cs typeface="Calibri" panose="020F0502020204030204" pitchFamily="34" charset="0"/>
              </a:rPr>
              <a:t>sát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lời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câu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a:fillRect/>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814734" y="1680306"/>
            <a:ext cx="9785250" cy="1938992"/>
          </a:xfrm>
          <a:custGeom>
            <a:avLst/>
            <a:gdLst>
              <a:gd name="connsiteX0" fmla="*/ 0 w 9785250"/>
              <a:gd name="connsiteY0" fmla="*/ 0 h 1938992"/>
              <a:gd name="connsiteX1" fmla="*/ 9785250 w 9785250"/>
              <a:gd name="connsiteY1" fmla="*/ 0 h 1938992"/>
              <a:gd name="connsiteX2" fmla="*/ 9785250 w 9785250"/>
              <a:gd name="connsiteY2" fmla="*/ 1938992 h 1938992"/>
              <a:gd name="connsiteX3" fmla="*/ 0 w 9785250"/>
              <a:gd name="connsiteY3" fmla="*/ 1938992 h 1938992"/>
              <a:gd name="connsiteX4" fmla="*/ 0 w 97852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1938992" fill="none" extrusionOk="0">
                <a:moveTo>
                  <a:pt x="0" y="0"/>
                </a:moveTo>
                <a:cubicBezTo>
                  <a:pt x="2798310" y="5222"/>
                  <a:pt x="5065594" y="24918"/>
                  <a:pt x="9785250" y="0"/>
                </a:cubicBezTo>
                <a:cubicBezTo>
                  <a:pt x="9624005" y="738305"/>
                  <a:pt x="9741490" y="1407801"/>
                  <a:pt x="9785250" y="1938992"/>
                </a:cubicBezTo>
                <a:cubicBezTo>
                  <a:pt x="5179584" y="1774231"/>
                  <a:pt x="1500937" y="2057142"/>
                  <a:pt x="0" y="1938992"/>
                </a:cubicBezTo>
                <a:cubicBezTo>
                  <a:pt x="-55725" y="1490404"/>
                  <a:pt x="17072" y="314236"/>
                  <a:pt x="0" y="0"/>
                </a:cubicBezTo>
                <a:close/>
              </a:path>
              <a:path w="9785250" h="1938992" stroke="0" extrusionOk="0">
                <a:moveTo>
                  <a:pt x="0" y="0"/>
                </a:moveTo>
                <a:cubicBezTo>
                  <a:pt x="4066812" y="11849"/>
                  <a:pt x="6842666" y="-161459"/>
                  <a:pt x="9785250" y="0"/>
                </a:cubicBezTo>
                <a:cubicBezTo>
                  <a:pt x="9788380" y="920782"/>
                  <a:pt x="9684074" y="1107979"/>
                  <a:pt x="9785250" y="1938992"/>
                </a:cubicBezTo>
                <a:cubicBezTo>
                  <a:pt x="6334790" y="1793132"/>
                  <a:pt x="2018902" y="1860668"/>
                  <a:pt x="0" y="1938992"/>
                </a:cubicBezTo>
                <a:cubicBezTo>
                  <a:pt x="74291" y="991210"/>
                  <a:pt x="168006" y="302097"/>
                  <a:pt x="0" y="0"/>
                </a:cubicBezTo>
                <a:close/>
              </a:path>
            </a:pathLst>
          </a:custGeom>
          <a:solidFill>
            <a:schemeClr val="bg1"/>
          </a:solidFill>
          <a:ln w="38100">
            <a:solidFill>
              <a:srgbClr val="72EFA3"/>
            </a:solidFill>
            <a:prstDash val="sysDash"/>
          </a:ln>
        </p:spPr>
        <p:txBody>
          <a:bodyPr wrap="square">
            <a:spAutoFit/>
          </a:bodyPr>
          <a:lstStyle/>
          <a:p>
            <a:pPr lvl="0" algn="just"/>
            <a:r>
              <a:rPr lang="vi-VN" sz="4000" i="1" dirty="0">
                <a:solidFill>
                  <a:prstClr val="black"/>
                </a:solidFill>
                <a:latin typeface="Calibri" panose="020F0502020204030204" pitchFamily="34" charset="0"/>
                <a:cs typeface="Calibri" panose="020F0502020204030204" pitchFamily="34" charset="0"/>
              </a:rPr>
              <a:t>Con người ở mỗi vùng quê đ</a:t>
            </a:r>
            <a:r>
              <a:rPr lang="en-US" sz="4000" i="1" dirty="0">
                <a:solidFill>
                  <a:prstClr val="black"/>
                </a:solidFill>
                <a:latin typeface="Calibri" panose="020F0502020204030204" pitchFamily="34" charset="0"/>
                <a:cs typeface="Calibri" panose="020F0502020204030204" pitchFamily="34" charset="0"/>
              </a:rPr>
              <a:t>ề</a:t>
            </a:r>
            <a:r>
              <a:rPr lang="vi-VN" sz="4000" i="1" dirty="0">
                <a:solidFill>
                  <a:prstClr val="black"/>
                </a:solidFill>
                <a:latin typeface="Calibri" panose="020F0502020204030204" pitchFamily="34" charset="0"/>
                <a:cs typeface="Calibri" panose="020F0502020204030204" pitchFamily="34" charset="0"/>
              </a:rPr>
              <a:t>u có những vẻ đẹp, em c</a:t>
            </a:r>
            <a:r>
              <a:rPr lang="en-US" sz="4000" i="1">
                <a:solidFill>
                  <a:prstClr val="black"/>
                </a:solidFill>
                <a:latin typeface="Calibri" panose="020F0502020204030204" pitchFamily="34" charset="0"/>
                <a:cs typeface="Calibri" panose="020F0502020204030204" pitchFamily="34" charset="0"/>
              </a:rPr>
              <a:t>ầ</a:t>
            </a:r>
            <a:r>
              <a:rPr lang="vi-VN" sz="4000" i="1">
                <a:solidFill>
                  <a:prstClr val="black"/>
                </a:solidFill>
                <a:latin typeface="Calibri" panose="020F0502020204030204" pitchFamily="34" charset="0"/>
                <a:cs typeface="Calibri" panose="020F0502020204030204" pitchFamily="34" charset="0"/>
              </a:rPr>
              <a:t>n </a:t>
            </a:r>
            <a:r>
              <a:rPr lang="vi-VN" sz="4000" i="1" dirty="0">
                <a:solidFill>
                  <a:prstClr val="black"/>
                </a:solidFill>
                <a:latin typeface="Calibri" panose="020F0502020204030204" pitchFamily="34" charset="0"/>
                <a:cs typeface="Calibri" panose="020F0502020204030204" pitchFamily="34" charset="0"/>
              </a:rPr>
              <a:t>tự hào và trân trọng vẻ đẹp của con người quê hương mình.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a:fillRect/>
          </a:stretch>
        </p:blipFill>
        <p:spPr>
          <a:xfrm>
            <a:off x="1" y="-112542"/>
            <a:ext cx="1814732" cy="2381101"/>
          </a:xfrm>
          <a:prstGeom prst="rect">
            <a:avLst/>
          </a:prstGeom>
        </p:spPr>
      </p:pic>
      <p:pic>
        <p:nvPicPr>
          <p:cNvPr id="10" name="Picture 2" descr="https://i.pinimg.com/564x/22/27/c4/2227c47778bf9f246509ee9b62dbae0e.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4293296" y="239355"/>
            <a:ext cx="4871126" cy="16033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3784"/>
          <a:stretch>
            <a:fillRect/>
          </a:stretch>
        </p:blipFill>
        <p:spPr>
          <a:xfrm>
            <a:off x="23446" y="0"/>
            <a:ext cx="12221307" cy="7024458"/>
          </a:xfrm>
          <a:prstGeom prst="rect">
            <a:avLst/>
          </a:prstGeom>
        </p:spPr>
      </p:pic>
      <p:pic>
        <p:nvPicPr>
          <p:cNvPr id="7" name="Picture 2" descr="https://i.pinimg.com/564x/79/21/c8/7921c8615f1ff391cb9895bca29a2b7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a:fillRect/>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8"/>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a:fillRect/>
          </a:stretch>
        </p:blipFill>
        <p:spPr>
          <a:xfrm>
            <a:off x="-479293" y="1116829"/>
            <a:ext cx="4600575" cy="5741171"/>
          </a:xfrm>
          <a:prstGeom prst="rect">
            <a:avLst/>
          </a:prstGeom>
        </p:spPr>
      </p:pic>
      <p:pic>
        <p:nvPicPr>
          <p:cNvPr id="4" name="Picture 3" descr="A yellow and pink text on a black background&#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8502" y="630034"/>
            <a:ext cx="8027495" cy="2696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
            <a:extLst>
              <a:ext uri="{28A0092B-C50C-407E-A947-70E740481C1C}">
                <a14:useLocalDpi xmlns:a14="http://schemas.microsoft.com/office/drawing/2010/main" val="0"/>
              </a:ext>
            </a:extLst>
          </a:blip>
          <a:srcRect t="13784"/>
          <a:stretch>
            <a:fillRect/>
          </a:stretch>
        </p:blipFill>
        <p:spPr>
          <a:xfrm>
            <a:off x="-29307" y="-23447"/>
            <a:ext cx="12221307" cy="7024458"/>
          </a:xfrm>
          <a:prstGeom prst="rect">
            <a:avLst/>
          </a:prstGeom>
        </p:spPr>
      </p:pic>
      <p:sp>
        <p:nvSpPr>
          <p:cNvPr id="4" name="流程图: 手动输入 3"/>
          <p:cNvSpPr/>
          <p:nvPr/>
        </p:nvSpPr>
        <p:spPr>
          <a:xfrm rot="5400000" flipV="1">
            <a:off x="5955147" y="234697"/>
            <a:ext cx="5763491" cy="6710216"/>
          </a:xfrm>
          <a:prstGeom prst="flowChartManualInput">
            <a:avLst/>
          </a:prstGeom>
          <a:solidFill>
            <a:srgbClr val="FAF4C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 name="Rectangle 6"/>
          <p:cNvSpPr/>
          <p:nvPr/>
        </p:nvSpPr>
        <p:spPr>
          <a:xfrm>
            <a:off x="110814" y="6080093"/>
            <a:ext cx="9187910" cy="790432"/>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Quê</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hương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nhỏ</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đẹp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Picture 4"/>
          <p:cNvPicPr>
            <a:picLocks noChangeAspect="1"/>
          </p:cNvPicPr>
          <p:nvPr/>
        </p:nvPicPr>
        <p:blipFill>
          <a:blip r:embed="rId2"/>
          <a:stretch>
            <a:fillRect/>
          </a:stretch>
        </p:blipFill>
        <p:spPr>
          <a:xfrm>
            <a:off x="-4721" y="-23447"/>
            <a:ext cx="9418980" cy="5929226"/>
          </a:xfrm>
          <a:prstGeom prst="rect">
            <a:avLst/>
          </a:prstGeom>
        </p:spPr>
      </p:pic>
      <p:pic>
        <p:nvPicPr>
          <p:cNvPr id="3" name="Picture 2" descr="A cartoon of a child holding a book&#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968" y="2977116"/>
            <a:ext cx="4016449" cy="4016449"/>
          </a:xfrm>
          <a:prstGeom prst="rect">
            <a:avLst/>
          </a:prstGeom>
        </p:spPr>
      </p:pic>
      <p:pic>
        <p:nvPicPr>
          <p:cNvPr id="6" name="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54568" y="514498"/>
            <a:ext cx="406400" cy="406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 presetClass="mediacall" presetSubtype="0" fill="hold" nodeType="withEffect">
                                  <p:stCondLst>
                                    <p:cond delay="0"/>
                                  </p:stCondLst>
                                  <p:childTnLst>
                                    <p:cmd type="call" cmd="playFrom(0.0)">
                                      <p:cBhvr>
                                        <p:cTn id="9" dur="25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0" y="187008"/>
            <a:ext cx="12191999" cy="6559232"/>
          </a:xfrm>
          <a:prstGeom prst="roundRect">
            <a:avLst/>
          </a:prstGeom>
        </p:spPr>
      </p:pic>
      <p:sp>
        <p:nvSpPr>
          <p:cNvPr id="20" name="Freeform: Shape 18"/>
          <p:cNvSpPr/>
          <p:nvPr/>
        </p:nvSpPr>
        <p:spPr>
          <a:xfrm>
            <a:off x="2432718" y="187008"/>
            <a:ext cx="7981282" cy="1015223"/>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vi-VN" sz="3600" dirty="0">
                <a:solidFill>
                  <a:schemeClr val="bg1"/>
                </a:solidFill>
                <a:cs typeface="Arial" panose="020B0604020202020204" pitchFamily="34" charset="0"/>
              </a:rPr>
              <a:t>Điền thông tin Phiếu ghi địa chỉ quê hương em</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3058160" y="1629458"/>
            <a:ext cx="7223760" cy="4689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12700" indent="0" algn="ctr">
              <a:lnSpc>
                <a:spcPct val="150000"/>
              </a:lnSpc>
              <a:spcBef>
                <a:spcPts val="0"/>
              </a:spcBef>
              <a:spcAft>
                <a:spcPts val="515"/>
              </a:spcAft>
              <a:tabLst>
                <a:tab pos="381635" algn="l"/>
              </a:tabLst>
            </a:pP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Phiếu</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học</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tập</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Họ</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tên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Thôn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Xóm</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nhà</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Quận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Huyện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Thị</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xã</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Thành</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200" i="1" dirty="0" err="1">
                <a:effectLst/>
                <a:latin typeface="Arial" panose="020B0604020202020204" pitchFamily="34" charset="0"/>
                <a:ea typeface="Calibri" panose="020F0502020204030204" pitchFamily="34" charset="0"/>
                <a:cs typeface="Arial" panose="020B0604020202020204" pitchFamily="34" charset="0"/>
              </a:rPr>
              <a:t>Tỉnh</a:t>
            </a:r>
            <a:r>
              <a:rPr lang="en-US" sz="3200" i="1" dirty="0">
                <a:effectLst/>
                <a:latin typeface="Arial" panose="020B0604020202020204" pitchFamily="34" charset="0"/>
                <a:ea typeface="Calibri" panose="020F0502020204030204" pitchFamily="34" charset="0"/>
                <a:cs typeface="Arial" panose="020B0604020202020204" pitchFamily="34" charset="0"/>
              </a:rPr>
              <a:t>/</a:t>
            </a:r>
            <a:r>
              <a:rPr lang="en-US" sz="3200" i="1" dirty="0" err="1">
                <a:effectLst/>
                <a:latin typeface="Arial" panose="020B0604020202020204" pitchFamily="34" charset="0"/>
                <a:ea typeface="Calibri" panose="020F0502020204030204" pitchFamily="34" charset="0"/>
                <a:cs typeface="Arial" panose="020B0604020202020204" pitchFamily="34" charset="0"/>
              </a:rPr>
              <a:t>Thành</a:t>
            </a:r>
            <a:r>
              <a:rPr lang="en-US" sz="3200" i="1" dirty="0">
                <a:effectLst/>
                <a:latin typeface="Arial" panose="020B0604020202020204" pitchFamily="34" charset="0"/>
                <a:ea typeface="Calibri" panose="020F0502020204030204" pitchFamily="34" charset="0"/>
                <a:cs typeface="Arial" panose="020B0604020202020204" pitchFamily="34" charset="0"/>
              </a:rPr>
              <a:t> </a:t>
            </a:r>
            <a:r>
              <a:rPr lang="en-US" sz="3200" i="1" dirty="0" err="1">
                <a:effectLst/>
                <a:latin typeface="Arial" panose="020B0604020202020204" pitchFamily="34" charset="0"/>
                <a:ea typeface="Calibri" panose="020F0502020204030204" pitchFamily="34" charset="0"/>
                <a:cs typeface="Arial" panose="020B0604020202020204" pitchFamily="34" charset="0"/>
              </a:rPr>
              <a:t>phố</a:t>
            </a:r>
            <a:r>
              <a:rPr lang="en-US" sz="3200" i="1" dirty="0">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a:fillRect/>
          </a:stretch>
        </p:blipFill>
        <p:spPr bwMode="auto">
          <a:xfrm>
            <a:off x="-890822" y="2916702"/>
            <a:ext cx="5362575" cy="40327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252933" y="884451"/>
            <a:ext cx="8816175" cy="2308324"/>
          </a:xfrm>
          <a:custGeom>
            <a:avLst/>
            <a:gdLst>
              <a:gd name="connsiteX0" fmla="*/ 0 w 8816175"/>
              <a:gd name="connsiteY0" fmla="*/ 0 h 2308324"/>
              <a:gd name="connsiteX1" fmla="*/ 8816175 w 8816175"/>
              <a:gd name="connsiteY1" fmla="*/ 0 h 2308324"/>
              <a:gd name="connsiteX2" fmla="*/ 8816175 w 8816175"/>
              <a:gd name="connsiteY2" fmla="*/ 2308324 h 2308324"/>
              <a:gd name="connsiteX3" fmla="*/ 0 w 8816175"/>
              <a:gd name="connsiteY3" fmla="*/ 2308324 h 2308324"/>
              <a:gd name="connsiteX4" fmla="*/ 0 w 88161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75" h="2308324" fill="none" extrusionOk="0">
                <a:moveTo>
                  <a:pt x="0" y="0"/>
                </a:moveTo>
                <a:cubicBezTo>
                  <a:pt x="4025796" y="5222"/>
                  <a:pt x="7031218" y="24918"/>
                  <a:pt x="8816175" y="0"/>
                </a:cubicBezTo>
                <a:cubicBezTo>
                  <a:pt x="8654930" y="295473"/>
                  <a:pt x="8772415" y="1186317"/>
                  <a:pt x="8816175" y="2308324"/>
                </a:cubicBezTo>
                <a:cubicBezTo>
                  <a:pt x="6981668" y="2143563"/>
                  <a:pt x="920879" y="2426474"/>
                  <a:pt x="0" y="2308324"/>
                </a:cubicBezTo>
                <a:cubicBezTo>
                  <a:pt x="-55725" y="1490219"/>
                  <a:pt x="17072" y="609588"/>
                  <a:pt x="0" y="0"/>
                </a:cubicBezTo>
                <a:close/>
              </a:path>
              <a:path w="8816175" h="2308324" stroke="0" extrusionOk="0">
                <a:moveTo>
                  <a:pt x="0" y="0"/>
                </a:moveTo>
                <a:cubicBezTo>
                  <a:pt x="1729347" y="11849"/>
                  <a:pt x="5244018" y="-161459"/>
                  <a:pt x="8816175" y="0"/>
                </a:cubicBezTo>
                <a:cubicBezTo>
                  <a:pt x="8819305" y="699270"/>
                  <a:pt x="8714999" y="2031698"/>
                  <a:pt x="8816175" y="2308324"/>
                </a:cubicBezTo>
                <a:cubicBezTo>
                  <a:pt x="6086000" y="2162464"/>
                  <a:pt x="3641601" y="2230000"/>
                  <a:pt x="0" y="2308324"/>
                </a:cubicBezTo>
                <a:cubicBezTo>
                  <a:pt x="74291" y="1581858"/>
                  <a:pt x="168006" y="1077334"/>
                  <a:pt x="0" y="0"/>
                </a:cubicBezTo>
                <a:close/>
              </a:path>
            </a:pathLst>
          </a:custGeom>
          <a:solidFill>
            <a:schemeClr val="bg1"/>
          </a:solidFill>
          <a:ln w="38100">
            <a:solidFill>
              <a:srgbClr val="72EFA3"/>
            </a:solidFill>
            <a:prstDash val="sysDash"/>
          </a:ln>
        </p:spPr>
        <p:txBody>
          <a:bodyPr wrap="square">
            <a:spAutoFit/>
          </a:bodyPr>
          <a:lstStyle/>
          <a:p>
            <a:pPr lvl="0" algn="ctr"/>
            <a:r>
              <a:rPr lang="en-US" sz="3600" b="1" i="1" u="sng" dirty="0" err="1">
                <a:solidFill>
                  <a:srgbClr val="002060"/>
                </a:solidFill>
                <a:latin typeface="Calibri" panose="020F0502020204030204" pitchFamily="34" charset="0"/>
              </a:rPr>
              <a:t>Về</a:t>
            </a:r>
            <a:r>
              <a:rPr lang="en-US" sz="3600" b="1" i="1" u="sng" dirty="0">
                <a:solidFill>
                  <a:srgbClr val="002060"/>
                </a:solidFill>
                <a:latin typeface="Calibri" panose="020F0502020204030204" pitchFamily="34" charset="0"/>
              </a:rPr>
              <a:t> </a:t>
            </a:r>
            <a:r>
              <a:rPr lang="en-US" sz="3600" b="1" i="1" u="sng" dirty="0" err="1">
                <a:solidFill>
                  <a:srgbClr val="002060"/>
                </a:solidFill>
                <a:latin typeface="Calibri" panose="020F0502020204030204" pitchFamily="34" charset="0"/>
              </a:rPr>
              <a:t>nhà</a:t>
            </a:r>
            <a:r>
              <a:rPr lang="en-US" sz="3600" b="1" i="1" u="sng" dirty="0">
                <a:solidFill>
                  <a:srgbClr val="002060"/>
                </a:solidFill>
                <a:latin typeface="Calibri" panose="020F0502020204030204" pitchFamily="34" charset="0"/>
              </a:rPr>
              <a:t>:</a:t>
            </a:r>
            <a:endParaRPr lang="en-US" sz="3600" b="1" i="1" u="sng" dirty="0">
              <a:solidFill>
                <a:srgbClr val="002060"/>
              </a:solidFill>
              <a:latin typeface="Calibri" panose="020F0502020204030204" pitchFamily="34" charset="0"/>
            </a:endParaRPr>
          </a:p>
          <a:p>
            <a:pPr lvl="0"/>
            <a:r>
              <a:rPr lang="vi-VN" sz="3600" i="1" dirty="0">
                <a:solidFill>
                  <a:srgbClr val="FF0000"/>
                </a:solidFill>
                <a:latin typeface="Calibri" panose="020F0502020204030204" pitchFamily="34" charset="0"/>
              </a:rPr>
              <a:t>Tự sưu tầm tranh ảnh, câu chuyện nói về vẻ đẹp về con người cũng như thiên nhiên, văn hóa của quê hương em.</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pic>
        <p:nvPicPr>
          <p:cNvPr id="6"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23708" t="10491" r="28133" b="19951"/>
          <a:stretch>
            <a:fillRect/>
          </a:stretch>
        </p:blipFill>
        <p:spPr>
          <a:xfrm>
            <a:off x="10190504" y="4165515"/>
            <a:ext cx="2033132" cy="2930320"/>
          </a:xfrm>
          <a:prstGeom prst="rect">
            <a:avLst/>
          </a:prstGeom>
        </p:spPr>
      </p:pic>
      <p:pic>
        <p:nvPicPr>
          <p:cNvPr id="7"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37333" t="18051" r="49575" b="34155"/>
          <a:stretch>
            <a:fillRect/>
          </a:stretch>
        </p:blipFill>
        <p:spPr>
          <a:xfrm>
            <a:off x="11100744" y="-91441"/>
            <a:ext cx="1122892" cy="2833576"/>
          </a:xfrm>
          <a:prstGeom prst="rect">
            <a:avLst/>
          </a:prstGeom>
        </p:spPr>
      </p:pic>
      <p:pic>
        <p:nvPicPr>
          <p:cNvPr id="8" name="图片 5"/>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a:fillRect/>
          </a:stretch>
        </p:blipFill>
        <p:spPr>
          <a:xfrm>
            <a:off x="1" y="-112542"/>
            <a:ext cx="1814732" cy="2381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a:extLst>
              <a:ext uri="{28A0092B-C50C-407E-A947-70E740481C1C}">
                <a14:useLocalDpi xmlns:a14="http://schemas.microsoft.com/office/drawing/2010/main" val="0"/>
              </a:ext>
            </a:extLst>
          </a:blip>
          <a:srcRect t="13784"/>
          <a:stretch>
            <a:fillRect/>
          </a:stretch>
        </p:blipFill>
        <p:spPr>
          <a:xfrm>
            <a:off x="23446" y="0"/>
            <a:ext cx="12221307" cy="7024458"/>
          </a:xfrm>
          <a:prstGeom prst="rect">
            <a:avLst/>
          </a:prstGeom>
        </p:spPr>
      </p:pic>
      <p:pic>
        <p:nvPicPr>
          <p:cNvPr id="9"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7333" t="18051" r="49575" b="34155"/>
          <a:stretch>
            <a:fillRect/>
          </a:stretch>
        </p:blipFill>
        <p:spPr>
          <a:xfrm>
            <a:off x="11100744" y="-91441"/>
            <a:ext cx="1122892" cy="2833576"/>
          </a:xfrm>
          <a:prstGeom prst="rect">
            <a:avLst/>
          </a:prstGeom>
        </p:spPr>
      </p:pic>
      <p:pic>
        <p:nvPicPr>
          <p:cNvPr id="10"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a:fillRect/>
          </a:stretch>
        </p:blipFill>
        <p:spPr>
          <a:xfrm>
            <a:off x="1" y="-112542"/>
            <a:ext cx="1814732" cy="2381101"/>
          </a:xfrm>
          <a:prstGeom prst="rect">
            <a:avLst/>
          </a:prstGeom>
        </p:spPr>
      </p:pic>
      <p:pic>
        <p:nvPicPr>
          <p:cNvPr id="13" name="图片 29"/>
          <p:cNvPicPr>
            <a:picLocks noChangeAspect="1"/>
          </p:cNvPicPr>
          <p:nvPr/>
        </p:nvPicPr>
        <p:blipFill rotWithShape="1">
          <a:blip r:embed="rId4" cstate="print">
            <a:extLst>
              <a:ext uri="{28A0092B-C50C-407E-A947-70E740481C1C}">
                <a14:useLocalDpi xmlns:a14="http://schemas.microsoft.com/office/drawing/2010/main" val="0"/>
              </a:ext>
            </a:extLst>
          </a:blip>
          <a:srcRect l="23708" t="10491" r="28133" b="19951"/>
          <a:stretch>
            <a:fillRect/>
          </a:stretch>
        </p:blipFill>
        <p:spPr>
          <a:xfrm>
            <a:off x="214115" y="3714532"/>
            <a:ext cx="2033132" cy="2930320"/>
          </a:xfrm>
          <a:prstGeom prst="rect">
            <a:avLst/>
          </a:prstGeom>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a:fillRect/>
          </a:stretch>
        </p:blipFill>
        <p:spPr>
          <a:xfrm>
            <a:off x="1567543" y="-118673"/>
            <a:ext cx="8406486" cy="4168045"/>
          </a:xfrm>
          <a:prstGeom prst="rect">
            <a:avLst/>
          </a:prstGeom>
        </p:spPr>
      </p:pic>
      <p:pic>
        <p:nvPicPr>
          <p:cNvPr id="22" name="图片 2"/>
          <p:cNvPicPr>
            <a:picLocks noChangeAspect="1"/>
          </p:cNvPicPr>
          <p:nvPr/>
        </p:nvPicPr>
        <p:blipFill rotWithShape="1">
          <a:blip r:embed="rId7" cstate="print">
            <a:extLst>
              <a:ext uri="{28A0092B-C50C-407E-A947-70E740481C1C}">
                <a14:useLocalDpi xmlns:a14="http://schemas.microsoft.com/office/drawing/2010/main" val="0"/>
              </a:ext>
            </a:extLst>
          </a:blip>
          <a:srcRect l="11157" r="5142" b="52459"/>
          <a:stretch>
            <a:fillRect/>
          </a:stretch>
        </p:blipFill>
        <p:spPr>
          <a:xfrm>
            <a:off x="23446" y="4746323"/>
            <a:ext cx="12192001" cy="2298700"/>
          </a:xfrm>
          <a:prstGeom prst="rect">
            <a:avLst/>
          </a:prstGeom>
        </p:spPr>
      </p:pic>
      <p:pic>
        <p:nvPicPr>
          <p:cNvPr id="8" name="Picture 4" descr="https://i.pinimg.com/564x/1f/8f/24/1f8f24e19deb35a60c20060e6368a5ae.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684943" y="3352422"/>
            <a:ext cx="4385868" cy="35055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orange text&#10;&#10;AI-generated content may be incorrec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0037" y="977889"/>
            <a:ext cx="5927795" cy="204889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2" presetClass="entr" presetSubtype="4" decel="10000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2000" fill="hold"/>
                                        <p:tgtEl>
                                          <p:spTgt spid="22"/>
                                        </p:tgtEl>
                                        <p:attrNameLst>
                                          <p:attrName>ppt_x</p:attrName>
                                        </p:attrNameLst>
                                      </p:cBhvr>
                                      <p:tavLst>
                                        <p:tav tm="0">
                                          <p:val>
                                            <p:strVal val="#ppt_x"/>
                                          </p:val>
                                        </p:tav>
                                        <p:tav tm="100000">
                                          <p:val>
                                            <p:strVal val="#ppt_x"/>
                                          </p:val>
                                        </p:tav>
                                      </p:tavLst>
                                    </p:anim>
                                    <p:anim calcmode="lin" valueType="num">
                                      <p:cBhvr additive="base">
                                        <p:cTn id="14"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6999"/>
            <a:ext cx="6858000" cy="12192000"/>
          </a:xfrm>
          <a:prstGeom prst="rect">
            <a:avLst/>
          </a:prstGeom>
        </p:spPr>
      </p:pic>
      <p:sp>
        <p:nvSpPr>
          <p:cNvPr id="13" name="流程图: 手动输入 3"/>
          <p:cNvSpPr/>
          <p:nvPr/>
        </p:nvSpPr>
        <p:spPr>
          <a:xfrm rot="5400000" flipV="1">
            <a:off x="4992258" y="-332501"/>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3784"/>
          <a:stretch>
            <a:fillRect/>
          </a:stretch>
        </p:blipFill>
        <p:spPr>
          <a:xfrm>
            <a:off x="-29307" y="-70338"/>
            <a:ext cx="12221307" cy="7024458"/>
          </a:xfrm>
          <a:prstGeom prst="rect">
            <a:avLst/>
          </a:prstGeom>
        </p:spPr>
      </p:pic>
      <p:pic>
        <p:nvPicPr>
          <p:cNvPr id="12" name="Picture 11"/>
          <p:cNvPicPr>
            <a:picLocks noChangeAspect="1"/>
          </p:cNvPicPr>
          <p:nvPr/>
        </p:nvPicPr>
        <p:blipFill>
          <a:blip r:embed="rId3"/>
          <a:stretch>
            <a:fillRect/>
          </a:stretch>
        </p:blipFill>
        <p:spPr>
          <a:xfrm>
            <a:off x="902260" y="509044"/>
            <a:ext cx="10636766" cy="5978466"/>
          </a:xfrm>
          <a:prstGeom prst="roundRect">
            <a:avLst/>
          </a:prstGeom>
          <a:noFill/>
          <a:ln>
            <a:noFill/>
          </a:ln>
        </p:spPr>
      </p:pic>
      <p:sp>
        <p:nvSpPr>
          <p:cNvPr id="4" name="流程图: 手动输入 3"/>
          <p:cNvSpPr/>
          <p:nvPr/>
        </p:nvSpPr>
        <p:spPr>
          <a:xfrm rot="5400000" flipV="1">
            <a:off x="4992258" y="-332503"/>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5" name="TextBox 35"/>
          <p:cNvSpPr txBox="1"/>
          <p:nvPr/>
        </p:nvSpPr>
        <p:spPr>
          <a:xfrm>
            <a:off x="4391264" y="85641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pic>
        <p:nvPicPr>
          <p:cNvPr id="19" name="图片 28"/>
          <p:cNvPicPr>
            <a:picLocks noChangeAspect="1"/>
          </p:cNvPicPr>
          <p:nvPr/>
        </p:nvPicPr>
        <p:blipFill rotWithShape="1">
          <a:blip r:embed="rId4">
            <a:extLst>
              <a:ext uri="{28A0092B-C50C-407E-A947-70E740481C1C}">
                <a14:useLocalDpi xmlns:a14="http://schemas.microsoft.com/office/drawing/2010/main" val="0"/>
              </a:ext>
            </a:extLst>
          </a:blip>
          <a:srcRect r="59152"/>
          <a:stretch>
            <a:fillRect/>
          </a:stretch>
        </p:blipFill>
        <p:spPr>
          <a:xfrm flipH="1">
            <a:off x="9236137" y="1827131"/>
            <a:ext cx="3601442" cy="5023075"/>
          </a:xfrm>
          <a:prstGeom prst="rect">
            <a:avLst/>
          </a:prstGeom>
        </p:spPr>
      </p:pic>
      <p:pic>
        <p:nvPicPr>
          <p:cNvPr id="2" name="Picture 1"/>
          <p:cNvPicPr>
            <a:picLocks noChangeAspect="1"/>
          </p:cNvPicPr>
          <p:nvPr/>
        </p:nvPicPr>
        <p:blipFill>
          <a:blip r:embed="rId5"/>
          <a:stretch>
            <a:fillRect/>
          </a:stretch>
        </p:blipFill>
        <p:spPr>
          <a:xfrm>
            <a:off x="6059386" y="1355136"/>
            <a:ext cx="4804064" cy="859611"/>
          </a:xfrm>
          <a:prstGeom prst="rect">
            <a:avLst/>
          </a:prstGeom>
        </p:spPr>
      </p:pic>
      <p:pic>
        <p:nvPicPr>
          <p:cNvPr id="6" name="Picture 5"/>
          <p:cNvPicPr>
            <a:picLocks noChangeAspect="1"/>
          </p:cNvPicPr>
          <p:nvPr/>
        </p:nvPicPr>
        <p:blipFill>
          <a:blip r:embed="rId6"/>
          <a:stretch>
            <a:fillRect/>
          </a:stretch>
        </p:blipFill>
        <p:spPr>
          <a:xfrm>
            <a:off x="4181293" y="2071140"/>
            <a:ext cx="6047756" cy="1213209"/>
          </a:xfrm>
          <a:prstGeom prst="rect">
            <a:avLst/>
          </a:prstGeom>
        </p:spPr>
      </p:pic>
      <p:pic>
        <p:nvPicPr>
          <p:cNvPr id="8" name="Picture 7"/>
          <p:cNvPicPr>
            <a:picLocks noChangeAspect="1"/>
          </p:cNvPicPr>
          <p:nvPr/>
        </p:nvPicPr>
        <p:blipFill>
          <a:blip r:embed="rId7"/>
          <a:stretch>
            <a:fillRect/>
          </a:stretch>
        </p:blipFill>
        <p:spPr>
          <a:xfrm>
            <a:off x="3170164" y="2930751"/>
            <a:ext cx="7431668" cy="2889754"/>
          </a:xfrm>
          <a:prstGeom prst="rect">
            <a:avLst/>
          </a:prstGeom>
        </p:spPr>
      </p:pic>
      <p:pic>
        <p:nvPicPr>
          <p:cNvPr id="14" name="图片 8"/>
          <p:cNvPicPr>
            <a:picLocks noChangeAspect="1"/>
          </p:cNvPicPr>
          <p:nvPr/>
        </p:nvPicPr>
        <p:blipFill rotWithShape="1">
          <a:blip r:embed="rId8" cstate="print">
            <a:extLst>
              <a:ext uri="{28A0092B-C50C-407E-A947-70E740481C1C}">
                <a14:useLocalDpi xmlns:a14="http://schemas.microsoft.com/office/drawing/2010/main" val="0"/>
              </a:ext>
            </a:extLst>
          </a:blip>
          <a:srcRect t="14063" r="65568"/>
          <a:stretch>
            <a:fillRect/>
          </a:stretch>
        </p:blipFill>
        <p:spPr>
          <a:xfrm>
            <a:off x="-487165" y="1564674"/>
            <a:ext cx="4295675" cy="536067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3784"/>
          <a:stretch>
            <a:fillRect/>
          </a:stretch>
        </p:blipFill>
        <p:spPr>
          <a:xfrm>
            <a:off x="23446" y="0"/>
            <a:ext cx="12221307" cy="7024458"/>
          </a:xfrm>
          <a:prstGeom prst="rect">
            <a:avLst/>
          </a:prstGeom>
        </p:spPr>
      </p:pic>
      <p:pic>
        <p:nvPicPr>
          <p:cNvPr id="8"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a:fillRect/>
          </a:stretch>
        </p:blipFill>
        <p:spPr>
          <a:xfrm>
            <a:off x="-479293" y="1116829"/>
            <a:ext cx="4600575" cy="5741171"/>
          </a:xfrm>
          <a:prstGeom prst="rect">
            <a:avLst/>
          </a:prstGeom>
        </p:spPr>
      </p:pic>
      <p:pic>
        <p:nvPicPr>
          <p:cNvPr id="10" name="图片 28"/>
          <p:cNvPicPr>
            <a:picLocks noChangeAspect="1"/>
          </p:cNvPicPr>
          <p:nvPr/>
        </p:nvPicPr>
        <p:blipFill rotWithShape="1">
          <a:blip r:embed="rId4">
            <a:extLst>
              <a:ext uri="{28A0092B-C50C-407E-A947-70E740481C1C}">
                <a14:useLocalDpi xmlns:a14="http://schemas.microsoft.com/office/drawing/2010/main" val="0"/>
              </a:ext>
            </a:extLst>
          </a:blip>
          <a:srcRect r="59152"/>
          <a:stretch>
            <a:fillRect/>
          </a:stretch>
        </p:blipFill>
        <p:spPr>
          <a:xfrm flipH="1">
            <a:off x="9307169" y="2001383"/>
            <a:ext cx="3601442" cy="5023075"/>
          </a:xfrm>
          <a:prstGeom prst="rect">
            <a:avLst/>
          </a:prstGeom>
        </p:spPr>
      </p:pic>
      <p:pic>
        <p:nvPicPr>
          <p:cNvPr id="4" name="Picture 3" descr="A neon colored word on a black background&#10;&#10;AI-generated content may be incorrec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014" y="1211568"/>
            <a:ext cx="8632248" cy="2934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2819" y="-2636491"/>
            <a:ext cx="6858000" cy="12192000"/>
          </a:xfrm>
          <a:prstGeom prst="rect">
            <a:avLst/>
          </a:prstGeom>
        </p:spPr>
      </p:pic>
      <p:pic>
        <p:nvPicPr>
          <p:cNvPr id="5" name="Picture 4"/>
          <p:cNvPicPr>
            <a:picLocks noChangeAspect="1"/>
          </p:cNvPicPr>
          <p:nvPr/>
        </p:nvPicPr>
        <p:blipFill>
          <a:blip r:embed="rId2"/>
          <a:stretch>
            <a:fillRect/>
          </a:stretch>
        </p:blipFill>
        <p:spPr>
          <a:xfrm>
            <a:off x="400050" y="140887"/>
            <a:ext cx="11391900" cy="6334324"/>
          </a:xfrm>
          <a:prstGeom prst="roundRect">
            <a:avLst/>
          </a:prstGeom>
          <a:noFill/>
          <a:ln>
            <a:noFill/>
          </a:ln>
        </p:spPr>
      </p:pic>
      <p:pic>
        <p:nvPicPr>
          <p:cNvPr id="2050" name="Picture 2" descr="https://i.pinimg.com/564x/22/27/c4/2227c47778bf9f246509ee9b62dbae0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7922" y="2399376"/>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a:fillRect/>
          </a:stretch>
        </p:blipFill>
        <p:spPr>
          <a:xfrm>
            <a:off x="2045970" y="-286856"/>
            <a:ext cx="7999678" cy="4157677"/>
          </a:xfrm>
          <a:prstGeom prst="rect">
            <a:avLst/>
          </a:prstGeom>
        </p:spPr>
      </p:pic>
      <p:sp>
        <p:nvSpPr>
          <p:cNvPr id="40" name="TextBox 39"/>
          <p:cNvSpPr txBox="1"/>
          <p:nvPr/>
        </p:nvSpPr>
        <p:spPr>
          <a:xfrm>
            <a:off x="2592190" y="1075937"/>
            <a:ext cx="6440805" cy="1569660"/>
          </a:xfrm>
          <a:prstGeom prst="rect">
            <a:avLst/>
          </a:prstGeom>
          <a:noFill/>
        </p:spPr>
        <p:txBody>
          <a:bodyPr wrap="square" rtlCol="0">
            <a:spAutoFit/>
          </a:bodyPr>
          <a:lstStyle/>
          <a:p>
            <a:pPr lvl="0" algn="ctr">
              <a:defRPr/>
            </a:pPr>
            <a:r>
              <a:rPr lang="en-US" sz="4800" b="1" dirty="0">
                <a:solidFill>
                  <a:srgbClr val="C00000"/>
                </a:solidFill>
                <a:latin typeface="Cambria" panose="02040503050406030204" pitchFamily="18" charset="0"/>
                <a:ea typeface="Cambria" panose="02040503050406030204" pitchFamily="18" charset="0"/>
              </a:rPr>
              <a:t>1. </a:t>
            </a:r>
            <a:r>
              <a:rPr lang="vi-VN" sz="4800" b="1" dirty="0">
                <a:solidFill>
                  <a:srgbClr val="C00000"/>
                </a:solidFill>
                <a:latin typeface="Cambria" panose="02040503050406030204" pitchFamily="18" charset="0"/>
                <a:ea typeface="Cambria" panose="02040503050406030204" pitchFamily="18" charset="0"/>
              </a:rPr>
              <a:t>Giới thiệu địa chỉ quê hương</a:t>
            </a:r>
            <a:endPar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0" y="284979"/>
            <a:ext cx="12191999" cy="6194256"/>
          </a:xfrm>
          <a:prstGeom prst="roundRect">
            <a:avLst/>
          </a:prstGeom>
        </p:spPr>
      </p:pic>
      <p:sp>
        <p:nvSpPr>
          <p:cNvPr id="10" name="Rounded Rectangle 9"/>
          <p:cNvSpPr/>
          <p:nvPr/>
        </p:nvSpPr>
        <p:spPr>
          <a:xfrm>
            <a:off x="1757680" y="1937"/>
            <a:ext cx="9026713" cy="855984"/>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000" b="1" dirty="0">
                <a:solidFill>
                  <a:prstClr val="black"/>
                </a:solidFill>
                <a:latin typeface="Calibri" panose="020F0502020204030204" pitchFamily="34" charset="0"/>
                <a:cs typeface="Calibri" panose="020F0502020204030204" pitchFamily="34" charset="0"/>
              </a:rPr>
              <a:t>1. Quan </a:t>
            </a:r>
            <a:r>
              <a:rPr lang="en-US" sz="4000" b="1" dirty="0" err="1">
                <a:solidFill>
                  <a:prstClr val="black"/>
                </a:solidFill>
                <a:latin typeface="Calibri" panose="020F0502020204030204" pitchFamily="34" charset="0"/>
                <a:cs typeface="Calibri" panose="020F0502020204030204" pitchFamily="34" charset="0"/>
              </a:rPr>
              <a:t>sát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tranh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hỏi</a:t>
            </a:r>
            <a:endParaRPr lang="en-US" sz="4000" b="1" dirty="0">
              <a:solidFill>
                <a:prstClr val="black"/>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2462342" y="763480"/>
            <a:ext cx="8040450" cy="3666280"/>
          </a:xfrm>
          <a:prstGeom prst="rect">
            <a:avLst/>
          </a:prstGeom>
        </p:spPr>
      </p:pic>
      <p:sp>
        <p:nvSpPr>
          <p:cNvPr id="8" name="Rectangle 7"/>
          <p:cNvSpPr/>
          <p:nvPr/>
        </p:nvSpPr>
        <p:spPr>
          <a:xfrm>
            <a:off x="1888612" y="4908260"/>
            <a:ext cx="9187910" cy="12588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tranh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đang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gì</a:t>
            </a:r>
            <a:r>
              <a:rPr lang="en-US"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Địa chỉ quê hương của các bạn ở đâu?</a:t>
            </a:r>
            <a:endParaRPr lang="en-US" sz="3600" dirty="0" err="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0" y="284979"/>
            <a:ext cx="12191999" cy="6194256"/>
          </a:xfrm>
          <a:prstGeom prst="roundRect">
            <a:avLst/>
          </a:prstGeom>
        </p:spPr>
      </p:pic>
      <p:pic>
        <p:nvPicPr>
          <p:cNvPr id="7" name="Picture 6"/>
          <p:cNvPicPr>
            <a:picLocks noChangeAspect="1"/>
          </p:cNvPicPr>
          <p:nvPr/>
        </p:nvPicPr>
        <p:blipFill>
          <a:blip r:embed="rId3"/>
          <a:stretch>
            <a:fillRect/>
          </a:stretch>
        </p:blipFill>
        <p:spPr>
          <a:xfrm>
            <a:off x="2208342" y="284979"/>
            <a:ext cx="8040450" cy="3666280"/>
          </a:xfrm>
          <a:prstGeom prst="rect">
            <a:avLst/>
          </a:prstGeom>
        </p:spPr>
      </p:pic>
      <p:sp>
        <p:nvSpPr>
          <p:cNvPr id="8" name="Rectangle 7"/>
          <p:cNvSpPr/>
          <p:nvPr/>
        </p:nvSpPr>
        <p:spPr>
          <a:xfrm>
            <a:off x="1756532" y="4138287"/>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đang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giới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thiệu</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ectangle 8"/>
          <p:cNvSpPr/>
          <p:nvPr/>
        </p:nvSpPr>
        <p:spPr>
          <a:xfrm>
            <a:off x="1756532" y="5364102"/>
            <a:ext cx="9187910" cy="1132391"/>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gái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còn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Nghệ</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2"/>
          <a:srcRect l="19642" t="10800" r="3587" b="9543"/>
          <a:stretch>
            <a:fillRect/>
          </a:stretch>
        </p:blipFill>
        <p:spPr>
          <a:xfrm>
            <a:off x="592015" y="331872"/>
            <a:ext cx="11007969" cy="6194256"/>
          </a:xfrm>
          <a:prstGeom prst="roundRect">
            <a:avLst/>
          </a:prstGeom>
        </p:spPr>
      </p:pic>
      <p:sp>
        <p:nvSpPr>
          <p:cNvPr id="23" name="TextBox 22"/>
          <p:cNvSpPr txBox="1"/>
          <p:nvPr/>
        </p:nvSpPr>
        <p:spPr>
          <a:xfrm>
            <a:off x="3495040" y="450722"/>
            <a:ext cx="6696030" cy="646331"/>
          </a:xfrm>
          <a:custGeom>
            <a:avLst/>
            <a:gdLst>
              <a:gd name="connsiteX0" fmla="*/ 0 w 6696030"/>
              <a:gd name="connsiteY0" fmla="*/ 0 h 646331"/>
              <a:gd name="connsiteX1" fmla="*/ 6696030 w 6696030"/>
              <a:gd name="connsiteY1" fmla="*/ 0 h 646331"/>
              <a:gd name="connsiteX2" fmla="*/ 6696030 w 6696030"/>
              <a:gd name="connsiteY2" fmla="*/ 646331 h 646331"/>
              <a:gd name="connsiteX3" fmla="*/ 0 w 6696030"/>
              <a:gd name="connsiteY3" fmla="*/ 646331 h 646331"/>
              <a:gd name="connsiteX4" fmla="*/ 0 w 669603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30" h="646331" fill="none" extrusionOk="0">
                <a:moveTo>
                  <a:pt x="0" y="0"/>
                </a:moveTo>
                <a:cubicBezTo>
                  <a:pt x="2066729" y="5222"/>
                  <a:pt x="4759104" y="24918"/>
                  <a:pt x="6696030" y="0"/>
                </a:cubicBezTo>
                <a:cubicBezTo>
                  <a:pt x="6696284" y="82799"/>
                  <a:pt x="6715808" y="500035"/>
                  <a:pt x="6696030" y="646331"/>
                </a:cubicBezTo>
                <a:cubicBezTo>
                  <a:pt x="5650640" y="481570"/>
                  <a:pt x="3316708" y="764481"/>
                  <a:pt x="0" y="646331"/>
                </a:cubicBezTo>
                <a:cubicBezTo>
                  <a:pt x="-25800" y="331639"/>
                  <a:pt x="10771" y="187809"/>
                  <a:pt x="0" y="0"/>
                </a:cubicBezTo>
                <a:close/>
              </a:path>
              <a:path w="6696030" h="646331" stroke="0" extrusionOk="0">
                <a:moveTo>
                  <a:pt x="0" y="0"/>
                </a:moveTo>
                <a:cubicBezTo>
                  <a:pt x="839770" y="11849"/>
                  <a:pt x="4265303" y="-161459"/>
                  <a:pt x="6696030" y="0"/>
                </a:cubicBezTo>
                <a:cubicBezTo>
                  <a:pt x="6670848" y="272270"/>
                  <a:pt x="6749932" y="451941"/>
                  <a:pt x="6696030" y="646331"/>
                </a:cubicBezTo>
                <a:cubicBezTo>
                  <a:pt x="4753027" y="500471"/>
                  <a:pt x="1803507" y="568007"/>
                  <a:pt x="0" y="646331"/>
                </a:cubicBezTo>
                <a:cubicBezTo>
                  <a:pt x="45562" y="351981"/>
                  <a:pt x="-52553" y="181843"/>
                  <a:pt x="0" y="0"/>
                </a:cubicBezTo>
                <a:close/>
              </a:path>
            </a:pathLst>
          </a:custGeom>
          <a:solidFill>
            <a:schemeClr val="bg1"/>
          </a:solidFill>
          <a:ln w="38100">
            <a:solidFill>
              <a:srgbClr val="72EFA3"/>
            </a:solidFill>
            <a:prstDash val="sysDash"/>
          </a:ln>
        </p:spPr>
        <p:txBody>
          <a:bodyPr wrap="square">
            <a:spAutoFit/>
          </a:bodyPr>
          <a:lstStyle/>
          <a:p>
            <a:pPr lvl="0" algn="ctr"/>
            <a:r>
              <a:rPr lang="en-US" sz="3600" b="1" i="1" dirty="0">
                <a:solidFill>
                  <a:prstClr val="black"/>
                </a:solidFill>
                <a:latin typeface="Arial" panose="020B0604020202020204" pitchFamily="34" charset="0"/>
                <a:cs typeface="Arial" panose="020B0604020202020204" pitchFamily="34" charset="0"/>
              </a:rPr>
              <a:t>T</a:t>
            </a:r>
            <a:r>
              <a:rPr lang="vi-VN" sz="3600" b="1" i="1" dirty="0">
                <a:solidFill>
                  <a:prstClr val="black"/>
                </a:solidFill>
                <a:latin typeface="Arial" panose="020B0604020202020204" pitchFamily="34" charset="0"/>
                <a:cs typeface="Arial" panose="020B0604020202020204" pitchFamily="34" charset="0"/>
              </a:rPr>
              <a:t>rò chơi “Vòng tròn bè bạn”: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49575" b="34155"/>
          <a:stretch>
            <a:fillRect/>
          </a:stretch>
        </p:blipFill>
        <p:spPr>
          <a:xfrm>
            <a:off x="11100744" y="-91441"/>
            <a:ext cx="1122892" cy="2833576"/>
          </a:xfrm>
          <a:prstGeom prst="rect">
            <a:avLst/>
          </a:prstGeom>
        </p:spPr>
      </p:pic>
      <p:pic>
        <p:nvPicPr>
          <p:cNvPr id="8" name="图片 5"/>
          <p:cNvPicPr>
            <a:picLocks noChangeAspect="1"/>
          </p:cNvPicPr>
          <p:nvPr/>
        </p:nvPicPr>
        <p:blipFill rotWithShape="1">
          <a:blip r:embed="rId4" cstate="print">
            <a:extLst>
              <a:ext uri="{28A0092B-C50C-407E-A947-70E740481C1C}">
                <a14:useLocalDpi xmlns:a14="http://schemas.microsoft.com/office/drawing/2010/main" val="0"/>
              </a:ext>
            </a:extLst>
          </a:blip>
          <a:srcRect l="51844" t="18051" r="8928" b="7488"/>
          <a:stretch>
            <a:fillRect/>
          </a:stretch>
        </p:blipFill>
        <p:spPr>
          <a:xfrm>
            <a:off x="1" y="-112542"/>
            <a:ext cx="1814732" cy="2381101"/>
          </a:xfrm>
          <a:prstGeom prst="rect">
            <a:avLst/>
          </a:prstGeom>
        </p:spPr>
      </p:pic>
      <p:pic>
        <p:nvPicPr>
          <p:cNvPr id="10" name="Picture 2" descr="https://i.pinimg.com/564x/22/27/c4/2227c47778bf9f246509ee9b62dbae0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45374" y="1781524"/>
            <a:ext cx="5101006" cy="4486852"/>
            <a:chOff x="3906736" y="2197503"/>
            <a:chExt cx="4073723" cy="4073723"/>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906736" y="2197503"/>
              <a:ext cx="4073723" cy="4073723"/>
            </a:xfrm>
            <a:prstGeom prst="rect">
              <a:avLst/>
            </a:prstGeom>
          </p:spPr>
        </p:pic>
        <p:pic>
          <p:nvPicPr>
            <p:cNvPr id="14" name="Graphic 1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97810" y="3356436"/>
              <a:ext cx="891573" cy="1358588"/>
            </a:xfrm>
            <a:prstGeom prst="rect">
              <a:avLst/>
            </a:prstGeom>
          </p:spPr>
        </p:pic>
      </p:grpSp>
      <p:sp>
        <p:nvSpPr>
          <p:cNvPr id="2" name="TextBox 1"/>
          <p:cNvSpPr txBox="1"/>
          <p:nvPr/>
        </p:nvSpPr>
        <p:spPr>
          <a:xfrm>
            <a:off x="6095999" y="1940560"/>
            <a:ext cx="4409441" cy="2862322"/>
          </a:xfrm>
          <a:prstGeom prst="rect">
            <a:avLst/>
          </a:prstGeom>
          <a:noFill/>
        </p:spPr>
        <p:txBody>
          <a:bodyPr wrap="square" rtlCol="0">
            <a:spAutoFit/>
          </a:bodyPr>
          <a:lstStyle/>
          <a:p>
            <a:pPr algn="just"/>
            <a:r>
              <a:rPr lang="vi-VN" sz="3600" dirty="0"/>
              <a:t>Mỗi nhóm đứng thành vòng tròn, nắm tay nhau, giới thiệu về địa chỉ quê hương.</a:t>
            </a:r>
            <a:endParaRPr lang="en-US" sz="36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37"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900" decel="100000" fill="hold"/>
                                        <p:tgtEl>
                                          <p:spTgt spid="1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theme/theme1.xml><?xml version="1.0" encoding="utf-8"?>
<a:theme xmlns:a="http://schemas.openxmlformats.org/drawingml/2006/main" name="千图网海量PPT模板www.58pic.com ​​">
  <a:themeElements>
    <a:clrScheme name="自定义 2552">
      <a:dk1>
        <a:sysClr val="windowText" lastClr="000000"/>
      </a:dk1>
      <a:lt1>
        <a:sysClr val="window" lastClr="FFFFFF"/>
      </a:lt1>
      <a:dk2>
        <a:srgbClr val="44546A"/>
      </a:dk2>
      <a:lt2>
        <a:srgbClr val="E7E6E6"/>
      </a:lt2>
      <a:accent1>
        <a:srgbClr val="CFA439"/>
      </a:accent1>
      <a:accent2>
        <a:srgbClr val="CFA439"/>
      </a:accent2>
      <a:accent3>
        <a:srgbClr val="CFA439"/>
      </a:accent3>
      <a:accent4>
        <a:srgbClr val="CFA439"/>
      </a:accent4>
      <a:accent5>
        <a:srgbClr val="CFA439"/>
      </a:accent5>
      <a:accent6>
        <a:srgbClr val="CFA439"/>
      </a:accent6>
      <a:hlink>
        <a:srgbClr val="CFA439"/>
      </a:hlink>
      <a:folHlink>
        <a:srgbClr val="CFA4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1569</Words>
  <Application>WPS Presentation</Application>
  <PresentationFormat>Widescreen</PresentationFormat>
  <Paragraphs>56</Paragraphs>
  <Slides>22</Slides>
  <Notes>9</Notes>
  <HiddenSlides>0</HiddenSlides>
  <MMClips>3</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22</vt:i4>
      </vt:variant>
    </vt:vector>
  </HeadingPairs>
  <TitlesOfParts>
    <vt:vector size="39" baseType="lpstr">
      <vt:lpstr>Arial</vt:lpstr>
      <vt:lpstr>SimSun</vt:lpstr>
      <vt:lpstr>Wingdings</vt:lpstr>
      <vt:lpstr>等线</vt:lpstr>
      <vt:lpstr>等线</vt:lpstr>
      <vt:lpstr>字魂58号-创中黑</vt:lpstr>
      <vt:lpstr>Calibri</vt:lpstr>
      <vt:lpstr>Cambria</vt:lpstr>
      <vt:lpstr>Times New Roman</vt:lpstr>
      <vt:lpstr>Microsoft YaHei</vt:lpstr>
      <vt:lpstr>Arial Unicode MS</vt:lpstr>
      <vt:lpstr>等线 Light</vt:lpstr>
      <vt:lpstr>Nexa Light</vt:lpstr>
      <vt:lpstr>Verdana</vt:lpstr>
      <vt:lpstr>Pattaya</vt:lpstr>
      <vt:lpstr>Microsoft Sans Serif</vt:lpstr>
      <vt:lpstr>千图网海量PPT模板www.58pic.com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Vân Anh Nguyễn</cp:lastModifiedBy>
  <cp:revision>37</cp:revision>
  <dcterms:created xsi:type="dcterms:W3CDTF">2022-08-09T00:17:00Z</dcterms:created>
  <dcterms:modified xsi:type="dcterms:W3CDTF">2025-10-02T05:19:19Z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B1BA8EF503834A9D98E603DAA058645A_12</vt:lpwstr>
  </property>
  <property fmtid="{D5CDD505-2E9C-101B-9397-08002B2CF9AE}" pid="3" name="KSOProductBuildVer">
    <vt:lpwstr>1033-12.2.0.22549</vt:lpwstr>
  </property>
</Properties>
</file>