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2" r:id="rId3"/>
  </p:sldMasterIdLst>
  <p:notesMasterIdLst>
    <p:notesMasterId r:id="rId27"/>
  </p:notesMasterIdLst>
  <p:sldIdLst>
    <p:sldId id="260" r:id="rId4"/>
    <p:sldId id="283" r:id="rId5"/>
    <p:sldId id="263" r:id="rId6"/>
    <p:sldId id="2636" r:id="rId7"/>
    <p:sldId id="285" r:id="rId8"/>
    <p:sldId id="290" r:id="rId9"/>
    <p:sldId id="292" r:id="rId10"/>
    <p:sldId id="293" r:id="rId11"/>
    <p:sldId id="291" r:id="rId12"/>
    <p:sldId id="294" r:id="rId13"/>
    <p:sldId id="300" r:id="rId14"/>
    <p:sldId id="297" r:id="rId15"/>
    <p:sldId id="299" r:id="rId16"/>
    <p:sldId id="2637" r:id="rId17"/>
    <p:sldId id="2638" r:id="rId18"/>
    <p:sldId id="2639" r:id="rId19"/>
    <p:sldId id="2640" r:id="rId20"/>
    <p:sldId id="2641" r:id="rId21"/>
    <p:sldId id="2642" r:id="rId22"/>
    <p:sldId id="2643" r:id="rId23"/>
    <p:sldId id="2644" r:id="rId24"/>
    <p:sldId id="301" r:id="rId25"/>
    <p:sldId id="5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9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5690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29683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8854309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63155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650082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136100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6502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31868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24145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81615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2022/6/26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320117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9108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25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9364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8.png"/><Relationship Id="rId2" Type="http://schemas.openxmlformats.org/officeDocument/2006/relationships/slideLayout" Target="../slideLayouts/slideLayout12.xml"/><Relationship Id="rId16" Type="http://schemas.openxmlformats.org/officeDocument/2006/relationships/image" Target="../media/image22.jp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754DAEC1-0345-4C33-9809-168634891F3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725" y="171450"/>
            <a:ext cx="1314152" cy="1314152"/>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171887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38.png"/><Relationship Id="rId10" Type="http://schemas.openxmlformats.org/officeDocument/2006/relationships/image" Target="../media/image25.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42.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2.emf"/><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microsoft.com/office/2007/relationships/hdphoto" Target="../media/hdphoto8.wdp"/><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Chủ</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điểm</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Cổng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trường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rộng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mở</a:t>
            </a:r>
            <a:endPar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endParaRPr>
          </a:p>
        </p:txBody>
      </p:sp>
      <p:sp>
        <p:nvSpPr>
          <p:cNvPr id="32" name="Google Shape;304;p20"/>
          <p:cNvSpPr txBox="1">
            <a:spLocks/>
          </p:cNvSpPr>
          <p:nvPr/>
        </p:nvSpPr>
        <p:spPr>
          <a:xfrm>
            <a:off x="2632437" y="-170483"/>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371DF6B0-462D-4C04-B3C0-71F59E4E2F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 y="-5615"/>
            <a:ext cx="1685927" cy="1685927"/>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96FA777-DAA3-43F1-8159-49A8BED6EF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77848" y="-49955"/>
            <a:ext cx="1314152" cy="1314152"/>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pic>
        <p:nvPicPr>
          <p:cNvPr id="29" name="Picture 28"/>
          <p:cNvPicPr>
            <a:picLocks noChangeAspect="1"/>
          </p:cNvPicPr>
          <p:nvPr/>
        </p:nvPicPr>
        <p:blipFill>
          <a:blip r:embed="rId14"/>
          <a:stretch>
            <a:fillRect/>
          </a:stretch>
        </p:blipFill>
        <p:spPr>
          <a:xfrm>
            <a:off x="4277922" y="1341193"/>
            <a:ext cx="3918036" cy="1024217"/>
          </a:xfrm>
          <a:prstGeom prst="rect">
            <a:avLst/>
          </a:prstGeom>
        </p:spPr>
      </p:pic>
      <p:sp>
        <p:nvSpPr>
          <p:cNvPr id="32" name="Google Shape;304;p20"/>
          <p:cNvSpPr txBox="1">
            <a:spLocks/>
          </p:cNvSpPr>
          <p:nvPr/>
        </p:nvSpPr>
        <p:spPr>
          <a:xfrm>
            <a:off x="2632437" y="286721"/>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sp>
        <p:nvSpPr>
          <p:cNvPr id="33" name="TextBox 32"/>
          <p:cNvSpPr txBox="1"/>
          <p:nvPr/>
        </p:nvSpPr>
        <p:spPr>
          <a:xfrm>
            <a:off x="2362463" y="2306759"/>
            <a:ext cx="7748954" cy="249299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Tạm</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biệt</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FF9409"/>
                </a:solidFill>
                <a:effectLst/>
                <a:uLnTx/>
                <a:uFillTx/>
                <a:latin typeface="Coiny" panose="02000903060500060000" pitchFamily="2" charset="0"/>
                <a:ea typeface="微软雅黑"/>
                <a:cs typeface="+mn-cs"/>
              </a:rPr>
              <a:t>và</a:t>
            </a:r>
            <a:r>
              <a:rPr kumimoji="0" lang="en-US" sz="6000" b="0" i="0" u="none" strike="noStrike" kern="1200" cap="none" spc="0" normalizeH="0" baseline="0" noProof="0" dirty="0">
                <a:ln>
                  <a:noFill/>
                </a:ln>
                <a:solidFill>
                  <a:srgbClr val="FF9409"/>
                </a:solidFill>
                <a:effectLst/>
                <a:uLnTx/>
                <a:uFillTx/>
                <a:latin typeface="Coiny" panose="02000903060500060000" pitchFamily="2" charset="0"/>
                <a:ea typeface="微软雅黑"/>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hẹn</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gặp</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lại</a:t>
            </a:r>
            <a:endParaRPr kumimoji="0" lang="en-US" sz="6000" b="1" i="0" u="none" strike="noStrike" kern="1200" cap="none" spc="0" normalizeH="0" baseline="0" noProof="0" dirty="0">
              <a:ln>
                <a:noFill/>
              </a:ln>
              <a:solidFill>
                <a:srgbClr val="EA4618"/>
              </a:solidFill>
              <a:effectLst/>
              <a:uLnTx/>
              <a:uFillTx/>
              <a:latin typeface="HP001 4 hàng" panose="020B0603050302020204" pitchFamily="34" charset="0"/>
              <a:ea typeface="微软雅黑"/>
              <a:cs typeface="+mn-cs"/>
            </a:endParaRPr>
          </a:p>
        </p:txBody>
      </p:sp>
      <p:pic>
        <p:nvPicPr>
          <p:cNvPr id="18" name="Picture 17" descr="Shape&#10;&#10;Description automatically generated with medium confidence">
            <a:extLst>
              <a:ext uri="{FF2B5EF4-FFF2-40B4-BE49-F238E27FC236}">
                <a16:creationId xmlns:a16="http://schemas.microsoft.com/office/drawing/2014/main" id="{F8140B5E-F0F2-4E97-9CAF-C5B9801D90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77848" y="-31500"/>
            <a:ext cx="1314152" cy="1314152"/>
          </a:xfrm>
          <a:prstGeom prst="rect">
            <a:avLst/>
          </a:prstGeom>
        </p:spPr>
      </p:pic>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pic>
        <p:nvPicPr>
          <p:cNvPr id="23" name="Picture 22" descr="Shape&#10;&#10;Description automatically generated with medium confidence">
            <a:extLst>
              <a:ext uri="{FF2B5EF4-FFF2-40B4-BE49-F238E27FC236}">
                <a16:creationId xmlns:a16="http://schemas.microsoft.com/office/drawing/2014/main" id="{EE607B32-DE12-458C-8621-961D157B34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749</Words>
  <Application>Microsoft Office PowerPoint</Application>
  <PresentationFormat>Widescreen</PresentationFormat>
  <Paragraphs>99</Paragraphs>
  <Slides>23</Slides>
  <Notes>12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23</vt:i4>
      </vt:variant>
    </vt:vector>
  </HeadingPairs>
  <TitlesOfParts>
    <vt:vector size="41" baseType="lpstr">
      <vt:lpstr>等线</vt:lpstr>
      <vt:lpstr>Arial</vt:lpstr>
      <vt:lpstr>Arial-Rounded</vt:lpstr>
      <vt:lpstr>Baloo</vt:lpstr>
      <vt:lpstr>Calibri</vt:lpstr>
      <vt:lpstr>Coiny</vt:lpstr>
      <vt:lpstr>Gloria Hallelujah</vt:lpstr>
      <vt:lpstr>HP001 4 hàng</vt:lpstr>
      <vt:lpstr>HP001 5 hàng</vt:lpstr>
      <vt:lpstr>Odibee Sans</vt:lpstr>
      <vt:lpstr>SVN-SAF</vt:lpstr>
      <vt:lpstr>Times New Roman</vt:lpstr>
      <vt:lpstr>UVN Thay Giao Nang</vt:lpstr>
      <vt:lpstr>华康方圆体W7</vt:lpstr>
      <vt:lpstr>字魂70号-灵悦黑体</vt:lpstr>
      <vt:lpstr>包图主题2</vt:lpstr>
      <vt:lpstr>千图网海量PPT模板www.58pic.com​​</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27</cp:revision>
  <dcterms:created xsi:type="dcterms:W3CDTF">2022-06-25T01:17:34Z</dcterms:created>
  <dcterms:modified xsi:type="dcterms:W3CDTF">2022-06-26T04:19:54Z</dcterms:modified>
</cp:coreProperties>
</file>