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04" r:id="rId2"/>
    <p:sldId id="406" r:id="rId3"/>
    <p:sldId id="408" r:id="rId4"/>
    <p:sldId id="410" r:id="rId5"/>
    <p:sldId id="353" r:id="rId6"/>
    <p:sldId id="419" r:id="rId7"/>
    <p:sldId id="413" r:id="rId8"/>
    <p:sldId id="315" r:id="rId9"/>
    <p:sldId id="420" r:id="rId10"/>
    <p:sldId id="423" r:id="rId11"/>
    <p:sldId id="422" r:id="rId12"/>
    <p:sldId id="421" r:id="rId13"/>
    <p:sldId id="416" r:id="rId14"/>
    <p:sldId id="417" r:id="rId15"/>
    <p:sldId id="414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A4D6-8B99-48DF-990F-B74564C6149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466B2-0790-47A8-A588-C912455AF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3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2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19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614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7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8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5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8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9272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008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10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43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451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43B33D-5DFB-8E40-34EF-A3636A2963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203221"/>
            <a:ext cx="1718343" cy="17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2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A4BC41-D734-4167-9E43-3C7DB409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94" y="1594015"/>
            <a:ext cx="11053006" cy="2042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A2BC3-361D-438F-8CB1-EC7CB30F0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536" y="883800"/>
            <a:ext cx="2651990" cy="85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EC4DB-C1E6-4402-9BD5-3B1C3F6F2FBE}"/>
              </a:ext>
            </a:extLst>
          </p:cNvPr>
          <p:cNvSpPr txBox="1"/>
          <p:nvPr/>
        </p:nvSpPr>
        <p:spPr>
          <a:xfrm>
            <a:off x="3594359" y="197980"/>
            <a:ext cx="57419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</a:t>
            </a:r>
          </a:p>
        </p:txBody>
      </p:sp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327451" y="668698"/>
            <a:ext cx="10979444" cy="5833702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0DC14-545A-ADF1-7D59-5BDA05D7D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84" y="879792"/>
            <a:ext cx="6637211" cy="53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9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E15FF-C55B-4C1F-B556-74071DBEA4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5" name="Picture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AF720E1-34BC-4145-BCAE-4D4119D76F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697E851-8826-4D8C-8225-AE15F6E9B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61FBA3D8-8337-4865-89DC-65073C987E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DE3C4F-CA38-48FD-97CA-F9676E25E163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FC1DE-106E-4ACC-844C-19E0A58A8908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2D283-DFE5-47AD-AE1D-120FA4D40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707" y="332005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17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5FADB6-8725-40A5-B5B1-7F78DE127019}"/>
              </a:ext>
            </a:extLst>
          </p:cNvPr>
          <p:cNvGrpSpPr/>
          <p:nvPr/>
        </p:nvGrpSpPr>
        <p:grpSpPr>
          <a:xfrm>
            <a:off x="-232198" y="1951987"/>
            <a:ext cx="4859817" cy="3629731"/>
            <a:chOff x="-232198" y="1951987"/>
            <a:chExt cx="4859817" cy="3629731"/>
          </a:xfrm>
        </p:grpSpPr>
        <p:pic>
          <p:nvPicPr>
            <p:cNvPr id="24" name="Picture 2" descr="フトゥーロ恒例行事！「フェスティバル」を行いました。 | 特定非営利活動法人フトゥーロ">
              <a:extLst>
                <a:ext uri="{FF2B5EF4-FFF2-40B4-BE49-F238E27FC236}">
                  <a16:creationId xmlns:a16="http://schemas.microsoft.com/office/drawing/2014/main" id="{C5345A89-C717-45E1-ACBE-362509E21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83" y="2563631"/>
              <a:ext cx="2967785" cy="301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6130FA-0456-4593-9838-C027EE8226AF}"/>
                </a:ext>
              </a:extLst>
            </p:cNvPr>
            <p:cNvSpPr txBox="1"/>
            <p:nvPr/>
          </p:nvSpPr>
          <p:spPr>
            <a:xfrm>
              <a:off x="-232198" y="1951987"/>
              <a:ext cx="4859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15">
            <a:extLst>
              <a:ext uri="{FF2B5EF4-FFF2-40B4-BE49-F238E27FC236}">
                <a16:creationId xmlns:a16="http://schemas.microsoft.com/office/drawing/2014/main" id="{B62D903F-4118-4C1A-9EB2-27AE9CA52679}"/>
              </a:ext>
            </a:extLst>
          </p:cNvPr>
          <p:cNvGrpSpPr/>
          <p:nvPr/>
        </p:nvGrpSpPr>
        <p:grpSpPr>
          <a:xfrm>
            <a:off x="4242817" y="1581913"/>
            <a:ext cx="6876286" cy="1399032"/>
            <a:chOff x="1747481" y="3913187"/>
            <a:chExt cx="3205620" cy="2182813"/>
          </a:xfrm>
        </p:grpSpPr>
        <p:pic>
          <p:nvPicPr>
            <p:cNvPr id="35" name="图片 2">
              <a:extLst>
                <a:ext uri="{FF2B5EF4-FFF2-40B4-BE49-F238E27FC236}">
                  <a16:creationId xmlns:a16="http://schemas.microsoft.com/office/drawing/2014/main" id="{0DDA20EE-3BAE-4E5B-9C8A-72D08E12A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481" y="3913187"/>
              <a:ext cx="3205620" cy="2182813"/>
            </a:xfrm>
            <a:prstGeom prst="rect">
              <a:avLst/>
            </a:prstGeom>
          </p:spPr>
        </p:pic>
        <p:sp>
          <p:nvSpPr>
            <p:cNvPr id="47" name="文本框 6">
              <a:extLst>
                <a:ext uri="{FF2B5EF4-FFF2-40B4-BE49-F238E27FC236}">
                  <a16:creationId xmlns:a16="http://schemas.microsoft.com/office/drawing/2014/main" id="{AD3BBF20-F8DF-4ACE-9DBB-535B0DB92807}"/>
                </a:ext>
              </a:extLst>
            </p:cNvPr>
            <p:cNvSpPr txBox="1"/>
            <p:nvPr/>
          </p:nvSpPr>
          <p:spPr>
            <a:xfrm>
              <a:off x="1994723" y="4322925"/>
              <a:ext cx="2794045" cy="81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1: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Viết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họ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15">
            <a:extLst>
              <a:ext uri="{FF2B5EF4-FFF2-40B4-BE49-F238E27FC236}">
                <a16:creationId xmlns:a16="http://schemas.microsoft.com/office/drawing/2014/main" id="{11636736-15A3-49AE-805B-E1D818497AD2}"/>
              </a:ext>
            </a:extLst>
          </p:cNvPr>
          <p:cNvGrpSpPr/>
          <p:nvPr/>
        </p:nvGrpSpPr>
        <p:grpSpPr>
          <a:xfrm>
            <a:off x="4160521" y="3171753"/>
            <a:ext cx="6876286" cy="1409391"/>
            <a:chOff x="1747481" y="3913187"/>
            <a:chExt cx="3205620" cy="2182813"/>
          </a:xfrm>
        </p:grpSpPr>
        <p:pic>
          <p:nvPicPr>
            <p:cNvPr id="49" name="图片 2">
              <a:extLst>
                <a:ext uri="{FF2B5EF4-FFF2-40B4-BE49-F238E27FC236}">
                  <a16:creationId xmlns:a16="http://schemas.microsoft.com/office/drawing/2014/main" id="{18849162-0EC4-46A7-9757-9FE78365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481" y="3913187"/>
              <a:ext cx="3205620" cy="2182813"/>
            </a:xfrm>
            <a:prstGeom prst="rect">
              <a:avLst/>
            </a:prstGeom>
          </p:spPr>
        </p:pic>
        <p:sp>
          <p:nvSpPr>
            <p:cNvPr id="50" name="文本框 6">
              <a:extLst>
                <a:ext uri="{FF2B5EF4-FFF2-40B4-BE49-F238E27FC236}">
                  <a16:creationId xmlns:a16="http://schemas.microsoft.com/office/drawing/2014/main" id="{869358E1-A6A3-4A4A-BC59-E4FFDFBB7C03}"/>
                </a:ext>
              </a:extLst>
            </p:cNvPr>
            <p:cNvSpPr txBox="1"/>
            <p:nvPr/>
          </p:nvSpPr>
          <p:spPr>
            <a:xfrm>
              <a:off x="1994723" y="4322925"/>
              <a:ext cx="2794045" cy="147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2: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xếp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theo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bảng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chữ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cái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组合 15">
            <a:extLst>
              <a:ext uri="{FF2B5EF4-FFF2-40B4-BE49-F238E27FC236}">
                <a16:creationId xmlns:a16="http://schemas.microsoft.com/office/drawing/2014/main" id="{15BE3F9C-B009-4111-886D-5878EA9F8C5C}"/>
              </a:ext>
            </a:extLst>
          </p:cNvPr>
          <p:cNvGrpSpPr/>
          <p:nvPr/>
        </p:nvGrpSpPr>
        <p:grpSpPr>
          <a:xfrm>
            <a:off x="4160521" y="4881681"/>
            <a:ext cx="6876286" cy="1409391"/>
            <a:chOff x="1747481" y="3913187"/>
            <a:chExt cx="3205620" cy="2182813"/>
          </a:xfrm>
        </p:grpSpPr>
        <p:pic>
          <p:nvPicPr>
            <p:cNvPr id="53" name="图片 2">
              <a:extLst>
                <a:ext uri="{FF2B5EF4-FFF2-40B4-BE49-F238E27FC236}">
                  <a16:creationId xmlns:a16="http://schemas.microsoft.com/office/drawing/2014/main" id="{02341965-7AC9-4153-A9CD-48D4E1AA9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481" y="3913187"/>
              <a:ext cx="3205620" cy="2182813"/>
            </a:xfrm>
            <a:prstGeom prst="rect">
              <a:avLst/>
            </a:prstGeom>
          </p:spPr>
        </p:pic>
        <p:sp>
          <p:nvSpPr>
            <p:cNvPr id="54" name="文本框 6">
              <a:extLst>
                <a:ext uri="{FF2B5EF4-FFF2-40B4-BE49-F238E27FC236}">
                  <a16:creationId xmlns:a16="http://schemas.microsoft.com/office/drawing/2014/main" id="{F3CCB072-3375-4DC0-857F-E938CA42FC5A}"/>
                </a:ext>
              </a:extLst>
            </p:cNvPr>
            <p:cNvSpPr txBox="1"/>
            <p:nvPr/>
          </p:nvSpPr>
          <p:spPr>
            <a:xfrm>
              <a:off x="1994723" y="4322925"/>
              <a:ext cx="2794045" cy="147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3: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nguyện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vọng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đăng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tham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câu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lạc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bộ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từng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fr-FR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522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2809C-AF18-4687-BED3-6C8F111DF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994613"/>
              </p:ext>
            </p:extLst>
          </p:nvPr>
        </p:nvGraphicFramePr>
        <p:xfrm>
          <a:off x="2350008" y="2348100"/>
          <a:ext cx="8714231" cy="405822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27218">
                  <a:extLst>
                    <a:ext uri="{9D8B030D-6E8A-4147-A177-3AD203B41FA5}">
                      <a16:colId xmlns:a16="http://schemas.microsoft.com/office/drawing/2014/main" val="3708491433"/>
                    </a:ext>
                  </a:extLst>
                </a:gridCol>
                <a:gridCol w="3067008">
                  <a:extLst>
                    <a:ext uri="{9D8B030D-6E8A-4147-A177-3AD203B41FA5}">
                      <a16:colId xmlns:a16="http://schemas.microsoft.com/office/drawing/2014/main" val="3685327086"/>
                    </a:ext>
                  </a:extLst>
                </a:gridCol>
                <a:gridCol w="4320005">
                  <a:extLst>
                    <a:ext uri="{9D8B030D-6E8A-4147-A177-3AD203B41FA5}">
                      <a16:colId xmlns:a16="http://schemas.microsoft.com/office/drawing/2014/main" val="4111171030"/>
                    </a:ext>
                  </a:extLst>
                </a:gridCol>
              </a:tblGrid>
              <a:tr h="4014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Họ</a:t>
                      </a: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tên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Câu</a:t>
                      </a: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lạc</a:t>
                      </a: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bộ</a:t>
                      </a: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tham</a:t>
                      </a: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2060"/>
                          </a:solidFill>
                          <a:effectLst/>
                        </a:rPr>
                        <a:t>gia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858169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6631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7397767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8047531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0062255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1509951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33658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6424072"/>
                  </a:ext>
                </a:extLst>
              </a:tr>
              <a:tr h="21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507509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6286330-E03A-40E0-A221-42B49CA1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840" y="1383773"/>
            <a:ext cx="89428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DANH SÁCH HỌC SINH TỔ…LỚP 2…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ĐĂNG KÍ THAM GIA CÁC CÂU LẠC BỘ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16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06888-5436-4BCE-B57D-E75CAA5AC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962340"/>
            <a:ext cx="5583661" cy="2938843"/>
          </a:xfrm>
          <a:prstGeom prst="rect">
            <a:avLst/>
          </a:prstGeom>
        </p:spPr>
      </p:pic>
      <p:sp>
        <p:nvSpPr>
          <p:cNvPr id="47" name="Google Shape;602;p32">
            <a:extLst>
              <a:ext uri="{FF2B5EF4-FFF2-40B4-BE49-F238E27FC236}">
                <a16:creationId xmlns:a16="http://schemas.microsoft.com/office/drawing/2014/main" id="{7647777B-ABA0-4351-B5F9-2FABC366AF26}"/>
              </a:ext>
            </a:extLst>
          </p:cNvPr>
          <p:cNvSpPr/>
          <p:nvPr/>
        </p:nvSpPr>
        <p:spPr>
          <a:xfrm flipH="1">
            <a:off x="283463" y="238621"/>
            <a:ext cx="10860339" cy="1068971"/>
          </a:xfrm>
          <a:prstGeom prst="roundRect">
            <a:avLst>
              <a:gd name="adj" fmla="val 20155"/>
            </a:avLst>
          </a:prstGeom>
          <a:solidFill>
            <a:srgbClr val="FFFF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6282CC-16D5-4AF6-AEFB-BFDED9BE12F1}"/>
              </a:ext>
            </a:extLst>
          </p:cNvPr>
          <p:cNvSpPr txBox="1"/>
          <p:nvPr/>
        </p:nvSpPr>
        <p:spPr>
          <a:xfrm>
            <a:off x="329184" y="240243"/>
            <a:ext cx="1117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32928667-6587-414B-9366-ECA8E015DB7E}"/>
              </a:ext>
            </a:extLst>
          </p:cNvPr>
          <p:cNvSpPr/>
          <p:nvPr/>
        </p:nvSpPr>
        <p:spPr>
          <a:xfrm>
            <a:off x="6528816" y="2112264"/>
            <a:ext cx="5376672" cy="1042416"/>
          </a:xfrm>
          <a:prstGeom prst="wedgeRoundRectCallout">
            <a:avLst>
              <a:gd name="adj1" fmla="val -65833"/>
              <a:gd name="adj2" fmla="val -44518"/>
              <a:gd name="adj3" fmla="val 16667"/>
            </a:avLst>
          </a:prstGeom>
          <a:solidFill>
            <a:srgbClr val="00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24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 danh sách gồm mấy bạn ?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697383F-D9D6-4E83-A433-EF33324C98E7}"/>
              </a:ext>
            </a:extLst>
          </p:cNvPr>
          <p:cNvSpPr/>
          <p:nvPr/>
        </p:nvSpPr>
        <p:spPr>
          <a:xfrm>
            <a:off x="6583680" y="3410712"/>
            <a:ext cx="5376672" cy="1042416"/>
          </a:xfrm>
          <a:prstGeom prst="wedgeRoundRectCallout">
            <a:avLst>
              <a:gd name="adj1" fmla="val -65833"/>
              <a:gd name="adj2" fmla="val -44518"/>
              <a:gd name="adj3" fmla="val 16667"/>
            </a:avLst>
          </a:prstGeom>
          <a:solidFill>
            <a:srgbClr val="00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đăng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lạc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bộ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?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404FE552-32F6-433C-A6C5-CA96712DD759}"/>
              </a:ext>
            </a:extLst>
          </p:cNvPr>
          <p:cNvSpPr/>
          <p:nvPr/>
        </p:nvSpPr>
        <p:spPr>
          <a:xfrm>
            <a:off x="6556248" y="4617720"/>
            <a:ext cx="5376672" cy="1042416"/>
          </a:xfrm>
          <a:prstGeom prst="wedgeRoundRectCallout">
            <a:avLst>
              <a:gd name="adj1" fmla="val -65833"/>
              <a:gd name="adj2" fmla="val -44518"/>
              <a:gd name="adj3" fmla="val 16667"/>
            </a:avLst>
          </a:prstGeom>
          <a:solidFill>
            <a:srgbClr val="00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đăng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CLB 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cờ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vua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võ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thuật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bơi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lội</a:t>
            </a:r>
            <a:r>
              <a:rPr lang="fr-F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96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4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lang="en-US" altLang="zh-CN" sz="2400" dirty="0">
                <a:solidFill>
                  <a:srgbClr val="2D1B61">
                    <a:lumMod val="75000"/>
                    <a:lumOff val="25000"/>
                  </a:srgbClr>
                </a:solidFill>
                <a:latin typeface="Arial"/>
                <a:ea typeface="inpin heiti" panose="00000500000000000000" pitchFamily="2" charset="-122"/>
                <a:sym typeface="inpin heiti" panose="00000500000000000000" pitchFamily="2" charset="-122"/>
              </a:rPr>
              <a:t> 13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4898593" y="1538895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DẶN DÒ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686800" y="2349880"/>
            <a:ext cx="6818400" cy="22420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736631" y="1796879"/>
            <a:ext cx="1926303" cy="1184960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699;p35"/>
          <p:cNvSpPr/>
          <p:nvPr/>
        </p:nvSpPr>
        <p:spPr>
          <a:xfrm>
            <a:off x="8648381" y="4089400"/>
            <a:ext cx="3543619" cy="2242000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FF3708-BC52-CD8B-E419-D3995017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1329246" y="-22032"/>
            <a:ext cx="3180255" cy="3003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BD4FBB-EA30-16AE-0725-2FB95556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240" t="10750" r="20646" b="16692"/>
          <a:stretch/>
        </p:blipFill>
        <p:spPr>
          <a:xfrm>
            <a:off x="9399749" y="2389360"/>
            <a:ext cx="2455444" cy="3065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7D0862-D199-46A1-B0EC-46981F47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67" y="2465748"/>
            <a:ext cx="620626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sp>
        <p:nvSpPr>
          <p:cNvPr id="30" name="Google Shape;982;p43">
            <a:extLst>
              <a:ext uri="{FF2B5EF4-FFF2-40B4-BE49-F238E27FC236}">
                <a16:creationId xmlns:a16="http://schemas.microsoft.com/office/drawing/2014/main" id="{B51EC3EA-7A27-4FE7-AD17-705F4A6148D5}"/>
              </a:ext>
            </a:extLst>
          </p:cNvPr>
          <p:cNvSpPr/>
          <p:nvPr/>
        </p:nvSpPr>
        <p:spPr>
          <a:xfrm>
            <a:off x="1075267" y="954761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867" b="1" i="0" u="none" strike="noStrike" kern="0" cap="none" spc="0" normalizeH="0" baseline="0" noProof="0" dirty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Động</a:t>
            </a:r>
            <a:endParaRPr kumimoji="0" sz="1867" b="1" i="0" u="none" strike="noStrike" kern="0" cap="none" spc="0" normalizeH="0" baseline="0" noProof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#9Slide07 IcielKoni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B348C-EA3A-4050-8560-3D964B15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91" y="2650552"/>
            <a:ext cx="626113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74ABA721-DB1F-4431-AC90-388831D75A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55" end="10089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8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740979" y="247765"/>
            <a:ext cx="10439400" cy="748931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1" name="Google Shape;601;p32"/>
          <p:cNvSpPr/>
          <p:nvPr/>
        </p:nvSpPr>
        <p:spPr>
          <a:xfrm flipH="1">
            <a:off x="266491" y="1298618"/>
            <a:ext cx="10979444" cy="555938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614820" y="287060"/>
            <a:ext cx="1663449" cy="290144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1011620" y="359115"/>
            <a:ext cx="1016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200" b="1" dirty="0">
                <a:solidFill>
                  <a:srgbClr val="2D1B61"/>
                </a:solidFill>
              </a:rPr>
              <a:t>1. </a:t>
            </a:r>
            <a:r>
              <a:rPr lang="en-US" sz="3200" b="1" dirty="0" err="1">
                <a:solidFill>
                  <a:srgbClr val="2D1B61"/>
                </a:solidFill>
              </a:rPr>
              <a:t>Đọc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danh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sách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học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sinh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và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trả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lời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câu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hỏi</a:t>
            </a:r>
            <a:r>
              <a:rPr lang="en-US" sz="3200" b="1" dirty="0">
                <a:solidFill>
                  <a:srgbClr val="2D1B61"/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D7145-88B6-4409-AE3B-9A5DF6571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36" y="1573149"/>
            <a:ext cx="6248400" cy="3638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95A19-2065-4E73-BEA5-AB4BBB09C6BA}"/>
              </a:ext>
            </a:extLst>
          </p:cNvPr>
          <p:cNvSpPr txBox="1"/>
          <p:nvPr/>
        </p:nvSpPr>
        <p:spPr>
          <a:xfrm>
            <a:off x="1691640" y="5330952"/>
            <a:ext cx="9235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Tổ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2A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 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đăng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lăng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Bác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 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đăng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tàng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Dân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tộc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5FADB6-8725-40A5-B5B1-7F78DE127019}"/>
              </a:ext>
            </a:extLst>
          </p:cNvPr>
          <p:cNvGrpSpPr/>
          <p:nvPr/>
        </p:nvGrpSpPr>
        <p:grpSpPr>
          <a:xfrm>
            <a:off x="-232198" y="1951987"/>
            <a:ext cx="4859817" cy="3629731"/>
            <a:chOff x="-232198" y="1951987"/>
            <a:chExt cx="4859817" cy="3629731"/>
          </a:xfrm>
        </p:grpSpPr>
        <p:pic>
          <p:nvPicPr>
            <p:cNvPr id="24" name="Picture 2" descr="フトゥーロ恒例行事！「フェスティバル」を行いました。 | 特定非営利活動法人フトゥーロ">
              <a:extLst>
                <a:ext uri="{FF2B5EF4-FFF2-40B4-BE49-F238E27FC236}">
                  <a16:creationId xmlns:a16="http://schemas.microsoft.com/office/drawing/2014/main" id="{C5345A89-C717-45E1-ACBE-362509E21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83" y="2563631"/>
              <a:ext cx="2967785" cy="301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6130FA-0456-4593-9838-C027EE8226AF}"/>
                </a:ext>
              </a:extLst>
            </p:cNvPr>
            <p:cNvSpPr txBox="1"/>
            <p:nvPr/>
          </p:nvSpPr>
          <p:spPr>
            <a:xfrm>
              <a:off x="-232198" y="1951987"/>
              <a:ext cx="4859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dirty="0" err="1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600" b="1" dirty="0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600" b="1" dirty="0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600" b="1" dirty="0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27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endParaRPr lang="en-US" sz="3600" b="1" dirty="0">
                <a:solidFill>
                  <a:srgbClr val="FF272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15">
            <a:extLst>
              <a:ext uri="{FF2B5EF4-FFF2-40B4-BE49-F238E27FC236}">
                <a16:creationId xmlns:a16="http://schemas.microsoft.com/office/drawing/2014/main" id="{B62D903F-4118-4C1A-9EB2-27AE9CA52679}"/>
              </a:ext>
            </a:extLst>
          </p:cNvPr>
          <p:cNvGrpSpPr/>
          <p:nvPr/>
        </p:nvGrpSpPr>
        <p:grpSpPr>
          <a:xfrm>
            <a:off x="4242817" y="1955601"/>
            <a:ext cx="6876286" cy="1025343"/>
            <a:chOff x="1747481" y="3913187"/>
            <a:chExt cx="3205620" cy="2182813"/>
          </a:xfrm>
        </p:grpSpPr>
        <p:pic>
          <p:nvPicPr>
            <p:cNvPr id="35" name="图片 2">
              <a:extLst>
                <a:ext uri="{FF2B5EF4-FFF2-40B4-BE49-F238E27FC236}">
                  <a16:creationId xmlns:a16="http://schemas.microsoft.com/office/drawing/2014/main" id="{0DDA20EE-3BAE-4E5B-9C8A-72D08E12A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481" y="3913187"/>
              <a:ext cx="3205620" cy="2182813"/>
            </a:xfrm>
            <a:prstGeom prst="rect">
              <a:avLst/>
            </a:prstGeom>
          </p:spPr>
        </p:pic>
        <p:sp>
          <p:nvSpPr>
            <p:cNvPr id="47" name="文本框 6">
              <a:extLst>
                <a:ext uri="{FF2B5EF4-FFF2-40B4-BE49-F238E27FC236}">
                  <a16:creationId xmlns:a16="http://schemas.microsoft.com/office/drawing/2014/main" id="{AD3BBF20-F8DF-4ACE-9DBB-535B0DB92807}"/>
                </a:ext>
              </a:extLst>
            </p:cNvPr>
            <p:cNvSpPr txBox="1"/>
            <p:nvPr/>
          </p:nvSpPr>
          <p:spPr>
            <a:xfrm>
              <a:off x="1994723" y="4322925"/>
              <a:ext cx="2794045" cy="1113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Từng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thầm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bản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danh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sách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15">
            <a:extLst>
              <a:ext uri="{FF2B5EF4-FFF2-40B4-BE49-F238E27FC236}">
                <a16:creationId xmlns:a16="http://schemas.microsoft.com/office/drawing/2014/main" id="{11636736-15A3-49AE-805B-E1D818497AD2}"/>
              </a:ext>
            </a:extLst>
          </p:cNvPr>
          <p:cNvGrpSpPr/>
          <p:nvPr/>
        </p:nvGrpSpPr>
        <p:grpSpPr>
          <a:xfrm>
            <a:off x="4160521" y="3171753"/>
            <a:ext cx="6876286" cy="1409391"/>
            <a:chOff x="1747481" y="3913187"/>
            <a:chExt cx="3205620" cy="2182813"/>
          </a:xfrm>
        </p:grpSpPr>
        <p:pic>
          <p:nvPicPr>
            <p:cNvPr id="49" name="图片 2">
              <a:extLst>
                <a:ext uri="{FF2B5EF4-FFF2-40B4-BE49-F238E27FC236}">
                  <a16:creationId xmlns:a16="http://schemas.microsoft.com/office/drawing/2014/main" id="{18849162-0EC4-46A7-9757-9FE78365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481" y="3913187"/>
              <a:ext cx="3205620" cy="2182813"/>
            </a:xfrm>
            <a:prstGeom prst="rect">
              <a:avLst/>
            </a:prstGeom>
          </p:spPr>
        </p:pic>
        <p:sp>
          <p:nvSpPr>
            <p:cNvPr id="50" name="文本框 6">
              <a:extLst>
                <a:ext uri="{FF2B5EF4-FFF2-40B4-BE49-F238E27FC236}">
                  <a16:creationId xmlns:a16="http://schemas.microsoft.com/office/drawing/2014/main" id="{869358E1-A6A3-4A4A-BC59-E4FFDFBB7C03}"/>
                </a:ext>
              </a:extLst>
            </p:cNvPr>
            <p:cNvSpPr txBox="1"/>
            <p:nvPr/>
          </p:nvSpPr>
          <p:spPr>
            <a:xfrm>
              <a:off x="1994723" y="4322925"/>
              <a:ext cx="2794045" cy="147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Nhóm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trưởng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từng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câu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hỏi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mời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lời</a:t>
              </a:r>
              <a:r>
                <a:rPr lang="fr-FR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组合 15">
            <a:extLst>
              <a:ext uri="{FF2B5EF4-FFF2-40B4-BE49-F238E27FC236}">
                <a16:creationId xmlns:a16="http://schemas.microsoft.com/office/drawing/2014/main" id="{15BE3F9C-B009-4111-886D-5878EA9F8C5C}"/>
              </a:ext>
            </a:extLst>
          </p:cNvPr>
          <p:cNvGrpSpPr/>
          <p:nvPr/>
        </p:nvGrpSpPr>
        <p:grpSpPr>
          <a:xfrm>
            <a:off x="4160521" y="4881681"/>
            <a:ext cx="6876286" cy="1409391"/>
            <a:chOff x="1747481" y="3913187"/>
            <a:chExt cx="3205620" cy="2182813"/>
          </a:xfrm>
        </p:grpSpPr>
        <p:pic>
          <p:nvPicPr>
            <p:cNvPr id="53" name="图片 2">
              <a:extLst>
                <a:ext uri="{FF2B5EF4-FFF2-40B4-BE49-F238E27FC236}">
                  <a16:creationId xmlns:a16="http://schemas.microsoft.com/office/drawing/2014/main" id="{02341965-7AC9-4153-A9CD-48D4E1AA9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481" y="3913187"/>
              <a:ext cx="3205620" cy="2182813"/>
            </a:xfrm>
            <a:prstGeom prst="rect">
              <a:avLst/>
            </a:prstGeom>
          </p:spPr>
        </p:pic>
        <p:sp>
          <p:nvSpPr>
            <p:cNvPr id="54" name="文本框 6">
              <a:extLst>
                <a:ext uri="{FF2B5EF4-FFF2-40B4-BE49-F238E27FC236}">
                  <a16:creationId xmlns:a16="http://schemas.microsoft.com/office/drawing/2014/main" id="{F3CCB072-3375-4DC0-857F-E938CA42FC5A}"/>
                </a:ext>
              </a:extLst>
            </p:cNvPr>
            <p:cNvSpPr txBox="1"/>
            <p:nvPr/>
          </p:nvSpPr>
          <p:spPr>
            <a:xfrm>
              <a:off x="1994723" y="4322925"/>
              <a:ext cx="2794045" cy="147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Nhóm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trao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đổi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thống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nhất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câu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trả</a:t>
              </a:r>
              <a:r>
                <a:rPr lang="fr-FR" sz="2800" b="1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2800" b="1" dirty="0" err="1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lời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70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266490" y="310896"/>
            <a:ext cx="11538413" cy="6547103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1060267" y="-69556"/>
            <a:ext cx="1131733" cy="1974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D7145-88B6-4409-AE3B-9A5DF6571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" y="503301"/>
            <a:ext cx="6248400" cy="3638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95A19-2065-4E73-BEA5-AB4BBB09C6BA}"/>
              </a:ext>
            </a:extLst>
          </p:cNvPr>
          <p:cNvSpPr txBox="1"/>
          <p:nvPr/>
        </p:nvSpPr>
        <p:spPr>
          <a:xfrm>
            <a:off x="722376" y="4242816"/>
            <a:ext cx="923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Tổ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2A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695C72-3C3F-4942-8078-7394A23F00C5}"/>
              </a:ext>
            </a:extLst>
          </p:cNvPr>
          <p:cNvSpPr/>
          <p:nvPr/>
        </p:nvSpPr>
        <p:spPr>
          <a:xfrm>
            <a:off x="1069848" y="1563624"/>
            <a:ext cx="539496" cy="2505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0B61B-FF2E-4945-8FF3-D479B6FC48B8}"/>
              </a:ext>
            </a:extLst>
          </p:cNvPr>
          <p:cNvSpPr txBox="1"/>
          <p:nvPr/>
        </p:nvSpPr>
        <p:spPr>
          <a:xfrm>
            <a:off x="950976" y="4791456"/>
            <a:ext cx="630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Tổ</a:t>
            </a:r>
            <a:r>
              <a:rPr lang="fr-FR" sz="28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1 </a:t>
            </a:r>
            <a:r>
              <a:rPr lang="fr-FR" sz="28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lớp</a:t>
            </a:r>
            <a:r>
              <a:rPr lang="fr-FR" sz="28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2A </a:t>
            </a:r>
            <a:r>
              <a:rPr lang="fr-FR" sz="28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8 </a:t>
            </a:r>
            <a:r>
              <a:rPr lang="fr-FR" sz="28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học</a:t>
            </a:r>
            <a:r>
              <a:rPr lang="fr-FR" sz="28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sinh</a:t>
            </a:r>
            <a:r>
              <a:rPr lang="fr-FR" sz="28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0D458-2823-4BB3-A6E3-0BF4D96AFEC5}"/>
              </a:ext>
            </a:extLst>
          </p:cNvPr>
          <p:cNvSpPr txBox="1"/>
          <p:nvPr/>
        </p:nvSpPr>
        <p:spPr>
          <a:xfrm>
            <a:off x="713232" y="5404104"/>
            <a:ext cx="923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đăng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lăng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Bác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B5E32-204C-4477-87A4-FDB39CBEAAC5}"/>
              </a:ext>
            </a:extLst>
          </p:cNvPr>
          <p:cNvSpPr txBox="1"/>
          <p:nvPr/>
        </p:nvSpPr>
        <p:spPr>
          <a:xfrm>
            <a:off x="941832" y="5952744"/>
            <a:ext cx="630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đăng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kí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quan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lăng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Bác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FBBF21-96B4-432B-9EAC-59F4A34577A1}"/>
              </a:ext>
            </a:extLst>
          </p:cNvPr>
          <p:cNvSpPr/>
          <p:nvPr/>
        </p:nvSpPr>
        <p:spPr>
          <a:xfrm>
            <a:off x="1883664" y="1874520"/>
            <a:ext cx="3364992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FAA776-7F7C-4F96-8607-039ED06E892D}"/>
              </a:ext>
            </a:extLst>
          </p:cNvPr>
          <p:cNvSpPr/>
          <p:nvPr/>
        </p:nvSpPr>
        <p:spPr>
          <a:xfrm>
            <a:off x="1920240" y="3163824"/>
            <a:ext cx="3364992" cy="850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DC4AD2-04A5-4812-8734-8BF50C443546}"/>
              </a:ext>
            </a:extLst>
          </p:cNvPr>
          <p:cNvSpPr txBox="1"/>
          <p:nvPr/>
        </p:nvSpPr>
        <p:spPr>
          <a:xfrm>
            <a:off x="6839712" y="1828800"/>
            <a:ext cx="4910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đăng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tàng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Dân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tộc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9FCC9A-3014-41F2-8F86-592BD798F731}"/>
              </a:ext>
            </a:extLst>
          </p:cNvPr>
          <p:cNvSpPr txBox="1"/>
          <p:nvPr/>
        </p:nvSpPr>
        <p:spPr>
          <a:xfrm>
            <a:off x="7086600" y="2807208"/>
            <a:ext cx="462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bạn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đăng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kí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quan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Bảo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tàng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Dân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tộc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học</a:t>
            </a:r>
            <a:r>
              <a:rPr lang="fr-FR" sz="2800" b="1" i="1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A0DD9F-144C-46D2-A32A-5869BEC5A653}"/>
              </a:ext>
            </a:extLst>
          </p:cNvPr>
          <p:cNvSpPr/>
          <p:nvPr/>
        </p:nvSpPr>
        <p:spPr>
          <a:xfrm>
            <a:off x="1947672" y="1536192"/>
            <a:ext cx="4398264" cy="2834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498FBC-9F57-47AD-8DF8-F3030599D6BA}"/>
              </a:ext>
            </a:extLst>
          </p:cNvPr>
          <p:cNvSpPr/>
          <p:nvPr/>
        </p:nvSpPr>
        <p:spPr>
          <a:xfrm>
            <a:off x="1920240" y="2203704"/>
            <a:ext cx="4398264" cy="8778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918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3" grpId="0" animBg="1"/>
      <p:bldP spid="13" grpId="1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84" y="2852928"/>
            <a:ext cx="2531632" cy="348843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28" y="0"/>
            <a:ext cx="7580376" cy="58155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566160" y="1701795"/>
            <a:ext cx="5376672" cy="109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</a:pPr>
            <a:r>
              <a:rPr lang="vi-VN" altLang="zh-CN" sz="28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Tên học sinh trong danh sách được sắp xếp theo thứ tự nào?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6F07E81C-BEEE-4631-B7B4-6BB28FC5DEC9}"/>
              </a:ext>
            </a:extLst>
          </p:cNvPr>
          <p:cNvSpPr txBox="1"/>
          <p:nvPr/>
        </p:nvSpPr>
        <p:spPr>
          <a:xfrm>
            <a:off x="3584448" y="2890515"/>
            <a:ext cx="5458968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=&gt;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Tên học sinh trong danh sách được sắp xếp theo thứ tự bảng chữ cái.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0D296F-282E-47EF-A71F-DC426B07D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901" y="2904337"/>
            <a:ext cx="619407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320040" y="247765"/>
            <a:ext cx="10860339" cy="748931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1" name="Google Shape;601;p32"/>
          <p:cNvSpPr/>
          <p:nvPr/>
        </p:nvSpPr>
        <p:spPr>
          <a:xfrm flipH="1">
            <a:off x="266491" y="1298618"/>
            <a:ext cx="10979444" cy="555938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1037876" y="287060"/>
            <a:ext cx="1240393" cy="21635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347472" y="359115"/>
            <a:ext cx="1117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2800" b="1" dirty="0">
                <a:solidFill>
                  <a:srgbClr val="2D1B61"/>
                </a:solidFill>
                <a:latin typeface="Arial"/>
              </a:rPr>
              <a:t>2. </a:t>
            </a:r>
            <a:r>
              <a:rPr lang="vi-VN" sz="2800" b="1" dirty="0">
                <a:solidFill>
                  <a:srgbClr val="2D1B61"/>
                </a:solidFill>
                <a:latin typeface="Arial"/>
              </a:rPr>
              <a:t>Lập danh sách tổ em đăng kí tham gia câu lạc bộ của trường.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C16895BA-91D0-4061-88C1-2245104E5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011C13D4-F6DD-41F1-A5A2-227993FB5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68803"/>
            <a:ext cx="4418367" cy="338183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B8769F-FDBB-4D08-B684-506C7830A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7"/>
            <a:ext cx="3810000" cy="291618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0BFECB4-AA8A-43E4-9B2D-6444678F6E15}"/>
              </a:ext>
            </a:extLst>
          </p:cNvPr>
          <p:cNvSpPr txBox="1"/>
          <p:nvPr/>
        </p:nvSpPr>
        <p:spPr>
          <a:xfrm>
            <a:off x="6931152" y="2204897"/>
            <a:ext cx="2784838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</a:pP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fr-F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5850F7E-381A-4CD0-ACCF-90BF52E565F9}"/>
              </a:ext>
            </a:extLst>
          </p:cNvPr>
          <p:cNvSpPr txBox="1"/>
          <p:nvPr/>
        </p:nvSpPr>
        <p:spPr>
          <a:xfrm>
            <a:off x="2000501" y="3468519"/>
            <a:ext cx="2377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lạc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bộ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850C44CD-95DF-44F7-AA2A-D327F59AA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403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animBg="1"/>
      <p:bldP spid="39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409</Words>
  <Application>Microsoft Office PowerPoint</Application>
  <PresentationFormat>Widescreen</PresentationFormat>
  <Paragraphs>63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#9Slide07 IcielKoni</vt:lpstr>
      <vt:lpstr>Arial</vt:lpstr>
      <vt:lpstr>Calibri</vt:lpstr>
      <vt:lpstr>Times New Roman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2022-10-09T00:39:27Z</dcterms:created>
  <dcterms:modified xsi:type="dcterms:W3CDTF">2024-09-29T08:17:44Z</dcterms:modified>
</cp:coreProperties>
</file>