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82" r:id="rId4"/>
    <p:sldMasterId id="2147483694" r:id="rId5"/>
    <p:sldMasterId id="2147483706" r:id="rId6"/>
    <p:sldMasterId id="2147483718" r:id="rId7"/>
    <p:sldMasterId id="2147483730" r:id="rId8"/>
  </p:sldMasterIdLst>
  <p:notesMasterIdLst>
    <p:notesMasterId r:id="rId36"/>
  </p:notesMasterIdLst>
  <p:sldIdLst>
    <p:sldId id="311" r:id="rId9"/>
    <p:sldId id="258" r:id="rId10"/>
    <p:sldId id="326" r:id="rId11"/>
    <p:sldId id="264" r:id="rId12"/>
    <p:sldId id="256" r:id="rId13"/>
    <p:sldId id="257" r:id="rId14"/>
    <p:sldId id="444" r:id="rId15"/>
    <p:sldId id="280" r:id="rId16"/>
    <p:sldId id="314" r:id="rId17"/>
    <p:sldId id="428" r:id="rId18"/>
    <p:sldId id="421" r:id="rId19"/>
    <p:sldId id="479" r:id="rId20"/>
    <p:sldId id="436" r:id="rId21"/>
    <p:sldId id="437" r:id="rId22"/>
    <p:sldId id="443" r:id="rId23"/>
    <p:sldId id="442" r:id="rId24"/>
    <p:sldId id="458" r:id="rId25"/>
    <p:sldId id="459" r:id="rId26"/>
    <p:sldId id="440" r:id="rId27"/>
    <p:sldId id="468" r:id="rId28"/>
    <p:sldId id="467" r:id="rId29"/>
    <p:sldId id="462" r:id="rId30"/>
    <p:sldId id="461" r:id="rId31"/>
    <p:sldId id="470" r:id="rId32"/>
    <p:sldId id="471" r:id="rId33"/>
    <p:sldId id="464" r:id="rId34"/>
    <p:sldId id="441" r:id="rId35"/>
  </p:sldIdLst>
  <p:sldSz cx="12188825" cy="6858000"/>
  <p:notesSz cx="6858000" cy="9144000"/>
  <p:custDataLst>
    <p:tags r:id="rId37"/>
  </p:custDataLst>
  <p:defaultTextStyle>
    <a:defPPr>
      <a:defRPr lang="vi-V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748" y="52"/>
      </p:cViewPr>
      <p:guideLst>
        <p:guide orient="horz" pos="215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5611C-4F18-4559-B797-AF17E53712FF}" type="datetimeFigureOut">
              <a:rPr lang="vi-VN" smtClean="0"/>
              <a:t>13/10/2025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0EC43-BBDE-4173-AC42-4BCBDB07B1A5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sò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EC43-BBDE-4173-AC42-4BCBDB07B1A5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004" y="365400"/>
            <a:ext cx="707949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5403" y="6465869"/>
            <a:ext cx="1261844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5337" y="6465869"/>
            <a:ext cx="150870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88728" y="6578476"/>
            <a:ext cx="46089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78202" y="6542476"/>
            <a:ext cx="25363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t>2025/10/13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8932" y="139287"/>
            <a:ext cx="540911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49998" y="593175"/>
            <a:ext cx="587642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noAutofit/>
          </a:bodyPr>
          <a:lstStyle/>
          <a:p>
            <a:pPr defTabSz="914400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4F7B-BB57-410A-8F77-7A1F14C11A5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04C7-6B70-45CE-8A8C-0902189660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18C8-CA66-48F8-A20C-D000529341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6625-21A5-44E8-B048-08E4580C8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71B3-1BCE-4533-97D1-FBCE8F4BBF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666" y="103189"/>
            <a:ext cx="2746718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397" y="103189"/>
            <a:ext cx="803912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1EB7-ADBA-4DBD-9E92-D1DF396192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02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03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04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>
            <a:fillRect/>
          </a:stretch>
        </p:blipFill>
        <p:spPr>
          <a:xfrm>
            <a:off x="9569931" y="19595"/>
            <a:ext cx="549124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>
            <a:fillRect/>
          </a:stretch>
        </p:blipFill>
        <p:spPr>
          <a:xfrm flipH="1">
            <a:off x="-1" y="4869161"/>
            <a:ext cx="2267510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08" y="-16804"/>
            <a:ext cx="2591613" cy="1484474"/>
          </a:xfrm>
          <a:prstGeom prst="rect">
            <a:avLst/>
          </a:prstGeom>
        </p:spPr>
      </p:pic>
      <p:sp>
        <p:nvSpPr>
          <p:cNvPr id="10" name="矩形 69"/>
          <p:cNvSpPr>
            <a:spLocks noChangeArrowheads="1"/>
          </p:cNvSpPr>
          <p:nvPr userDrawn="1"/>
        </p:nvSpPr>
        <p:spPr bwMode="auto">
          <a:xfrm>
            <a:off x="911188" y="836712"/>
            <a:ext cx="2447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62" y="2130427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3" y="4406902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5" indent="0">
              <a:buNone/>
              <a:defRPr sz="213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67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3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441" y="1200152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5986" y="1200152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2" y="1535114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6" y="1535114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8565" indent="0">
              <a:buNone/>
              <a:defRPr sz="2400" b="1"/>
            </a:lvl3pPr>
            <a:lvl4pPr marL="1828165" indent="0">
              <a:buNone/>
              <a:defRPr sz="2130" b="1"/>
            </a:lvl4pPr>
            <a:lvl5pPr marL="2437765" indent="0">
              <a:buNone/>
              <a:defRPr sz="2130" b="1"/>
            </a:lvl5pPr>
            <a:lvl6pPr marL="3046730" indent="0">
              <a:buNone/>
              <a:defRPr sz="2130" b="1"/>
            </a:lvl6pPr>
            <a:lvl7pPr marL="3656330" indent="0">
              <a:buNone/>
              <a:defRPr sz="2130" b="1"/>
            </a:lvl7pPr>
            <a:lvl8pPr marL="4265930" indent="0">
              <a:buNone/>
              <a:defRPr sz="2130" b="1"/>
            </a:lvl8pPr>
            <a:lvl9pPr marL="4875530" indent="0">
              <a:buNone/>
              <a:defRPr sz="213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0"/>
            </a:lvl4pPr>
            <a:lvl5pPr>
              <a:defRPr sz="2130"/>
            </a:lvl5pPr>
            <a:lvl6pPr>
              <a:defRPr sz="2130"/>
            </a:lvl6pPr>
            <a:lvl7pPr>
              <a:defRPr sz="2130"/>
            </a:lvl7pPr>
            <a:lvl8pPr>
              <a:defRPr sz="2130"/>
            </a:lvl8pPr>
            <a:lvl9pPr>
              <a:defRPr sz="213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43" y="273050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43" y="1435103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095" y="4800601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8565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6730" indent="0">
              <a:buNone/>
              <a:defRPr sz="2665"/>
            </a:lvl6pPr>
            <a:lvl7pPr marL="3656330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095" y="5367339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8565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6730" indent="0">
              <a:buNone/>
              <a:defRPr sz="1200"/>
            </a:lvl6pPr>
            <a:lvl7pPr marL="3656330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6898" y="206376"/>
            <a:ext cx="2742486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441" y="206376"/>
            <a:ext cx="802431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1" y="0"/>
            <a:ext cx="11738093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926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3632" y="596900"/>
            <a:ext cx="825496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6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069" y="4279900"/>
            <a:ext cx="8193599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441" y="6248400"/>
            <a:ext cx="2844059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AEC09-D5E0-48E3-B908-C6DC4AD41B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65" indent="0" algn="ctr">
              <a:buNone/>
              <a:defRPr sz="2665"/>
            </a:lvl2pPr>
            <a:lvl3pPr marL="1217930" indent="0" algn="ctr">
              <a:buNone/>
              <a:defRPr sz="2400"/>
            </a:lvl3pPr>
            <a:lvl4pPr marL="1826895" indent="0" algn="ctr">
              <a:buNone/>
              <a:defRPr sz="2135"/>
            </a:lvl4pPr>
            <a:lvl5pPr marL="2436495" indent="0" algn="ctr">
              <a:buNone/>
              <a:defRPr sz="2135"/>
            </a:lvl5pPr>
            <a:lvl6pPr marL="3045460" indent="0" algn="ctr">
              <a:buNone/>
              <a:defRPr sz="2135"/>
            </a:lvl6pPr>
            <a:lvl7pPr marL="3654425" indent="0" algn="ctr">
              <a:buNone/>
              <a:defRPr sz="2135"/>
            </a:lvl7pPr>
            <a:lvl8pPr marL="4263390" indent="0" algn="ctr">
              <a:buNone/>
              <a:defRPr sz="2135"/>
            </a:lvl8pPr>
            <a:lvl9pPr marL="4872355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442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339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235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44C8-A3F0-4736-9F11-D4DA54AEC2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6495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3390" indent="0">
              <a:buNone/>
              <a:defRPr sz="2665"/>
            </a:lvl8pPr>
            <a:lvl9pPr marL="4872355" indent="0">
              <a:buNone/>
              <a:defRPr sz="26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84A5-0467-4D7B-A5ED-4DDF9300189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5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5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2AD6-AAC5-47C3-8D2D-6C3343A768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B4D8-8C5D-4E05-A0E1-4A617FD4CC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9" y="-38498"/>
            <a:ext cx="12204925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" y="5357167"/>
            <a:ext cx="12188825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0" y="5276910"/>
            <a:ext cx="12188825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6822" y="231790"/>
            <a:ext cx="717325" cy="6364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23" y="-10485"/>
            <a:ext cx="3221618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" y="489195"/>
            <a:ext cx="12159726" cy="61377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10581" y="1"/>
            <a:ext cx="3777267" cy="6856413"/>
            <a:chOff x="-5" y="0"/>
            <a:chExt cx="1785" cy="4319"/>
          </a:xfrm>
        </p:grpSpPr>
        <p:sp>
          <p:nvSpPr>
            <p:cNvPr id="1032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3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2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3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4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5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3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4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5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6" name="Freeform 14"/>
              <p:cNvSpPr/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grpSp>
            <p:nvGrpSpPr>
              <p:cNvPr id="1067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69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70" name="Freeform 18"/>
                <p:cNvSpPr/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0" name="Freeform 2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1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7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7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8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8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4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5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9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0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1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2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3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4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5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6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7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8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9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0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1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2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823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397" y="103188"/>
            <a:ext cx="10988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3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8400"/>
            <a:ext cx="385979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1421A97-9E95-4465-B6BB-E8BB0992C6A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2499554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25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peelOff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41" y="1600202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1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2025/10/13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52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25" y="6356352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5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217930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793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76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2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15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3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3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6876" y="2971800"/>
            <a:ext cx="355507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1"/>
            <a:ext cx="12188825" cy="6951405"/>
            <a:chOff x="0" y="0"/>
            <a:chExt cx="12192000" cy="69514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>
                <a:fillRect/>
              </a:stretch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>
                <a:fillRect/>
              </a:stretch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>
                <a:fillRect/>
              </a:stretch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>
                <a:fillRect/>
              </a:stretch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>
                <a:fillRect/>
              </a:stretch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>
                <a:fillRect/>
              </a:stretch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>
                <a:fillRect/>
              </a:stretch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>
                <a:fillRect/>
              </a:stretch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513677" y="493864"/>
              <a:ext cx="2901074" cy="633507"/>
              <a:chOff x="1052519" y="1581116"/>
              <a:chExt cx="3205260" cy="84091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052519" y="1581116"/>
                <a:ext cx="3205260" cy="840919"/>
                <a:chOff x="1513192" y="1554345"/>
                <a:chExt cx="9542584" cy="2489152"/>
              </a:xfrm>
            </p:grpSpPr>
            <p:sp>
              <p:nvSpPr>
                <p:cNvPr id="14" name="Rectangle 4"/>
                <p:cNvSpPr/>
                <p:nvPr/>
              </p:nvSpPr>
              <p:spPr>
                <a:xfrm>
                  <a:off x="1513192" y="1554345"/>
                  <a:ext cx="9542584" cy="24891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  <p:sp>
              <p:nvSpPr>
                <p:cNvPr id="15" name="Rectangle 4"/>
                <p:cNvSpPr/>
                <p:nvPr/>
              </p:nvSpPr>
              <p:spPr>
                <a:xfrm>
                  <a:off x="1706880" y="1727314"/>
                  <a:ext cx="9178079" cy="2112677"/>
                </a:xfrm>
                <a:prstGeom prst="roundRect">
                  <a:avLst>
                    <a:gd name="adj" fmla="val 50000"/>
                  </a:avLst>
                </a:prstGeom>
                <a:noFill/>
                <a:ln w="25400" cap="rnd">
                  <a:solidFill>
                    <a:srgbClr val="1FC2A4"/>
                  </a:solidFill>
                  <a:prstDash val="dash"/>
                  <a:round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354643" y="1681441"/>
                <a:ext cx="2740188" cy="61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rgbClr val="1FC2A4"/>
                    </a:solidFill>
                    <a:latin typeface="小单纯体" panose="02010601030101010101" pitchFamily="2" charset="-122"/>
                    <a:ea typeface="小单纯体" panose="02010601030101010101" pitchFamily="2" charset="-122"/>
                    <a:cs typeface="Microsoft YaHei" panose="020B0503020204020204" pitchFamily="34" charset="-122"/>
                  </a:rPr>
                  <a:t>请输入您的标题</a:t>
                </a: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8.png"/><Relationship Id="rId7" Type="http://schemas.openxmlformats.org/officeDocument/2006/relationships/image" Target="../media/image6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8.png"/><Relationship Id="rId7" Type="http://schemas.openxmlformats.org/officeDocument/2006/relationships/image" Target="../media/image6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5" Type="http://schemas.openxmlformats.org/officeDocument/2006/relationships/image" Target="../media/image85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86.png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8.png"/><Relationship Id="rId7" Type="http://schemas.openxmlformats.org/officeDocument/2006/relationships/image" Target="../media/image6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8.png"/><Relationship Id="rId7" Type="http://schemas.openxmlformats.org/officeDocument/2006/relationships/image" Target="../media/image6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0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63.png"/><Relationship Id="rId18" Type="http://schemas.openxmlformats.org/officeDocument/2006/relationships/image" Target="../media/image66.png"/><Relationship Id="rId26" Type="http://schemas.openxmlformats.org/officeDocument/2006/relationships/image" Target="../media/image71.png"/><Relationship Id="rId3" Type="http://schemas.openxmlformats.org/officeDocument/2006/relationships/image" Target="../media/image58.png"/><Relationship Id="rId21" Type="http://schemas.openxmlformats.org/officeDocument/2006/relationships/image" Target="../media/image68.png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17" Type="http://schemas.openxmlformats.org/officeDocument/2006/relationships/slide" Target="slide11.xml"/><Relationship Id="rId25" Type="http://schemas.openxmlformats.org/officeDocument/2006/relationships/slide" Target="slide8.xml"/><Relationship Id="rId2" Type="http://schemas.openxmlformats.org/officeDocument/2006/relationships/image" Target="../media/image56.jpeg"/><Relationship Id="rId16" Type="http://schemas.openxmlformats.org/officeDocument/2006/relationships/image" Target="../media/image65.png"/><Relationship Id="rId20" Type="http://schemas.openxmlformats.org/officeDocument/2006/relationships/slide" Target="slide9.xml"/><Relationship Id="rId29" Type="http://schemas.microsoft.com/office/2007/relationships/hdphoto" Target="../media/hdphoto19.wdp"/><Relationship Id="rId1" Type="http://schemas.openxmlformats.org/officeDocument/2006/relationships/slideLayout" Target="../slideLayouts/slideLayout49.xml"/><Relationship Id="rId6" Type="http://schemas.microsoft.com/office/2007/relationships/hdphoto" Target="../media/hdphoto15.wdp"/><Relationship Id="rId11" Type="http://schemas.openxmlformats.org/officeDocument/2006/relationships/slide" Target="slide2.xml"/><Relationship Id="rId24" Type="http://schemas.openxmlformats.org/officeDocument/2006/relationships/image" Target="../media/image70.png"/><Relationship Id="rId32" Type="http://schemas.openxmlformats.org/officeDocument/2006/relationships/image" Target="../media/image75.png"/><Relationship Id="rId5" Type="http://schemas.openxmlformats.org/officeDocument/2006/relationships/image" Target="../media/image59.png"/><Relationship Id="rId15" Type="http://schemas.openxmlformats.org/officeDocument/2006/relationships/slide" Target="slide10.xml"/><Relationship Id="rId23" Type="http://schemas.microsoft.com/office/2007/relationships/hdphoto" Target="../media/hdphoto17.wdp"/><Relationship Id="rId28" Type="http://schemas.openxmlformats.org/officeDocument/2006/relationships/image" Target="../media/image72.png"/><Relationship Id="rId10" Type="http://schemas.openxmlformats.org/officeDocument/2006/relationships/image" Target="../media/image61.png"/><Relationship Id="rId19" Type="http://schemas.openxmlformats.org/officeDocument/2006/relationships/image" Target="../media/image67.png"/><Relationship Id="rId31" Type="http://schemas.openxmlformats.org/officeDocument/2006/relationships/image" Target="../media/image74.png"/><Relationship Id="rId4" Type="http://schemas.microsoft.com/office/2007/relationships/hdphoto" Target="../media/hdphoto14.wdp"/><Relationship Id="rId9" Type="http://schemas.openxmlformats.org/officeDocument/2006/relationships/slide" Target="slide1.xml"/><Relationship Id="rId14" Type="http://schemas.openxmlformats.org/officeDocument/2006/relationships/image" Target="../media/image64.png"/><Relationship Id="rId22" Type="http://schemas.openxmlformats.org/officeDocument/2006/relationships/image" Target="../media/image69.png"/><Relationship Id="rId27" Type="http://schemas.microsoft.com/office/2007/relationships/hdphoto" Target="../media/hdphoto18.wdp"/><Relationship Id="rId30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5.xml"/><Relationship Id="rId6" Type="http://schemas.openxmlformats.org/officeDocument/2006/relationships/slide" Target="slide5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44.png"/><Relationship Id="rId10" Type="http://schemas.openxmlformats.org/officeDocument/2006/relationships/image" Target="../media/image46.jpeg"/><Relationship Id="rId4" Type="http://schemas.openxmlformats.org/officeDocument/2006/relationships/image" Target="../media/image43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5.xml"/><Relationship Id="rId6" Type="http://schemas.microsoft.com/office/2007/relationships/hdphoto" Target="../media/hdphoto8.wdp"/><Relationship Id="rId11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openxmlformats.org/officeDocument/2006/relationships/image" Target="../media/image46.jpeg"/><Relationship Id="rId4" Type="http://schemas.openxmlformats.org/officeDocument/2006/relationships/image" Target="../media/image47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6.jpeg"/><Relationship Id="rId3" Type="http://schemas.openxmlformats.org/officeDocument/2006/relationships/image" Target="../media/image51.jpeg"/><Relationship Id="rId7" Type="http://schemas.microsoft.com/office/2007/relationships/hdphoto" Target="../media/hdphoto11.wdp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openxmlformats.org/officeDocument/2006/relationships/image" Target="../media/image47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12.wdp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slide" Target="slide11.xml"/><Relationship Id="rId26" Type="http://schemas.openxmlformats.org/officeDocument/2006/relationships/slide" Target="slide8.xml"/><Relationship Id="rId3" Type="http://schemas.openxmlformats.org/officeDocument/2006/relationships/image" Target="../media/image57.png"/><Relationship Id="rId21" Type="http://schemas.openxmlformats.org/officeDocument/2006/relationships/slide" Target="slide9.xml"/><Relationship Id="rId7" Type="http://schemas.microsoft.com/office/2007/relationships/hdphoto" Target="../media/hdphoto15.wdp"/><Relationship Id="rId12" Type="http://schemas.openxmlformats.org/officeDocument/2006/relationships/slide" Target="slide2.xml"/><Relationship Id="rId17" Type="http://schemas.openxmlformats.org/officeDocument/2006/relationships/image" Target="../media/image65.png"/><Relationship Id="rId25" Type="http://schemas.openxmlformats.org/officeDocument/2006/relationships/image" Target="../media/image70.png"/><Relationship Id="rId33" Type="http://schemas.openxmlformats.org/officeDocument/2006/relationships/image" Target="../media/image75.png"/><Relationship Id="rId2" Type="http://schemas.openxmlformats.org/officeDocument/2006/relationships/image" Target="../media/image56.jpeg"/><Relationship Id="rId16" Type="http://schemas.openxmlformats.org/officeDocument/2006/relationships/slide" Target="slide10.xml"/><Relationship Id="rId20" Type="http://schemas.openxmlformats.org/officeDocument/2006/relationships/image" Target="../media/image67.png"/><Relationship Id="rId29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24" Type="http://schemas.microsoft.com/office/2007/relationships/hdphoto" Target="../media/hdphoto17.wdp"/><Relationship Id="rId32" Type="http://schemas.openxmlformats.org/officeDocument/2006/relationships/image" Target="../media/image74.png"/><Relationship Id="rId5" Type="http://schemas.microsoft.com/office/2007/relationships/hdphoto" Target="../media/hdphoto14.wdp"/><Relationship Id="rId15" Type="http://schemas.openxmlformats.org/officeDocument/2006/relationships/image" Target="../media/image64.png"/><Relationship Id="rId23" Type="http://schemas.openxmlformats.org/officeDocument/2006/relationships/image" Target="../media/image69.png"/><Relationship Id="rId28" Type="http://schemas.microsoft.com/office/2007/relationships/hdphoto" Target="../media/hdphoto18.wdp"/><Relationship Id="rId10" Type="http://schemas.openxmlformats.org/officeDocument/2006/relationships/slide" Target="slide1.xml"/><Relationship Id="rId19" Type="http://schemas.openxmlformats.org/officeDocument/2006/relationships/image" Target="../media/image66.png"/><Relationship Id="rId31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microsoft.com/office/2007/relationships/hdphoto" Target="../media/hdphoto16.wdp"/><Relationship Id="rId14" Type="http://schemas.openxmlformats.org/officeDocument/2006/relationships/image" Target="../media/image63.png"/><Relationship Id="rId22" Type="http://schemas.openxmlformats.org/officeDocument/2006/relationships/image" Target="../media/image68.png"/><Relationship Id="rId27" Type="http://schemas.openxmlformats.org/officeDocument/2006/relationships/image" Target="../media/image71.png"/><Relationship Id="rId30" Type="http://schemas.microsoft.com/office/2007/relationships/hdphoto" Target="../media/hdphoto19.wdp"/><Relationship Id="rId8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04" y="6061"/>
            <a:ext cx="12120417" cy="6845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2" y="-381000"/>
            <a:ext cx="11566774" cy="11523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32" y="354709"/>
            <a:ext cx="2232950" cy="74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678" y="302989"/>
            <a:ext cx="2501731" cy="11647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746293" y="3329908"/>
            <a:ext cx="9257665" cy="1659255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11282" y="5486067"/>
            <a:ext cx="6134418" cy="990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MĨ THUẬT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29D93-9771-4EC1-A704-611740064140}"/>
              </a:ext>
            </a:extLst>
          </p:cNvPr>
          <p:cNvSpPr txBox="1"/>
          <p:nvPr/>
        </p:nvSpPr>
        <p:spPr>
          <a:xfrm>
            <a:off x="3174725" y="198478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PHÒNG GIÁO DỤC VÀ ĐÀO TẠO QUẬN LONG BIÊN</a:t>
            </a:r>
            <a:endParaRPr lang="vi-VN" sz="24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9924">
        <p15:prstTrans prst="airplane"/>
      </p:transition>
    </mc:Choice>
    <mc:Fallback xmlns="">
      <p:transition advTm="9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Khám phá hình các con vật dưới đại dương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240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95004" y="1371600"/>
            <a:ext cx="11398815" cy="403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E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có những con vật nào được vẽ từ bài học trước?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Các con vật đó có hình dáng, màu sắc thế nào?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655">
        <p15:prstTrans prst="pageCurlDouble"/>
      </p:transition>
    </mc:Choice>
    <mc:Fallback xmlns="">
      <p:transition spd="slow" advTm="18655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745E1B-5D85-4AE6-A11F-53C39BBD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71" y="457200"/>
            <a:ext cx="5253037" cy="525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FB2D0C-B522-40DD-990B-F91223389397}"/>
              </a:ext>
            </a:extLst>
          </p:cNvPr>
          <p:cNvSpPr/>
          <p:nvPr/>
        </p:nvSpPr>
        <p:spPr>
          <a:xfrm>
            <a:off x="7085012" y="1219200"/>
            <a:ext cx="4267200" cy="2438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54E880DE-D1CE-482A-A605-446C44D1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212" y="7543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7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629">
        <p15:prstTrans prst="peelOff"/>
      </p:transition>
    </mc:Choice>
    <mc:Fallback xmlns="">
      <p:transition spd="slow" advTm="356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32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Cách tạo bức tranh với hình có sẵn.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769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7212" y="5498222"/>
            <a:ext cx="8837676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44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endParaRPr lang="en-US" sz="4400" b="1" i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12" y="955468"/>
            <a:ext cx="6553200" cy="437853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8802">
        <p:pull/>
      </p:transition>
    </mc:Choice>
    <mc:Fallback xmlns="">
      <p:transition spd="slow" advTm="28802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9126" y="5049914"/>
            <a:ext cx="8315960" cy="1647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nền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vừa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2" y="1014439"/>
            <a:ext cx="5791200" cy="38694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652">
        <p:randomBar dir="vert"/>
      </p:transition>
    </mc:Choice>
    <mc:Fallback xmlns="">
      <p:transition spd="slow" advTm="2065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3065" y="5019207"/>
            <a:ext cx="7526419" cy="1451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tran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9" r="4365" b="53616"/>
          <a:stretch>
            <a:fillRect/>
          </a:stretch>
        </p:blipFill>
        <p:spPr>
          <a:xfrm>
            <a:off x="2513012" y="-457200"/>
            <a:ext cx="6706190" cy="51524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1798">
        <p:cover dir="d"/>
      </p:transition>
    </mc:Choice>
    <mc:Fallback xmlns="">
      <p:transition spd="slow" advTm="31798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242" y="439271"/>
            <a:ext cx="11252337" cy="6160981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903412" y="1218956"/>
            <a:ext cx="9136284" cy="589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BƯỚC THỰC HIỆN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1: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Cắt hình con vật em đã vẽ ở bài trước ra khỏi giấy vẽ.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2: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màu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sóng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biển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3: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Sắp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xếp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các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con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vật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kumimoji="0" lang="en-US" sz="3200" i="1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trên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vừa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ra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 Bước 4: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cắt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thêm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hơn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Tm="25807">
        <p15:prstTrans prst="airplane"/>
      </p:transition>
    </mc:Choice>
    <mc:Fallback xmlns="">
      <p:transition spd="slow" advTm="258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36295" y="685800"/>
            <a:ext cx="10075545" cy="5300345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49120" y="1447800"/>
            <a:ext cx="8490585" cy="3347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LƯU Ý: 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-Chỉ cắt hình trong giấy vẽ, không cắt hình trong vở bài tập.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Có thể sử dụng hình ảnh con vật dưới nước từ sách, báo cũ để cắt dán.</a:t>
            </a:r>
          </a:p>
        </p:txBody>
      </p:sp>
      <p:pic>
        <p:nvPicPr>
          <p:cNvPr id="6" name="SenbonZakura-Piano-3326528">
            <a:hlinkClick r:id="" action="ppaction://media"/>
            <a:extLst>
              <a:ext uri="{FF2B5EF4-FFF2-40B4-BE49-F238E27FC236}">
                <a16:creationId xmlns:a16="http://schemas.microsoft.com/office/drawing/2014/main" id="{4BB75C8B-B790-4B0A-A8A8-E79DB6DC0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3612" y="6096000"/>
            <a:ext cx="487362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3965">
        <p14:prism isInverted="1"/>
      </p:transition>
    </mc:Choice>
    <mc:Fallback xmlns="">
      <p:transition spd="slow" advTm="13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1" y="1143000"/>
            <a:ext cx="9265922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>
        <p14:prism isInverted="1"/>
      </p:transition>
    </mc:Choice>
    <mc:Fallback xmlns="">
      <p:transition spd="slow" advTm="688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878" y="5074175"/>
            <a:ext cx="12277703" cy="295515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567" y="6857107"/>
            <a:ext cx="13382314" cy="12755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-353167" y="2527300"/>
            <a:ext cx="3542151" cy="1450938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形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464" y="5559714"/>
            <a:ext cx="1814167" cy="108404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084" y="893"/>
            <a:ext cx="14566909" cy="1409524"/>
          </a:xfrm>
          <a:prstGeom prst="rect">
            <a:avLst/>
          </a:prstGeom>
          <a:effectLst/>
        </p:spPr>
      </p:pic>
      <p:sp>
        <p:nvSpPr>
          <p:cNvPr id="82" name="Freeform 34"/>
          <p:cNvSpPr>
            <a:spLocks noEditPoints="1"/>
          </p:cNvSpPr>
          <p:nvPr/>
        </p:nvSpPr>
        <p:spPr bwMode="auto">
          <a:xfrm>
            <a:off x="10971364" y="5506104"/>
            <a:ext cx="703069" cy="367618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5624" y="6135650"/>
            <a:ext cx="707664" cy="372213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2725" y="5620985"/>
            <a:ext cx="703069" cy="367618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Freeform 38"/>
          <p:cNvSpPr>
            <a:spLocks noEditPoints="1"/>
          </p:cNvSpPr>
          <p:nvPr/>
        </p:nvSpPr>
        <p:spPr bwMode="auto">
          <a:xfrm>
            <a:off x="9891486" y="6006983"/>
            <a:ext cx="560617" cy="30788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89927" y="5717485"/>
            <a:ext cx="565212" cy="289499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6550" y="1536571"/>
            <a:ext cx="3157180" cy="3766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8887" y="1655612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 ĐỀ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ĐẠI DƯƠNG MÊNH MÔNG</a:t>
            </a:r>
          </a:p>
        </p:txBody>
      </p:sp>
    </p:spTree>
    <p:custDataLst>
      <p:tags r:id="rId1"/>
    </p:custDataLst>
  </p:cSld>
  <p:clrMapOvr>
    <a:masterClrMapping/>
  </p:clrMapOvr>
  <p:transition advTm="80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612" y="2717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98" y="1470077"/>
            <a:ext cx="38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khảo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E:\GIAO AN\ảnh tài liệu\dsacs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30" y="239114"/>
            <a:ext cx="4953000" cy="304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ảnh tài liệu\đeffd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0" y="3657600"/>
            <a:ext cx="3819982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GIAO AN\ảnh tài liệu\gfrgv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48" y="3657600"/>
            <a:ext cx="3943164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900">
        <p:wedge/>
      </p:transition>
    </mc:Choice>
    <mc:Fallback xmlns="">
      <p:transition spd="slow" advTm="40900">
        <p:wedge/>
      </p:transition>
    </mc:Fallback>
  </mc:AlternateContent>
  <p:extLst>
    <p:ext uri="{3A86A75C-4F4B-4683-9AE1-C65F6400EC91}">
      <p14:laserTraceLst xmlns:p14="http://schemas.microsoft.com/office/powerpoint/2010/main">
        <p14:tracePtLst>
          <p14:tracePt t="23355" x="3746500" y="6311900"/>
          <p14:tracePt t="23929" x="2973388" y="6799263"/>
          <p14:tracePt t="23932" x="2973388" y="6781800"/>
          <p14:tracePt t="23936" x="2973388" y="6756400"/>
          <p14:tracePt t="23943" x="2982913" y="6731000"/>
          <p14:tracePt t="23946" x="2990850" y="6688138"/>
          <p14:tracePt t="23948" x="2990850" y="6645275"/>
          <p14:tracePt t="23952" x="2998788" y="6611938"/>
          <p14:tracePt t="23960" x="3008313" y="6577013"/>
          <p14:tracePt t="23963" x="3008313" y="6543675"/>
          <p14:tracePt t="23966" x="3016250" y="6500813"/>
          <p14:tracePt t="23968" x="3024188" y="6442075"/>
          <p14:tracePt t="23973" x="3024188" y="6407150"/>
          <p14:tracePt t="23979" x="3033713" y="6365875"/>
          <p14:tracePt t="23980" x="3041650" y="6323013"/>
          <p14:tracePt t="23984" x="3049588" y="6262688"/>
          <p14:tracePt t="23988" x="3059113" y="6203950"/>
          <p14:tracePt t="23993" x="3067050" y="6153150"/>
          <p14:tracePt t="23998" x="3074988" y="6110288"/>
          <p14:tracePt t="24000" x="3074988" y="6076950"/>
          <p14:tracePt t="24004" x="3084513" y="6059488"/>
          <p14:tracePt t="24011" x="3084513" y="6024563"/>
          <p14:tracePt t="24015" x="3092450" y="5991225"/>
          <p14:tracePt t="24016" x="3092450" y="5957888"/>
          <p14:tracePt t="24020" x="3100388" y="5932488"/>
          <p14:tracePt t="24027" x="3100388" y="5915025"/>
          <p14:tracePt t="24029" x="3109913" y="5880100"/>
          <p14:tracePt t="24032" x="3109913" y="5854700"/>
          <p14:tracePt t="24036" x="3109913" y="5829300"/>
          <p14:tracePt t="24042" x="3117850" y="5803900"/>
          <p14:tracePt t="24045" x="3127375" y="5778500"/>
          <p14:tracePt t="24048" x="3135313" y="5735638"/>
          <p14:tracePt t="24050" x="3143250" y="5684838"/>
          <p14:tracePt t="24054" x="3152775" y="5641975"/>
          <p14:tracePt t="24059" x="3178175" y="5591175"/>
          <p14:tracePt t="24063" x="3194050" y="5549900"/>
          <p14:tracePt t="24066" x="3211513" y="5489575"/>
          <p14:tracePt t="24070" x="3219450" y="5456238"/>
          <p14:tracePt t="24078" x="3228975" y="5421313"/>
          <p14:tracePt t="24080" x="3236913" y="5370513"/>
          <p14:tracePt t="24082" x="3244850" y="5345113"/>
          <p14:tracePt t="24086" x="3254375" y="5294313"/>
          <p14:tracePt t="24093" x="3262313" y="5251450"/>
          <p14:tracePt t="24096" x="3270250" y="5200650"/>
          <p14:tracePt t="24098" x="3279775" y="5167313"/>
          <p14:tracePt t="24102" x="3287713" y="5124450"/>
          <p14:tracePt t="24110" x="3297238" y="5091113"/>
          <p14:tracePt t="24112" x="3313113" y="5048250"/>
          <p14:tracePt t="24114" x="3330575" y="5013325"/>
          <p14:tracePt t="24118" x="3338513" y="4962525"/>
          <p14:tracePt t="24123" x="3348038" y="4929188"/>
          <p14:tracePt t="24130" x="3355975" y="4886325"/>
          <p14:tracePt t="24134" x="3389313" y="4802188"/>
          <p14:tracePt t="24139" x="3406775" y="4767263"/>
          <p14:tracePt t="24143" x="3424238" y="4733925"/>
          <p14:tracePt t="24148" x="3441700" y="4699000"/>
          <p14:tracePt t="24150" x="3449638" y="4665663"/>
          <p14:tracePt t="24154" x="3457575" y="4630738"/>
          <p14:tracePt t="24160" x="3475038" y="4605338"/>
          <p14:tracePt t="24165" x="3492500" y="4572000"/>
          <p14:tracePt t="24166" x="3500438" y="4546600"/>
          <p14:tracePt t="24170" x="3508375" y="4529138"/>
          <p14:tracePt t="24178" x="3517900" y="4503738"/>
          <p14:tracePt t="24180" x="3525838" y="4486275"/>
          <p14:tracePt t="24182" x="3533775" y="4460875"/>
          <p14:tracePt t="24186" x="3533775" y="4445000"/>
          <p14:tracePt t="24193" x="3543300" y="4419600"/>
          <p14:tracePt t="24198" x="3559175" y="4359275"/>
          <p14:tracePt t="24202" x="3568700" y="4333875"/>
          <p14:tracePt t="24210" x="3576638" y="4300538"/>
          <p14:tracePt t="24215" x="3586163" y="4265613"/>
          <p14:tracePt t="24216" x="3594100" y="4232275"/>
          <p14:tracePt t="24218" x="3602038" y="4197350"/>
          <p14:tracePt t="24220" x="3611563" y="4156075"/>
          <p14:tracePt t="24228" x="3619500" y="4121150"/>
          <p14:tracePt t="24229" x="3636963" y="4087813"/>
          <p14:tracePt t="24232" x="3644900" y="4052888"/>
          <p14:tracePt t="24236" x="3662363" y="4019550"/>
          <p14:tracePt t="24243" x="3678238" y="3986213"/>
          <p14:tracePt t="24246" x="3695700" y="3951288"/>
          <p14:tracePt t="24248" x="3721100" y="3900488"/>
          <p14:tracePt t="24252" x="3738563" y="3867150"/>
          <p14:tracePt t="24263" x="3756025" y="3816350"/>
          <p14:tracePt t="24265" x="3797300" y="3730625"/>
          <p14:tracePt t="24268" x="3822700" y="3679825"/>
          <p14:tracePt t="24273" x="3848100" y="3646488"/>
          <p14:tracePt t="24279" x="3865563" y="3611563"/>
          <p14:tracePt t="24280" x="3900488" y="3560763"/>
          <p14:tracePt t="24284" x="3916363" y="3527425"/>
          <p14:tracePt t="24288" x="3925888" y="3502025"/>
          <p14:tracePt t="24298" x="3941763" y="3475038"/>
          <p14:tracePt t="24299" x="3959225" y="3441700"/>
          <p14:tracePt t="24300" x="3976688" y="3408363"/>
          <p14:tracePt t="24304" x="3992563" y="3373438"/>
          <p14:tracePt t="24313" x="4010025" y="3348038"/>
          <p14:tracePt t="24314" x="4017963" y="3330575"/>
          <p14:tracePt t="24317" x="4027488" y="3314700"/>
          <p14:tracePt t="24320" x="4044950" y="3289300"/>
          <p14:tracePt t="24329" x="4060825" y="3263900"/>
          <p14:tracePt t="24331" x="4078288" y="3238500"/>
          <p14:tracePt t="24336" x="4095750" y="3221038"/>
          <p14:tracePt t="24342" x="4095750" y="3203575"/>
          <p14:tracePt t="24348" x="4103688" y="3186113"/>
          <p14:tracePt t="24352" x="4121150" y="3160713"/>
          <p14:tracePt t="24361" x="4137025" y="3135313"/>
          <p14:tracePt t="24364" x="4154488" y="3119438"/>
          <p14:tracePt t="24368" x="4162425" y="3101975"/>
          <p14:tracePt t="24373" x="4171950" y="3076575"/>
          <p14:tracePt t="24379" x="4187825" y="3059113"/>
          <p14:tracePt t="24380" x="4205288" y="3041650"/>
          <p14:tracePt t="24384" x="4222750" y="3016250"/>
          <p14:tracePt t="24389" x="4230688" y="3008313"/>
          <p14:tracePt t="24393" x="4240213" y="2990850"/>
          <p14:tracePt t="24397" x="4256088" y="2974975"/>
          <p14:tracePt t="24398" x="4273550" y="2949575"/>
          <p14:tracePt t="24402" x="4281488" y="2940050"/>
          <p14:tracePt t="24411" x="4306888" y="2906713"/>
          <p14:tracePt t="24414" x="4316413" y="2889250"/>
          <p14:tracePt t="24418" x="4332288" y="2881313"/>
          <p14:tracePt t="24423" x="4341813" y="2863850"/>
          <p14:tracePt t="24428" x="4359275" y="2846388"/>
          <p14:tracePt t="24430" x="4367213" y="2838450"/>
          <p14:tracePt t="24434" x="4375150" y="2820988"/>
          <p14:tracePt t="24439" x="4384675" y="2805113"/>
          <p14:tracePt t="24443" x="4400550" y="2778125"/>
          <p14:tracePt t="24447" x="4425950" y="2752725"/>
          <p14:tracePt t="24450" x="4443413" y="2736850"/>
          <p14:tracePt t="24454" x="4451350" y="2719388"/>
          <p14:tracePt t="24461" x="4468813" y="2701925"/>
          <p14:tracePt t="24463" x="4486275" y="2676525"/>
          <p14:tracePt t="24466" x="4511675" y="2643188"/>
          <p14:tracePt t="24470" x="4529138" y="2608263"/>
          <p14:tracePt t="24478" x="4554538" y="2582863"/>
          <p14:tracePt t="24479" x="4579938" y="2557463"/>
          <p14:tracePt t="24482" x="4605338" y="2532063"/>
          <p14:tracePt t="24486" x="4630738" y="2524125"/>
          <p14:tracePt t="24493" x="4656138" y="2498725"/>
          <p14:tracePt t="24495" x="4673600" y="2473325"/>
          <p14:tracePt t="24499" x="4724400" y="2438400"/>
          <p14:tracePt t="24502" x="4749800" y="2422525"/>
          <p14:tracePt t="24509" x="4765675" y="2413000"/>
          <p14:tracePt t="24512" x="4791075" y="2387600"/>
          <p14:tracePt t="24514" x="4800600" y="2379663"/>
          <p14:tracePt t="24518" x="4833938" y="2362200"/>
          <p14:tracePt t="24525" x="4851400" y="2344738"/>
          <p14:tracePt t="24529" x="4868863" y="2336800"/>
          <p14:tracePt t="24530" x="4884738" y="2319338"/>
          <p14:tracePt t="24534" x="4894263" y="2311400"/>
          <p14:tracePt t="24539" x="4894263" y="2303463"/>
          <p14:tracePt t="24543" x="4910138" y="2286000"/>
          <p14:tracePt t="24554" x="4919663" y="2286000"/>
          <p14:tracePt t="24561" x="4919663" y="2278063"/>
          <p14:tracePt t="24563" x="4927600" y="2268538"/>
          <p14:tracePt t="24566" x="4945063" y="2268538"/>
          <p14:tracePt t="24570" x="4945063" y="2252663"/>
          <p14:tracePt t="24578" x="4953000" y="2243138"/>
          <p14:tracePt t="24580" x="4970463" y="2227263"/>
          <p14:tracePt t="24589" x="4995863" y="2217738"/>
          <p14:tracePt t="24596" x="5013325" y="2200275"/>
          <p14:tracePt t="24604" x="5029200" y="2184400"/>
          <p14:tracePt t="24612" x="5046663" y="2166938"/>
          <p14:tracePt t="24616" x="5064125" y="2159000"/>
          <p14:tracePt t="24636" x="5072063" y="2149475"/>
          <p14:tracePt t="24646" x="5080000" y="2141538"/>
          <p14:tracePt t="24647" x="5089525" y="2133600"/>
          <p14:tracePt t="24649" x="5106988" y="2133600"/>
          <p14:tracePt t="24660" x="5122863" y="2116138"/>
          <p14:tracePt t="24664" x="5140325" y="2098675"/>
          <p14:tracePt t="24668" x="5148263" y="2090738"/>
          <p14:tracePt t="24677" x="5165725" y="2082800"/>
          <p14:tracePt t="24678" x="5183188" y="2073275"/>
          <p14:tracePt t="24680" x="5191125" y="2073275"/>
          <p14:tracePt t="24684" x="5216525" y="2055813"/>
          <p14:tracePt t="24689" x="5241925" y="2047875"/>
          <p14:tracePt t="24695" x="5267325" y="2039938"/>
          <p14:tracePt t="24697" x="5276850" y="2030413"/>
          <p14:tracePt t="24700" x="5302250" y="2022475"/>
          <p14:tracePt t="24704" x="5335588" y="2005013"/>
          <p14:tracePt t="24709" x="5368925" y="1989138"/>
          <p14:tracePt t="24712" x="5386388" y="1979613"/>
          <p14:tracePt t="24716" x="5411788" y="1963738"/>
          <p14:tracePt t="24720" x="5446713" y="1946275"/>
          <p14:tracePt t="24728" x="5480050" y="1938338"/>
          <p14:tracePt t="24730" x="5497513" y="1928813"/>
          <p14:tracePt t="24732" x="5522913" y="1928813"/>
          <p14:tracePt t="24748" x="5616575" y="1911350"/>
          <p14:tracePt t="24752" x="5641975" y="1903413"/>
          <p14:tracePt t="24757" x="5657850" y="1903413"/>
          <p14:tracePt t="24759" x="5683250" y="1903413"/>
          <p14:tracePt t="24763" x="5708650" y="1903413"/>
          <p14:tracePt t="24766" x="5743575" y="1903413"/>
          <p14:tracePt t="24770" x="5761038" y="1903413"/>
          <p14:tracePt t="24779" x="5819775" y="1903413"/>
          <p14:tracePt t="24782" x="5837238" y="1903413"/>
          <p14:tracePt t="24786" x="5862638" y="1903413"/>
          <p14:tracePt t="24792" x="5888038" y="1903413"/>
          <p14:tracePt t="24795" x="5905500" y="1903413"/>
          <p14:tracePt t="24798" x="5930900" y="1903413"/>
          <p14:tracePt t="24802" x="5956300" y="1903413"/>
          <p14:tracePt t="24811" x="5997575" y="1903413"/>
          <p14:tracePt t="24814" x="6024563" y="1903413"/>
          <p14:tracePt t="24818" x="6040438" y="1903413"/>
          <p14:tracePt t="24826" x="6057900" y="1903413"/>
          <p14:tracePt t="24829" x="6075363" y="1903413"/>
          <p14:tracePt t="24830" x="6083300" y="1903413"/>
          <p14:tracePt t="24855" x="6091238" y="1903413"/>
          <p14:tracePt t="24918" x="6100763" y="1903413"/>
          <p14:tracePt t="24930" x="6108700" y="1903413"/>
          <p14:tracePt t="24936" x="6116638" y="1903413"/>
          <p14:tracePt t="24942" x="6126163" y="1903413"/>
          <p14:tracePt t="24948" x="6134100" y="1903413"/>
          <p14:tracePt t="24952" x="6142038" y="1903413"/>
          <p14:tracePt t="24961" x="6151563" y="1903413"/>
          <p14:tracePt t="24964" x="6159500" y="1903413"/>
          <p14:tracePt t="24978" x="6167438" y="1903413"/>
          <p14:tracePt t="24979" x="6176963" y="1903413"/>
          <p14:tracePt t="24981" x="6184900" y="1903413"/>
          <p14:tracePt t="24984" x="6202363" y="1903413"/>
          <p14:tracePt t="24989" x="6219825" y="1903413"/>
          <p14:tracePt t="24994" x="6235700" y="1903413"/>
          <p14:tracePt t="25000" x="6261100" y="1903413"/>
          <p14:tracePt t="25007" x="6278563" y="1903413"/>
          <p14:tracePt t="25008" x="6286500" y="1903413"/>
          <p14:tracePt t="25025" x="6389688" y="1903413"/>
          <p14:tracePt t="25030" x="6448425" y="1903413"/>
          <p14:tracePt t="25032" x="6491288" y="1903413"/>
          <p14:tracePt t="25036" x="6534150" y="1903413"/>
          <p14:tracePt t="25042" x="6567488" y="1903413"/>
          <p14:tracePt t="25044" x="6610350" y="1903413"/>
          <p14:tracePt t="25048" x="6653213" y="1895475"/>
          <p14:tracePt t="25052" x="6704013" y="1878013"/>
          <p14:tracePt t="25061" x="6797675" y="1852613"/>
          <p14:tracePt t="25064" x="6848475" y="1835150"/>
          <p14:tracePt t="25068" x="6889750" y="1819275"/>
          <p14:tracePt t="25076" x="6942138" y="1809750"/>
          <p14:tracePt t="25079" x="7018338" y="1776413"/>
          <p14:tracePt t="25084" x="7051675" y="1766888"/>
          <p14:tracePt t="25089" x="7077075" y="1751013"/>
          <p14:tracePt t="25093" x="7112000" y="1733550"/>
          <p14:tracePt t="25096" x="7137400" y="1725613"/>
          <p14:tracePt t="25100" x="7145338" y="1708150"/>
          <p14:tracePt t="25107" x="7162800" y="1690688"/>
          <p14:tracePt t="25108" x="7178675" y="1674813"/>
          <p14:tracePt t="25112" x="7196138" y="1657350"/>
          <p14:tracePt t="25116" x="7221538" y="1649413"/>
          <p14:tracePt t="25118" x="7229475" y="1631950"/>
          <p14:tracePt t="25126" x="7246938" y="1622425"/>
          <p14:tracePt t="25132" x="7264400" y="1606550"/>
          <p14:tracePt t="25134" x="7264400" y="1589088"/>
          <p14:tracePt t="25142" x="7272338" y="1581150"/>
          <p14:tracePt t="25146" x="7281863" y="1555750"/>
          <p14:tracePt t="25150" x="7281863" y="1546225"/>
          <p14:tracePt t="25157" x="7281863" y="1530350"/>
          <p14:tracePt t="25158" x="7281863" y="1512888"/>
          <p14:tracePt t="25164" x="7281863" y="1495425"/>
          <p14:tracePt t="25166" x="7281863" y="1477963"/>
          <p14:tracePt t="25170" x="7281863" y="1462088"/>
          <p14:tracePt t="25176" x="7281863" y="1452563"/>
          <p14:tracePt t="25179" x="7281863" y="1427163"/>
          <p14:tracePt t="25182" x="7281863" y="1411288"/>
          <p14:tracePt t="25186" x="7281863" y="1393825"/>
          <p14:tracePt t="25192" x="7281863" y="1368425"/>
          <p14:tracePt t="25195" x="7281863" y="1360488"/>
          <p14:tracePt t="25198" x="7281863" y="1333500"/>
          <p14:tracePt t="25202" x="7281863" y="1317625"/>
          <p14:tracePt t="25208" x="7281863" y="1300163"/>
          <p14:tracePt t="25213" x="7281863" y="1282700"/>
          <p14:tracePt t="25215" x="7281863" y="1257300"/>
          <p14:tracePt t="25226" x="7264400" y="1241425"/>
          <p14:tracePt t="25229" x="7264400" y="1231900"/>
          <p14:tracePt t="25230" x="7246938" y="1223963"/>
          <p14:tracePt t="25234" x="7239000" y="1216025"/>
          <p14:tracePt t="25241" x="7239000" y="1198563"/>
          <p14:tracePt t="25244" x="7229475" y="1198563"/>
          <p14:tracePt t="25246" x="7221538" y="1189038"/>
          <p14:tracePt t="25250" x="7213600" y="1173163"/>
          <p14:tracePt t="25257" x="7196138" y="1173163"/>
          <p14:tracePt t="25262" x="7170738" y="1155700"/>
          <p14:tracePt t="25266" x="7162800" y="1147763"/>
          <p14:tracePt t="25270" x="7153275" y="1147763"/>
          <p14:tracePt t="25275" x="7145338" y="1138238"/>
          <p14:tracePt t="25278" x="7145338" y="1130300"/>
          <p14:tracePt t="25286" x="7137400" y="1130300"/>
          <p14:tracePt t="25295" x="7127875" y="1122363"/>
          <p14:tracePt t="25299" x="7112000" y="1112838"/>
          <p14:tracePt t="25300" x="7102475" y="1112838"/>
          <p14:tracePt t="25306" x="7085013" y="1104900"/>
          <p14:tracePt t="25312" x="7059613" y="1104900"/>
          <p14:tracePt t="25316" x="7043738" y="1104900"/>
          <p14:tracePt t="25320" x="7018338" y="1096963"/>
          <p14:tracePt t="25326" x="6992938" y="1087438"/>
          <p14:tracePt t="25328" x="6975475" y="1079500"/>
          <p14:tracePt t="25332" x="6950075" y="1069975"/>
          <p14:tracePt t="25336" x="6932613" y="1069975"/>
          <p14:tracePt t="25342" x="6899275" y="1062038"/>
          <p14:tracePt t="25345" x="6856413" y="1062038"/>
          <p14:tracePt t="25348" x="6823075" y="1062038"/>
          <p14:tracePt t="25352" x="6780213" y="1062038"/>
          <p14:tracePt t="25358" x="6745288" y="1054100"/>
          <p14:tracePt t="25361" x="6711950" y="1044575"/>
          <p14:tracePt t="25364" x="6694488" y="1028700"/>
          <p14:tracePt t="25368" x="6678613" y="1019175"/>
          <p14:tracePt t="25375" x="6661150" y="1011238"/>
          <p14:tracePt t="25378" x="6653213" y="1011238"/>
          <p14:tracePt t="25380" x="6635750" y="1011238"/>
          <p14:tracePt t="25384" x="6626225" y="1011238"/>
          <p14:tracePt t="25391" x="6610350" y="1003300"/>
          <p14:tracePt t="25393" x="6592888" y="1003300"/>
          <p14:tracePt t="25396" x="6584950" y="1003300"/>
          <p14:tracePt t="25400" x="6559550" y="985838"/>
          <p14:tracePt t="25407" x="6542088" y="977900"/>
          <p14:tracePt t="25408" x="6524625" y="977900"/>
          <p14:tracePt t="25412" x="6508750" y="977900"/>
          <p14:tracePt t="25416" x="6483350" y="977900"/>
          <p14:tracePt t="25420" x="6456363" y="968375"/>
          <p14:tracePt t="25425" x="6440488" y="968375"/>
          <p14:tracePt t="25428" x="6405563" y="960438"/>
          <p14:tracePt t="25432" x="6372225" y="960438"/>
          <p14:tracePt t="25436" x="6346825" y="960438"/>
          <p14:tracePt t="25442" x="6321425" y="960438"/>
          <p14:tracePt t="25444" x="6296025" y="960438"/>
          <p14:tracePt t="25448" x="6270625" y="960438"/>
          <p14:tracePt t="25452" x="6253163" y="952500"/>
          <p14:tracePt t="25460" x="6235700" y="952500"/>
          <p14:tracePt t="25462" x="6210300" y="952500"/>
          <p14:tracePt t="25464" x="6202363" y="952500"/>
          <p14:tracePt t="25466" x="6167438" y="952500"/>
          <p14:tracePt t="25470" x="6134100" y="952500"/>
          <p14:tracePt t="25475" x="6116638" y="952500"/>
          <p14:tracePt t="25478" x="6083300" y="952500"/>
          <p14:tracePt t="25482" x="6040438" y="952500"/>
          <p14:tracePt t="25486" x="5997575" y="952500"/>
          <p14:tracePt t="25491" x="5964238" y="952500"/>
          <p14:tracePt t="25494" x="5938838" y="952500"/>
          <p14:tracePt t="25498" x="5913438" y="952500"/>
          <p14:tracePt t="25502" x="5870575" y="952500"/>
          <p14:tracePt t="25510" x="5837238" y="952500"/>
          <p14:tracePt t="25512" x="5794375" y="952500"/>
          <p14:tracePt t="25514" x="5761038" y="952500"/>
          <p14:tracePt t="25518" x="5726113" y="952500"/>
          <p14:tracePt t="25526" x="5700713" y="952500"/>
          <p14:tracePt t="25529" x="5667375" y="960438"/>
          <p14:tracePt t="25530" x="5632450" y="977900"/>
          <p14:tracePt t="25534" x="5581650" y="985838"/>
          <p14:tracePt t="25541" x="5548313" y="993775"/>
          <p14:tracePt t="25545" x="5513388" y="1003300"/>
          <p14:tracePt t="25546" x="5487988" y="1011238"/>
          <p14:tracePt t="25550" x="5437188" y="1019175"/>
          <p14:tracePt t="25557" x="5403850" y="1028700"/>
          <p14:tracePt t="25559" x="5360988" y="1054100"/>
          <p14:tracePt t="25562" x="5327650" y="1062038"/>
          <p14:tracePt t="25566" x="5292725" y="1062038"/>
          <p14:tracePt t="25570" x="5259388" y="1069975"/>
          <p14:tracePt t="25576" x="5224463" y="1069975"/>
          <p14:tracePt t="25578" x="5208588" y="1079500"/>
          <p14:tracePt t="25582" x="5157788" y="1087438"/>
          <p14:tracePt t="25586" x="5140325" y="1096963"/>
          <p14:tracePt t="25593" x="5114925" y="1104900"/>
          <p14:tracePt t="25595" x="5089525" y="1112838"/>
          <p14:tracePt t="25598" x="5072063" y="1112838"/>
          <p14:tracePt t="25602" x="5046663" y="1122363"/>
          <p14:tracePt t="25610" x="5021263" y="1130300"/>
          <p14:tracePt t="25612" x="4995863" y="1147763"/>
          <p14:tracePt t="25614" x="4987925" y="1155700"/>
          <p14:tracePt t="25618" x="4962525" y="1163638"/>
          <p14:tracePt t="25627" x="4945063" y="1163638"/>
          <p14:tracePt t="25634" x="4919663" y="1173163"/>
          <p14:tracePt t="25644" x="4902200" y="1189038"/>
          <p14:tracePt t="25646" x="4876800" y="1198563"/>
          <p14:tracePt t="25649" x="4859338" y="1206500"/>
          <p14:tracePt t="25652" x="4843463" y="1216025"/>
          <p14:tracePt t="25659" x="4833938" y="1223963"/>
          <p14:tracePt t="25661" x="4826000" y="1223963"/>
          <p14:tracePt t="25664" x="4818063" y="1231900"/>
          <p14:tracePt t="25668" x="4808538" y="1241425"/>
          <p14:tracePt t="25676" x="4791075" y="1249363"/>
          <p14:tracePt t="25678" x="4775200" y="1266825"/>
          <p14:tracePt t="25680" x="4757738" y="1266825"/>
          <p14:tracePt t="25684" x="4749800" y="1274763"/>
          <p14:tracePt t="25691" x="4732338" y="1282700"/>
          <p14:tracePt t="25693" x="4714875" y="1292225"/>
          <p14:tracePt t="25696" x="4714875" y="1300163"/>
          <p14:tracePt t="25700" x="4699000" y="1308100"/>
          <p14:tracePt t="25710" x="4689475" y="1317625"/>
          <p14:tracePt t="25716" x="4689475" y="1325563"/>
          <p14:tracePt t="25720" x="4681538" y="1325563"/>
          <p14:tracePt t="25737" x="4673600" y="1333500"/>
          <p14:tracePt t="25745" x="4656138" y="1350963"/>
          <p14:tracePt t="25746" x="4646613" y="1360488"/>
          <p14:tracePt t="25748" x="4638675" y="1376363"/>
          <p14:tracePt t="25752" x="4638675" y="1385888"/>
          <p14:tracePt t="25760" x="4630738" y="1401763"/>
          <p14:tracePt t="25761" x="4621213" y="1419225"/>
          <p14:tracePt t="25764" x="4613275" y="1444625"/>
          <p14:tracePt t="25768" x="4605338" y="1452563"/>
          <p14:tracePt t="25776" x="4595813" y="1470025"/>
          <p14:tracePt t="25778" x="4587875" y="1487488"/>
          <p14:tracePt t="25780" x="4587875" y="1504950"/>
          <p14:tracePt t="25784" x="4579938" y="1530350"/>
          <p14:tracePt t="25790" x="4579938" y="1555750"/>
          <p14:tracePt t="25796" x="4579938" y="1581150"/>
          <p14:tracePt t="25800" x="4579938" y="1597025"/>
          <p14:tracePt t="25807" x="4579938" y="1622425"/>
          <p14:tracePt t="25809" x="4570413" y="1649413"/>
          <p14:tracePt t="25812" x="4570413" y="1657350"/>
          <p14:tracePt t="25816" x="4570413" y="1674813"/>
          <p14:tracePt t="25820" x="4570413" y="1682750"/>
          <p14:tracePt t="25826" x="4562475" y="1700213"/>
          <p14:tracePt t="25829" x="4554538" y="1716088"/>
          <p14:tracePt t="25831" x="4554538" y="1725613"/>
          <p14:tracePt t="25834" x="4554538" y="1741488"/>
          <p14:tracePt t="25841" x="4554538" y="1751013"/>
          <p14:tracePt t="25843" x="4554538" y="1776413"/>
          <p14:tracePt t="25850" x="4554538" y="1793875"/>
          <p14:tracePt t="25859" x="4554538" y="1835150"/>
          <p14:tracePt t="25862" x="4554538" y="1852613"/>
          <p14:tracePt t="25866" x="4554538" y="1870075"/>
          <p14:tracePt t="25870" x="4554538" y="1895475"/>
          <p14:tracePt t="25875" x="4554538" y="1920875"/>
          <p14:tracePt t="25879" x="4554538" y="1928813"/>
          <p14:tracePt t="25882" x="4554538" y="1946275"/>
          <p14:tracePt t="25887" x="4554538" y="1971675"/>
          <p14:tracePt t="25892" x="4562475" y="1979613"/>
          <p14:tracePt t="25895" x="4562475" y="1997075"/>
          <p14:tracePt t="25898" x="4562475" y="2005013"/>
          <p14:tracePt t="25902" x="4570413" y="2014538"/>
          <p14:tracePt t="25909" x="4579938" y="2030413"/>
          <p14:tracePt t="25911" x="4587875" y="2047875"/>
          <p14:tracePt t="25914" x="4595813" y="2055813"/>
          <p14:tracePt t="25918" x="4595813" y="2065338"/>
          <p14:tracePt t="25928" x="4605338" y="2073275"/>
          <p14:tracePt t="25930" x="4630738" y="2090738"/>
          <p14:tracePt t="25941" x="4638675" y="2098675"/>
          <p14:tracePt t="25944" x="4646613" y="2108200"/>
          <p14:tracePt t="25946" x="4656138" y="2108200"/>
          <p14:tracePt t="25950" x="4664075" y="2124075"/>
          <p14:tracePt t="25959" x="4673600" y="2133600"/>
          <p14:tracePt t="25963" x="4689475" y="2141538"/>
          <p14:tracePt t="25966" x="4689475" y="2159000"/>
          <p14:tracePt t="25970" x="4699000" y="2166938"/>
          <p14:tracePt t="25979" x="4706938" y="2166938"/>
          <p14:tracePt t="25982" x="4714875" y="2184400"/>
          <p14:tracePt t="25991" x="4732338" y="2192338"/>
          <p14:tracePt t="25994" x="4749800" y="2209800"/>
          <p14:tracePt t="25998" x="4757738" y="2217738"/>
          <p14:tracePt t="26000" x="4765675" y="2227263"/>
          <p14:tracePt t="26010" x="4791075" y="2243138"/>
          <p14:tracePt t="26012" x="4800600" y="2243138"/>
          <p14:tracePt t="26022" x="4808538" y="2252663"/>
          <p14:tracePt t="26029" x="4826000" y="2260600"/>
          <p14:tracePt t="26030" x="4843463" y="2278063"/>
          <p14:tracePt t="26032" x="4851400" y="2286000"/>
          <p14:tracePt t="26037" x="4868863" y="2293938"/>
          <p14:tracePt t="26045" x="4884738" y="2293938"/>
          <p14:tracePt t="26048" x="4894263" y="2303463"/>
          <p14:tracePt t="26052" x="4910138" y="2311400"/>
          <p14:tracePt t="26060" x="4927600" y="2319338"/>
          <p14:tracePt t="26061" x="4945063" y="2319338"/>
          <p14:tracePt t="26064" x="4953000" y="2328863"/>
          <p14:tracePt t="26068" x="4970463" y="2328863"/>
          <p14:tracePt t="26075" x="4987925" y="2336800"/>
          <p14:tracePt t="26079" x="4995863" y="2344738"/>
          <p14:tracePt t="26080" x="5013325" y="2344738"/>
          <p14:tracePt t="26084" x="5029200" y="2354263"/>
          <p14:tracePt t="26090" x="5038725" y="2354263"/>
          <p14:tracePt t="26093" x="5046663" y="2354263"/>
          <p14:tracePt t="26096" x="5054600" y="2354263"/>
          <p14:tracePt t="26100" x="5064125" y="2354263"/>
          <p14:tracePt t="26109" x="5072063" y="2354263"/>
          <p14:tracePt t="26111" x="5089525" y="2354263"/>
          <p14:tracePt t="26112" x="5106988" y="2354263"/>
          <p14:tracePt t="26116" x="5114925" y="2354263"/>
          <p14:tracePt t="26121" x="5132388" y="2362200"/>
          <p14:tracePt t="26127" x="5157788" y="2362200"/>
          <p14:tracePt t="26128" x="5173663" y="2371725"/>
          <p14:tracePt t="26132" x="5199063" y="2371725"/>
          <p14:tracePt t="26137" x="5224463" y="2379663"/>
          <p14:tracePt t="26141" x="5249863" y="2387600"/>
          <p14:tracePt t="26145" x="5267325" y="2387600"/>
          <p14:tracePt t="26148" x="5302250" y="2387600"/>
          <p14:tracePt t="26152" x="5335588" y="2387600"/>
          <p14:tracePt t="26158" x="5360988" y="2387600"/>
          <p14:tracePt t="26160" x="5386388" y="2397125"/>
          <p14:tracePt t="26164" x="5421313" y="2397125"/>
          <p14:tracePt t="26168" x="5446713" y="2397125"/>
          <p14:tracePt t="26174" x="5480050" y="2397125"/>
          <p14:tracePt t="26178" x="5497513" y="2397125"/>
          <p14:tracePt t="26180" x="5530850" y="2397125"/>
          <p14:tracePt t="26182" x="5556250" y="2397125"/>
          <p14:tracePt t="26186" x="5581650" y="2397125"/>
          <p14:tracePt t="26191" x="5616575" y="2397125"/>
          <p14:tracePt t="26194" x="5649913" y="2397125"/>
          <p14:tracePt t="26198" x="5675313" y="2397125"/>
          <p14:tracePt t="26202" x="5692775" y="2397125"/>
          <p14:tracePt t="26209" x="5726113" y="2397125"/>
          <p14:tracePt t="26212" x="5761038" y="2397125"/>
          <p14:tracePt t="26214" x="5786438" y="2397125"/>
          <p14:tracePt t="26218" x="5811838" y="2397125"/>
          <p14:tracePt t="26224" x="5845175" y="2397125"/>
          <p14:tracePt t="26228" x="5880100" y="2397125"/>
          <p14:tracePt t="26230" x="5905500" y="2405063"/>
          <p14:tracePt t="26234" x="5938838" y="2413000"/>
          <p14:tracePt t="26240" x="5956300" y="2422525"/>
          <p14:tracePt t="26244" x="5981700" y="2422525"/>
          <p14:tracePt t="26246" x="6015038" y="2430463"/>
          <p14:tracePt t="26250" x="6032500" y="2430463"/>
          <p14:tracePt t="26261" x="6091238" y="2430463"/>
          <p14:tracePt t="26271" x="6116638" y="2430463"/>
          <p14:tracePt t="26276" x="6142038" y="2430463"/>
          <p14:tracePt t="26278" x="6159500" y="2430463"/>
          <p14:tracePt t="26282" x="6176963" y="2430463"/>
          <p14:tracePt t="26291" x="6194425" y="2430463"/>
          <p14:tracePt t="26296" x="6235700" y="2430463"/>
          <p14:tracePt t="26298" x="6245225" y="2430463"/>
          <p14:tracePt t="26302" x="6270625" y="2430463"/>
          <p14:tracePt t="26310" x="6286500" y="2430463"/>
          <p14:tracePt t="26314" x="6303963" y="2430463"/>
          <p14:tracePt t="26318" x="6321425" y="2430463"/>
          <p14:tracePt t="26327" x="6329363" y="2430463"/>
          <p14:tracePt t="26330" x="6346825" y="2430463"/>
          <p14:tracePt t="26334" x="6364288" y="2430463"/>
          <p14:tracePt t="26343" x="6380163" y="2430463"/>
          <p14:tracePt t="26346" x="6389688" y="2430463"/>
          <p14:tracePt t="26358" x="6397625" y="2430463"/>
          <p14:tracePt t="26360" x="6405563" y="2430463"/>
          <p14:tracePt t="26362" x="6415088" y="2430463"/>
          <p14:tracePt t="26368" x="6430963" y="2430463"/>
          <p14:tracePt t="26373" x="6440488" y="2430463"/>
          <p14:tracePt t="26380" x="6456363" y="2430463"/>
          <p14:tracePt t="26384" x="6465888" y="2430463"/>
          <p14:tracePt t="26393" x="6491288" y="2430463"/>
          <p14:tracePt t="26396" x="6508750" y="2430463"/>
          <p14:tracePt t="26400" x="6516688" y="2430463"/>
          <p14:tracePt t="26409" x="6542088" y="2430463"/>
          <p14:tracePt t="26411" x="6559550" y="2430463"/>
          <p14:tracePt t="26412" x="6567488" y="2430463"/>
          <p14:tracePt t="26416" x="6592888" y="2430463"/>
          <p14:tracePt t="26421" x="6610350" y="2430463"/>
          <p14:tracePt t="26428" x="6635750" y="2430463"/>
          <p14:tracePt t="26438" x="6653213" y="2430463"/>
          <p14:tracePt t="26442" x="6661150" y="2430463"/>
          <p14:tracePt t="26448" x="6669088" y="2430463"/>
          <p14:tracePt t="26452" x="6678613" y="2430463"/>
          <p14:tracePt t="26464" x="6686550" y="2430463"/>
          <p14:tracePt t="26468" x="6694488" y="2430463"/>
          <p14:tracePt t="26474" x="6704013" y="2430463"/>
          <p14:tracePt t="26480" x="6719888" y="2430463"/>
          <p14:tracePt t="26484" x="6729413" y="2430463"/>
          <p14:tracePt t="26491" x="6737350" y="2430463"/>
          <p14:tracePt t="26495" x="6754813" y="2430463"/>
          <p14:tracePt t="26496" x="6762750" y="2430463"/>
          <p14:tracePt t="26500" x="6780213" y="2430463"/>
          <p14:tracePt t="26509" x="6788150" y="2430463"/>
          <p14:tracePt t="26510" x="6805613" y="2430463"/>
          <p14:tracePt t="26512" x="6831013" y="2430463"/>
          <p14:tracePt t="26516" x="6848475" y="2430463"/>
          <p14:tracePt t="26521" x="6881813" y="2430463"/>
          <p14:tracePt t="26528" x="6924675" y="2430463"/>
          <p14:tracePt t="26532" x="6950075" y="2430463"/>
          <p14:tracePt t="26538" x="6975475" y="2430463"/>
          <p14:tracePt t="26543" x="6992938" y="2430463"/>
          <p14:tracePt t="26546" x="7018338" y="2430463"/>
          <p14:tracePt t="26547" x="7051675" y="2430463"/>
          <p14:tracePt t="26550" x="7077075" y="2430463"/>
          <p14:tracePt t="26558" x="7102475" y="2430463"/>
          <p14:tracePt t="26560" x="7127875" y="2430463"/>
          <p14:tracePt t="26562" x="7153275" y="2430463"/>
          <p14:tracePt t="26566" x="7170738" y="2430463"/>
          <p14:tracePt t="26573" x="7196138" y="2430463"/>
          <p14:tracePt t="26576" x="7229475" y="2430463"/>
          <p14:tracePt t="26578" x="7264400" y="2430463"/>
          <p14:tracePt t="26582" x="7281863" y="2430463"/>
          <p14:tracePt t="26588" x="7297738" y="2430463"/>
          <p14:tracePt t="26594" x="7315200" y="2430463"/>
          <p14:tracePt t="26595" x="7323138" y="2430463"/>
          <p14:tracePt t="26598" x="7340600" y="2430463"/>
          <p14:tracePt t="26602" x="7340600" y="2422525"/>
          <p14:tracePt t="26608" x="7358063" y="2422525"/>
          <p14:tracePt t="26614" x="7373938" y="2422525"/>
          <p14:tracePt t="26618" x="7383463" y="2413000"/>
          <p14:tracePt t="26623" x="7391400" y="2413000"/>
          <p14:tracePt t="26627" x="7400925" y="2413000"/>
          <p14:tracePt t="26630" x="7408863" y="2413000"/>
          <p14:tracePt t="26634" x="7416800" y="2405063"/>
          <p14:tracePt t="26641" x="7426325" y="2405063"/>
          <p14:tracePt t="26643" x="7434263" y="2405063"/>
          <p14:tracePt t="26646" x="7442200" y="2405063"/>
          <p14:tracePt t="26650" x="7451725" y="2405063"/>
          <p14:tracePt t="26658" x="7477125" y="2397125"/>
          <p14:tracePt t="26660" x="7493000" y="2397125"/>
          <p14:tracePt t="26662" x="7502525" y="2387600"/>
          <p14:tracePt t="26666" x="7518400" y="2387600"/>
          <p14:tracePt t="26672" x="7535863" y="2387600"/>
          <p14:tracePt t="26675" x="7545388" y="2379663"/>
          <p14:tracePt t="26678" x="7561263" y="2371725"/>
          <p14:tracePt t="26682" x="7578725" y="2371725"/>
          <p14:tracePt t="26688" x="7586663" y="2362200"/>
          <p14:tracePt t="26692" x="7604125" y="2354263"/>
          <p14:tracePt t="26694" x="7621588" y="2354263"/>
          <p14:tracePt t="26698" x="7629525" y="2344738"/>
          <p14:tracePt t="26702" x="7646988" y="2336800"/>
          <p14:tracePt t="26709" x="7662863" y="2336800"/>
          <p14:tracePt t="26710" x="7688263" y="2319338"/>
          <p14:tracePt t="26714" x="7705725" y="2311400"/>
          <p14:tracePt t="26716" x="7731125" y="2293938"/>
          <p14:tracePt t="26723" x="7756525" y="2286000"/>
          <p14:tracePt t="26725" x="7773988" y="2278063"/>
          <p14:tracePt t="26731" x="7791450" y="2268538"/>
          <p14:tracePt t="26734" x="7807325" y="2260600"/>
          <p14:tracePt t="26738" x="7824788" y="2252663"/>
          <p14:tracePt t="26743" x="7850188" y="2235200"/>
          <p14:tracePt t="26744" x="7859713" y="2227263"/>
          <p14:tracePt t="26748" x="7875588" y="2209800"/>
          <p14:tracePt t="26752" x="7893050" y="2200275"/>
          <p14:tracePt t="26758" x="7918450" y="2184400"/>
          <p14:tracePt t="26764" x="7943850" y="2159000"/>
          <p14:tracePt t="26768" x="7951788" y="2149475"/>
          <p14:tracePt t="26773" x="7969250" y="2141538"/>
          <p14:tracePt t="26779" x="7986713" y="2133600"/>
          <p14:tracePt t="26784" x="7994650" y="2124075"/>
          <p14:tracePt t="26791" x="8012113" y="2116138"/>
          <p14:tracePt t="26793" x="8020050" y="2116138"/>
          <p14:tracePt t="26800" x="8029575" y="2108200"/>
          <p14:tracePt t="26808" x="8037513" y="2098675"/>
          <p14:tracePt t="26824" x="8045450" y="2090738"/>
          <p14:tracePt t="26832" x="8054975" y="2090738"/>
          <p14:tracePt t="26852" x="8054975" y="2082800"/>
          <p14:tracePt t="26858" x="8062913" y="2065338"/>
          <p14:tracePt t="26864" x="8070850" y="2055813"/>
          <p14:tracePt t="26877" x="8096250" y="2022475"/>
          <p14:tracePt t="26884" x="8105775" y="2005013"/>
          <p14:tracePt t="26891" x="8121650" y="1997075"/>
          <p14:tracePt t="26894" x="8131175" y="1979613"/>
          <p14:tracePt t="26895" x="8139113" y="1971675"/>
          <p14:tracePt t="26898" x="8147050" y="1963738"/>
          <p14:tracePt t="26902" x="8156575" y="1954213"/>
          <p14:tracePt t="26908" x="8164513" y="1946275"/>
          <p14:tracePt t="26910" x="8174038" y="1938338"/>
          <p14:tracePt t="26914" x="8189913" y="1920875"/>
          <p14:tracePt t="26926" x="8207375" y="1903413"/>
          <p14:tracePt t="26928" x="8224838" y="1885950"/>
          <p14:tracePt t="26930" x="8232775" y="1870075"/>
          <p14:tracePt t="26934" x="8240713" y="1860550"/>
          <p14:tracePt t="26941" x="8258175" y="1852613"/>
          <p14:tracePt t="26943" x="8266113" y="1844675"/>
          <p14:tracePt t="26946" x="8275638" y="1835150"/>
          <p14:tracePt t="26950" x="8291513" y="1835150"/>
          <p14:tracePt t="26959" x="8308975" y="1819275"/>
          <p14:tracePt t="26962" x="8318500" y="1809750"/>
          <p14:tracePt t="26966" x="8334375" y="1801813"/>
          <p14:tracePt t="26973" x="8343900" y="1793875"/>
          <p14:tracePt t="26978" x="8359775" y="1784350"/>
          <p14:tracePt t="26982" x="8369300" y="1776413"/>
          <p14:tracePt t="26994" x="8377238" y="1776413"/>
          <p14:tracePt t="27002" x="8385175" y="1766888"/>
          <p14:tracePt t="27168" x="8377238" y="1766888"/>
          <p14:tracePt t="27177" x="8359775" y="1766888"/>
          <p14:tracePt t="27180" x="8351838" y="1766888"/>
          <p14:tracePt t="27184" x="8334375" y="1766888"/>
          <p14:tracePt t="27190" x="8318500" y="1766888"/>
          <p14:tracePt t="27193" x="8308975" y="1766888"/>
          <p14:tracePt t="27196" x="8301038" y="1766888"/>
          <p14:tracePt t="27200" x="8291513" y="1766888"/>
          <p14:tracePt t="27210" x="8275638" y="1776413"/>
          <p14:tracePt t="27212" x="8224838" y="1793875"/>
          <p14:tracePt t="27216" x="8215313" y="1801813"/>
          <p14:tracePt t="27223" x="8189913" y="1809750"/>
          <p14:tracePt t="27228" x="8131175" y="1819275"/>
          <p14:tracePt t="27232" x="8113713" y="1835150"/>
          <p14:tracePt t="27239" x="8088313" y="1844675"/>
          <p14:tracePt t="27241" x="8054975" y="1852613"/>
          <p14:tracePt t="27244" x="8020050" y="1860550"/>
          <p14:tracePt t="27248" x="7986713" y="1870075"/>
          <p14:tracePt t="27250" x="7951788" y="1885950"/>
          <p14:tracePt t="27262" x="7842250" y="1938338"/>
          <p14:tracePt t="27266" x="7807325" y="1938338"/>
          <p14:tracePt t="27272" x="7773988" y="1946275"/>
          <p14:tracePt t="27277" x="7740650" y="1954213"/>
          <p14:tracePt t="27278" x="7705725" y="1963738"/>
          <p14:tracePt t="27282" x="7672388" y="1979613"/>
          <p14:tracePt t="27293" x="7604125" y="1997075"/>
          <p14:tracePt t="27295" x="7586663" y="2005013"/>
          <p14:tracePt t="27298" x="7553325" y="2014538"/>
          <p14:tracePt t="27302" x="7518400" y="2014538"/>
          <p14:tracePt t="27309" x="7493000" y="2022475"/>
          <p14:tracePt t="27310" x="7467600" y="2030413"/>
          <p14:tracePt t="27314" x="7451725" y="2030413"/>
          <p14:tracePt t="27318" x="7416800" y="2030413"/>
          <p14:tracePt t="27322" x="7383463" y="2039938"/>
          <p14:tracePt t="27327" x="7358063" y="2047875"/>
          <p14:tracePt t="27330" x="7332663" y="2055813"/>
          <p14:tracePt t="27334" x="7297738" y="2065338"/>
          <p14:tracePt t="27340" x="7264400" y="2073275"/>
          <p14:tracePt t="27343" x="7229475" y="2082800"/>
          <p14:tracePt t="27346" x="7204075" y="2082800"/>
          <p14:tracePt t="27350" x="7188200" y="2082800"/>
          <p14:tracePt t="27357" x="7153275" y="2090738"/>
          <p14:tracePt t="27360" x="7127875" y="2098675"/>
          <p14:tracePt t="27362" x="7102475" y="2098675"/>
          <p14:tracePt t="27366" x="7094538" y="2108200"/>
          <p14:tracePt t="27373" x="7077075" y="2108200"/>
          <p14:tracePt t="27377" x="7051675" y="2108200"/>
          <p14:tracePt t="27378" x="7043738" y="2108200"/>
          <p14:tracePt t="27382" x="7026275" y="2108200"/>
          <p14:tracePt t="27389" x="7008813" y="2108200"/>
          <p14:tracePt t="27392" x="6992938" y="2116138"/>
          <p14:tracePt t="27394" x="6975475" y="2116138"/>
          <p14:tracePt t="27398" x="6967538" y="2116138"/>
          <p14:tracePt t="27403" x="6950075" y="2124075"/>
          <p14:tracePt t="27409" x="6932613" y="2133600"/>
          <p14:tracePt t="27410" x="6924675" y="2133600"/>
          <p14:tracePt t="27414" x="6899275" y="2133600"/>
          <p14:tracePt t="27418" x="6881813" y="2133600"/>
          <p14:tracePt t="27423" x="6873875" y="2133600"/>
          <p14:tracePt t="27427" x="6856413" y="2133600"/>
          <p14:tracePt t="27428" x="6848475" y="2133600"/>
          <p14:tracePt t="27432" x="6831013" y="2133600"/>
          <p14:tracePt t="27440" x="6813550" y="2141538"/>
          <p14:tracePt t="27443" x="6805613" y="2141538"/>
          <p14:tracePt t="27444" x="6780213" y="2149475"/>
          <p14:tracePt t="27448" x="6754813" y="2149475"/>
          <p14:tracePt t="27458" x="6729413" y="2159000"/>
          <p14:tracePt t="27460" x="6719888" y="2159000"/>
          <p14:tracePt t="27464" x="6694488" y="2159000"/>
          <p14:tracePt t="27468" x="6678613" y="2159000"/>
          <p14:tracePt t="27473" x="6661150" y="2166938"/>
          <p14:tracePt t="27476" x="6635750" y="2174875"/>
          <p14:tracePt t="27480" x="6618288" y="2174875"/>
          <p14:tracePt t="27484" x="6600825" y="2174875"/>
          <p14:tracePt t="27490" x="6584950" y="2184400"/>
          <p14:tracePt t="27494" x="6559550" y="2184400"/>
          <p14:tracePt t="27496" x="6550025" y="2184400"/>
          <p14:tracePt t="27500" x="6524625" y="2192338"/>
          <p14:tracePt t="27509" x="6499225" y="2200275"/>
          <p14:tracePt t="27510" x="6483350" y="2200275"/>
          <p14:tracePt t="27512" x="6456363" y="2200275"/>
          <p14:tracePt t="27516" x="6430963" y="2209800"/>
          <p14:tracePt t="27522" x="6423025" y="2209800"/>
          <p14:tracePt t="27527" x="6397625" y="2217738"/>
          <p14:tracePt t="27528" x="6372225" y="2227263"/>
          <p14:tracePt t="27532" x="6346825" y="2227263"/>
          <p14:tracePt t="27543" x="6303963" y="2235200"/>
          <p14:tracePt t="27544" x="6278563" y="2235200"/>
          <p14:tracePt t="27548" x="6261100" y="2243138"/>
          <p14:tracePt t="27552" x="6235700" y="2243138"/>
          <p14:tracePt t="27558" x="6210300" y="2252663"/>
          <p14:tracePt t="27560" x="6194425" y="2252663"/>
          <p14:tracePt t="27568" x="6176963" y="2260600"/>
          <p14:tracePt t="27573" x="6159500" y="2268538"/>
          <p14:tracePt t="27576" x="6159500" y="2278063"/>
          <p14:tracePt t="27580" x="6142038" y="2278063"/>
          <p14:tracePt t="27600" x="6134100" y="2278063"/>
          <p14:tracePt t="27610" x="6116638" y="2278063"/>
          <p14:tracePt t="27858" x="6116638" y="2268538"/>
          <p14:tracePt t="27860" x="6126163" y="2268538"/>
          <p14:tracePt t="27864" x="6142038" y="2260600"/>
          <p14:tracePt t="27868" x="6151563" y="2260600"/>
          <p14:tracePt t="27876" x="6184900" y="2243138"/>
          <p14:tracePt t="27880" x="6194425" y="2235200"/>
          <p14:tracePt t="27884" x="6210300" y="2227263"/>
          <p14:tracePt t="27888" x="6235700" y="2217738"/>
          <p14:tracePt t="27893" x="6253163" y="2217738"/>
          <p14:tracePt t="27896" x="6278563" y="2217738"/>
          <p14:tracePt t="27900" x="6303963" y="2209800"/>
          <p14:tracePt t="27908" x="6329363" y="2200275"/>
          <p14:tracePt t="27909" x="6346825" y="2200275"/>
          <p14:tracePt t="27912" x="6380163" y="2200275"/>
          <p14:tracePt t="27916" x="6405563" y="2200275"/>
          <p14:tracePt t="27925" x="6456363" y="2192338"/>
          <p14:tracePt t="27928" x="6499225" y="2184400"/>
          <p14:tracePt t="27932" x="6534150" y="2174875"/>
          <p14:tracePt t="27940" x="6559550" y="2174875"/>
          <p14:tracePt t="27942" x="6584950" y="2166938"/>
          <p14:tracePt t="27944" x="6600825" y="2159000"/>
          <p14:tracePt t="27948" x="6635750" y="2149475"/>
          <p14:tracePt t="27955" x="6669088" y="2141538"/>
          <p14:tracePt t="27958" x="6704013" y="2133600"/>
          <p14:tracePt t="27960" x="6737350" y="2124075"/>
          <p14:tracePt t="27962" x="6770688" y="2116138"/>
          <p14:tracePt t="27966" x="6805613" y="2108200"/>
          <p14:tracePt t="27973" x="6831013" y="2098675"/>
          <p14:tracePt t="27975" x="6856413" y="2098675"/>
          <p14:tracePt t="27978" x="6889750" y="2090738"/>
          <p14:tracePt t="27982" x="6924675" y="2082800"/>
          <p14:tracePt t="27989" x="6950075" y="2073275"/>
          <p14:tracePt t="27992" x="6967538" y="2065338"/>
          <p14:tracePt t="27994" x="6983413" y="2065338"/>
          <p14:tracePt t="27998" x="7008813" y="2055813"/>
          <p14:tracePt t="28005" x="7018338" y="2055813"/>
          <p14:tracePt t="28009" x="7043738" y="2055813"/>
          <p14:tracePt t="28010" x="7059613" y="2055813"/>
          <p14:tracePt t="28014" x="7069138" y="2055813"/>
          <p14:tracePt t="28020" x="7085013" y="2047875"/>
          <p14:tracePt t="28027" x="7094538" y="2047875"/>
          <p14:tracePt t="28029" x="7102475" y="2047875"/>
          <p14:tracePt t="28030" x="7119938" y="2039938"/>
          <p14:tracePt t="28034" x="7127875" y="2039938"/>
          <p14:tracePt t="28040" x="7145338" y="2030413"/>
          <p14:tracePt t="28042" x="7162800" y="2030413"/>
          <p14:tracePt t="28046" x="7170738" y="2022475"/>
          <p14:tracePt t="28050" x="7188200" y="2014538"/>
          <p14:tracePt t="28058" x="7204075" y="2005013"/>
          <p14:tracePt t="28059" x="7229475" y="2005013"/>
          <p14:tracePt t="28062" x="7239000" y="2005013"/>
          <p14:tracePt t="28066" x="7256463" y="1997075"/>
          <p14:tracePt t="28072" x="7281863" y="1997075"/>
          <p14:tracePt t="28075" x="7297738" y="1997075"/>
          <p14:tracePt t="28078" x="7323138" y="1989138"/>
          <p14:tracePt t="28082" x="7348538" y="1979613"/>
          <p14:tracePt t="28091" x="7391400" y="1971675"/>
          <p14:tracePt t="28094" x="7416800" y="1971675"/>
          <p14:tracePt t="28098" x="7442200" y="1963738"/>
          <p14:tracePt t="28105" x="7459663" y="1963738"/>
          <p14:tracePt t="28108" x="7485063" y="1954213"/>
          <p14:tracePt t="28111" x="7510463" y="1946275"/>
          <p14:tracePt t="28114" x="7545388" y="1938338"/>
          <p14:tracePt t="28119" x="7561263" y="1928813"/>
          <p14:tracePt t="28123" x="7586663" y="1920875"/>
          <p14:tracePt t="28127" x="7612063" y="1911350"/>
          <p14:tracePt t="28130" x="7637463" y="1911350"/>
          <p14:tracePt t="28134" x="7662863" y="1911350"/>
          <p14:tracePt t="28141" x="7723188" y="1895475"/>
          <p14:tracePt t="28144" x="7748588" y="1885950"/>
          <p14:tracePt t="28148" x="7766050" y="1878013"/>
          <p14:tracePt t="28155" x="7799388" y="1870075"/>
          <p14:tracePt t="28158" x="7824788" y="1860550"/>
          <p14:tracePt t="28161" x="7850188" y="1860550"/>
          <p14:tracePt t="28164" x="7867650" y="1852613"/>
          <p14:tracePt t="28169" x="7900988" y="1844675"/>
          <p14:tracePt t="28177" x="7935913" y="1835150"/>
          <p14:tracePt t="28178" x="7969250" y="1827213"/>
          <p14:tracePt t="28180" x="7994650" y="1827213"/>
          <p14:tracePt t="28184" x="8004175" y="1827213"/>
          <p14:tracePt t="28192" x="8029575" y="1819275"/>
          <p14:tracePt t="28193" x="8045450" y="1819275"/>
          <p14:tracePt t="28196" x="8054975" y="1819275"/>
          <p14:tracePt t="28200" x="8080375" y="1819275"/>
          <p14:tracePt t="28209" x="8096250" y="1809750"/>
          <p14:tracePt t="28212" x="8105775" y="1809750"/>
          <p14:tracePt t="28216" x="8121650" y="1809750"/>
          <p14:tracePt t="28222" x="8139113" y="1809750"/>
          <p14:tracePt t="28228" x="8147050" y="1801813"/>
          <p14:tracePt t="28232" x="8156575" y="1801813"/>
          <p14:tracePt t="28241" x="8164513" y="1801813"/>
          <p14:tracePt t="28244" x="8181975" y="1801813"/>
          <p14:tracePt t="28248" x="8189913" y="1801813"/>
          <p14:tracePt t="28259" x="8224838" y="1801813"/>
          <p14:tracePt t="28264" x="8232775" y="1801813"/>
          <p14:tracePt t="28273" x="8240713" y="1801813"/>
          <p14:tracePt t="28296" x="8250238" y="1801813"/>
          <p14:tracePt t="28478" x="8258175" y="1793875"/>
          <p14:tracePt t="28492" x="8258175" y="1784350"/>
          <p14:tracePt t="28494" x="8266113" y="1776413"/>
          <p14:tracePt t="28498" x="8266113" y="1766888"/>
          <p14:tracePt t="28500" x="8266113" y="1758950"/>
          <p14:tracePt t="28508" x="8266113" y="1741488"/>
          <p14:tracePt t="28510" x="8266113" y="1725613"/>
          <p14:tracePt t="28512" x="8266113" y="1716088"/>
          <p14:tracePt t="28516" x="8266113" y="1690688"/>
          <p14:tracePt t="28523" x="8266113" y="1682750"/>
          <p14:tracePt t="28525" x="8266113" y="1657350"/>
          <p14:tracePt t="28528" x="8266113" y="1631950"/>
          <p14:tracePt t="28532" x="8266113" y="1622425"/>
          <p14:tracePt t="28540" x="8266113" y="1606550"/>
          <p14:tracePt t="28542" x="8266113" y="1581150"/>
          <p14:tracePt t="28544" x="8266113" y="1555750"/>
          <p14:tracePt t="28548" x="8266113" y="1530350"/>
          <p14:tracePt t="28556" x="8266113" y="1504950"/>
          <p14:tracePt t="28559" x="8266113" y="1487488"/>
          <p14:tracePt t="28560" x="8266113" y="1470025"/>
          <p14:tracePt t="28564" x="8266113" y="1452563"/>
          <p14:tracePt t="28569" x="8266113" y="1436688"/>
          <p14:tracePt t="28574" x="8266113" y="1411288"/>
          <p14:tracePt t="28576" x="8258175" y="1385888"/>
          <p14:tracePt t="28586" x="8258175" y="1376363"/>
          <p14:tracePt t="28588" x="8250238" y="1350963"/>
          <p14:tracePt t="28593" x="8250238" y="1343025"/>
          <p14:tracePt t="28596" x="8250238" y="1333500"/>
          <p14:tracePt t="28600" x="8240713" y="1317625"/>
          <p14:tracePt t="28606" x="8232775" y="1300163"/>
          <p14:tracePt t="28608" x="8232775" y="1292225"/>
          <p14:tracePt t="28612" x="8215313" y="1282700"/>
          <p14:tracePt t="28616" x="8215313" y="1274763"/>
          <p14:tracePt t="28622" x="8207375" y="1257300"/>
          <p14:tracePt t="28628" x="8189913" y="1231900"/>
          <p14:tracePt t="28632" x="8181975" y="1223963"/>
          <p14:tracePt t="28641" x="8181975" y="1206500"/>
          <p14:tracePt t="28644" x="8174038" y="1189038"/>
          <p14:tracePt t="28648" x="8164513" y="1189038"/>
          <p14:tracePt t="28655" x="8156575" y="1173163"/>
          <p14:tracePt t="28659" x="8156575" y="1163638"/>
          <p14:tracePt t="28660" x="8147050" y="1163638"/>
          <p14:tracePt t="28664" x="8147050" y="1155700"/>
          <p14:tracePt t="28671" x="8121650" y="1138238"/>
          <p14:tracePt t="28677" x="8121650" y="1130300"/>
          <p14:tracePt t="28681" x="8113713" y="1122363"/>
          <p14:tracePt t="28682" x="8105775" y="1112838"/>
          <p14:tracePt t="28691" x="8096250" y="1112838"/>
          <p14:tracePt t="28694" x="8096250" y="1104900"/>
          <p14:tracePt t="28698" x="8096250" y="1096963"/>
          <p14:tracePt t="28706" x="8080375" y="1079500"/>
          <p14:tracePt t="28709" x="8070850" y="1079500"/>
          <p14:tracePt t="28710" x="8070850" y="1069975"/>
          <p14:tracePt t="28728" x="8062913" y="1062038"/>
          <p14:tracePt t="28729" x="8054975" y="1062038"/>
          <p14:tracePt t="28758" x="8045450" y="1062038"/>
          <p14:tracePt t="28762" x="8037513" y="1062038"/>
          <p14:tracePt t="28774" x="8029575" y="1062038"/>
          <p14:tracePt t="28782" x="8020050" y="1054100"/>
          <p14:tracePt t="28794" x="8012113" y="1054100"/>
          <p14:tracePt t="28958" x="8004175" y="1054100"/>
          <p14:tracePt t="28971" x="7994650" y="1054100"/>
          <p14:tracePt t="28990" x="7986713" y="1054100"/>
          <p14:tracePt t="29012" x="7986713" y="1062038"/>
          <p14:tracePt t="29056" x="7977188" y="1062038"/>
          <p14:tracePt t="29059" x="7969250" y="1062038"/>
          <p14:tracePt t="29062" x="7961313" y="1062038"/>
          <p14:tracePt t="29066" x="7943850" y="1062038"/>
          <p14:tracePt t="29075" x="7935913" y="1062038"/>
          <p14:tracePt t="29078" x="7918450" y="1062038"/>
          <p14:tracePt t="29082" x="7910513" y="1062038"/>
          <p14:tracePt t="29091" x="7867650" y="1062038"/>
          <p14:tracePt t="29094" x="7850188" y="1062038"/>
          <p14:tracePt t="29098" x="7832725" y="1069975"/>
          <p14:tracePt t="29105" x="7807325" y="1069975"/>
          <p14:tracePt t="29109" x="7799388" y="1079500"/>
          <p14:tracePt t="29110" x="7773988" y="1087438"/>
          <p14:tracePt t="29114" x="7740650" y="1096963"/>
          <p14:tracePt t="29121" x="7715250" y="1104900"/>
          <p14:tracePt t="29124" x="7697788" y="1104900"/>
          <p14:tracePt t="29126" x="7672388" y="1104900"/>
          <p14:tracePt t="29130" x="7654925" y="1104900"/>
          <p14:tracePt t="29198" x="7646988" y="1104900"/>
          <p14:tracePt t="29208" x="7637463" y="1104900"/>
          <p14:tracePt t="29210" x="7629525" y="1104900"/>
          <p14:tracePt t="29216" x="7621588" y="1104900"/>
          <p14:tracePt t="29222" x="7604125" y="1104900"/>
          <p14:tracePt t="29225" x="7586663" y="1104900"/>
          <p14:tracePt t="29228" x="7570788" y="1104900"/>
          <p14:tracePt t="29232" x="7561263" y="1104900"/>
          <p14:tracePt t="29239" x="7553325" y="1104900"/>
          <p14:tracePt t="29242" x="7535863" y="1104900"/>
          <p14:tracePt t="29244" x="7527925" y="1104900"/>
          <p14:tracePt t="29248" x="7518400" y="1096963"/>
          <p14:tracePt t="29256" x="7502525" y="1087438"/>
          <p14:tracePt t="29258" x="7493000" y="1079500"/>
          <p14:tracePt t="29260" x="7485063" y="1069975"/>
          <p14:tracePt t="29264" x="7477125" y="1069975"/>
          <p14:tracePt t="29273" x="7477125" y="1062038"/>
          <p14:tracePt t="29276" x="7467600" y="1062038"/>
          <p14:tracePt t="29287" x="7459663" y="1054100"/>
          <p14:tracePt t="29293" x="7451725" y="1054100"/>
          <p14:tracePt t="29296" x="7442200" y="1044575"/>
          <p14:tracePt t="29300" x="7434263" y="1036638"/>
          <p14:tracePt t="29306" x="7434263" y="1019175"/>
          <p14:tracePt t="29308" x="7426325" y="1011238"/>
          <p14:tracePt t="29312" x="7416800" y="1003300"/>
          <p14:tracePt t="29316" x="7391400" y="977900"/>
          <p14:tracePt t="29322" x="7383463" y="968375"/>
          <p14:tracePt t="29324" x="7373938" y="952500"/>
          <p14:tracePt t="29328" x="7348538" y="925513"/>
          <p14:tracePt t="29332" x="7323138" y="909638"/>
          <p14:tracePt t="29342" x="7289800" y="874713"/>
          <p14:tracePt t="29344" x="7281863" y="874713"/>
          <p14:tracePt t="29348" x="7256463" y="866775"/>
          <p14:tracePt t="29356" x="7229475" y="858838"/>
          <p14:tracePt t="29358" x="7196138" y="841375"/>
          <p14:tracePt t="29360" x="7178675" y="833438"/>
          <p14:tracePt t="29364" x="7162800" y="823913"/>
          <p14:tracePt t="29371" x="7145338" y="823913"/>
          <p14:tracePt t="29373" x="7127875" y="823913"/>
          <p14:tracePt t="29376" x="7119938" y="823913"/>
          <p14:tracePt t="29380" x="7094538" y="815975"/>
          <p14:tracePt t="29386" x="7085013" y="815975"/>
          <p14:tracePt t="29391" x="7069138" y="808038"/>
          <p14:tracePt t="29394" x="7059613" y="790575"/>
          <p14:tracePt t="29398" x="7051675" y="790575"/>
          <p14:tracePt t="29405" x="7043738" y="790575"/>
          <p14:tracePt t="29408" x="7043738" y="781050"/>
          <p14:tracePt t="29410" x="7034213" y="773113"/>
          <p14:tracePt t="29421" x="7018338" y="765175"/>
          <p14:tracePt t="29430" x="7000875" y="765175"/>
          <p14:tracePt t="29438" x="6992938" y="747713"/>
          <p14:tracePt t="29441" x="6992938" y="739775"/>
          <p14:tracePt t="29442" x="6983413" y="739775"/>
          <p14:tracePt t="29446" x="6975475" y="739775"/>
          <p14:tracePt t="29450" x="6958013" y="730250"/>
          <p14:tracePt t="29458" x="6950075" y="730250"/>
          <p14:tracePt t="29462" x="6932613" y="722313"/>
          <p14:tracePt t="29466" x="6924675" y="722313"/>
          <p14:tracePt t="29471" x="6907213" y="722313"/>
          <p14:tracePt t="29474" x="6899275" y="714375"/>
          <p14:tracePt t="29478" x="6889750" y="704850"/>
          <p14:tracePt t="29482" x="6881813" y="704850"/>
          <p14:tracePt t="29489" x="6864350" y="696913"/>
          <p14:tracePt t="29491" x="6856413" y="696913"/>
          <p14:tracePt t="29494" x="6848475" y="696913"/>
          <p14:tracePt t="29498" x="6831013" y="696913"/>
          <p14:tracePt t="29505" x="6813550" y="688975"/>
          <p14:tracePt t="29510" x="6788150" y="679450"/>
          <p14:tracePt t="29514" x="6780213" y="679450"/>
          <p14:tracePt t="29521" x="6770688" y="679450"/>
          <p14:tracePt t="29524" x="6745288" y="671513"/>
          <p14:tracePt t="29526" x="6711950" y="671513"/>
          <p14:tracePt t="29530" x="6686550" y="671513"/>
          <p14:tracePt t="29538" x="6635750" y="663575"/>
          <p14:tracePt t="29540" x="6610350" y="654050"/>
          <p14:tracePt t="29542" x="6559550" y="654050"/>
          <p14:tracePt t="29546" x="6516688" y="646113"/>
          <p14:tracePt t="29551" x="6473825" y="646113"/>
          <p14:tracePt t="29557" x="6430963" y="646113"/>
          <p14:tracePt t="29558" x="6380163" y="636588"/>
          <p14:tracePt t="29562" x="6338888" y="636588"/>
          <p14:tracePt t="29567" x="6296025" y="636588"/>
          <p14:tracePt t="29571" x="6253163" y="636588"/>
          <p14:tracePt t="29574" x="6210300" y="636588"/>
          <p14:tracePt t="29576" x="6167438" y="636588"/>
          <p14:tracePt t="29580" x="6116638" y="636588"/>
          <p14:tracePt t="29588" x="6075363" y="636588"/>
          <p14:tracePt t="29591" x="6040438" y="636588"/>
          <p14:tracePt t="29592" x="6015038" y="636588"/>
          <p14:tracePt t="29596" x="5981700" y="636588"/>
          <p14:tracePt t="29600" x="5938838" y="636588"/>
          <p14:tracePt t="29607" x="5895975" y="636588"/>
          <p14:tracePt t="29608" x="5862638" y="636588"/>
          <p14:tracePt t="29612" x="5827713" y="636588"/>
          <p14:tracePt t="29616" x="5802313" y="636588"/>
          <p14:tracePt t="29622" x="5768975" y="636588"/>
          <p14:tracePt t="29626" x="5735638" y="636588"/>
          <p14:tracePt t="29628" x="5700713" y="636588"/>
          <p14:tracePt t="29632" x="5675313" y="636588"/>
          <p14:tracePt t="29639" x="5641975" y="636588"/>
          <p14:tracePt t="29641" x="5607050" y="636588"/>
          <p14:tracePt t="29644" x="5573713" y="636588"/>
          <p14:tracePt t="29648" x="5548313" y="636588"/>
          <p14:tracePt t="29655" x="5505450" y="636588"/>
          <p14:tracePt t="29658" x="5472113" y="636588"/>
          <p14:tracePt t="29660" x="5429250" y="636588"/>
          <p14:tracePt t="29664" x="5394325" y="636588"/>
          <p14:tracePt t="29673" x="5353050" y="636588"/>
          <p14:tracePt t="29674" x="5318125" y="646113"/>
          <p14:tracePt t="29676" x="5284788" y="654050"/>
          <p14:tracePt t="29680" x="5241925" y="654050"/>
          <p14:tracePt t="29689" x="5199063" y="663575"/>
          <p14:tracePt t="29691" x="5148263" y="671513"/>
          <p14:tracePt t="29692" x="5106988" y="679450"/>
          <p14:tracePt t="29696" x="5064125" y="688975"/>
          <p14:tracePt t="29701" x="5029200" y="696913"/>
          <p14:tracePt t="29705" x="4995863" y="704850"/>
          <p14:tracePt t="29708" x="4962525" y="714375"/>
          <p14:tracePt t="29712" x="4927600" y="722313"/>
          <p14:tracePt t="29721" x="4894263" y="730250"/>
          <p14:tracePt t="29728" x="4808538" y="755650"/>
          <p14:tracePt t="29732" x="4783138" y="765175"/>
          <p14:tracePt t="29738" x="4749800" y="773113"/>
          <p14:tracePt t="29741" x="4724400" y="781050"/>
          <p14:tracePt t="29744" x="4714875" y="790575"/>
          <p14:tracePt t="29746" x="4699000" y="798513"/>
          <p14:tracePt t="29751" x="4681538" y="798513"/>
          <p14:tracePt t="29756" x="4681538" y="808038"/>
          <p14:tracePt t="29759" x="4664075" y="823913"/>
          <p14:tracePt t="29768" x="4638675" y="841375"/>
          <p14:tracePt t="29774" x="4630738" y="841375"/>
          <p14:tracePt t="29778" x="4613275" y="849313"/>
          <p14:tracePt t="29782" x="4605338" y="858838"/>
          <p14:tracePt t="29788" x="4595813" y="866775"/>
          <p14:tracePt t="29791" x="4579938" y="884238"/>
          <p14:tracePt t="29794" x="4570413" y="892175"/>
          <p14:tracePt t="29798" x="4562475" y="900113"/>
          <p14:tracePt t="29805" x="4562475" y="909638"/>
          <p14:tracePt t="29808" x="4545013" y="917575"/>
          <p14:tracePt t="29810" x="4529138" y="935038"/>
          <p14:tracePt t="29814" x="4511675" y="952500"/>
          <p14:tracePt t="29820" x="4503738" y="968375"/>
          <p14:tracePt t="29823" x="4494213" y="977900"/>
          <p14:tracePt t="29830" x="4486275" y="993775"/>
          <p14:tracePt t="29838" x="4476750" y="1011238"/>
          <p14:tracePt t="29840" x="4468813" y="1019175"/>
          <p14:tracePt t="29842" x="4460875" y="1036638"/>
          <p14:tracePt t="29846" x="4451350" y="1054100"/>
          <p14:tracePt t="29851" x="4451350" y="1062038"/>
          <p14:tracePt t="29856" x="4443413" y="1069975"/>
          <p14:tracePt t="29858" x="4435475" y="1087438"/>
          <p14:tracePt t="29862" x="4435475" y="1096963"/>
          <p14:tracePt t="29867" x="4418013" y="1112838"/>
          <p14:tracePt t="29874" x="4400550" y="1138238"/>
          <p14:tracePt t="29878" x="4392613" y="1155700"/>
          <p14:tracePt t="29882" x="4384675" y="1163638"/>
          <p14:tracePt t="29890" x="4367213" y="1206500"/>
          <p14:tracePt t="29894" x="4359275" y="1223963"/>
          <p14:tracePt t="29898" x="4349750" y="1223963"/>
          <p14:tracePt t="29904" x="4341813" y="1241425"/>
          <p14:tracePt t="29908" x="4332288" y="1257300"/>
          <p14:tracePt t="29910" x="4324350" y="1266825"/>
          <p14:tracePt t="29914" x="4324350" y="1282700"/>
          <p14:tracePt t="29920" x="4324350" y="1300163"/>
          <p14:tracePt t="29924" x="4306888" y="1333500"/>
          <p14:tracePt t="29928" x="4298950" y="1360488"/>
          <p14:tracePt t="29932" x="4298950" y="1368425"/>
          <p14:tracePt t="29938" x="4298950" y="1385888"/>
          <p14:tracePt t="29941" x="4291013" y="1401763"/>
          <p14:tracePt t="29944" x="4291013" y="1411288"/>
          <p14:tracePt t="29948" x="4291013" y="1419225"/>
          <p14:tracePt t="29953" x="4281488" y="1436688"/>
          <p14:tracePt t="29958" x="4281488" y="1444625"/>
          <p14:tracePt t="29960" x="4273550" y="1462088"/>
          <p14:tracePt t="29964" x="4273550" y="1470025"/>
          <p14:tracePt t="29971" x="4273550" y="1477963"/>
          <p14:tracePt t="29974" x="4273550" y="1487488"/>
          <p14:tracePt t="29976" x="4273550" y="1495425"/>
          <p14:tracePt t="29980" x="4273550" y="1512888"/>
          <p14:tracePt t="29989" x="4273550" y="1530350"/>
          <p14:tracePt t="29990" x="4273550" y="1538288"/>
          <p14:tracePt t="29992" x="4273550" y="1555750"/>
          <p14:tracePt t="29996" x="4273550" y="1563688"/>
          <p14:tracePt t="30001" x="4273550" y="1581150"/>
          <p14:tracePt t="30007" x="4273550" y="1597025"/>
          <p14:tracePt t="30010" x="4273550" y="1614488"/>
          <p14:tracePt t="30012" x="4273550" y="1631950"/>
          <p14:tracePt t="30018" x="4273550" y="1657350"/>
          <p14:tracePt t="30020" x="4273550" y="1665288"/>
          <p14:tracePt t="30026" x="4273550" y="1674813"/>
          <p14:tracePt t="30028" x="4273550" y="1690688"/>
          <p14:tracePt t="30032" x="4273550" y="1716088"/>
          <p14:tracePt t="30041" x="4273550" y="1733550"/>
          <p14:tracePt t="30042" x="4281488" y="1741488"/>
          <p14:tracePt t="30044" x="4291013" y="1766888"/>
          <p14:tracePt t="30048" x="4298950" y="1793875"/>
          <p14:tracePt t="30058" x="4306888" y="1809750"/>
          <p14:tracePt t="30060" x="4316413" y="1860550"/>
          <p14:tracePt t="30064" x="4324350" y="1878013"/>
          <p14:tracePt t="30071" x="4332288" y="1895475"/>
          <p14:tracePt t="30074" x="4341813" y="1911350"/>
          <p14:tracePt t="30076" x="4349750" y="1928813"/>
          <p14:tracePt t="30080" x="4359275" y="1946275"/>
          <p14:tracePt t="30089" x="4384675" y="1963738"/>
          <p14:tracePt t="30091" x="4392613" y="1979613"/>
          <p14:tracePt t="30092" x="4410075" y="1989138"/>
          <p14:tracePt t="30096" x="4425950" y="2005013"/>
          <p14:tracePt t="30101" x="4443413" y="2014538"/>
          <p14:tracePt t="30108" x="4451350" y="2022475"/>
          <p14:tracePt t="30109" x="4476750" y="2039938"/>
          <p14:tracePt t="30110" x="4494213" y="2047875"/>
          <p14:tracePt t="30114" x="4519613" y="2065338"/>
          <p14:tracePt t="30121" x="4537075" y="2073275"/>
          <p14:tracePt t="30123" x="4562475" y="2090738"/>
          <p14:tracePt t="30127" x="4587875" y="2116138"/>
          <p14:tracePt t="30130" x="4605338" y="2133600"/>
          <p14:tracePt t="30138" x="4621213" y="2141538"/>
          <p14:tracePt t="30140" x="4646613" y="2149475"/>
          <p14:tracePt t="30142" x="4673600" y="2159000"/>
          <p14:tracePt t="30146" x="4689475" y="2174875"/>
          <p14:tracePt t="30153" x="4706938" y="2192338"/>
          <p14:tracePt t="30155" x="4724400" y="2200275"/>
          <p14:tracePt t="30158" x="4740275" y="2217738"/>
          <p14:tracePt t="30167" x="4757738" y="2227263"/>
          <p14:tracePt t="30171" x="4783138" y="2235200"/>
          <p14:tracePt t="30174" x="4808538" y="2243138"/>
          <p14:tracePt t="30176" x="4826000" y="2268538"/>
          <p14:tracePt t="30179" x="4851400" y="2286000"/>
          <p14:tracePt t="30182" x="4876800" y="2303463"/>
          <p14:tracePt t="30188" x="4902200" y="2311400"/>
          <p14:tracePt t="30190" x="4935538" y="2328863"/>
          <p14:tracePt t="30194" x="4962525" y="2344738"/>
          <p14:tracePt t="30198" x="4978400" y="2354263"/>
          <p14:tracePt t="30203" x="5003800" y="2362200"/>
          <p14:tracePt t="30208" x="5038725" y="2362200"/>
          <p14:tracePt t="30210" x="5064125" y="2371725"/>
          <p14:tracePt t="30214" x="5080000" y="2371725"/>
          <p14:tracePt t="30221" x="5114925" y="2379663"/>
          <p14:tracePt t="30224" x="5140325" y="2387600"/>
          <p14:tracePt t="30226" x="5173663" y="2397125"/>
          <p14:tracePt t="30230" x="5199063" y="2413000"/>
          <p14:tracePt t="30238" x="5216525" y="2422525"/>
          <p14:tracePt t="30240" x="5241925" y="2430463"/>
          <p14:tracePt t="30242" x="5259388" y="2430463"/>
          <p14:tracePt t="30246" x="5276850" y="2438400"/>
          <p14:tracePt t="30253" x="5302250" y="2447925"/>
          <p14:tracePt t="30255" x="5327650" y="2463800"/>
          <p14:tracePt t="30258" x="5353050" y="2473325"/>
          <p14:tracePt t="30262" x="5386388" y="2489200"/>
          <p14:tracePt t="30268" x="5403850" y="2489200"/>
          <p14:tracePt t="30272" x="5437188" y="2498725"/>
          <p14:tracePt t="30274" x="5472113" y="2506663"/>
          <p14:tracePt t="30278" x="5505450" y="2516188"/>
          <p14:tracePt t="30280" x="5530850" y="2524125"/>
          <p14:tracePt t="30289" x="5548313" y="2524125"/>
          <p14:tracePt t="30290" x="5581650" y="2532063"/>
          <p14:tracePt t="30294" x="5616575" y="2532063"/>
          <p14:tracePt t="30296" x="5657850" y="2541588"/>
          <p14:tracePt t="30303" x="5692775" y="2541588"/>
          <p14:tracePt t="30305" x="5735638" y="2549525"/>
          <p14:tracePt t="30309" x="5776913" y="2557463"/>
          <p14:tracePt t="30312" x="5811838" y="2566988"/>
          <p14:tracePt t="30318" x="5853113" y="2566988"/>
          <p14:tracePt t="30322" x="5888038" y="2566988"/>
          <p14:tracePt t="30324" x="5921375" y="2566988"/>
          <p14:tracePt t="30328" x="5956300" y="2566988"/>
          <p14:tracePt t="30332" x="5981700" y="2566988"/>
          <p14:tracePt t="30339" x="6015038" y="2566988"/>
          <p14:tracePt t="30342" x="6040438" y="2574925"/>
          <p14:tracePt t="30344" x="6065838" y="2582863"/>
          <p14:tracePt t="30348" x="6083300" y="2582863"/>
          <p14:tracePt t="30353" x="6126163" y="2582863"/>
          <p14:tracePt t="30357" x="6159500" y="2582863"/>
          <p14:tracePt t="30360" x="6184900" y="2592388"/>
          <p14:tracePt t="30364" x="6202363" y="2592388"/>
          <p14:tracePt t="30371" x="6227763" y="2592388"/>
          <p14:tracePt t="30373" x="6253163" y="2592388"/>
          <p14:tracePt t="30376" x="6286500" y="2592388"/>
          <p14:tracePt t="30380" x="6311900" y="2600325"/>
          <p14:tracePt t="30391" x="6364288" y="2617788"/>
          <p14:tracePt t="30392" x="6380163" y="2617788"/>
          <p14:tracePt t="30396" x="6415088" y="2625725"/>
          <p14:tracePt t="30403" x="6440488" y="2633663"/>
          <p14:tracePt t="30408" x="6491288" y="2633663"/>
          <p14:tracePt t="30412" x="6516688" y="2643188"/>
          <p14:tracePt t="30418" x="6550025" y="2651125"/>
          <p14:tracePt t="30422" x="6575425" y="2651125"/>
          <p14:tracePt t="30424" x="6592888" y="2651125"/>
          <p14:tracePt t="30428" x="6626225" y="2651125"/>
          <p14:tracePt t="30432" x="6661150" y="2651125"/>
          <p14:tracePt t="30440" x="6694488" y="2651125"/>
          <p14:tracePt t="30441" x="6711950" y="2651125"/>
          <p14:tracePt t="30444" x="6737350" y="2651125"/>
          <p14:tracePt t="30448" x="6762750" y="2651125"/>
          <p14:tracePt t="30453" x="6780213" y="2651125"/>
          <p14:tracePt t="30457" x="6813550" y="2651125"/>
          <p14:tracePt t="30458" x="6838950" y="2651125"/>
          <p14:tracePt t="30462" x="6856413" y="2651125"/>
          <p14:tracePt t="30468" x="6873875" y="2651125"/>
          <p14:tracePt t="30472" x="6889750" y="2651125"/>
          <p14:tracePt t="30474" x="6899275" y="2651125"/>
          <p14:tracePt t="30478" x="6915150" y="2651125"/>
          <p14:tracePt t="30482" x="6932613" y="2651125"/>
          <p14:tracePt t="30489" x="6958013" y="2651125"/>
          <p14:tracePt t="30490" x="6983413" y="2651125"/>
          <p14:tracePt t="30494" x="7000875" y="2651125"/>
          <p14:tracePt t="30498" x="7026275" y="2651125"/>
          <p14:tracePt t="30503" x="7051675" y="2651125"/>
          <p14:tracePt t="30507" x="7069138" y="2651125"/>
          <p14:tracePt t="30510" x="7094538" y="2651125"/>
          <p14:tracePt t="30514" x="7127875" y="2651125"/>
          <p14:tracePt t="30520" x="7153275" y="2651125"/>
          <p14:tracePt t="30523" x="7178675" y="2651125"/>
          <p14:tracePt t="30526" x="7213600" y="2651125"/>
          <p14:tracePt t="30530" x="7239000" y="2651125"/>
          <p14:tracePt t="30538" x="7264400" y="2651125"/>
          <p14:tracePt t="30539" x="7289800" y="2651125"/>
          <p14:tracePt t="30542" x="7332663" y="2651125"/>
          <p14:tracePt t="30546" x="7366000" y="2651125"/>
          <p14:tracePt t="30553" x="7400925" y="2651125"/>
          <p14:tracePt t="30557" x="7426325" y="2651125"/>
          <p14:tracePt t="30558" x="7459663" y="2651125"/>
          <p14:tracePt t="30562" x="7493000" y="2651125"/>
          <p14:tracePt t="30568" x="7527925" y="2651125"/>
          <p14:tracePt t="30573" x="7553325" y="2643188"/>
          <p14:tracePt t="30575" x="7586663" y="2633663"/>
          <p14:tracePt t="30578" x="7612063" y="2625725"/>
          <p14:tracePt t="30582" x="7637463" y="2617788"/>
          <p14:tracePt t="30589" x="7662863" y="2608263"/>
          <p14:tracePt t="30590" x="7680325" y="2608263"/>
          <p14:tracePt t="30594" x="7705725" y="2592388"/>
          <p14:tracePt t="30598" x="7731125" y="2582863"/>
          <p14:tracePt t="30603" x="7756525" y="2574925"/>
          <p14:tracePt t="30608" x="7766050" y="2566988"/>
          <p14:tracePt t="30610" x="7781925" y="2566988"/>
          <p14:tracePt t="30614" x="7799388" y="2557463"/>
          <p14:tracePt t="30620" x="7816850" y="2549525"/>
          <p14:tracePt t="30623" x="7832725" y="2541588"/>
          <p14:tracePt t="30627" x="7850188" y="2532063"/>
          <p14:tracePt t="30630" x="7867650" y="2524125"/>
          <p14:tracePt t="30638" x="7900988" y="2506663"/>
          <p14:tracePt t="30640" x="7926388" y="2489200"/>
          <p14:tracePt t="30644" x="7943850" y="2481263"/>
          <p14:tracePt t="30648" x="7951788" y="2455863"/>
          <p14:tracePt t="30653" x="7969250" y="2438400"/>
          <p14:tracePt t="30657" x="7986713" y="2430463"/>
          <p14:tracePt t="30660" x="8004175" y="2430463"/>
          <p14:tracePt t="30664" x="8020050" y="2413000"/>
          <p14:tracePt t="30670" x="8037513" y="2387600"/>
          <p14:tracePt t="30675" x="8054975" y="2371725"/>
          <p14:tracePt t="30676" x="8070850" y="2354263"/>
          <p14:tracePt t="30680" x="8088313" y="2336800"/>
          <p14:tracePt t="30689" x="8096250" y="2319338"/>
          <p14:tracePt t="30692" x="8096250" y="2303463"/>
          <p14:tracePt t="30696" x="8105775" y="2286000"/>
          <p14:tracePt t="30702" x="8121650" y="2278063"/>
          <p14:tracePt t="30708" x="8139113" y="2252663"/>
          <p14:tracePt t="30712" x="8147050" y="2235200"/>
          <p14:tracePt t="30718" x="8156575" y="2217738"/>
          <p14:tracePt t="30723" x="8164513" y="2209800"/>
          <p14:tracePt t="30726" x="8174038" y="2192338"/>
          <p14:tracePt t="30730" x="8181975" y="2174875"/>
          <p14:tracePt t="30732" x="8189913" y="2159000"/>
          <p14:tracePt t="30740" x="8199438" y="2149475"/>
          <p14:tracePt t="30741" x="8199438" y="2141538"/>
          <p14:tracePt t="30744" x="8207375" y="2133600"/>
          <p14:tracePt t="30748" x="8215313" y="2124075"/>
          <p14:tracePt t="30757" x="8224838" y="2108200"/>
          <p14:tracePt t="30760" x="8232775" y="2090738"/>
          <p14:tracePt t="30770" x="8232775" y="2082800"/>
          <p14:tracePt t="30773" x="8240713" y="2065338"/>
          <p14:tracePt t="30776" x="8240713" y="2047875"/>
          <p14:tracePt t="30780" x="8240713" y="2039938"/>
          <p14:tracePt t="30790" x="8240713" y="2014538"/>
          <p14:tracePt t="30792" x="8250238" y="1989138"/>
          <p14:tracePt t="30796" x="8250238" y="1971675"/>
          <p14:tracePt t="30802" x="8258175" y="1946275"/>
          <p14:tracePt t="30807" x="8258175" y="1920875"/>
          <p14:tracePt t="30808" x="8258175" y="1903413"/>
          <p14:tracePt t="30812" x="8258175" y="1885950"/>
          <p14:tracePt t="30814" x="8258175" y="1852613"/>
          <p14:tracePt t="30820" x="8266113" y="1827213"/>
          <p14:tracePt t="30823" x="8266113" y="1819275"/>
          <p14:tracePt t="30826" x="8266113" y="1793875"/>
          <p14:tracePt t="30830" x="8266113" y="1776413"/>
          <p14:tracePt t="30838" x="8266113" y="1751013"/>
          <p14:tracePt t="30839" x="8266113" y="1716088"/>
          <p14:tracePt t="30842" x="8266113" y="1690688"/>
          <p14:tracePt t="30846" x="8266113" y="1665288"/>
          <p14:tracePt t="30852" x="8266113" y="1639888"/>
          <p14:tracePt t="30856" x="8266113" y="1614488"/>
          <p14:tracePt t="30858" x="8266113" y="1589088"/>
          <p14:tracePt t="30862" x="8266113" y="1563688"/>
          <p14:tracePt t="30868" x="8266113" y="1530350"/>
          <p14:tracePt t="30870" x="8266113" y="1495425"/>
          <p14:tracePt t="30874" x="8266113" y="1477963"/>
          <p14:tracePt t="30878" x="8266113" y="1444625"/>
          <p14:tracePt t="30882" x="8266113" y="1411288"/>
          <p14:tracePt t="30889" x="8266113" y="1385888"/>
          <p14:tracePt t="30891" x="8266113" y="1350963"/>
          <p14:tracePt t="30894" x="8266113" y="1308100"/>
          <p14:tracePt t="30898" x="8258175" y="1257300"/>
          <p14:tracePt t="30903" x="8250238" y="1216025"/>
          <p14:tracePt t="30906" x="8240713" y="1155700"/>
          <p14:tracePt t="30910" x="8232775" y="1104900"/>
          <p14:tracePt t="30914" x="8224838" y="1062038"/>
          <p14:tracePt t="30920" x="8199438" y="1011238"/>
          <p14:tracePt t="30923" x="8181975" y="968375"/>
          <p14:tracePt t="30927" x="8174038" y="942975"/>
          <p14:tracePt t="30930" x="8174038" y="925513"/>
          <p14:tracePt t="30938" x="8164513" y="909638"/>
          <p14:tracePt t="30940" x="8139113" y="874713"/>
          <p14:tracePt t="30942" x="8113713" y="849313"/>
          <p14:tracePt t="30946" x="8105775" y="833438"/>
          <p14:tracePt t="30953" x="8088313" y="798513"/>
          <p14:tracePt t="30956" x="8070850" y="765175"/>
          <p14:tracePt t="30958" x="8045450" y="722313"/>
          <p14:tracePt t="30962" x="8020050" y="704850"/>
          <p14:tracePt t="30971" x="8004175" y="671513"/>
          <p14:tracePt t="30974" x="7994650" y="671513"/>
          <p14:tracePt t="30978" x="7969250" y="663575"/>
          <p14:tracePt t="30982" x="7951788" y="654050"/>
          <p14:tracePt t="30989" x="7926388" y="628650"/>
          <p14:tracePt t="30990" x="7918450" y="628650"/>
          <p14:tracePt t="30992" x="7900988" y="611188"/>
          <p14:tracePt t="30996" x="7893050" y="611188"/>
          <p14:tracePt t="31003" x="7875588" y="595313"/>
          <p14:tracePt t="31006" x="7832725" y="569913"/>
          <p14:tracePt t="31008" x="7791450" y="560388"/>
          <p14:tracePt t="31012" x="7740650" y="544513"/>
          <p14:tracePt t="31021" x="7646988" y="519113"/>
          <p14:tracePt t="31035" x="7535863" y="492125"/>
          <p14:tracePt t="31040" x="7502525" y="492125"/>
          <p14:tracePt t="31041" x="7477125" y="492125"/>
          <p14:tracePt t="31044" x="7442200" y="484188"/>
          <p14:tracePt t="31048" x="7416800" y="484188"/>
          <p14:tracePt t="31053" x="7391400" y="484188"/>
          <p14:tracePt t="31058" x="7366000" y="484188"/>
          <p14:tracePt t="31060" x="7348538" y="484188"/>
          <p14:tracePt t="31064" x="7323138" y="484188"/>
          <p14:tracePt t="31070" x="7323138" y="476250"/>
          <p14:tracePt t="31074" x="7315200" y="476250"/>
          <p14:tracePt t="31076" x="7307263" y="476250"/>
          <p14:tracePt t="31080" x="7289800" y="476250"/>
          <p14:tracePt t="31090" x="7264400" y="466725"/>
          <p14:tracePt t="31092" x="7256463" y="466725"/>
          <p14:tracePt t="31096" x="7246938" y="466725"/>
          <p14:tracePt t="31102" x="7221538" y="466725"/>
          <p14:tracePt t="31105" x="7196138" y="466725"/>
          <p14:tracePt t="31108" x="7178675" y="466725"/>
          <p14:tracePt t="31112" x="7137400" y="466725"/>
          <p14:tracePt t="31123" x="7008813" y="466725"/>
          <p14:tracePt t="31128" x="6975475" y="466725"/>
          <p14:tracePt t="31133" x="6915150" y="466725"/>
          <p14:tracePt t="31139" x="6873875" y="466725"/>
          <p14:tracePt t="31140" x="6823075" y="466725"/>
          <p14:tracePt t="31144" x="6780213" y="466725"/>
          <p14:tracePt t="31148" x="6737350" y="466725"/>
          <p14:tracePt t="31153" x="6678613" y="476250"/>
          <p14:tracePt t="31156" x="6618288" y="492125"/>
          <p14:tracePt t="31160" x="6559550" y="501650"/>
          <p14:tracePt t="31172" x="6380163" y="527050"/>
          <p14:tracePt t="31174" x="6329363" y="534988"/>
          <p14:tracePt t="31178" x="6286500" y="544513"/>
          <p14:tracePt t="31183" x="6253163" y="569913"/>
          <p14:tracePt t="31189" x="6202363" y="585788"/>
          <p14:tracePt t="31190" x="6167438" y="595313"/>
          <p14:tracePt t="31194" x="6134100" y="611188"/>
          <p14:tracePt t="31198" x="6100763" y="628650"/>
          <p14:tracePt t="31203" x="6075363" y="636588"/>
          <p14:tracePt t="31206" x="6040438" y="654050"/>
          <p14:tracePt t="31210" x="6007100" y="663575"/>
          <p14:tracePt t="31214" x="5989638" y="671513"/>
          <p14:tracePt t="31220" x="5964238" y="688975"/>
          <p14:tracePt t="31223" x="5930900" y="688975"/>
          <p14:tracePt t="31226" x="5895975" y="714375"/>
          <p14:tracePt t="31230" x="5870575" y="714375"/>
          <p14:tracePt t="31238" x="5845175" y="722313"/>
          <p14:tracePt t="31240" x="5811838" y="739775"/>
          <p14:tracePt t="31242" x="5776913" y="755650"/>
          <p14:tracePt t="31246" x="5743575" y="773113"/>
          <p14:tracePt t="31253" x="5708650" y="798513"/>
          <p14:tracePt t="31256" x="5675313" y="815975"/>
          <p14:tracePt t="31258" x="5641975" y="833438"/>
          <p14:tracePt t="31262" x="5607050" y="841375"/>
          <p14:tracePt t="31270" x="5573713" y="858838"/>
          <p14:tracePt t="31272" x="5538788" y="874713"/>
          <p14:tracePt t="31274" x="5497513" y="900113"/>
          <p14:tracePt t="31278" x="5462588" y="917575"/>
          <p14:tracePt t="31283" x="5429250" y="942975"/>
          <p14:tracePt t="31289" x="5394325" y="977900"/>
          <p14:tracePt t="31291" x="5353050" y="1003300"/>
          <p14:tracePt t="31294" x="5327650" y="1028700"/>
          <p14:tracePt t="31298" x="5292725" y="1044575"/>
          <p14:tracePt t="31304" x="5259388" y="1062038"/>
          <p14:tracePt t="31306" x="5233988" y="1087438"/>
          <p14:tracePt t="31310" x="5208588" y="1104900"/>
          <p14:tracePt t="31314" x="5191125" y="1122363"/>
          <p14:tracePt t="31320" x="5165725" y="1130300"/>
          <p14:tracePt t="31323" x="5140325" y="1155700"/>
          <p14:tracePt t="31326" x="5122863" y="1173163"/>
          <p14:tracePt t="31330" x="5106988" y="1189038"/>
          <p14:tracePt t="31338" x="5097463" y="1206500"/>
          <p14:tracePt t="31342" x="5089525" y="1216025"/>
          <p14:tracePt t="31346" x="5080000" y="1231900"/>
          <p14:tracePt t="31353" x="5072063" y="1241425"/>
          <p14:tracePt t="31356" x="5064125" y="1266825"/>
          <p14:tracePt t="31360" x="5054600" y="1282700"/>
          <p14:tracePt t="31364" x="5054600" y="1292225"/>
          <p14:tracePt t="31373" x="5046663" y="1325563"/>
          <p14:tracePt t="31376" x="5038725" y="1333500"/>
          <p14:tracePt t="31380" x="5029200" y="1350963"/>
          <p14:tracePt t="31388" x="5021263" y="1376363"/>
          <p14:tracePt t="31389" x="5013325" y="1385888"/>
          <p14:tracePt t="31392" x="5013325" y="1393825"/>
          <p14:tracePt t="31396" x="5013325" y="1419225"/>
          <p14:tracePt t="31402" x="5003800" y="1427163"/>
          <p14:tracePt t="31406" x="5003800" y="1436688"/>
          <p14:tracePt t="31408" x="5003800" y="1452563"/>
          <p14:tracePt t="31412" x="5003800" y="1462088"/>
          <p14:tracePt t="31423" x="4995863" y="1512888"/>
          <p14:tracePt t="31424" x="4995863" y="1520825"/>
          <p14:tracePt t="31433" x="4995863" y="1546225"/>
          <p14:tracePt t="31438" x="4995863" y="1555750"/>
          <p14:tracePt t="31440" x="4987925" y="1581150"/>
          <p14:tracePt t="31444" x="4987925" y="1606550"/>
          <p14:tracePt t="31448" x="4987925" y="1622425"/>
          <p14:tracePt t="31453" x="4987925" y="1649413"/>
          <p14:tracePt t="31456" x="4987925" y="1682750"/>
          <p14:tracePt t="31460" x="4987925" y="1708150"/>
          <p14:tracePt t="31465" x="4987925" y="1725613"/>
          <p14:tracePt t="31468" x="4987925" y="1751013"/>
          <p14:tracePt t="31473" x="4987925" y="1776413"/>
          <p14:tracePt t="31476" x="4987925" y="1784350"/>
          <p14:tracePt t="31480" x="4987925" y="1801813"/>
          <p14:tracePt t="31489" x="4987925" y="1835150"/>
          <p14:tracePt t="31492" x="4987925" y="1860550"/>
          <p14:tracePt t="31496" x="4987925" y="1878013"/>
          <p14:tracePt t="31502" x="4987925" y="1903413"/>
          <p14:tracePt t="31505" x="4987925" y="1928813"/>
          <p14:tracePt t="31512" x="4987925" y="1938338"/>
          <p14:tracePt t="31520" x="4987925" y="1963738"/>
          <p14:tracePt t="31522" x="4987925" y="1979613"/>
          <p14:tracePt t="31524" x="4987925" y="1989138"/>
          <p14:tracePt t="31528" x="4987925" y="2014538"/>
          <p14:tracePt t="31530" x="4987925" y="2022475"/>
          <p14:tracePt t="31538" x="4987925" y="2039938"/>
          <p14:tracePt t="31539" x="4987925" y="2055813"/>
          <p14:tracePt t="31542" x="4987925" y="2073275"/>
          <p14:tracePt t="31546" x="5003800" y="2098675"/>
          <p14:tracePt t="31552" x="5013325" y="2116138"/>
          <p14:tracePt t="31555" x="5013325" y="2133600"/>
          <p14:tracePt t="31558" x="5013325" y="2149475"/>
          <p14:tracePt t="31571" x="5038725" y="2192338"/>
          <p14:tracePt t="31574" x="5046663" y="2217738"/>
          <p14:tracePt t="31578" x="5054600" y="2227263"/>
          <p14:tracePt t="31585" x="5064125" y="2243138"/>
          <p14:tracePt t="31588" x="5072063" y="2260600"/>
          <p14:tracePt t="31594" x="5080000" y="2268538"/>
          <p14:tracePt t="31599" x="5089525" y="2286000"/>
          <p14:tracePt t="31603" x="5106988" y="2293938"/>
          <p14:tracePt t="31608" x="5106988" y="2311400"/>
          <p14:tracePt t="31610" x="5122863" y="2319338"/>
          <p14:tracePt t="31614" x="5140325" y="2336800"/>
          <p14:tracePt t="31619" x="5148263" y="2354263"/>
          <p14:tracePt t="31623" x="5157788" y="2354263"/>
          <p14:tracePt t="31626" x="5157788" y="2362200"/>
          <p14:tracePt t="31638" x="5173663" y="2379663"/>
          <p14:tracePt t="31640" x="5183188" y="2379663"/>
          <p14:tracePt t="31646" x="5183188" y="2387600"/>
          <p14:tracePt t="31652" x="5199063" y="2405063"/>
          <p14:tracePt t="31657" x="5208588" y="2413000"/>
          <p14:tracePt t="31658" x="5208588" y="2422525"/>
          <p14:tracePt t="31662" x="5224463" y="2430463"/>
          <p14:tracePt t="31671" x="5241925" y="2438400"/>
          <p14:tracePt t="31674" x="5249863" y="2447925"/>
          <p14:tracePt t="31678" x="5267325" y="2455863"/>
          <p14:tracePt t="31685" x="5284788" y="2473325"/>
          <p14:tracePt t="31689" x="5302250" y="2481263"/>
          <p14:tracePt t="31690" x="5310188" y="2489200"/>
          <p14:tracePt t="31694" x="5327650" y="2498725"/>
          <p14:tracePt t="31699" x="5343525" y="2498725"/>
          <p14:tracePt t="31706" x="5360988" y="2498725"/>
          <p14:tracePt t="31708" x="5394325" y="2532063"/>
          <p14:tracePt t="31712" x="5421313" y="2541588"/>
          <p14:tracePt t="31726" x="5454650" y="2557463"/>
          <p14:tracePt t="31728" x="5480050" y="2557463"/>
          <p14:tracePt t="31729" x="5505450" y="2557463"/>
          <p14:tracePt t="31738" x="5513388" y="2566988"/>
          <p14:tracePt t="31741" x="5556250" y="2574925"/>
          <p14:tracePt t="31745" x="5565775" y="2574925"/>
          <p14:tracePt t="31749" x="5581650" y="2574925"/>
          <p14:tracePt t="31755" x="5591175" y="2574925"/>
          <p14:tracePt t="31757" x="5607050" y="2574925"/>
          <p14:tracePt t="31760" x="5632450" y="2574925"/>
          <p14:tracePt t="31767" x="5649913" y="2574925"/>
          <p14:tracePt t="31769" x="5675313" y="2582863"/>
          <p14:tracePt t="31772" x="5700713" y="2582863"/>
          <p14:tracePt t="31776" x="5726113" y="2582863"/>
          <p14:tracePt t="31780" x="5751513" y="2582863"/>
          <p14:tracePt t="31788" x="5786438" y="2592388"/>
          <p14:tracePt t="31789" x="5819775" y="2592388"/>
          <p14:tracePt t="31792" x="5862638" y="2592388"/>
          <p14:tracePt t="31796" x="5888038" y="2592388"/>
          <p14:tracePt t="31802" x="5913438" y="2592388"/>
          <p14:tracePt t="31805" x="5938838" y="2592388"/>
          <p14:tracePt t="31808" x="5956300" y="2592388"/>
          <p14:tracePt t="31812" x="5981700" y="2592388"/>
          <p14:tracePt t="31820" x="6007100" y="2592388"/>
          <p14:tracePt t="31822" x="6015038" y="2592388"/>
          <p14:tracePt t="31824" x="6024563" y="2592388"/>
          <p14:tracePt t="31828" x="6032500" y="2592388"/>
          <p14:tracePt t="31840" x="6032500" y="2600325"/>
          <p14:tracePt t="31942" x="6032500" y="2608263"/>
          <p14:tracePt t="31958" x="6032500" y="2617788"/>
          <p14:tracePt t="31962" x="6032500" y="2625725"/>
          <p14:tracePt t="31972" x="6024563" y="2633663"/>
          <p14:tracePt t="31974" x="6024563" y="2643188"/>
          <p14:tracePt t="31986" x="6007100" y="2651125"/>
          <p14:tracePt t="31989" x="5997575" y="2668588"/>
          <p14:tracePt t="31991" x="5981700" y="2686050"/>
          <p14:tracePt t="31994" x="5972175" y="2701925"/>
          <p14:tracePt t="31999" x="5964238" y="2711450"/>
          <p14:tracePt t="32004" x="5946775" y="2727325"/>
          <p14:tracePt t="32007" x="5938838" y="2744788"/>
          <p14:tracePt t="32010" x="5913438" y="2770188"/>
          <p14:tracePt t="32022" x="5888038" y="2795588"/>
          <p14:tracePt t="32025" x="5870575" y="2813050"/>
          <p14:tracePt t="32026" x="5862638" y="2838450"/>
          <p14:tracePt t="32030" x="5853113" y="2863850"/>
          <p14:tracePt t="32041" x="5837238" y="2940050"/>
          <p14:tracePt t="32046" x="5827713" y="2974975"/>
          <p14:tracePt t="32052" x="5819775" y="3008313"/>
          <p14:tracePt t="32055" x="5811838" y="3041650"/>
          <p14:tracePt t="32058" x="5794375" y="3084513"/>
          <p14:tracePt t="32062" x="5776913" y="3127375"/>
          <p14:tracePt t="32065" x="5761038" y="3160713"/>
          <p14:tracePt t="32068" x="5743575" y="3186113"/>
          <p14:tracePt t="32073" x="5726113" y="3221038"/>
          <p14:tracePt t="32076" x="5692775" y="3254375"/>
          <p14:tracePt t="32080" x="5675313" y="3289300"/>
          <p14:tracePt t="32090" x="5649913" y="3382963"/>
          <p14:tracePt t="32092" x="5632450" y="3416300"/>
          <p14:tracePt t="32096" x="5616575" y="3449638"/>
          <p14:tracePt t="32102" x="5591175" y="3492500"/>
          <p14:tracePt t="32105" x="5565775" y="3535363"/>
          <p14:tracePt t="32108" x="5548313" y="3568700"/>
          <p14:tracePt t="32112" x="5530850" y="3611563"/>
          <p14:tracePt t="32120" x="5513388" y="3646488"/>
          <p14:tracePt t="32122" x="5497513" y="3679825"/>
          <p14:tracePt t="32124" x="5472113" y="3713163"/>
          <p14:tracePt t="32128" x="5462588" y="3738563"/>
          <p14:tracePt t="32139" x="5446713" y="3763963"/>
          <p14:tracePt t="32141" x="5421313" y="3798888"/>
          <p14:tracePt t="32144" x="5421313" y="3816350"/>
          <p14:tracePt t="32149" x="5411788" y="3841750"/>
          <p14:tracePt t="32154" x="5403850" y="3849688"/>
          <p14:tracePt t="32160" x="5394325" y="3867150"/>
          <p14:tracePt t="32171" x="5386388" y="3883025"/>
          <p14:tracePt t="32173" x="5378450" y="3900488"/>
          <p14:tracePt t="32176" x="5368925" y="3917950"/>
          <p14:tracePt t="32180" x="5368925" y="3935413"/>
          <p14:tracePt t="32186" x="5360988" y="3951288"/>
          <p14:tracePt t="32192" x="5353050" y="3960813"/>
          <p14:tracePt t="32196" x="5353050" y="3976688"/>
          <p14:tracePt t="32202" x="5343525" y="3976688"/>
          <p14:tracePt t="32205" x="5343525" y="3994150"/>
          <p14:tracePt t="32208" x="5335588" y="4002088"/>
          <p14:tracePt t="32212" x="5335588" y="4019550"/>
          <p14:tracePt t="32218" x="5335588" y="4037013"/>
          <p14:tracePt t="32222" x="5327650" y="4044950"/>
          <p14:tracePt t="32224" x="5318125" y="4062413"/>
          <p14:tracePt t="32229" x="5318125" y="4087813"/>
          <p14:tracePt t="32235" x="5310188" y="4105275"/>
          <p14:tracePt t="32239" x="5310188" y="4113213"/>
          <p14:tracePt t="32240" x="5302250" y="4130675"/>
          <p14:tracePt t="32242" x="5292725" y="4146550"/>
          <p14:tracePt t="32246" x="5292725" y="4164013"/>
          <p14:tracePt t="32252" x="5284788" y="4189413"/>
          <p14:tracePt t="32255" x="5284788" y="4214813"/>
          <p14:tracePt t="32258" x="5284788" y="4232275"/>
          <p14:tracePt t="32262" x="5276850" y="4249738"/>
          <p14:tracePt t="32271" x="5267325" y="4275138"/>
          <p14:tracePt t="32275" x="5267325" y="4291013"/>
          <p14:tracePt t="32278" x="5267325" y="4316413"/>
          <p14:tracePt t="32286" x="5267325" y="4333875"/>
          <p14:tracePt t="32289" x="5259388" y="4359275"/>
          <p14:tracePt t="32290" x="5249863" y="4384675"/>
          <p14:tracePt t="32294" x="5249863" y="4394200"/>
          <p14:tracePt t="32299" x="5249863" y="4410075"/>
          <p14:tracePt t="32304" x="5233988" y="4435475"/>
          <p14:tracePt t="32307" x="5224463" y="4452938"/>
          <p14:tracePt t="32310" x="5216525" y="4460875"/>
          <p14:tracePt t="32321" x="5208588" y="4486275"/>
          <p14:tracePt t="32323" x="5208588" y="4513263"/>
          <p14:tracePt t="32326" x="5208588" y="4521200"/>
          <p14:tracePt t="32330" x="5208588" y="4538663"/>
          <p14:tracePt t="32335" x="5199063" y="4564063"/>
          <p14:tracePt t="32338" x="5191125" y="4572000"/>
          <p14:tracePt t="32342" x="5183188" y="4589463"/>
          <p14:tracePt t="32346" x="5183188" y="4605338"/>
          <p14:tracePt t="32352" x="5183188" y="4622800"/>
          <p14:tracePt t="32355" x="5173663" y="4648200"/>
          <p14:tracePt t="32358" x="5165725" y="4665663"/>
          <p14:tracePt t="32362" x="5165725" y="4673600"/>
          <p14:tracePt t="32372" x="5165725" y="4699000"/>
          <p14:tracePt t="32373" x="5157788" y="4716463"/>
          <p14:tracePt t="32374" x="5157788" y="4733925"/>
          <p14:tracePt t="32378" x="5157788" y="4741863"/>
          <p14:tracePt t="32386" x="5148263" y="4749800"/>
          <p14:tracePt t="32389" x="5148263" y="4767263"/>
          <p14:tracePt t="32390" x="5140325" y="4792663"/>
          <p14:tracePt t="32401" x="5140325" y="4810125"/>
          <p14:tracePt t="32405" x="5132388" y="4810125"/>
          <p14:tracePt t="32406" x="5132388" y="4827588"/>
          <p14:tracePt t="32410" x="5132388" y="4835525"/>
          <p14:tracePt t="32519" x="5122863" y="4843463"/>
          <p14:tracePt t="32556" x="5122863" y="4852988"/>
          <p14:tracePt t="32570" x="5114925" y="4852988"/>
          <p14:tracePt t="32572" x="5106988" y="4860925"/>
          <p14:tracePt t="32576" x="5106988" y="4868863"/>
          <p14:tracePt t="32585" x="5089525" y="4878388"/>
          <p14:tracePt t="32589" x="5080000" y="4886325"/>
          <p14:tracePt t="32592" x="5080000" y="4894263"/>
          <p14:tracePt t="32596" x="5072063" y="4903788"/>
          <p14:tracePt t="32601" x="5064125" y="4911725"/>
          <p14:tracePt t="32607" x="5046663" y="4937125"/>
          <p14:tracePt t="32610" x="5038725" y="4954588"/>
          <p14:tracePt t="32620" x="5021263" y="4979988"/>
          <p14:tracePt t="32622" x="5003800" y="4997450"/>
          <p14:tracePt t="32626" x="4987925" y="5013325"/>
          <p14:tracePt t="32630" x="4970463" y="5022850"/>
          <p14:tracePt t="32638" x="4962525" y="5038725"/>
          <p14:tracePt t="32642" x="4945063" y="5056188"/>
          <p14:tracePt t="32651" x="4927600" y="5081588"/>
          <p14:tracePt t="32656" x="4919663" y="5091113"/>
          <p14:tracePt t="32658" x="4902200" y="5106988"/>
          <p14:tracePt t="32662" x="4894263" y="5116513"/>
          <p14:tracePt t="32669" x="4876800" y="5124450"/>
          <p14:tracePt t="32671" x="4859338" y="5132388"/>
          <p14:tracePt t="32674" x="4851400" y="5141913"/>
          <p14:tracePt t="32687" x="4833938" y="5157788"/>
          <p14:tracePt t="32688" x="4818063" y="5167313"/>
          <p14:tracePt t="32690" x="4800600" y="5183188"/>
          <p14:tracePt t="32694" x="4783138" y="5200650"/>
          <p14:tracePt t="32705" x="4775200" y="5208588"/>
          <p14:tracePt t="32707" x="4757738" y="5226050"/>
          <p14:tracePt t="32710" x="4740275" y="5243513"/>
          <p14:tracePt t="32720" x="4724400" y="5251450"/>
          <p14:tracePt t="32725" x="4724400" y="5260975"/>
          <p14:tracePt t="32728" x="4706938" y="5260975"/>
          <p14:tracePt t="32730" x="4699000" y="5286375"/>
          <p14:tracePt t="32737" x="4681538" y="5294313"/>
          <p14:tracePt t="32739" x="4673600" y="5294313"/>
          <p14:tracePt t="32742" x="4673600" y="5302250"/>
          <p14:tracePt t="32746" x="4664075" y="5311775"/>
          <p14:tracePt t="32754" x="4646613" y="5319713"/>
          <p14:tracePt t="32758" x="4638675" y="5327650"/>
          <p14:tracePt t="32770" x="4630738" y="5337175"/>
          <p14:tracePt t="32772" x="4621213" y="5337175"/>
          <p14:tracePt t="32774" x="4621213" y="5345113"/>
          <p14:tracePt t="32785" x="4613275" y="5353050"/>
          <p14:tracePt t="32789" x="4605338" y="5353050"/>
          <p14:tracePt t="32796" x="4605338" y="5362575"/>
          <p14:tracePt t="32802" x="4595813" y="5370513"/>
          <p14:tracePt t="32805" x="4587875" y="5380038"/>
          <p14:tracePt t="32819" x="4579938" y="5387975"/>
          <p14:tracePt t="32838" x="4579938" y="5395913"/>
          <p14:tracePt t="32840" x="4570413" y="5405438"/>
          <p14:tracePt t="32870" x="4562475" y="5405438"/>
          <p14:tracePt t="32888" x="4562475" y="5413375"/>
          <p14:tracePt t="32892" x="4554538" y="5413375"/>
          <p14:tracePt t="32904" x="4545013" y="5413375"/>
          <p14:tracePt t="32908" x="4537075" y="5413375"/>
          <p14:tracePt t="32920" x="4529138" y="5413375"/>
          <p14:tracePt t="32922" x="4519613" y="5413375"/>
          <p14:tracePt t="32924" x="4511675" y="5413375"/>
          <p14:tracePt t="32928" x="4503738" y="5413375"/>
          <p14:tracePt t="32937" x="4486275" y="5413375"/>
          <p14:tracePt t="32940" x="4486275" y="5405438"/>
          <p14:tracePt t="32944" x="4476750" y="5405438"/>
          <p14:tracePt t="32950" x="4468813" y="5395913"/>
          <p14:tracePt t="32954" x="4460875" y="5387975"/>
          <p14:tracePt t="32958" x="4435475" y="5362575"/>
          <p14:tracePt t="32962" x="4435475" y="5353050"/>
          <p14:tracePt t="32970" x="4425950" y="5353050"/>
          <p14:tracePt t="32971" x="4425950" y="5345113"/>
          <p14:tracePt t="32974" x="4418013" y="5327650"/>
          <p14:tracePt t="32978" x="4410075" y="5319713"/>
          <p14:tracePt t="32985" x="4400550" y="5311775"/>
          <p14:tracePt t="32990" x="4384675" y="5286375"/>
          <p14:tracePt t="32994" x="4384675" y="5276850"/>
          <p14:tracePt t="33001" x="4375150" y="5268913"/>
          <p14:tracePt t="33017" x="4349750" y="5235575"/>
          <p14:tracePt t="33022" x="4341813" y="5218113"/>
          <p14:tracePt t="33030" x="4332288" y="5200650"/>
          <p14:tracePt t="33037" x="4332288" y="5183188"/>
          <p14:tracePt t="33040" x="4332288" y="5167313"/>
          <p14:tracePt t="33042" x="4324350" y="5157788"/>
          <p14:tracePt t="33047" x="4324350" y="5149850"/>
          <p14:tracePt t="33052" x="4316413" y="5141913"/>
          <p14:tracePt t="33055" x="4316413" y="5132388"/>
          <p14:tracePt t="33058" x="4306888" y="5124450"/>
          <p14:tracePt t="33062" x="4306888" y="5116513"/>
          <p14:tracePt t="33070" x="4306888" y="5106988"/>
          <p14:tracePt t="33072" x="4291013" y="5099050"/>
          <p14:tracePt t="33078" x="4291013" y="5091113"/>
          <p14:tracePt t="33088" x="4281488" y="5081588"/>
          <p14:tracePt t="33110" x="4281488" y="5073650"/>
          <p14:tracePt t="33136" x="4281488" y="5064125"/>
          <p14:tracePt t="33144" x="4281488" y="5056188"/>
          <p14:tracePt t="33156" x="4281488" y="5048250"/>
          <p14:tracePt t="33167" x="4281488" y="5038725"/>
          <p14:tracePt t="33181" x="4281488" y="5030788"/>
          <p14:tracePt t="33197" x="4298950" y="5030788"/>
          <p14:tracePt t="33202" x="4306888" y="5030788"/>
          <p14:tracePt t="33204" x="4324350" y="5030788"/>
          <p14:tracePt t="33208" x="4332288" y="5030788"/>
          <p14:tracePt t="33212" x="4359275" y="5030788"/>
          <p14:tracePt t="33219" x="4384675" y="5030788"/>
          <p14:tracePt t="33221" x="4410075" y="5030788"/>
          <p14:tracePt t="33224" x="4443413" y="5048250"/>
          <p14:tracePt t="33228" x="4476750" y="5064125"/>
          <p14:tracePt t="33234" x="4519613" y="5073650"/>
          <p14:tracePt t="33238" x="4554538" y="5081588"/>
          <p14:tracePt t="33240" x="4587875" y="5091113"/>
          <p14:tracePt t="33244" x="4630738" y="5099050"/>
          <p14:tracePt t="33250" x="4673600" y="5099050"/>
          <p14:tracePt t="33253" x="4706938" y="5099050"/>
          <p14:tracePt t="33256" x="4740275" y="5099050"/>
          <p14:tracePt t="33260" x="4775200" y="5099050"/>
          <p14:tracePt t="33270" x="4859338" y="5099050"/>
          <p14:tracePt t="33273" x="4902200" y="5099050"/>
          <p14:tracePt t="33276" x="4935538" y="5099050"/>
          <p14:tracePt t="33281" x="4978400" y="5099050"/>
          <p14:tracePt t="33287" x="5021263" y="5099050"/>
          <p14:tracePt t="33288" x="5064125" y="5099050"/>
          <p14:tracePt t="33292" x="5106988" y="5099050"/>
          <p14:tracePt t="33298" x="5140325" y="5099050"/>
          <p14:tracePt t="33302" x="5183188" y="5106988"/>
          <p14:tracePt t="33305" x="5216525" y="5116513"/>
          <p14:tracePt t="33308" x="5249863" y="5124450"/>
          <p14:tracePt t="33310" x="5284788" y="5132388"/>
          <p14:tracePt t="33319" x="5310188" y="5132388"/>
          <p14:tracePt t="33323" x="5378450" y="5132388"/>
          <p14:tracePt t="33326" x="5403850" y="5141913"/>
          <p14:tracePt t="33331" x="5429250" y="5141913"/>
          <p14:tracePt t="33336" x="5462588" y="5141913"/>
          <p14:tracePt t="33338" x="5497513" y="5141913"/>
          <p14:tracePt t="33342" x="5513388" y="5141913"/>
          <p14:tracePt t="33348" x="5538788" y="5141913"/>
          <p14:tracePt t="33352" x="5565775" y="5141913"/>
          <p14:tracePt t="33354" x="5591175" y="5141913"/>
          <p14:tracePt t="33358" x="5616575" y="5141913"/>
          <p14:tracePt t="33362" x="5641975" y="5141913"/>
          <p14:tracePt t="33372" x="5657850" y="5141913"/>
          <p14:tracePt t="33374" x="5683250" y="5141913"/>
          <p14:tracePt t="33378" x="5700713" y="5141913"/>
          <p14:tracePt t="33385" x="5718175" y="5141913"/>
          <p14:tracePt t="33388" x="5735638" y="5141913"/>
          <p14:tracePt t="33390" x="5761038" y="5141913"/>
          <p14:tracePt t="33394" x="5768975" y="5141913"/>
          <p14:tracePt t="33401" x="5786438" y="5141913"/>
          <p14:tracePt t="33404" x="5794375" y="5141913"/>
          <p14:tracePt t="33406" x="5811838" y="5141913"/>
          <p14:tracePt t="33410" x="5827713" y="5141913"/>
          <p14:tracePt t="33421" x="5862638" y="5141913"/>
          <p14:tracePt t="33422" x="5880100" y="5141913"/>
          <p14:tracePt t="33426" x="5888038" y="5141913"/>
          <p14:tracePt t="33431" x="5905500" y="5141913"/>
          <p14:tracePt t="33436" x="5913438" y="5141913"/>
          <p14:tracePt t="33438" x="5930900" y="5141913"/>
          <p14:tracePt t="33442" x="5956300" y="5132388"/>
          <p14:tracePt t="33448" x="5981700" y="5124450"/>
          <p14:tracePt t="33450" x="5997575" y="5116513"/>
          <p14:tracePt t="33454" x="6015038" y="5116513"/>
          <p14:tracePt t="33458" x="6040438" y="5099050"/>
          <p14:tracePt t="33462" x="6057900" y="5081588"/>
          <p14:tracePt t="33469" x="6075363" y="5064125"/>
          <p14:tracePt t="33470" x="6108700" y="5048250"/>
          <p14:tracePt t="33474" x="6134100" y="5030788"/>
          <p14:tracePt t="33478" x="6159500" y="5005388"/>
          <p14:tracePt t="33485" x="6184900" y="4997450"/>
          <p14:tracePt t="33489" x="6210300" y="4979988"/>
          <p14:tracePt t="33490" x="6227763" y="4962525"/>
          <p14:tracePt t="33492" x="6253163" y="4946650"/>
          <p14:tracePt t="33497" x="6286500" y="4929188"/>
          <p14:tracePt t="33501" x="6311900" y="4911725"/>
          <p14:tracePt t="33505" x="6329363" y="4894263"/>
          <p14:tracePt t="33508" x="6354763" y="4878388"/>
          <p14:tracePt t="33512" x="6372225" y="4860925"/>
          <p14:tracePt t="33519" x="6389688" y="4852988"/>
          <p14:tracePt t="33521" x="6405563" y="4843463"/>
          <p14:tracePt t="33524" x="6423025" y="4827588"/>
          <p14:tracePt t="33528" x="6440488" y="4810125"/>
          <p14:tracePt t="33533" x="6448425" y="4792663"/>
          <p14:tracePt t="33538" x="6465888" y="4792663"/>
          <p14:tracePt t="33540" x="6473825" y="4784725"/>
          <p14:tracePt t="33544" x="6483350" y="4775200"/>
          <p14:tracePt t="33551" x="6499225" y="4767263"/>
          <p14:tracePt t="33554" x="6516688" y="4759325"/>
          <p14:tracePt t="33557" x="6524625" y="4749800"/>
          <p14:tracePt t="33560" x="6542088" y="4733925"/>
          <p14:tracePt t="33569" x="6575425" y="4716463"/>
          <p14:tracePt t="33572" x="6584950" y="4708525"/>
          <p14:tracePt t="33576" x="6610350" y="4683125"/>
          <p14:tracePt t="33581" x="6635750" y="4673600"/>
          <p14:tracePt t="33586" x="6661150" y="4665663"/>
          <p14:tracePt t="33588" x="6678613" y="4657725"/>
          <p14:tracePt t="33592" x="6694488" y="4640263"/>
          <p14:tracePt t="33598" x="6711950" y="4630738"/>
          <p14:tracePt t="33602" x="6737350" y="4622800"/>
          <p14:tracePt t="33606" x="6762750" y="4605338"/>
          <p14:tracePt t="33608" x="6780213" y="4597400"/>
          <p14:tracePt t="33612" x="6805613" y="4597400"/>
          <p14:tracePt t="33619" x="6831013" y="4589463"/>
          <p14:tracePt t="33620" x="6848475" y="4579938"/>
          <p14:tracePt t="33624" x="6873875" y="4579938"/>
          <p14:tracePt t="33628" x="6899275" y="4572000"/>
          <p14:tracePt t="33634" x="6924675" y="4564063"/>
          <p14:tracePt t="33638" x="6942138" y="4554538"/>
          <p14:tracePt t="33640" x="6967538" y="4554538"/>
          <p14:tracePt t="33644" x="6992938" y="4538663"/>
          <p14:tracePt t="33653" x="7018338" y="4529138"/>
          <p14:tracePt t="33655" x="7026275" y="4521200"/>
          <p14:tracePt t="33656" x="7051675" y="4521200"/>
          <p14:tracePt t="33660" x="7077075" y="4513263"/>
          <p14:tracePt t="33668" x="7094538" y="4513263"/>
          <p14:tracePt t="33670" x="7119938" y="4513263"/>
          <p14:tracePt t="33672" x="7145338" y="4503738"/>
          <p14:tracePt t="33674" x="7170738" y="4503738"/>
          <p14:tracePt t="33678" x="7188200" y="4503738"/>
          <p14:tracePt t="33684" x="7213600" y="4503738"/>
          <p14:tracePt t="33688" x="7246938" y="4495800"/>
          <p14:tracePt t="33690" x="7272338" y="4495800"/>
          <p14:tracePt t="33694" x="7297738" y="4495800"/>
          <p14:tracePt t="33704" x="7323138" y="4495800"/>
          <p14:tracePt t="33705" x="7340600" y="4495800"/>
          <p14:tracePt t="33706" x="7366000" y="4495800"/>
          <p14:tracePt t="33710" x="7400925" y="4495800"/>
          <p14:tracePt t="33722" x="7451725" y="4495800"/>
          <p14:tracePt t="33724" x="7477125" y="4495800"/>
          <p14:tracePt t="33726" x="7502525" y="4495800"/>
          <p14:tracePt t="33734" x="7518400" y="4495800"/>
          <p14:tracePt t="33738" x="7561263" y="4495800"/>
          <p14:tracePt t="33742" x="7578725" y="4495800"/>
          <p14:tracePt t="33748" x="7596188" y="4495800"/>
          <p14:tracePt t="33752" x="7604125" y="4495800"/>
          <p14:tracePt t="33754" x="7629525" y="4495800"/>
          <p14:tracePt t="33758" x="7646988" y="4495800"/>
          <p14:tracePt t="33762" x="7662863" y="4495800"/>
          <p14:tracePt t="33768" x="7688263" y="4495800"/>
          <p14:tracePt t="33770" x="7705725" y="4495800"/>
          <p14:tracePt t="33774" x="7715250" y="4495800"/>
          <p14:tracePt t="33778" x="7740650" y="4495800"/>
          <p14:tracePt t="33784" x="7756525" y="4495800"/>
          <p14:tracePt t="33787" x="7766050" y="4495800"/>
          <p14:tracePt t="33790" x="7791450" y="4495800"/>
          <p14:tracePt t="33794" x="7807325" y="4495800"/>
          <p14:tracePt t="33801" x="7824788" y="4495800"/>
          <p14:tracePt t="33804" x="7850188" y="4495800"/>
          <p14:tracePt t="33806" x="7867650" y="4495800"/>
          <p14:tracePt t="33810" x="7885113" y="4495800"/>
          <p14:tracePt t="33818" x="7910513" y="4495800"/>
          <p14:tracePt t="33820" x="7926388" y="4495800"/>
          <p14:tracePt t="33822" x="7943850" y="4495800"/>
          <p14:tracePt t="33826" x="7961313" y="4495800"/>
          <p14:tracePt t="33833" x="7977188" y="4495800"/>
          <p14:tracePt t="33836" x="8004175" y="4495800"/>
          <p14:tracePt t="33838" x="8029575" y="4503738"/>
          <p14:tracePt t="33844" x="8045450" y="4513263"/>
          <p14:tracePt t="33851" x="8080375" y="4513263"/>
          <p14:tracePt t="33854" x="8105775" y="4521200"/>
          <p14:tracePt t="33856" x="8131175" y="4521200"/>
          <p14:tracePt t="33860" x="8147050" y="4529138"/>
          <p14:tracePt t="33867" x="8174038" y="4538663"/>
          <p14:tracePt t="33870" x="8199438" y="4546600"/>
          <p14:tracePt t="33872" x="8232775" y="4554538"/>
          <p14:tracePt t="33876" x="8250238" y="4564063"/>
          <p14:tracePt t="33883" x="8275638" y="4572000"/>
          <p14:tracePt t="33885" x="8308975" y="4572000"/>
          <p14:tracePt t="33890" x="8334375" y="4572000"/>
          <p14:tracePt t="33892" x="8351838" y="4579938"/>
          <p14:tracePt t="33898" x="8377238" y="4589463"/>
          <p14:tracePt t="33902" x="8394700" y="4589463"/>
          <p14:tracePt t="33904" x="8420100" y="4597400"/>
          <p14:tracePt t="33908" x="8435975" y="4597400"/>
          <p14:tracePt t="33912" x="8462963" y="4605338"/>
          <p14:tracePt t="33918" x="8488363" y="4614863"/>
          <p14:tracePt t="33921" x="8504238" y="4614863"/>
          <p14:tracePt t="33924" x="8529638" y="4622800"/>
          <p14:tracePt t="33928" x="8564563" y="4630738"/>
          <p14:tracePt t="33934" x="8597900" y="4630738"/>
          <p14:tracePt t="33940" x="8640763" y="4648200"/>
          <p14:tracePt t="33944" x="8666163" y="4657725"/>
          <p14:tracePt t="33951" x="8683625" y="4665663"/>
          <p14:tracePt t="33953" x="8699500" y="4665663"/>
          <p14:tracePt t="33956" x="8716963" y="4665663"/>
          <p14:tracePt t="33960" x="8734425" y="4673600"/>
          <p14:tracePt t="33968" x="8750300" y="4673600"/>
          <p14:tracePt t="33970" x="8767763" y="4683125"/>
          <p14:tracePt t="33972" x="8793163" y="4691063"/>
          <p14:tracePt t="33976" x="8810625" y="4699000"/>
          <p14:tracePt t="33983" x="8828088" y="4716463"/>
          <p14:tracePt t="33988" x="8853488" y="4724400"/>
          <p14:tracePt t="33989" x="8878888" y="4741863"/>
          <p14:tracePt t="33992" x="8904288" y="4741863"/>
          <p14:tracePt t="33998" x="8912225" y="4749800"/>
          <p14:tracePt t="34002" x="8937625" y="4759325"/>
          <p14:tracePt t="34004" x="8963025" y="4775200"/>
          <p14:tracePt t="34008" x="8988425" y="4784725"/>
          <p14:tracePt t="34012" x="9005888" y="4802188"/>
          <p14:tracePt t="34020" x="9048750" y="4810125"/>
          <p14:tracePt t="34022" x="9074150" y="4818063"/>
          <p14:tracePt t="34026" x="9091613" y="4827588"/>
          <p14:tracePt t="34039" x="9124950" y="4843463"/>
          <p14:tracePt t="34039" x="9132888" y="4852988"/>
          <p14:tracePt t="34042" x="9150350" y="4868863"/>
          <p14:tracePt t="34048" x="9175750" y="4878388"/>
          <p14:tracePt t="34053" x="9193213" y="4886325"/>
          <p14:tracePt t="34055" x="9209088" y="4894263"/>
          <p14:tracePt t="34058" x="9226550" y="4894263"/>
          <p14:tracePt t="34062" x="9251950" y="4911725"/>
          <p14:tracePt t="34068" x="9269413" y="4929188"/>
          <p14:tracePt t="34071" x="9277350" y="4937125"/>
          <p14:tracePt t="34074" x="9294813" y="4946650"/>
          <p14:tracePt t="34078" x="9312275" y="4954588"/>
          <p14:tracePt t="34086" x="9328150" y="4954588"/>
          <p14:tracePt t="34088" x="9328150" y="4962525"/>
          <p14:tracePt t="34090" x="9353550" y="4979988"/>
          <p14:tracePt t="34094" x="9363075" y="4987925"/>
          <p14:tracePt t="34100" x="9380538" y="4997450"/>
          <p14:tracePt t="34103" x="9396413" y="4997450"/>
          <p14:tracePt t="34106" x="9413875" y="5005388"/>
          <p14:tracePt t="34110" x="9413875" y="5013325"/>
          <p14:tracePt t="34118" x="9431338" y="5022850"/>
          <p14:tracePt t="34120" x="9439275" y="5022850"/>
          <p14:tracePt t="34122" x="9447213" y="5030788"/>
          <p14:tracePt t="34126" x="9464675" y="5048250"/>
          <p14:tracePt t="34136" x="9482138" y="5064125"/>
          <p14:tracePt t="34138" x="9490075" y="5073650"/>
          <p14:tracePt t="34142" x="9507538" y="5081588"/>
          <p14:tracePt t="34148" x="9523413" y="5081588"/>
          <p14:tracePt t="34154" x="9540875" y="5099050"/>
          <p14:tracePt t="34161" x="9540875" y="5106988"/>
          <p14:tracePt t="34168" x="9558338" y="5116513"/>
          <p14:tracePt t="34170" x="9575800" y="5124450"/>
          <p14:tracePt t="34174" x="9583738" y="5141913"/>
          <p14:tracePt t="34178" x="9601200" y="5149850"/>
          <p14:tracePt t="34183" x="9617075" y="5157788"/>
          <p14:tracePt t="34190" x="9626600" y="5175250"/>
          <p14:tracePt t="34200" x="9642475" y="5183188"/>
          <p14:tracePt t="34203" x="9659938" y="5200650"/>
          <p14:tracePt t="34208" x="9659938" y="5208588"/>
          <p14:tracePt t="34212" x="9677400" y="5208588"/>
          <p14:tracePt t="34220" x="9685338" y="5218113"/>
          <p14:tracePt t="34224" x="9694863" y="5235575"/>
          <p14:tracePt t="34228" x="9710738" y="5243513"/>
          <p14:tracePt t="34240" x="9720263" y="5260975"/>
          <p14:tracePt t="34253" x="9736138" y="5276850"/>
          <p14:tracePt t="34268" x="9736138" y="5286375"/>
          <p14:tracePt t="34272" x="9736138" y="5294313"/>
          <p14:tracePt t="34283" x="9745663" y="5311775"/>
          <p14:tracePt t="34287" x="9753600" y="5319713"/>
          <p14:tracePt t="34304" x="9753600" y="5327650"/>
          <p14:tracePt t="34308" x="9753600" y="5337175"/>
          <p14:tracePt t="34324" x="9753600" y="5353050"/>
          <p14:tracePt t="34336" x="9753600" y="5362575"/>
          <p14:tracePt t="34349" x="9753600" y="5370513"/>
          <p14:tracePt t="34356" x="9753600" y="5380038"/>
          <p14:tracePt t="34370" x="9753600" y="5387975"/>
          <p14:tracePt t="34372" x="9753600" y="5395913"/>
          <p14:tracePt t="34376" x="9753600" y="5405438"/>
          <p14:tracePt t="34384" x="9753600" y="5421313"/>
          <p14:tracePt t="34387" x="9753600" y="5438775"/>
          <p14:tracePt t="34394" x="9745663" y="5446713"/>
          <p14:tracePt t="34402" x="9745663" y="5456238"/>
          <p14:tracePt t="34406" x="9736138" y="5472113"/>
          <p14:tracePt t="34410" x="9728200" y="5472113"/>
          <p14:tracePt t="34418" x="9720263" y="5481638"/>
          <p14:tracePt t="34420" x="9720263" y="5497513"/>
          <p14:tracePt t="34422" x="9710738" y="5497513"/>
          <p14:tracePt t="34432" x="9702800" y="5507038"/>
          <p14:tracePt t="34436" x="9694863" y="5514975"/>
          <p14:tracePt t="34438" x="9694863" y="5524500"/>
          <p14:tracePt t="34442" x="9685338" y="5532438"/>
          <p14:tracePt t="34448" x="9677400" y="5540375"/>
          <p14:tracePt t="34458" x="9667875" y="5549900"/>
          <p14:tracePt t="34463" x="9659938" y="5557838"/>
          <p14:tracePt t="34470" x="9652000" y="5565775"/>
          <p14:tracePt t="34474" x="9652000" y="5583238"/>
          <p14:tracePt t="34478" x="9634538" y="5591175"/>
          <p14:tracePt t="34483" x="9617075" y="5600700"/>
          <p14:tracePt t="34490" x="9601200" y="5608638"/>
          <p14:tracePt t="34500" x="9591675" y="5616575"/>
          <p14:tracePt t="34503" x="9583738" y="5616575"/>
          <p14:tracePt t="34506" x="9575800" y="5626100"/>
          <p14:tracePt t="34510" x="9566275" y="5634038"/>
          <p14:tracePt t="34518" x="9558338" y="5634038"/>
          <p14:tracePt t="34520" x="9540875" y="5641975"/>
          <p14:tracePt t="34522" x="9523413" y="5651500"/>
          <p14:tracePt t="34526" x="9507538" y="5659438"/>
          <p14:tracePt t="34532" x="9490075" y="5668963"/>
          <p14:tracePt t="34536" x="9472613" y="5676900"/>
          <p14:tracePt t="34538" x="9456738" y="5684838"/>
          <p14:tracePt t="34542" x="9439275" y="5694363"/>
          <p14:tracePt t="34549" x="9413875" y="5694363"/>
          <p14:tracePt t="34552" x="9396413" y="5710238"/>
          <p14:tracePt t="34555" x="9371013" y="5719763"/>
          <p14:tracePt t="34558" x="9345613" y="5735638"/>
          <p14:tracePt t="34560" x="9320213" y="5745163"/>
          <p14:tracePt t="34569" x="9294813" y="5753100"/>
          <p14:tracePt t="34570" x="9286875" y="5761038"/>
          <p14:tracePt t="34572" x="9261475" y="5770563"/>
          <p14:tracePt t="34576" x="9236075" y="5788025"/>
          <p14:tracePt t="34582" x="9226550" y="5788025"/>
          <p14:tracePt t="34588" x="9183688" y="5803900"/>
          <p14:tracePt t="34592" x="9167813" y="5813425"/>
          <p14:tracePt t="34599" x="9158288" y="5821363"/>
          <p14:tracePt t="34601" x="9142413" y="5829300"/>
          <p14:tracePt t="34606" x="9117013" y="5829300"/>
          <p14:tracePt t="34608" x="9107488" y="5838825"/>
          <p14:tracePt t="34613" x="9091613" y="5838825"/>
          <p14:tracePt t="34619" x="9074150" y="5838825"/>
          <p14:tracePt t="34620" x="9056688" y="5854700"/>
          <p14:tracePt t="34624" x="9048750" y="5864225"/>
          <p14:tracePt t="34628" x="9031288" y="5872163"/>
          <p14:tracePt t="34633" x="9005888" y="5880100"/>
          <p14:tracePt t="34637" x="8988425" y="5897563"/>
          <p14:tracePt t="34640" x="8963025" y="5905500"/>
          <p14:tracePt t="34644" x="8947150" y="5915025"/>
          <p14:tracePt t="34654" x="8912225" y="5940425"/>
          <p14:tracePt t="34656" x="8894763" y="5948363"/>
          <p14:tracePt t="34660" x="8869363" y="5965825"/>
          <p14:tracePt t="34669" x="8843963" y="5983288"/>
          <p14:tracePt t="34671" x="8828088" y="5991225"/>
          <p14:tracePt t="34672" x="8818563" y="5999163"/>
          <p14:tracePt t="34676" x="8793163" y="6008688"/>
          <p14:tracePt t="34682" x="8767763" y="6016625"/>
          <p14:tracePt t="34687" x="8742363" y="6024563"/>
          <p14:tracePt t="34688" x="8724900" y="6034088"/>
          <p14:tracePt t="34692" x="8699500" y="6042025"/>
          <p14:tracePt t="34701" x="8674100" y="6059488"/>
          <p14:tracePt t="34703" x="8648700" y="6067425"/>
          <p14:tracePt t="34704" x="8640763" y="6076950"/>
          <p14:tracePt t="34708" x="8615363" y="6076950"/>
          <p14:tracePt t="34720" x="8580438" y="6084888"/>
          <p14:tracePt t="34721" x="8555038" y="6084888"/>
          <p14:tracePt t="34724" x="8539163" y="6084888"/>
          <p14:tracePt t="34728" x="8529638" y="6092825"/>
          <p14:tracePt t="34733" x="8513763" y="6092825"/>
          <p14:tracePt t="34737" x="8488363" y="6092825"/>
          <p14:tracePt t="34738" x="8470900" y="6092825"/>
          <p14:tracePt t="34742" x="8445500" y="6092825"/>
          <p14:tracePt t="34749" x="8428038" y="6092825"/>
          <p14:tracePt t="34752" x="8420100" y="6092825"/>
          <p14:tracePt t="34754" x="8394700" y="6092825"/>
          <p14:tracePt t="34759" x="8369300" y="6092825"/>
          <p14:tracePt t="34763" x="8359775" y="6092825"/>
          <p14:tracePt t="34769" x="8334375" y="6092825"/>
          <p14:tracePt t="34770" x="8308975" y="6092825"/>
          <p14:tracePt t="34774" x="8301038" y="6092825"/>
          <p14:tracePt t="34778" x="8275638" y="6092825"/>
          <p14:tracePt t="34783" x="8258175" y="6092825"/>
          <p14:tracePt t="34786" x="8232775" y="6092825"/>
          <p14:tracePt t="34790" x="8215313" y="6092825"/>
          <p14:tracePt t="34794" x="8199438" y="6092825"/>
          <p14:tracePt t="34800" x="8181975" y="6092825"/>
          <p14:tracePt t="34803" x="8164513" y="6092825"/>
          <p14:tracePt t="34806" x="8156575" y="6092825"/>
          <p14:tracePt t="34810" x="8139113" y="6092825"/>
          <p14:tracePt t="34818" x="8131175" y="6092825"/>
          <p14:tracePt t="34820" x="8105775" y="6092825"/>
          <p14:tracePt t="34822" x="8088313" y="6092825"/>
          <p14:tracePt t="34826" x="8080375" y="6092825"/>
          <p14:tracePt t="34833" x="8062913" y="6092825"/>
          <p14:tracePt t="34836" x="8054975" y="6092825"/>
          <p14:tracePt t="34838" x="8037513" y="6092825"/>
          <p14:tracePt t="34842" x="8020050" y="6092825"/>
          <p14:tracePt t="34850" x="7994650" y="6092825"/>
          <p14:tracePt t="34854" x="7986713" y="6092825"/>
          <p14:tracePt t="34858" x="7977188" y="6092825"/>
          <p14:tracePt t="34863" x="7951788" y="6092825"/>
          <p14:tracePt t="34869" x="7943850" y="6084888"/>
          <p14:tracePt t="34870" x="7935913" y="6084888"/>
          <p14:tracePt t="34874" x="7910513" y="6084888"/>
          <p14:tracePt t="34878" x="7893050" y="6076950"/>
          <p14:tracePt t="34887" x="7867650" y="6076950"/>
          <p14:tracePt t="34890" x="7842250" y="6076950"/>
          <p14:tracePt t="34894" x="7816850" y="6067425"/>
          <p14:tracePt t="34900" x="7799388" y="6067425"/>
          <p14:tracePt t="34902" x="7773988" y="6059488"/>
          <p14:tracePt t="34906" x="7756525" y="6059488"/>
          <p14:tracePt t="34910" x="7723188" y="6049963"/>
          <p14:tracePt t="34918" x="7688263" y="6042025"/>
          <p14:tracePt t="34919" x="7654925" y="6042025"/>
          <p14:tracePt t="34921" x="7621588" y="6024563"/>
          <p14:tracePt t="34924" x="7586663" y="6016625"/>
          <p14:tracePt t="34928" x="7545388" y="6008688"/>
          <p14:tracePt t="34933" x="7518400" y="5999163"/>
          <p14:tracePt t="34938" x="7510463" y="5999163"/>
          <p14:tracePt t="34940" x="7485063" y="5991225"/>
          <p14:tracePt t="34944" x="7459663" y="5983288"/>
          <p14:tracePt t="34949" x="7451725" y="5983288"/>
          <p14:tracePt t="34953" x="7434263" y="5983288"/>
          <p14:tracePt t="34956" x="7400925" y="5983288"/>
          <p14:tracePt t="34960" x="7373938" y="5973763"/>
          <p14:tracePt t="34968" x="7366000" y="5973763"/>
          <p14:tracePt t="34970" x="7340600" y="5965825"/>
          <p14:tracePt t="34972" x="7332663" y="5965825"/>
          <p14:tracePt t="34976" x="7297738" y="5957888"/>
          <p14:tracePt t="34986" x="7239000" y="5957888"/>
          <p14:tracePt t="34988" x="7221538" y="5948363"/>
          <p14:tracePt t="34992" x="7204075" y="5948363"/>
          <p14:tracePt t="35000" x="7170738" y="5948363"/>
          <p14:tracePt t="35004" x="7145338" y="5948363"/>
          <p14:tracePt t="35013" x="7102475" y="5948363"/>
          <p14:tracePt t="35020" x="7085013" y="5948363"/>
          <p14:tracePt t="35021" x="7059613" y="5948363"/>
          <p14:tracePt t="35024" x="7043738" y="5948363"/>
          <p14:tracePt t="35028" x="7034213" y="5940425"/>
          <p14:tracePt t="35033" x="7026275" y="5940425"/>
          <p14:tracePt t="35037" x="7018338" y="5940425"/>
          <p14:tracePt t="35040" x="6992938" y="5940425"/>
          <p14:tracePt t="35044" x="6983413" y="5922963"/>
          <p14:tracePt t="35053" x="6958013" y="5922963"/>
          <p14:tracePt t="35056" x="6950075" y="5922963"/>
          <p14:tracePt t="35060" x="6932613" y="5915025"/>
          <p14:tracePt t="35068" x="6915150" y="5915025"/>
          <p14:tracePt t="35070" x="6907213" y="5915025"/>
          <p14:tracePt t="35072" x="6881813" y="5905500"/>
          <p14:tracePt t="35076" x="6873875" y="5905500"/>
          <p14:tracePt t="35082" x="6864350" y="5905500"/>
          <p14:tracePt t="35086" x="6838950" y="5897563"/>
          <p14:tracePt t="35088" x="6823075" y="5897563"/>
          <p14:tracePt t="35092" x="6805613" y="5889625"/>
          <p14:tracePt t="35094" x="6797675" y="5889625"/>
          <p14:tracePt t="35100" x="6788150" y="5889625"/>
          <p14:tracePt t="35106" x="6762750" y="5880100"/>
          <p14:tracePt t="35110" x="6762750" y="5872163"/>
          <p14:tracePt t="35118" x="6754813" y="5872163"/>
          <p14:tracePt t="35119" x="6745288" y="5872163"/>
          <p14:tracePt t="35122" x="6729413" y="5872163"/>
          <p14:tracePt t="35126" x="6719888" y="5872163"/>
          <p14:tracePt t="35135" x="6711950" y="5872163"/>
          <p14:tracePt t="35137" x="6704013" y="5872163"/>
          <p14:tracePt t="35142" x="6686550" y="5864225"/>
          <p14:tracePt t="35150" x="6669088" y="5864225"/>
          <p14:tracePt t="35156" x="6643688" y="5854700"/>
          <p14:tracePt t="35158" x="6626225" y="5854700"/>
          <p14:tracePt t="35165" x="6618288" y="5854700"/>
          <p14:tracePt t="35168" x="6600825" y="5846763"/>
          <p14:tracePt t="35170" x="6584950" y="5846763"/>
          <p14:tracePt t="35174" x="6567488" y="5838825"/>
          <p14:tracePt t="35179" x="6559550" y="5838825"/>
          <p14:tracePt t="35183" x="6542088" y="5838825"/>
          <p14:tracePt t="35187" x="6516688" y="5821363"/>
          <p14:tracePt t="35194" x="6499225" y="5821363"/>
          <p14:tracePt t="35200" x="6483350" y="5821363"/>
          <p14:tracePt t="35206" x="6456363" y="5821363"/>
          <p14:tracePt t="35210" x="6440488" y="5821363"/>
          <p14:tracePt t="35219" x="6430963" y="5821363"/>
          <p14:tracePt t="35220" x="6415088" y="5821363"/>
          <p14:tracePt t="35222" x="6389688" y="5813425"/>
          <p14:tracePt t="35232" x="6380163" y="5813425"/>
          <p14:tracePt t="35235" x="6364288" y="5813425"/>
          <p14:tracePt t="35238" x="6354763" y="5813425"/>
          <p14:tracePt t="35242" x="6338888" y="5813425"/>
          <p14:tracePt t="35250" x="6321425" y="5813425"/>
          <p14:tracePt t="35253" x="6296025" y="5813425"/>
          <p14:tracePt t="35254" x="6270625" y="5813425"/>
          <p14:tracePt t="35258" x="6253163" y="5813425"/>
          <p14:tracePt t="35265" x="6227763" y="5813425"/>
          <p14:tracePt t="35269" x="6202363" y="5813425"/>
          <p14:tracePt t="35271" x="6194425" y="5813425"/>
          <p14:tracePt t="35272" x="6167438" y="5813425"/>
          <p14:tracePt t="35276" x="6142038" y="5813425"/>
          <p14:tracePt t="35283" x="6116638" y="5813425"/>
          <p14:tracePt t="35285" x="6091238" y="5813425"/>
          <p14:tracePt t="35288" x="6065838" y="5813425"/>
          <p14:tracePt t="35292" x="6032500" y="5813425"/>
          <p14:tracePt t="35300" x="6015038" y="5813425"/>
          <p14:tracePt t="35302" x="5989638" y="5821363"/>
          <p14:tracePt t="35304" x="5964238" y="5821363"/>
          <p14:tracePt t="35308" x="5938838" y="5821363"/>
          <p14:tracePt t="35317" x="5888038" y="5829300"/>
          <p14:tracePt t="35319" x="5862638" y="5838825"/>
          <p14:tracePt t="35320" x="5837238" y="5838825"/>
          <p14:tracePt t="35324" x="5811838" y="5838825"/>
          <p14:tracePt t="35329" x="5786438" y="5846763"/>
          <p14:tracePt t="35334" x="5743575" y="5846763"/>
          <p14:tracePt t="35337" x="5718175" y="5846763"/>
          <p14:tracePt t="35340" x="5683250" y="5854700"/>
          <p14:tracePt t="35345" x="5649913" y="5854700"/>
          <p14:tracePt t="35352" x="5616575" y="5864225"/>
          <p14:tracePt t="35353" x="5599113" y="5864225"/>
          <p14:tracePt t="35356" x="5573713" y="5864225"/>
          <p14:tracePt t="35360" x="5548313" y="5872163"/>
          <p14:tracePt t="35369" x="5530850" y="5880100"/>
          <p14:tracePt t="35370" x="5505450" y="5889625"/>
          <p14:tracePt t="35372" x="5480050" y="5897563"/>
          <p14:tracePt t="35376" x="5462588" y="5897563"/>
          <p14:tracePt t="35382" x="5454650" y="5897563"/>
          <p14:tracePt t="35385" x="5446713" y="5897563"/>
          <p14:tracePt t="35388" x="5437188" y="5897563"/>
          <p14:tracePt t="35392" x="5421313" y="5905500"/>
          <p14:tracePt t="35400" x="5403850" y="5905500"/>
          <p14:tracePt t="35404" x="5394325" y="5915025"/>
          <p14:tracePt t="35416" x="5378450" y="5922963"/>
          <p14:tracePt t="35424" x="5360988" y="5932488"/>
          <p14:tracePt t="35432" x="5343525" y="5932488"/>
          <p14:tracePt t="35436" x="5335588" y="5932488"/>
          <p14:tracePt t="35444" x="5327650" y="5940425"/>
          <p14:tracePt t="35452" x="5318125" y="5948363"/>
          <p14:tracePt t="35454" x="5310188" y="5948363"/>
          <p14:tracePt t="35458" x="5310188" y="5957888"/>
          <p14:tracePt t="35468" x="5292725" y="5957888"/>
          <p14:tracePt t="35474" x="5284788" y="5957888"/>
          <p14:tracePt t="35479" x="5276850" y="5957888"/>
          <p14:tracePt t="35483" x="5259388" y="5957888"/>
          <p14:tracePt t="35490" x="5241925" y="5965825"/>
          <p14:tracePt t="35503" x="5233988" y="5973763"/>
          <p14:tracePt t="35506" x="5224463" y="5983288"/>
          <p14:tracePt t="35518" x="5216525" y="5983288"/>
          <p14:tracePt t="35522" x="5208588" y="5983288"/>
          <p14:tracePt t="35526" x="5199063" y="5983288"/>
          <p14:tracePt t="35532" x="5199063" y="5991225"/>
          <p14:tracePt t="35538" x="5191125" y="5999163"/>
          <p14:tracePt t="35542" x="5183188" y="5999163"/>
          <p14:tracePt t="35552" x="5173663" y="6008688"/>
          <p14:tracePt t="35558" x="5165725" y="6016625"/>
          <p14:tracePt t="35566" x="5157788" y="6024563"/>
          <p14:tracePt t="35574" x="5140325" y="6034088"/>
          <p14:tracePt t="35579" x="5132388" y="6034088"/>
          <p14:tracePt t="35586" x="5122863" y="6042025"/>
          <p14:tracePt t="35595" x="5122863" y="6049963"/>
          <p14:tracePt t="35603" x="5114925" y="6049963"/>
          <p14:tracePt t="35606" x="5106988" y="6059488"/>
          <p14:tracePt t="35610" x="5106988" y="6067425"/>
          <p14:tracePt t="35618" x="5097463" y="6076950"/>
          <p14:tracePt t="35626" x="5080000" y="6092825"/>
          <p14:tracePt t="35632" x="5064125" y="6110288"/>
          <p14:tracePt t="35636" x="5054600" y="6127750"/>
          <p14:tracePt t="35647" x="5046663" y="6135688"/>
          <p14:tracePt t="35649" x="5029200" y="6153150"/>
          <p14:tracePt t="35660" x="5013325" y="6178550"/>
          <p14:tracePt t="35668" x="4995863" y="6194425"/>
          <p14:tracePt t="35669" x="4987925" y="6211888"/>
          <p14:tracePt t="35682" x="4970463" y="6229350"/>
          <p14:tracePt t="35688" x="4962525" y="6246813"/>
          <p14:tracePt t="35692" x="4953000" y="6246813"/>
          <p14:tracePt t="35708" x="4953000" y="6254750"/>
          <p14:tracePt t="35709" x="4945063" y="6262688"/>
          <p14:tracePt t="35720" x="4935538" y="6262688"/>
          <p14:tracePt t="35736" x="4927600" y="6280150"/>
          <p14:tracePt t="35740" x="4910138" y="6288088"/>
          <p14:tracePt t="35747" x="4902200" y="6305550"/>
          <p14:tracePt t="35752" x="4894263" y="6305550"/>
          <p14:tracePt t="35760" x="4894263" y="6313488"/>
          <p14:tracePt t="35769" x="4884738" y="6323013"/>
          <p14:tracePt t="35776" x="4876800" y="6323013"/>
          <p14:tracePt t="35785" x="4876800" y="6330950"/>
          <p14:tracePt t="35788" x="4868863" y="6338888"/>
          <p14:tracePt t="35806" x="4859338" y="6338888"/>
          <p14:tracePt t="35810" x="4851400" y="6348413"/>
          <p14:tracePt t="35838" x="4843463" y="6348413"/>
          <p14:tracePt t="35842" x="4833938" y="6348413"/>
          <p14:tracePt t="35902" x="4818063" y="6348413"/>
          <p14:tracePt t="35931" x="4800600" y="6348413"/>
          <p14:tracePt t="36020" x="4791075" y="6348413"/>
          <p14:tracePt t="36235" x="4783138" y="6356350"/>
          <p14:tracePt t="36242" x="4783138" y="6365875"/>
          <p14:tracePt t="36255" x="4783138" y="6381750"/>
          <p14:tracePt t="36258" x="4783138" y="6391275"/>
          <p14:tracePt t="36268" x="4783138" y="6407150"/>
          <p14:tracePt t="36270" x="4783138" y="6424613"/>
          <p14:tracePt t="36274" x="4783138" y="6432550"/>
          <p14:tracePt t="36281" x="4783138" y="6442075"/>
          <p14:tracePt t="36285" x="4783138" y="6450013"/>
          <p14:tracePt t="36286" x="4783138" y="6457950"/>
          <p14:tracePt t="36290" x="4783138" y="6475413"/>
          <p14:tracePt t="36297" x="4783138" y="6492875"/>
          <p14:tracePt t="36298" x="4783138" y="6500813"/>
          <p14:tracePt t="36303" x="4783138" y="6510338"/>
          <p14:tracePt t="36306" x="4783138" y="6518275"/>
          <p14:tracePt t="36310" x="4783138" y="6535738"/>
          <p14:tracePt t="36315" x="4783138" y="6551613"/>
          <p14:tracePt t="36319" x="4783138" y="6561138"/>
          <p14:tracePt t="36322" x="4783138" y="6577013"/>
          <p14:tracePt t="36331" x="4783138" y="6594475"/>
          <p14:tracePt t="36335" x="4783138" y="6611938"/>
          <p14:tracePt t="36340" x="4783138" y="6619875"/>
          <p14:tracePt t="36349" x="4783138" y="6637338"/>
          <p14:tracePt t="36360" x="4783138" y="6654800"/>
          <p14:tracePt t="36372" x="4783138" y="6670675"/>
          <p14:tracePt t="36384" x="4783138" y="6680200"/>
          <p14:tracePt t="36392" x="4783138" y="6688138"/>
          <p14:tracePt t="36402" x="4783138" y="6696075"/>
          <p14:tracePt t="36404" x="4783138" y="6713538"/>
          <p14:tracePt t="36416" x="4783138" y="6721475"/>
          <p14:tracePt t="36418" x="4783138" y="6731000"/>
          <p14:tracePt t="36420" x="4783138" y="6738938"/>
          <p14:tracePt t="36424" x="4783138" y="6746875"/>
          <p14:tracePt t="36431" x="4783138" y="6756400"/>
          <p14:tracePt t="36433" x="4783138" y="6764338"/>
          <p14:tracePt t="36436" x="4783138" y="6781800"/>
          <p14:tracePt t="36440" x="4775200" y="6799263"/>
          <p14:tracePt t="36451" x="4757738" y="6807200"/>
          <p14:tracePt t="36453" x="4749800" y="6815138"/>
          <p14:tracePt t="36456" x="4740275" y="6832600"/>
          <p14:tracePt t="36465" x="4732338" y="6840538"/>
          <p14:tracePt t="36468" x="4724400" y="6850063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847" y="609283"/>
            <a:ext cx="10033866" cy="3935412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Luyện tập - Sáng tạo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737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2" y="168274"/>
            <a:ext cx="11922730" cy="6856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4095" y="2514600"/>
            <a:ext cx="7762875" cy="178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vi-VN" sz="3200" dirty="0">
                <a:solidFill>
                  <a:srgbClr val="FF0000"/>
                </a:solidFill>
                <a:effectLst/>
                <a:latin typeface="Bahnschrift SemiBold" panose="020B0502040204020203" charset="0"/>
                <a:ea typeface="Times New Roman" panose="02020603050405020304" pitchFamily="18" charset="0"/>
                <a:cs typeface="Bahnschrift SemiBold" panose="020B0502040204020203" charset="0"/>
              </a:rPr>
              <a:t>EM HÃY CẮT HÌNH CÁC CON VẬT ĐÃ VẼ VÀ DÁN VÀO NỀN MỚI ĐỂ TẠO THÀNH BỨC TRANH CON VẬT DƯỚI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16">
        <p:newsflash/>
      </p:transition>
    </mc:Choice>
    <mc:Fallback xmlns="">
      <p:transition spd="med" advTm="13616">
        <p:newsflash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64970" y="3886200"/>
            <a:ext cx="89554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!</a:t>
            </a:r>
            <a:endParaRPr lang="vi-VN" sz="40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000" b="1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1664970" y="441325"/>
            <a:ext cx="8833485" cy="2931795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Phân tích - Đánh giá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1">
        <p:wheel spokes="8"/>
      </p:transition>
    </mc:Choice>
    <mc:Fallback xmlns="">
      <p:transition spd="slow" advTm="13291">
        <p:wheel spokes="8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5</a:t>
            </a:r>
          </a:p>
          <a:p>
            <a:pPr lvl="0" algn="ctr" defTabSz="914400"/>
            <a:r>
              <a:rPr lang="en-US" altLang="vi-VN" sz="6600" kern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latin typeface="iCiel Cadena" panose="02000503000000020004" charset="0"/>
              </a:rPr>
              <a:t>Vận dụng - Phát triển</a:t>
            </a:r>
            <a:endParaRPr kumimoji="0" lang="en-US" altLang="vi-VN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spd="slow" advTm="558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95" y="2514600"/>
            <a:ext cx="11227435" cy="1325880"/>
          </a:xfrm>
        </p:spPr>
        <p:txBody>
          <a:bodyPr>
            <a:prstTxWarp prst="textDoubleWave1">
              <a:avLst/>
            </a:prstTxWarp>
            <a:noAutofit/>
          </a:bodyPr>
          <a:lstStyle/>
          <a:p>
            <a:pPr fontAlgn="ctr"/>
            <a:r>
              <a:rPr lang="vi-VN" sz="5400" kern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iCiel Cadena" panose="02000503000000020004" charset="0"/>
                <a:sym typeface="+mn-ea"/>
              </a:rPr>
              <a:t>Khám phá cuộc sống dưới đại dương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296">
        <p159:morph option="byObject"/>
      </p:transition>
    </mc:Choice>
    <mc:Fallback xmlns="">
      <p:transition spd="slow" advTm="8296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" y="893"/>
            <a:ext cx="10751059" cy="68562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360" y="277716"/>
            <a:ext cx="10512862" cy="2098710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216" y="2769129"/>
            <a:ext cx="7506429" cy="1506437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giữ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túi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đựng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Chúc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nhờ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chụp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gửi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thầy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5963" y="2846383"/>
            <a:ext cx="167381" cy="244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5963" y="3361404"/>
            <a:ext cx="167381" cy="244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>
            <a:fillRect/>
          </a:stretch>
        </p:blipFill>
        <p:spPr bwMode="auto">
          <a:xfrm rot="20679646">
            <a:off x="3156594" y="1201884"/>
            <a:ext cx="1064335" cy="14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">
        <p:cut/>
      </p:transition>
    </mc:Choice>
    <mc:Fallback xmlns="">
      <p:transition spd="slow" advTm="2853">
        <p:cut/>
      </p:transition>
    </mc:Fallback>
  </mc:AlternateContent>
  <p:extLst>
    <p:ext uri="{E180D4A7-C9FB-4DFB-919C-405C955672EB}">
      <p14:showEvtLst xmlns:p14="http://schemas.microsoft.com/office/powerpoint/2010/main">
        <p14:playEvt time="34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286" y="2034947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sz="9600" b="0" i="0" u="none" strike="noStrike" kern="1200" cap="none" spc="0" normalizeH="0" noProof="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TẠM BIỆT CÁC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advTm="81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1304137" y="674140"/>
            <a:ext cx="2438584" cy="2875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2125614" y="1925801"/>
            <a:ext cx="6527260" cy="39869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525569" y="2910967"/>
            <a:ext cx="11398240" cy="583219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-1" y="3083126"/>
            <a:ext cx="12188825" cy="37739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877360" y="477239"/>
            <a:ext cx="8167913" cy="57441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427094" y="3276917"/>
            <a:ext cx="5135950" cy="2305685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702"/>
    </mc:Choice>
    <mc:Fallback xmlns="">
      <p:transition advTm="1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4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808113"/>
            <a:ext cx="12188825" cy="10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65" y="94452"/>
            <a:ext cx="7211721" cy="262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8417" y="344419"/>
            <a:ext cx="4224233" cy="1733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sz="533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200"/>
            <a:r>
              <a:rPr lang="en-US" sz="533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971" y="5999779"/>
            <a:ext cx="1425826" cy="78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51"/>
    </mc:Choice>
    <mc:Fallback xmlns="">
      <p:transition spd="slow" advTm="29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5" y="4726280"/>
            <a:ext cx="1546100" cy="12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5918" y="3868761"/>
            <a:ext cx="2808187" cy="2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20" y="-2563839"/>
            <a:ext cx="7757679" cy="118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16" y="343234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53071" y="1260942"/>
            <a:ext cx="6425539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Tiết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trước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chúng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ta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955" y="5054177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0"/>
    </mc:Choice>
    <mc:Fallback xmlns="">
      <p:transition spd="slow" advTm="3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8" y="19938"/>
            <a:ext cx="12195553" cy="68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02" y="5219234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73" y="2463108"/>
            <a:ext cx="7067171" cy="46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66" y="3797206"/>
            <a:ext cx="3309605" cy="23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75" y="-3579574"/>
            <a:ext cx="8329032" cy="135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64" y="77073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327255" y="563704"/>
            <a:ext cx="6280103" cy="181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về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hình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đặc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điểm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một con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đại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mà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yêu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thích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72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50751"/>
            <a:ext cx="12188825" cy="8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73" y="4069956"/>
            <a:ext cx="1691275" cy="26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03" y="3006986"/>
            <a:ext cx="264091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Bút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chì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5632" y="4343162"/>
            <a:ext cx="959809" cy="1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7207" y="3022706"/>
            <a:ext cx="276498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Tẩy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4" y="3688225"/>
            <a:ext cx="2584835" cy="25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23" y="4737419"/>
            <a:ext cx="1497787" cy="21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529" y="-2868559"/>
            <a:ext cx="8532178" cy="10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4649" y="3006986"/>
            <a:ext cx="287260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Hồ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dán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4412" y="3022706"/>
            <a:ext cx="2742486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C.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Màu</a:t>
            </a:r>
            <a:endParaRPr lang="en-US" sz="28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21" y="77073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284859" y="699533"/>
            <a:ext cx="6128551" cy="123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Nên sử dụng đồ dùng nào sau đây để tạo chấm và nét?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75" y="5358898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17465"/>
          <a:stretch>
            <a:fillRect/>
          </a:stretch>
        </p:blipFill>
        <p:spPr>
          <a:xfrm>
            <a:off x="3941759" y="-312242"/>
            <a:ext cx="3358777" cy="3084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158" y="2246932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latin typeface="iCiel Cadena" panose="02000503000000020004" charset="0"/>
              </a:rPr>
              <a:t>ĐẠI DƯƠNG TRONG MẮT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902" y="2691457"/>
            <a:ext cx="2345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2"/>
    </mc:Choice>
    <mc:Fallback xmlns="">
      <p:transition spd="slow" advTm="1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522412" y="152400"/>
            <a:ext cx="9144000" cy="1676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163" name="WordArt 11"/>
          <p:cNvSpPr>
            <a:spLocks noChangeArrowheads="1" noChangeShapeType="1" noTextEdit="1"/>
          </p:cNvSpPr>
          <p:nvPr/>
        </p:nvSpPr>
        <p:spPr bwMode="auto">
          <a:xfrm>
            <a:off x="2970212" y="152400"/>
            <a:ext cx="64008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6666"/>
                  </a:solidFill>
                  <a:rou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 DÙNG HỌC TẬP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006666"/>
                </a:solidFill>
                <a:round/>
              </a:ln>
              <a:solidFill>
                <a:srgbClr val="FFFF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.VnCooperH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54" y="2057400"/>
            <a:ext cx="8834257" cy="4736868"/>
          </a:xfrm>
          <a:prstGeom prst="rect">
            <a:avLst/>
          </a:prstGeom>
        </p:spPr>
      </p:pic>
    </p:spTree>
  </p:cSld>
  <p:clrMapOvr>
    <a:masterClrMapping/>
  </p:clrMapOvr>
  <p:transition spd="slow" advTm="18307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10131&quot;&gt;&lt;object type=&quot;3&quot; unique_id=&quot;468474&quot;&gt;&lt;property id=&quot;20148&quot; value=&quot;5&quot;/&gt;&lt;property id=&quot;20300&quot; value=&quot;Slide 32&quot;/&gt;&lt;property id=&quot;20307&quot; value=&quot;306&quot;/&gt;&lt;/object&gt;&lt;object type=&quot;3&quot; unique_id=&quot;493868&quot;&gt;&lt;property id=&quot;20148&quot; value=&quot;5&quot;/&gt;&lt;property id=&quot;20300&quot; value=&quot;Slide 31&quot;/&gt;&lt;property id=&quot;20307&quot; value=&quot;349&quot;/&gt;&lt;/object&gt;&lt;object type=&quot;3&quot; unique_id=&quot;515583&quot;&gt;&lt;property id=&quot;20148&quot; value=&quot;5&quot;/&gt;&lt;property id=&quot;20300&quot; value=&quot;Slide 3&quot;/&gt;&lt;property id=&quot;20307&quot; value=&quot;357&quot;/&gt;&lt;/object&gt;&lt;object type=&quot;3&quot; unique_id=&quot;515585&quot;&gt;&lt;property id=&quot;20148&quot; value=&quot;5&quot;/&gt;&lt;property id=&quot;20300&quot; value=&quot;Slide 11&quot;/&gt;&lt;property id=&quot;20307&quot; value=&quot;359&quot;/&gt;&lt;/object&gt;&lt;object type=&quot;3&quot; unique_id=&quot;515586&quot;&gt;&lt;property id=&quot;20148&quot; value=&quot;5&quot;/&gt;&lt;property id=&quot;20300&quot; value=&quot;Slide 12&quot;/&gt;&lt;property id=&quot;20307&quot; value=&quot;360&quot;/&gt;&lt;/object&gt;&lt;object type=&quot;3&quot; unique_id=&quot;515817&quot;&gt;&lt;property id=&quot;20148&quot; value=&quot;5&quot;/&gt;&lt;property id=&quot;20300&quot; value=&quot;Slide 13&quot;/&gt;&lt;property id=&quot;20307&quot; value=&quot;374&quot;/&gt;&lt;/object&gt;&lt;object type=&quot;3&quot; unique_id=&quot;515818&quot;&gt;&lt;property id=&quot;20148&quot; value=&quot;5&quot;/&gt;&lt;property id=&quot;20300&quot; value=&quot;Slide 14&quot;/&gt;&lt;property id=&quot;20307&quot; value=&quot;375&quot;/&gt;&lt;/object&gt;&lt;object type=&quot;3&quot; unique_id=&quot;516073&quot;&gt;&lt;property id=&quot;20148&quot; value=&quot;5&quot;/&gt;&lt;property id=&quot;20300&quot; value=&quot;Slide 15&quot;/&gt;&lt;property id=&quot;20307&quot; value=&quot;376&quot;/&gt;&lt;/object&gt;&lt;object type=&quot;3&quot; unique_id=&quot;516074&quot;&gt;&lt;property id=&quot;20148&quot; value=&quot;5&quot;/&gt;&lt;property id=&quot;20300&quot; value=&quot;Slide 16&quot;/&gt;&lt;property id=&quot;20307&quot; value=&quot;377&quot;/&gt;&lt;/object&gt;&lt;object type=&quot;3&quot; unique_id=&quot;516075&quot;&gt;&lt;property id=&quot;20148&quot; value=&quot;5&quot;/&gt;&lt;property id=&quot;20300&quot; value=&quot;Slide 17&quot;/&gt;&lt;property id=&quot;20307&quot; value=&quot;378&quot;/&gt;&lt;/object&gt;&lt;object type=&quot;3&quot; unique_id=&quot;516076&quot;&gt;&lt;property id=&quot;20148&quot; value=&quot;5&quot;/&gt;&lt;property id=&quot;20300&quot; value=&quot;Slide 18&quot;/&gt;&lt;property id=&quot;20307&quot; value=&quot;379&quot;/&gt;&lt;/object&gt;&lt;object type=&quot;3&quot; unique_id=&quot;516303&quot;&gt;&lt;property id=&quot;20148&quot; value=&quot;5&quot;/&gt;&lt;property id=&quot;20300&quot; value=&quot;Slide 21&quot;/&gt;&lt;property id=&quot;20307&quot; value=&quot;380&quot;/&gt;&lt;/object&gt;&lt;object type=&quot;3&quot; unique_id=&quot;516304&quot;&gt;&lt;property id=&quot;20148&quot; value=&quot;5&quot;/&gt;&lt;property id=&quot;20300&quot; value=&quot;Slide 23&quot;/&gt;&lt;property id=&quot;20307&quot; value=&quot;381&quot;/&gt;&lt;/object&gt;&lt;object type=&quot;3&quot; unique_id=&quot;516305&quot;&gt;&lt;property id=&quot;20148&quot; value=&quot;5&quot;/&gt;&lt;property id=&quot;20300&quot; value=&quot;Slide 24&quot;/&gt;&lt;property id=&quot;20307&quot; value=&quot;382&quot;/&gt;&lt;/object&gt;&lt;object type=&quot;3&quot; unique_id=&quot;516579&quot;&gt;&lt;property id=&quot;20148&quot; value=&quot;5&quot;/&gt;&lt;property id=&quot;20300&quot; value=&quot;Slide 22&quot;/&gt;&lt;property id=&quot;20307&quot; value=&quot;383&quot;/&gt;&lt;/object&gt;&lt;object type=&quot;3&quot; unique_id=&quot;516580&quot;&gt;&lt;property id=&quot;20148&quot; value=&quot;5&quot;/&gt;&lt;property id=&quot;20300&quot; value=&quot;Slide 25&quot;/&gt;&lt;property id=&quot;20307&quot; value=&quot;385&quot;/&gt;&lt;/object&gt;&lt;object type=&quot;3&quot; unique_id=&quot;516581&quot;&gt;&lt;property id=&quot;20148&quot; value=&quot;5&quot;/&gt;&lt;property id=&quot;20300&quot; value=&quot;Slide 29&quot;/&gt;&lt;property id=&quot;20307&quot; value=&quot;386&quot;/&gt;&lt;/object&gt;&lt;object type=&quot;3&quot; unique_id=&quot;516582&quot;&gt;&lt;property id=&quot;20148&quot; value=&quot;5&quot;/&gt;&lt;property id=&quot;20300&quot; value=&quot;Slide 30&quot;/&gt;&lt;property id=&quot;20307&quot; value=&quot;384&quot;/&gt;&lt;/object&gt;&lt;object type=&quot;3&quot; unique_id=&quot;516802&quot;&gt;&lt;property id=&quot;20148&quot; value=&quot;5&quot;/&gt;&lt;property id=&quot;20300&quot; value=&quot;Slide 1&quot;/&gt;&lt;property id=&quot;20307&quot; value=&quot;387&quot;/&gt;&lt;/object&gt;&lt;object type=&quot;3&quot; unique_id=&quot;516803&quot;&gt;&lt;property id=&quot;20148&quot; value=&quot;5&quot;/&gt;&lt;property id=&quot;20300&quot; value=&quot;Slide 2&quot;/&gt;&lt;property id=&quot;20307&quot; value=&quot;388&quot;/&gt;&lt;/object&gt;&lt;object type=&quot;3&quot; unique_id=&quot;517580&quot;&gt;&lt;property id=&quot;20148&quot; value=&quot;5&quot;/&gt;&lt;property id=&quot;20300&quot; value=&quot;Slide 4&quot;/&gt;&lt;property id=&quot;20307&quot; value=&quot;396&quot;/&gt;&lt;/object&gt;&lt;object type=&quot;3&quot; unique_id=&quot;517581&quot;&gt;&lt;property id=&quot;20148&quot; value=&quot;5&quot;/&gt;&lt;property id=&quot;20300&quot; value=&quot;Slide 5 - &amp;quot;TRÒ CHƠI: TRỒNG CÂY XANH&amp;quot;&quot;/&gt;&lt;property id=&quot;20307&quot; value=&quot;389&quot;/&gt;&lt;/object&gt;&lt;object type=&quot;3&quot; unique_id=&quot;517582&quot;&gt;&lt;property id=&quot;20148&quot; value=&quot;5&quot;/&gt;&lt;property id=&quot;20300&quot; value=&quot;Slide 6&quot;/&gt;&lt;property id=&quot;20307&quot; value=&quot;390&quot;/&gt;&lt;/object&gt;&lt;object type=&quot;3&quot; unique_id=&quot;517583&quot;&gt;&lt;property id=&quot;20148&quot; value=&quot;5&quot;/&gt;&lt;property id=&quot;20300&quot; value=&quot;Slide 7&quot;/&gt;&lt;property id=&quot;20307&quot; value=&quot;391&quot;/&gt;&lt;/object&gt;&lt;object type=&quot;3&quot; unique_id=&quot;517977&quot;&gt;&lt;property id=&quot;20148&quot; value=&quot;5&quot;/&gt;&lt;property id=&quot;20300&quot; value=&quot;Slide 8&quot;/&gt;&lt;property id=&quot;20307&quot; value=&quot;402&quot;/&gt;&lt;/object&gt;&lt;object type=&quot;3&quot; unique_id=&quot;517978&quot;&gt;&lt;property id=&quot;20148&quot; value=&quot;5&quot;/&gt;&lt;property id=&quot;20300&quot; value=&quot;Slide 9&quot;/&gt;&lt;property id=&quot;20307&quot; value=&quot;400&quot;/&gt;&lt;/object&gt;&lt;object type=&quot;3&quot; unique_id=&quot;517979&quot;&gt;&lt;property id=&quot;20148&quot; value=&quot;5&quot;/&gt;&lt;property id=&quot;20300&quot; value=&quot;Slide 10&quot;/&gt;&lt;property id=&quot;20307&quot; value=&quot;403&quot;/&gt;&lt;/object&gt;&lt;object type=&quot;3&quot; unique_id=&quot;517980&quot;&gt;&lt;property id=&quot;20148&quot; value=&quot;5&quot;/&gt;&lt;property id=&quot;20300&quot; value=&quot;Slide 27&quot;/&gt;&lt;property id=&quot;20307&quot; value=&quot;401&quot;/&gt;&lt;/object&gt;&lt;object type=&quot;3&quot; unique_id=&quot;518154&quot;&gt;&lt;property id=&quot;20148&quot; value=&quot;5&quot;/&gt;&lt;property id=&quot;20300&quot; value=&quot;Slide 19&quot;/&gt;&lt;property id=&quot;20307&quot; value=&quot;405&quot;/&gt;&lt;/object&gt;&lt;object type=&quot;3&quot; unique_id=&quot;518155&quot;&gt;&lt;property id=&quot;20148&quot; value=&quot;5&quot;/&gt;&lt;property id=&quot;20300&quot; value=&quot;Slide 20&quot;/&gt;&lt;property id=&quot;20307&quot; value=&quot;404&quot;/&gt;&lt;/object&gt;&lt;object type=&quot;3&quot; unique_id=&quot;518316&quot;&gt;&lt;property id=&quot;20148&quot; value=&quot;5&quot;/&gt;&lt;property id=&quot;20300&quot; value=&quot;Slide 26&quot;/&gt;&lt;property id=&quot;20307&quot; value=&quot;406&quot;/&gt;&lt;/object&gt;&lt;object type=&quot;3&quot; unique_id=&quot;518317&quot;&gt;&lt;property id=&quot;20148&quot; value=&quot;5&quot;/&gt;&lt;property id=&quot;20300&quot; value=&quot;Slide 28&quot;/&gt;&lt;property id=&quot;20307&quot; value=&quot;407&quot;/&gt;&lt;/object&gt;&lt;/object&gt;&lt;object type=&quot;8&quot; unique_id=&quot;10181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7|2.3|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.5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3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504</Words>
  <Application>Microsoft Office PowerPoint</Application>
  <PresentationFormat>Custom</PresentationFormat>
  <Paragraphs>68</Paragraphs>
  <Slides>27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55" baseType="lpstr">
      <vt:lpstr>等线</vt:lpstr>
      <vt:lpstr>等线 Light</vt:lpstr>
      <vt:lpstr>iCiel Cadena</vt:lpstr>
      <vt:lpstr>iCiel Crocante</vt:lpstr>
      <vt:lpstr>Microsoft YaHei</vt:lpstr>
      <vt:lpstr>VNI-Avo</vt:lpstr>
      <vt:lpstr>华康少女文字W5(P)</vt:lpstr>
      <vt:lpstr>小单纯体</vt:lpstr>
      <vt:lpstr>方正准圆简体</vt:lpstr>
      <vt:lpstr>方正行楷简体</vt:lpstr>
      <vt:lpstr>汉真广标</vt:lpstr>
      <vt:lpstr>.VnCooperH</vt:lpstr>
      <vt:lpstr>.VnTime</vt:lpstr>
      <vt:lpstr>Arial</vt:lpstr>
      <vt:lpstr>Bahnschrift SemiBold</vt:lpstr>
      <vt:lpstr>Bodoni MT</vt:lpstr>
      <vt:lpstr>Calibri</vt:lpstr>
      <vt:lpstr>Calibri Light</vt:lpstr>
      <vt:lpstr>Times New Roman</vt:lpstr>
      <vt:lpstr>Verdana</vt:lpstr>
      <vt:lpstr>3_Office 主题</vt:lpstr>
      <vt:lpstr>Balloons</vt:lpstr>
      <vt:lpstr>2_Office 主题​​</vt:lpstr>
      <vt:lpstr>3_Office 主题​​</vt:lpstr>
      <vt:lpstr>3_Office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cuộc sống dưới đại dương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zim bobo</cp:lastModifiedBy>
  <cp:revision>134</cp:revision>
  <dcterms:created xsi:type="dcterms:W3CDTF">2020-12-27T07:56:00Z</dcterms:created>
  <dcterms:modified xsi:type="dcterms:W3CDTF">2025-10-13T05:28:37Z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33ABDFA64AB049D3B41EA711196A9DD9</vt:lpwstr>
  </property>
  <property fmtid="{D5CDD505-2E9C-101B-9397-08002B2CF9AE}" pid="3" name="KSOProductBuildVer">
    <vt:lpwstr>1033-11.2.0.10258</vt:lpwstr>
  </property>
</Properties>
</file>