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02" r:id="rId2"/>
    <p:sldId id="304" r:id="rId3"/>
    <p:sldId id="284" r:id="rId4"/>
    <p:sldId id="286" r:id="rId5"/>
    <p:sldId id="261" r:id="rId6"/>
    <p:sldId id="270" r:id="rId7"/>
    <p:sldId id="260" r:id="rId8"/>
    <p:sldId id="287" r:id="rId9"/>
    <p:sldId id="288" r:id="rId10"/>
    <p:sldId id="289" r:id="rId11"/>
    <p:sldId id="290" r:id="rId12"/>
    <p:sldId id="291" r:id="rId13"/>
    <p:sldId id="292" r:id="rId14"/>
    <p:sldId id="294" r:id="rId15"/>
    <p:sldId id="297" r:id="rId16"/>
    <p:sldId id="301" r:id="rId17"/>
    <p:sldId id="303" r:id="rId18"/>
    <p:sldId id="295" r:id="rId19"/>
    <p:sldId id="305" r:id="rId20"/>
    <p:sldId id="306" r:id="rId21"/>
    <p:sldId id="307" r:id="rId22"/>
    <p:sldId id="29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32" autoAdjust="0"/>
    <p:restoredTop sz="94660"/>
  </p:normalViewPr>
  <p:slideViewPr>
    <p:cSldViewPr snapToGrid="0">
      <p:cViewPr varScale="1">
        <p:scale>
          <a:sx n="69" d="100"/>
          <a:sy n="69" d="100"/>
        </p:scale>
        <p:origin x="6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8/23/2022</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8/23/2022</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8/23/2022</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8/23/2022</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8/23/2022</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8/23/2022</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8/23/2022</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8/23/2022</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8/23/2022</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8/23/2022</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8/23/2022</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8/23/2022</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2.emf"/></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6.wav"/><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54.png"/><Relationship Id="rId4" Type="http://schemas.openxmlformats.org/officeDocument/2006/relationships/notesSlide" Target="../notesSlides/notesSlide18.xml"/><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audio" Target="../media/audio1.wav"/><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sp>
        <p:nvSpPr>
          <p:cNvPr id="31" name="TextBox 30">
            <a:extLst>
              <a:ext uri="{FF2B5EF4-FFF2-40B4-BE49-F238E27FC236}">
                <a16:creationId xmlns:a16="http://schemas.microsoft.com/office/drawing/2014/main" id="{52A216E7-5FFB-4221-B9E6-424F891F3DF7}"/>
              </a:ext>
            </a:extLst>
          </p:cNvPr>
          <p:cNvSpPr txBox="1"/>
          <p:nvPr/>
        </p:nvSpPr>
        <p:spPr>
          <a:xfrm>
            <a:off x="4443400" y="1399808"/>
            <a:ext cx="69911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2B538A"/>
                </a:solidFill>
                <a:effectLst/>
                <a:uLnTx/>
                <a:uFillTx/>
                <a:latin typeface="Times New Roman" panose="02020603050405020304" pitchFamily="18" charset="0"/>
                <a:cs typeface="Times New Roman" panose="02020603050405020304" pitchFamily="18" charset="0"/>
              </a:rPr>
              <a:t>Thứ</a:t>
            </a:r>
            <a:r>
              <a:rPr kumimoji="0" lang="en-US" sz="4000" b="0" i="0" u="none" strike="noStrike" kern="1200" cap="none" spc="0" normalizeH="0" baseline="0" noProof="0" dirty="0" smtClean="0">
                <a:ln>
                  <a:noFill/>
                </a:ln>
                <a:solidFill>
                  <a:srgbClr val="2B538A"/>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2B538A"/>
                </a:solidFill>
                <a:effectLst/>
                <a:uLnTx/>
                <a:uFillTx/>
                <a:latin typeface="Times New Roman" panose="02020603050405020304" pitchFamily="18" charset="0"/>
                <a:cs typeface="Times New Roman" panose="02020603050405020304" pitchFamily="18" charset="0"/>
              </a:rPr>
              <a:t>ngày</a:t>
            </a:r>
            <a:r>
              <a:rPr kumimoji="0" lang="en-US" sz="4000" b="0" i="0" u="none" strike="noStrike" kern="1200" cap="none" spc="0" normalizeH="0" baseline="0" noProof="0" dirty="0" smtClean="0">
                <a:ln>
                  <a:noFill/>
                </a:ln>
                <a:solidFill>
                  <a:srgbClr val="2B538A"/>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2B538A"/>
                </a:solidFill>
                <a:effectLst/>
                <a:uLnTx/>
                <a:uFillTx/>
                <a:latin typeface="Times New Roman" panose="02020603050405020304" pitchFamily="18" charset="0"/>
                <a:cs typeface="Times New Roman" panose="02020603050405020304" pitchFamily="18" charset="0"/>
              </a:rPr>
              <a:t>tháng</a:t>
            </a:r>
            <a:r>
              <a:rPr kumimoji="0" lang="en-US" sz="4000" b="0" i="0" u="none" strike="noStrike" kern="1200" cap="none" spc="0" normalizeH="0" baseline="0" noProof="0" dirty="0" smtClean="0">
                <a:ln>
                  <a:noFill/>
                </a:ln>
                <a:solidFill>
                  <a:srgbClr val="2B538A"/>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2B538A"/>
                </a:solidFill>
                <a:effectLst/>
                <a:uLnTx/>
                <a:uFillTx/>
                <a:latin typeface="Times New Roman" panose="02020603050405020304" pitchFamily="18" charset="0"/>
                <a:cs typeface="Times New Roman" panose="02020603050405020304" pitchFamily="18" charset="0"/>
              </a:rPr>
              <a:t>năm</a:t>
            </a:r>
            <a:r>
              <a:rPr kumimoji="0" lang="en-US" sz="4000" b="0" i="0" u="none" strike="noStrike" kern="1200" cap="none" spc="0" normalizeH="0" baseline="0" noProof="0" dirty="0" smtClean="0">
                <a:ln>
                  <a:noFill/>
                </a:ln>
                <a:solidFill>
                  <a:srgbClr val="2B538A"/>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2B538A"/>
              </a:solidFill>
              <a:effectLst/>
              <a:uLnTx/>
              <a:uFillTx/>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6387367" y="3707880"/>
            <a:ext cx="31869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2 – </a:t>
            </a: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Tiết</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lang="en-US" sz="4000" b="1" dirty="0">
                <a:solidFill>
                  <a:srgbClr val="B207B0"/>
                </a:solidFill>
                <a:latin typeface="Times New Roman" panose="02020603050405020304" pitchFamily="18" charset="0"/>
                <a:cs typeface="Times New Roman" panose="02020603050405020304" pitchFamily="18" charset="0"/>
              </a:rPr>
              <a:t>4</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p>
        </p:txBody>
      </p:sp>
      <p:sp>
        <p:nvSpPr>
          <p:cNvPr id="36" name="TextBox 35">
            <a:extLst>
              <a:ext uri="{FF2B5EF4-FFF2-40B4-BE49-F238E27FC236}">
                <a16:creationId xmlns:a16="http://schemas.microsoft.com/office/drawing/2014/main" id="{C3D23162-AABF-4DED-A17E-3B1E7AB85F00}"/>
              </a:ext>
            </a:extLst>
          </p:cNvPr>
          <p:cNvSpPr txBox="1"/>
          <p:nvPr/>
        </p:nvSpPr>
        <p:spPr>
          <a:xfrm>
            <a:off x="4332265" y="3177725"/>
            <a:ext cx="7221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Chủ</a:t>
            </a:r>
            <a:r>
              <a:rPr kumimoji="0" lang="en-US" sz="32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điểm:Những</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trải</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nghiệm</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thú</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vị</a:t>
            </a:r>
            <a:endParaRPr kumimoji="0" lang="en-US" sz="32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2" name="TextBox 1"/>
          <p:cNvSpPr txBox="1"/>
          <p:nvPr/>
        </p:nvSpPr>
        <p:spPr>
          <a:xfrm>
            <a:off x="4616824" y="4636433"/>
            <a:ext cx="7082117"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LUYỆN VIẾT TIN NHẮN</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5"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par>
                                <p:cTn id="52" presetID="47"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anim calcmode="lin" valueType="num">
                                      <p:cBhvr>
                                        <p:cTn id="55" dur="500" fill="hold"/>
                                        <p:tgtEl>
                                          <p:spTgt spid="35"/>
                                        </p:tgtEl>
                                        <p:attrNameLst>
                                          <p:attrName>ppt_x</p:attrName>
                                        </p:attrNameLst>
                                      </p:cBhvr>
                                      <p:tavLst>
                                        <p:tav tm="0">
                                          <p:val>
                                            <p:strVal val="#ppt_x"/>
                                          </p:val>
                                        </p:tav>
                                        <p:tav tm="100000">
                                          <p:val>
                                            <p:strVal val="#ppt_x"/>
                                          </p:val>
                                        </p:tav>
                                      </p:tavLst>
                                    </p:anim>
                                    <p:anim calcmode="lin" valueType="num">
                                      <p:cBhvr>
                                        <p:cTn id="5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barn(inVertical)">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EADFFC34-2FE2-417A-A198-1D995273527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Tree>
    <p:extLst>
      <p:ext uri="{BB962C8B-B14F-4D97-AF65-F5344CB8AC3E}">
        <p14:creationId xmlns:p14="http://schemas.microsoft.com/office/powerpoint/2010/main" val="1795574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đến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hoàn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thành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bài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tập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sau</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để</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cầm</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này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đến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tặng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mẹ</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mj-lt"/>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mj-lt"/>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148171" y="406228"/>
            <a:ext cx="8972550" cy="1200329"/>
          </a:xfrm>
          <a:prstGeom prst="rect">
            <a:avLst/>
          </a:prstGeom>
          <a:noFill/>
        </p:spPr>
        <p:txBody>
          <a:bodyPr wrap="square" rtlCol="0">
            <a:spAutoFit/>
          </a:bodyPr>
          <a:lstStyle/>
          <a:p>
            <a:pPr algn="ctr"/>
            <a:r>
              <a:rPr lang="en-US" sz="36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hãy</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soạn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tin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nhắn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huống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latin typeface="+mj-lt"/>
            </a:endParaRPr>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đã</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đúng</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yêu</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cầu</a:t>
              </a:r>
              <a:endPar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nhiều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câu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văn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sáng</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endPar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48430" y="1295906"/>
            <a:ext cx="6758908" cy="4524315"/>
          </a:xfrm>
          <a:prstGeom prst="rect">
            <a:avLst/>
          </a:prstGeom>
          <a:noFill/>
        </p:spPr>
        <p:txBody>
          <a:bodyPr wrap="square">
            <a:spAutoFit/>
          </a:bodyPr>
          <a:lstStyle/>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Cảm ơn cậu.</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Bạn của cậu</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Vận</a:t>
              </a:r>
              <a:r>
                <a:rPr kumimoji="0" lang="en-US" sz="80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sz="80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dụng</a:t>
              </a:r>
              <a:endParaRPr kumimoji="0" lang="en-US" sz="80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6479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err="1">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Viết</a:t>
              </a:r>
              <a:r>
                <a:rPr lang="en-US" sz="8800" b="1" dirty="0">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 tin </a:t>
              </a:r>
              <a:r>
                <a:rPr lang="en-US" sz="8800" b="1" dirty="0" err="1">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nhắn</a:t>
              </a:r>
              <a:endParaRPr kumimoji="0" lang="en-US" sz="8800" b="1"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mj-lt"/>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54" name="文本框 5">
            <a:extLst>
              <a:ext uri="{FF2B5EF4-FFF2-40B4-BE49-F238E27FC236}">
                <a16:creationId xmlns:a16="http://schemas.microsoft.com/office/drawing/2014/main" id="{FFF5C46D-57BB-46C1-9BAA-1A45A4264882}"/>
              </a:ext>
            </a:extLst>
          </p:cNvPr>
          <p:cNvSpPr txBox="1"/>
          <p:nvPr/>
        </p:nvSpPr>
        <p:spPr>
          <a:xfrm>
            <a:off x="1347297" y="2041009"/>
            <a:ext cx="12778013" cy="1015663"/>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Lời</a:t>
            </a:r>
            <a:r>
              <a:rPr kumimoji="0" lang="en-US" altLang="zh-CN" sz="6000" b="1" i="0" u="none" strike="noStrike" kern="1200" cap="none" spc="0" normalizeH="0" baseline="0" noProof="0" dirty="0"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baseline="0" noProof="0" dirty="0" err="1"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nhắn</a:t>
            </a:r>
            <a:r>
              <a:rPr kumimoji="0" lang="en-US" altLang="zh-CN" sz="6000" b="1" i="0" u="none" strike="noStrike" kern="1200" cap="none" spc="0" normalizeH="0" noProof="0" dirty="0"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noProof="0" dirty="0" err="1"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yêu</a:t>
            </a:r>
            <a:r>
              <a:rPr kumimoji="0" lang="en-US" altLang="zh-CN" sz="6000" b="1" i="0" u="none" strike="noStrike" kern="1200" cap="none" spc="0" normalizeH="0" noProof="0" dirty="0"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noProof="0" dirty="0" err="1"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thương</a:t>
            </a:r>
            <a:endParaRPr kumimoji="0" lang="zh-CN" altLang="en-US" sz="60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15" name="文本框 5">
            <a:extLst>
              <a:ext uri="{FF2B5EF4-FFF2-40B4-BE49-F238E27FC236}">
                <a16:creationId xmlns:a16="http://schemas.microsoft.com/office/drawing/2014/main" id="{56A161F7-E26B-4695-871A-F66B7E6C4483}"/>
              </a:ext>
            </a:extLst>
          </p:cNvPr>
          <p:cNvSpPr txBox="1"/>
          <p:nvPr/>
        </p:nvSpPr>
        <p:spPr>
          <a:xfrm>
            <a:off x="4743800" y="696952"/>
            <a:ext cx="4759179" cy="1200329"/>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Trò</a:t>
            </a:r>
            <a:r>
              <a:rPr kumimoji="0" lang="en-US" altLang="zh-CN" sz="72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72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chơi</a:t>
            </a:r>
            <a:endParaRPr kumimoji="0" lang="zh-CN" altLang="en-US" sz="72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17519" y="0"/>
            <a:ext cx="609600" cy="609600"/>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 calcmode="lin" valueType="num">
                                      <p:cBhvr>
                                        <p:cTn id="3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5"/>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circle(out)">
                                      <p:cBhvr>
                                        <p:cTn id="43" dur="750"/>
                                        <p:tgtEl>
                                          <p:spTgt spid="54"/>
                                        </p:tgtEl>
                                      </p:cBhvr>
                                    </p:animEffect>
                                  </p:childTnLst>
                                  <p:subTnLst>
                                    <p:audio>
                                      <p:cMediaNode>
                                        <p:cTn display="0" masterRel="sameClick">
                                          <p:stCondLst>
                                            <p:cond evt="begin" delay="0">
                                              <p:tn val="41"/>
                                            </p:cond>
                                          </p:stCondLst>
                                          <p:endCondLst>
                                            <p:cond evt="onStopAudio" delay="0">
                                              <p:tgtEl>
                                                <p:sldTgt/>
                                              </p:tgtEl>
                                            </p:cond>
                                          </p:endCondLst>
                                        </p:cTn>
                                        <p:tgtEl>
                                          <p:sndTgt r:embed="rId5" name="Trò-chơi-ting.wav"/>
                                        </p:tgtEl>
                                      </p:cMediaNode>
                                    </p:audio>
                                  </p:subTnLst>
                                </p:cTn>
                              </p:par>
                              <p:par>
                                <p:cTn id="44" presetID="3" presetClass="emph" presetSubtype="10" repeatCount="indefinite" fill="hold" grpId="1" nodeType="withEffect">
                                  <p:stCondLst>
                                    <p:cond delay="0"/>
                                  </p:stCondLst>
                                  <p:childTnLst>
                                    <p:animClr clrSpc="hsl" dir="ccw">
                                      <p:cBhvr override="childStyle">
                                        <p:cTn id="45" dur="500" fill="hold"/>
                                        <p:tgtEl>
                                          <p:spTgt spid="5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4" grpId="0"/>
      <p:bldP spid="54"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hãy</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hoàn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hai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để</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chúng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ta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chuẩn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bị</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món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xinh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xắn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tặng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nhé</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Trước</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tiên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hoàn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thành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bài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tập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sau</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để</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hái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một</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đã</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nở</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trong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vườn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1. </a:t>
            </a:r>
            <a:r>
              <a:rPr lang="vi-VN"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mj-lt"/>
                <a:ea typeface="Arial-Rounded" panose="020B0500000000000000" pitchFamily="34" charset="0"/>
                <a:cs typeface="Arial-Rounded" panose="020B0500000000000000" pitchFamily="34" charset="0"/>
              </a:rPr>
              <a:t>n</a:t>
            </a:r>
            <a:endParaRPr lang="vi-VN" sz="32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Cùng</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nhau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thảo</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luận</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để</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trả</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lời</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câu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hỏi</a:t>
              </a:r>
              <a:endParaRPr kumimoji="0" lang="en-US" sz="44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mj-lt"/>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b.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dung tin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nhắn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09409"/>
            <a:ext cx="4879977"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c.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thức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thực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hiện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a:t>
            </a:r>
            <a:r>
              <a:rPr lang="en-US" sz="2400" dirty="0" err="1">
                <a:solidFill>
                  <a:srgbClr val="FF0000"/>
                </a:solidFill>
                <a:latin typeface="+mj-lt"/>
                <a:ea typeface="Arial-Rounded" panose="020B0500000000000000" pitchFamily="34" charset="0"/>
                <a:cs typeface="Arial-Rounded" panose="020B0500000000000000" pitchFamily="34" charset="0"/>
              </a:rPr>
              <a:t>viết</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thư</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tay</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490</Words>
  <Application>Microsoft Office PowerPoint</Application>
  <PresentationFormat>Widescreen</PresentationFormat>
  <Paragraphs>75</Paragraphs>
  <Slides>22</Slides>
  <Notes>18</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Arial-Rounded</vt:lpstr>
      <vt:lpstr>Calibri</vt:lpstr>
      <vt:lpstr>Calibri Light</vt:lpstr>
      <vt:lpstr>等线</vt:lpstr>
      <vt:lpstr>LNTH-Kids  Chinese Font 1</vt:lpstr>
      <vt:lpstr>Times New Roman</vt:lpstr>
      <vt:lpstr>White Xmas PERSONAL USE</vt:lpstr>
      <vt:lpstr>印品黑体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User</cp:lastModifiedBy>
  <cp:revision>29</cp:revision>
  <dcterms:created xsi:type="dcterms:W3CDTF">2022-05-22T07:45:41Z</dcterms:created>
  <dcterms:modified xsi:type="dcterms:W3CDTF">2022-08-23T13:37:48Z</dcterms:modified>
</cp:coreProperties>
</file>