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30"/>
  </p:notesMasterIdLst>
  <p:sldIdLst>
    <p:sldId id="256" r:id="rId4"/>
    <p:sldId id="257" r:id="rId5"/>
    <p:sldId id="287" r:id="rId6"/>
    <p:sldId id="288" r:id="rId7"/>
    <p:sldId id="289" r:id="rId8"/>
    <p:sldId id="290" r:id="rId9"/>
    <p:sldId id="291" r:id="rId10"/>
    <p:sldId id="300" r:id="rId11"/>
    <p:sldId id="292" r:id="rId12"/>
    <p:sldId id="299" r:id="rId13"/>
    <p:sldId id="259" r:id="rId14"/>
    <p:sldId id="295" r:id="rId15"/>
    <p:sldId id="303" r:id="rId16"/>
    <p:sldId id="281" r:id="rId17"/>
    <p:sldId id="304" r:id="rId18"/>
    <p:sldId id="261" r:id="rId19"/>
    <p:sldId id="293" r:id="rId20"/>
    <p:sldId id="262" r:id="rId21"/>
    <p:sldId id="296" r:id="rId22"/>
    <p:sldId id="301" r:id="rId23"/>
    <p:sldId id="282" r:id="rId24"/>
    <p:sldId id="297" r:id="rId25"/>
    <p:sldId id="294" r:id="rId26"/>
    <p:sldId id="279" r:id="rId27"/>
    <p:sldId id="302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B8C6"/>
    <a:srgbClr val="F44A6E"/>
    <a:srgbClr val="325A44"/>
    <a:srgbClr val="86C870"/>
    <a:srgbClr val="568912"/>
    <a:srgbClr val="97BE3D"/>
    <a:srgbClr val="325541"/>
    <a:srgbClr val="FDEADA"/>
    <a:srgbClr val="48B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433" autoAdjust="0"/>
  </p:normalViewPr>
  <p:slideViewPr>
    <p:cSldViewPr snapToGrid="0">
      <p:cViewPr varScale="1">
        <p:scale>
          <a:sx n="76" d="100"/>
          <a:sy n="76" d="100"/>
        </p:scale>
        <p:origin x="129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888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9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928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4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59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EBBA-C82B-553B-D196-B83CA75D0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B5C93-DBE5-49CB-4FC5-0C389406A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9120C-3B74-B772-42C4-F84B3EC6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535CA-A469-22E6-98E7-92F8CE9BF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CC7A4-1AF3-1B1D-2022-AE8FECB0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11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2745F-A9B6-2CE7-8934-790BA2AD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D2623-5DBD-72CF-C59C-A67B9106F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24C53-1E62-9238-9A6E-1A9EBF1B8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12B36-EDA0-600F-E563-ECEC555C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E46B4-E4E0-2255-A0AC-9DC52EE2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99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47E9F-82BB-E5DE-B761-4C1FED6F2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42C14-74D3-B4EA-E217-5B7B2B1D9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792EF-D005-5098-BCF5-519DC605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9B67F-0C7B-6418-21E8-103DFCAF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94A8D-99D2-B6CB-21EC-4AA585F3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1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774-360B-85E4-58AC-E464CDCE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31523-4E7E-8FCD-9083-8F4C343F9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F8513-8E42-7DB2-E685-FFF0305B2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DDC24-538E-9AE5-9A7C-47A3A34B4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89496-E440-7DA4-6E28-5233A991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643F3-5883-3055-E4C3-48647C770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2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79F28-D14D-0D23-5098-5C975DBAC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DA7F8-8C7A-DAF8-138F-ED9981803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A6826C-C4F6-5F0D-6A96-BA7E051A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1DF4B2-7498-196C-F16F-61670C686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0FB9F2-2E9A-5317-610E-D3B7B2182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38CDBC-F622-81EB-DB3F-EC3047FFF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5A974D-62A0-77D4-6ED5-BD1C9DC3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E6372-D720-B706-0E04-950BE7892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1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997E6-5D19-B3E5-3C91-53E86F650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E63CA-3860-98B6-0BD6-F1A0FD77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2A128B-6949-A802-9270-0A08178D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0FBF4-DC21-2043-9169-425605F9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8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18FBBA-AB34-89F2-CB75-960B1C11E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3D08B8-A5FF-38A2-9BE3-269D57B59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F00DC-1DE5-5F7F-17DF-40153D432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73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779F6-CB71-31AD-69B6-01A014DC6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C8475-818F-F5A4-DB55-CEF2DC14C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816731-98D2-24E4-1BDD-10C9EE67C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28F43-FA0C-9F30-8702-336B18F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70462-E1F2-816A-8E5C-442040A94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204EA-B7D3-9C0C-9631-7A8F90550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6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E7382-707D-7AA6-A96D-F88902F75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CEBCAA-FF50-6401-38AE-A09384EA0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75D650-77EC-8101-B167-C2DE74E59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3EB87-30C2-58EB-AAD4-DD1642812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2A7A7-3F54-3717-912F-8D7EC035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CB4CB-49F3-5C02-6815-04DAF7771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8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0456-3E86-F339-7E33-A4FF057A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E31FC-238C-DF97-5E69-76CF6A108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35703-7140-301F-A050-8B1E83643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0E117-8DF3-AB6E-A46F-FB01F69F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A949-644B-DF1D-60B5-4B6672A8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70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9124CE-0EEF-BA88-3781-8044EF0F5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A4657E-C934-0839-7FD9-4DC632C56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04E64-711F-3AF8-EF39-826D079DD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B4476-AB53-D2B6-835A-BE116B375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6EBCC-9807-C679-2468-E63FF192E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12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29D7-356F-48B7-9256-138F6FFF07F3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B5F11-4366-3ABB-5564-C42ECA69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0AF7-6F5A-5E58-ACC5-9EBC9252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5DCB1-1FF9-369B-CF1E-29FE6FF54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1D64D-8B0D-0533-9DAC-46700BA7C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8DEEE-2275-7DDF-6C43-BFAA1C791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174421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9.wdp"/><Relationship Id="rId18" Type="http://schemas.openxmlformats.org/officeDocument/2006/relationships/image" Target="../media/image6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image" Target="../media/image24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5" Type="http://schemas.openxmlformats.org/officeDocument/2006/relationships/image" Target="../media/image26.png"/><Relationship Id="rId15" Type="http://schemas.microsoft.com/office/2007/relationships/hdphoto" Target="../media/hdphoto10.wdp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7.wdp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5.png"/><Relationship Id="rId18" Type="http://schemas.microsoft.com/office/2007/relationships/hdphoto" Target="../media/hdphoto10.wdp"/><Relationship Id="rId3" Type="http://schemas.openxmlformats.org/officeDocument/2006/relationships/audio" Target="../media/audio1.wav"/><Relationship Id="rId21" Type="http://schemas.openxmlformats.org/officeDocument/2006/relationships/image" Target="../media/image6.png"/><Relationship Id="rId7" Type="http://schemas.microsoft.com/office/2007/relationships/hdphoto" Target="../media/hdphoto7.wdp"/><Relationship Id="rId12" Type="http://schemas.microsoft.com/office/2007/relationships/hdphoto" Target="../media/hdphoto5.wdp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microsoft.com/office/2007/relationships/hdphoto" Target="../media/hdphoto9.wdp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microsoft.com/office/2007/relationships/hdphoto" Target="../media/hdphoto6.wdp"/><Relationship Id="rId15" Type="http://schemas.openxmlformats.org/officeDocument/2006/relationships/image" Target="../media/image30.png"/><Relationship Id="rId10" Type="http://schemas.openxmlformats.org/officeDocument/2006/relationships/image" Target="../media/image32.png"/><Relationship Id="rId19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microsoft.com/office/2007/relationships/hdphoto" Target="../media/hdphoto8.wdp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18" Type="http://schemas.microsoft.com/office/2007/relationships/hdphoto" Target="../media/hdphoto8.wdp"/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12" Type="http://schemas.openxmlformats.org/officeDocument/2006/relationships/image" Target="../media/image33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microsoft.com/office/2007/relationships/hdphoto" Target="../media/hdphoto10.wdp"/><Relationship Id="rId5" Type="http://schemas.microsoft.com/office/2007/relationships/hdphoto" Target="../media/hdphoto5.wdp"/><Relationship Id="rId15" Type="http://schemas.openxmlformats.org/officeDocument/2006/relationships/image" Target="../media/image28.png"/><Relationship Id="rId10" Type="http://schemas.openxmlformats.org/officeDocument/2006/relationships/image" Target="../media/image31.png"/><Relationship Id="rId19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microsoft.com/office/2007/relationships/hdphoto" Target="../media/hdphoto9.wdp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36.png"/><Relationship Id="rId4" Type="http://schemas.microsoft.com/office/2007/relationships/hdphoto" Target="../media/hdphoto11.wdp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1.wdp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1849 -0.07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5" y="-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012083" y="411122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997127" y="389450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811298" y="1780472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428029" y="4059999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882146" y="1581198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422099" y="2522977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0534" y="4039237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015719" y="1596348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998901" y="1862498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408391" y="4692120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38660" y="4506421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21342" y="4335853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7689381" y="165778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590773" y="251162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300628" y="2511627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946351" y="2765791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12476" y="1456587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1461" y="1637173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5017" y="1004100"/>
            <a:ext cx="6669602" cy="6663506"/>
            <a:chOff x="2705017" y="1004100"/>
            <a:chExt cx="6669602" cy="66635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017" y="1004100"/>
              <a:ext cx="6669602" cy="6663506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>
              <a:off x="3937940" y="1627858"/>
              <a:ext cx="3549409" cy="1767537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giỏi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5 0.04629 L 0.30651 0.3916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67 0.04028 L 0.41719 0.26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5649 L 0.38269 0.3666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8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3 L -0.41654 0.23241 " pathEditMode="relative" ptsTypes="AA">
                                      <p:cBhvr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2986 L -0.15352 0.3942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3773 L -0.58828 0.224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36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17233" y="398585"/>
            <a:ext cx="11915664" cy="6283569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405" y="-208735"/>
            <a:ext cx="2999492" cy="1383912"/>
          </a:xfrm>
          <a:prstGeom prst="rect">
            <a:avLst/>
          </a:prstGeom>
        </p:spPr>
      </p:pic>
      <p:sp>
        <p:nvSpPr>
          <p:cNvPr id="7" name="Explosion 2 6"/>
          <p:cNvSpPr/>
          <p:nvPr/>
        </p:nvSpPr>
        <p:spPr>
          <a:xfrm>
            <a:off x="3028455" y="917356"/>
            <a:ext cx="5584440" cy="4500156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ở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015677" y="578734"/>
            <a:ext cx="3977516" cy="5693808"/>
            <a:chOff x="753765" y="783193"/>
            <a:chExt cx="3977516" cy="5693808"/>
          </a:xfrm>
        </p:grpSpPr>
        <p:sp>
          <p:nvSpPr>
            <p:cNvPr id="9" name="Rounded Rectangle 8"/>
            <p:cNvSpPr/>
            <p:nvPr/>
          </p:nvSpPr>
          <p:spPr>
            <a:xfrm>
              <a:off x="898828" y="990907"/>
              <a:ext cx="3832453" cy="534981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603299" y="990907"/>
              <a:ext cx="1950665" cy="2014473"/>
              <a:chOff x="5012083" y="4111220"/>
              <a:chExt cx="1946030" cy="199292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0154" b="37615" l="65692" r="82462"/>
                        </a14:imgEffect>
                      </a14:imgLayer>
                    </a14:imgProps>
                  </a:ext>
                </a:extLst>
              </a:blip>
              <a:srcRect l="64201" t="23254" r="20083" b="60651"/>
              <a:stretch/>
            </p:blipFill>
            <p:spPr>
              <a:xfrm>
                <a:off x="5012083" y="4111220"/>
                <a:ext cx="1946030" cy="1992923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5282310" y="4765089"/>
                <a:ext cx="1532147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Thơ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808250" y="856728"/>
              <a:ext cx="2039816" cy="2579077"/>
              <a:chOff x="2997127" y="3894507"/>
              <a:chExt cx="2039816" cy="2579077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1266" b="78114" l="51073" r="64398"/>
                        </a14:imgEffect>
                      </a14:imgLayer>
                    </a14:imgProps>
                  </a:ext>
                </a:extLst>
              </a:blip>
              <a:srcRect l="49407" t="59160" r="33936" b="19780"/>
              <a:stretch/>
            </p:blipFill>
            <p:spPr>
              <a:xfrm>
                <a:off x="2997127" y="3894507"/>
                <a:ext cx="2039816" cy="2579077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183241" y="4773371"/>
                <a:ext cx="170757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Cửu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Long</a:t>
                </a: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53765" y="4370043"/>
              <a:ext cx="2073409" cy="2106958"/>
              <a:chOff x="2811298" y="1780472"/>
              <a:chExt cx="2073409" cy="2180493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3000" b="57077" l="50154" r="65923"/>
                        </a14:imgEffect>
                      </a14:imgLayer>
                    </a14:imgProps>
                  </a:ext>
                </a:extLst>
              </a:blip>
              <a:srcRect l="50568" t="41242" r="34284" b="41148"/>
              <a:stretch/>
            </p:blipFill>
            <p:spPr>
              <a:xfrm>
                <a:off x="3009014" y="1780472"/>
                <a:ext cx="1875693" cy="2180493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2811298" y="2592878"/>
                <a:ext cx="203193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Chu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Văn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An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859576" y="2626364"/>
              <a:ext cx="1783452" cy="2127779"/>
              <a:chOff x="1084439" y="3936106"/>
              <a:chExt cx="1945013" cy="2162418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84439" y="3936106"/>
                <a:ext cx="1937167" cy="2162418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138781" y="4603103"/>
                <a:ext cx="1890671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Bạch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Đằng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2741487" y="4385906"/>
              <a:ext cx="1852026" cy="2011433"/>
              <a:chOff x="5015719" y="1596348"/>
              <a:chExt cx="1990463" cy="223837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836" b="89754" l="9813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15719" y="1596348"/>
                <a:ext cx="1963160" cy="223837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5118877" y="2475835"/>
                <a:ext cx="188730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Trần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Thị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Lý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2654675" y="2618498"/>
              <a:ext cx="1755291" cy="1948249"/>
              <a:chOff x="998901" y="1862498"/>
              <a:chExt cx="1969477" cy="199292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0462" b="58154" l="77846" r="97462"/>
                        </a14:imgEffect>
                      </a14:imgLayer>
                    </a14:imgProps>
                  </a:ext>
                </a:extLst>
              </a:blip>
              <a:srcRect l="79538" t="41621" r="4557" b="42284"/>
              <a:stretch/>
            </p:blipFill>
            <p:spPr>
              <a:xfrm>
                <a:off x="998901" y="1862498"/>
                <a:ext cx="1969477" cy="1992923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369667" y="2657110"/>
                <a:ext cx="1284059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Hà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Nội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2368062" y="783193"/>
              <a:ext cx="844061" cy="56271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1685" y="657181"/>
            <a:ext cx="2882358" cy="5498947"/>
            <a:chOff x="8777258" y="821198"/>
            <a:chExt cx="2882358" cy="5498947"/>
          </a:xfrm>
        </p:grpSpPr>
        <p:sp>
          <p:nvSpPr>
            <p:cNvPr id="46" name="Rounded Rectangle 45"/>
            <p:cNvSpPr/>
            <p:nvPr/>
          </p:nvSpPr>
          <p:spPr>
            <a:xfrm>
              <a:off x="8884823" y="970330"/>
              <a:ext cx="2774793" cy="534981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8925169" y="2469225"/>
              <a:ext cx="2652875" cy="2127779"/>
              <a:chOff x="8428029" y="4059999"/>
              <a:chExt cx="3177815" cy="2248095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831" b="95932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428029" y="4059999"/>
                <a:ext cx="3177815" cy="2248095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8920921" y="5337505"/>
                <a:ext cx="2482845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thành</a:t>
                </a:r>
                <a:r>
                  <a:rPr lang="en-US" sz="4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phố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9135331" y="4048998"/>
              <a:ext cx="2274016" cy="2109763"/>
              <a:chOff x="8906978" y="1462361"/>
              <a:chExt cx="2723698" cy="232051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100000" l="9211" r="94408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06978" y="1462361"/>
                <a:ext cx="2723698" cy="2320519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9552822" y="2963577"/>
                <a:ext cx="1487594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người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8777258" y="1175177"/>
              <a:ext cx="2679400" cy="1914197"/>
              <a:chOff x="6309580" y="2324720"/>
              <a:chExt cx="2705923" cy="2537909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408" b="100000" l="9804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09580" y="2324720"/>
                <a:ext cx="2705923" cy="2537909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7229738" y="3772293"/>
                <a:ext cx="1235043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sông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47" name="Oval 46"/>
            <p:cNvSpPr/>
            <p:nvPr/>
          </p:nvSpPr>
          <p:spPr>
            <a:xfrm>
              <a:off x="9927590" y="821198"/>
              <a:ext cx="844061" cy="56271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sp>
        <p:nvSpPr>
          <p:cNvPr id="13" name="Pentagon 12"/>
          <p:cNvSpPr/>
          <p:nvPr/>
        </p:nvSpPr>
        <p:spPr>
          <a:xfrm flipH="1">
            <a:off x="7417663" y="5811614"/>
            <a:ext cx="4521960" cy="1019233"/>
          </a:xfrm>
          <a:prstGeom prst="homePlat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Được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viết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hoa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Chỉ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tên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riêng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của</a:t>
            </a:r>
            <a:r>
              <a:rPr lang="en-US" sz="2400" b="1" dirty="0">
                <a:solidFill>
                  <a:sysClr val="windowText" lastClr="000000"/>
                </a:solidFill>
              </a:rPr>
              <a:t> 1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dòng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sông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thành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phố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16" name="Pentagon 15"/>
          <p:cNvSpPr/>
          <p:nvPr/>
        </p:nvSpPr>
        <p:spPr>
          <a:xfrm>
            <a:off x="351685" y="5896194"/>
            <a:ext cx="4093394" cy="9430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Không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viết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hoa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Tên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chung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chỉ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dòng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nước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thành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phố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99587" y="1371951"/>
            <a:ext cx="10441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18445"/>
            <a:ext cx="4078757" cy="4065605"/>
            <a:chOff x="498119" y="2059755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059755"/>
              <a:ext cx="4078757" cy="4065605"/>
              <a:chOff x="504383" y="2279095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279095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sông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người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thành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phố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3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Cửu</a:t>
              </a:r>
              <a:r>
                <a:rPr lang="en-US" sz="2800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Chu </a:t>
              </a:r>
              <a:r>
                <a:rPr lang="en-US" sz="2800" dirty="0" err="1">
                  <a:solidFill>
                    <a:schemeClr val="bg1"/>
                  </a:solidFill>
                </a:rPr>
                <a:t>Văn</a:t>
              </a:r>
              <a:r>
                <a:rPr lang="en-US" sz="2800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Hà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Nội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702451" y="2661977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479587" y="4094417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288895" y="5338396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504680" y="5338396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0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33529 0.079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30313 -0.1215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91 0.01598 L -0.22682 -0.28634 " pathEditMode="relative" ptsTypes="AA">
                                      <p:cBhvr>
                                        <p:cTn id="8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16 0.0007 L 0.19427 -0.28634 " pathEditMode="relative" ptsTypes="AA">
                                      <p:cBhvr>
                                        <p:cTn id="10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4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60009"/>
            <a:ext cx="4078757" cy="4065605"/>
            <a:chOff x="498119" y="2101319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101319"/>
              <a:ext cx="4078757" cy="4065605"/>
              <a:chOff x="504383" y="2316091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316091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sông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người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phố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Cửu</a:t>
              </a:r>
              <a:r>
                <a:rPr lang="en-US" sz="2800" b="1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Chu </a:t>
              </a:r>
              <a:r>
                <a:rPr lang="en-US" sz="2800" b="1" dirty="0" err="1">
                  <a:solidFill>
                    <a:schemeClr val="bg1"/>
                  </a:solidFill>
                </a:rPr>
                <a:t>Văn</a:t>
              </a:r>
              <a:r>
                <a:rPr lang="en-US" sz="2800" b="1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Hà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Nội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446875" y="1446540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72962" y="1526779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473987" y="2602194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963957" y="2632431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17238" y="6141027"/>
            <a:ext cx="2997562" cy="716973"/>
          </a:xfrm>
          <a:prstGeom prst="rect">
            <a:avLst/>
          </a:prstGeom>
          <a:solidFill>
            <a:srgbClr val="F44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DANH TỪ CHUNG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510940" y="6134583"/>
            <a:ext cx="2997562" cy="716973"/>
          </a:xfrm>
          <a:prstGeom prst="rect">
            <a:avLst/>
          </a:prstGeom>
          <a:solidFill>
            <a:srgbClr val="83B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DANH TỪ RIÊNG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4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135D118-EAFA-4E83-A205-B407CC4394A3}"/>
              </a:ext>
            </a:extLst>
          </p:cNvPr>
          <p:cNvGrpSpPr/>
          <p:nvPr/>
        </p:nvGrpSpPr>
        <p:grpSpPr>
          <a:xfrm>
            <a:off x="-358815" y="-209687"/>
            <a:ext cx="12732152" cy="6668359"/>
            <a:chOff x="834764" y="380993"/>
            <a:chExt cx="5959576" cy="456236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CE50616-BADB-4760-861C-4179DB7DC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F3BCC4E-8CB2-4188-8A94-7C19850F8CF4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1377387" y="2304821"/>
            <a:ext cx="9569437" cy="307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endParaRPr kumimoji="0" lang="en-US" sz="40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baseline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endParaRPr kumimoji="0" lang="en-US" altLang="zh-CN" sz="4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540" y="805621"/>
            <a:ext cx="5072312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3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49 -0.12338 L 0.36289 -0.089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1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51774" y="1053296"/>
            <a:ext cx="10961806" cy="5440101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217528" y="1448225"/>
            <a:ext cx="9789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27006" y="2525443"/>
            <a:ext cx="7689512" cy="34470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Anh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93" y="106696"/>
            <a:ext cx="3292125" cy="1518036"/>
          </a:xfrm>
          <a:prstGeom prst="rect">
            <a:avLst/>
          </a:prstGeom>
        </p:spPr>
      </p:pic>
      <p:pic>
        <p:nvPicPr>
          <p:cNvPr id="4098" name="Picture 2" descr="Kim Đồng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045" y="2578259"/>
            <a:ext cx="2532008" cy="3341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759" y="-408953"/>
            <a:ext cx="5402253" cy="1919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51774" y="671332"/>
            <a:ext cx="10961806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3212715" y="767391"/>
            <a:ext cx="8213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60924" y="1709151"/>
            <a:ext cx="10543505" cy="215443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577"/>
            <a:ext cx="3292125" cy="1518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4232" y="5210790"/>
            <a:ext cx="10101084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4231" y="3928184"/>
            <a:ext cx="10101085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0" y="-1439708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29732" y="0"/>
            <a:ext cx="1462268" cy="567159"/>
          </a:xfrm>
          <a:prstGeom prst="rect">
            <a:avLst/>
          </a:prstGeom>
          <a:solidFill>
            <a:srgbClr val="32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766156" y="111947"/>
            <a:ext cx="8519160" cy="913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6200" y="1025329"/>
            <a:ext cx="7421880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3081811" y="50987"/>
            <a:ext cx="7906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386701" y="1130289"/>
            <a:ext cx="6982442" cy="30162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10" y="-180284"/>
            <a:ext cx="3292125" cy="13641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199" y="5246955"/>
            <a:ext cx="7292943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934" y="4146499"/>
            <a:ext cx="7289209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7543800" y="1025329"/>
            <a:ext cx="4648200" cy="5606621"/>
          </a:xfrm>
          <a:prstGeom prst="homePlate">
            <a:avLst>
              <a:gd name="adj" fmla="val 1459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18120" y="1183830"/>
            <a:ext cx="335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79374" y="1876327"/>
            <a:ext cx="38302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</a:p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565107" y="1770927"/>
            <a:ext cx="11287753" cy="4514126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382660" y="2306884"/>
            <a:ext cx="982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4000" b="1" i="0" u="none" strike="noStrike" kern="120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75973" y="4394720"/>
            <a:ext cx="3467072" cy="1430179"/>
          </a:xfrm>
          <a:custGeom>
            <a:avLst/>
            <a:gdLst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7072" h="1430179">
                <a:moveTo>
                  <a:pt x="0" y="238368"/>
                </a:moveTo>
                <a:cubicBezTo>
                  <a:pt x="0" y="106721"/>
                  <a:pt x="106721" y="0"/>
                  <a:pt x="238368" y="0"/>
                </a:cubicBezTo>
                <a:cubicBezTo>
                  <a:pt x="1235147" y="0"/>
                  <a:pt x="2800885" y="111760"/>
                  <a:pt x="3228704" y="0"/>
                </a:cubicBezTo>
                <a:cubicBezTo>
                  <a:pt x="3360351" y="0"/>
                  <a:pt x="3467072" y="106721"/>
                  <a:pt x="3467072" y="238368"/>
                </a:cubicBezTo>
                <a:cubicBezTo>
                  <a:pt x="3304512" y="505382"/>
                  <a:pt x="3324832" y="1046717"/>
                  <a:pt x="3467072" y="1191811"/>
                </a:cubicBezTo>
                <a:cubicBezTo>
                  <a:pt x="3467072" y="1323458"/>
                  <a:pt x="3360351" y="1430179"/>
                  <a:pt x="3228704" y="1430179"/>
                </a:cubicBezTo>
                <a:cubicBezTo>
                  <a:pt x="2231925" y="1430179"/>
                  <a:pt x="950667" y="1308259"/>
                  <a:pt x="238368" y="1430179"/>
                </a:cubicBezTo>
                <a:cubicBezTo>
                  <a:pt x="106721" y="1430179"/>
                  <a:pt x="0" y="1323458"/>
                  <a:pt x="0" y="1191811"/>
                </a:cubicBezTo>
                <a:cubicBezTo>
                  <a:pt x="0" y="873997"/>
                  <a:pt x="142240" y="393622"/>
                  <a:pt x="0" y="238368"/>
                </a:cubicBezTo>
                <a:close/>
              </a:path>
            </a:pathLst>
          </a:cu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1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71171" y="3202082"/>
            <a:ext cx="3462088" cy="1054612"/>
          </a:xfrm>
          <a:custGeom>
            <a:avLst/>
            <a:gdLst>
              <a:gd name="connsiteX0" fmla="*/ 0 w 3462088"/>
              <a:gd name="connsiteY0" fmla="*/ 158912 h 953453"/>
              <a:gd name="connsiteX1" fmla="*/ 158912 w 3462088"/>
              <a:gd name="connsiteY1" fmla="*/ 0 h 953453"/>
              <a:gd name="connsiteX2" fmla="*/ 3303176 w 3462088"/>
              <a:gd name="connsiteY2" fmla="*/ 0 h 953453"/>
              <a:gd name="connsiteX3" fmla="*/ 3462088 w 3462088"/>
              <a:gd name="connsiteY3" fmla="*/ 158912 h 953453"/>
              <a:gd name="connsiteX4" fmla="*/ 3462088 w 3462088"/>
              <a:gd name="connsiteY4" fmla="*/ 794541 h 953453"/>
              <a:gd name="connsiteX5" fmla="*/ 3303176 w 3462088"/>
              <a:gd name="connsiteY5" fmla="*/ 953453 h 953453"/>
              <a:gd name="connsiteX6" fmla="*/ 158912 w 3462088"/>
              <a:gd name="connsiteY6" fmla="*/ 953453 h 953453"/>
              <a:gd name="connsiteX7" fmla="*/ 0 w 3462088"/>
              <a:gd name="connsiteY7" fmla="*/ 794541 h 953453"/>
              <a:gd name="connsiteX8" fmla="*/ 0 w 3462088"/>
              <a:gd name="connsiteY8" fmla="*/ 158912 h 953453"/>
              <a:gd name="connsiteX0" fmla="*/ 0 w 3462088"/>
              <a:gd name="connsiteY0" fmla="*/ 158912 h 998608"/>
              <a:gd name="connsiteX1" fmla="*/ 158912 w 3462088"/>
              <a:gd name="connsiteY1" fmla="*/ 0 h 998608"/>
              <a:gd name="connsiteX2" fmla="*/ 3303176 w 3462088"/>
              <a:gd name="connsiteY2" fmla="*/ 0 h 998608"/>
              <a:gd name="connsiteX3" fmla="*/ 3462088 w 3462088"/>
              <a:gd name="connsiteY3" fmla="*/ 158912 h 998608"/>
              <a:gd name="connsiteX4" fmla="*/ 3462088 w 3462088"/>
              <a:gd name="connsiteY4" fmla="*/ 794541 h 998608"/>
              <a:gd name="connsiteX5" fmla="*/ 3303176 w 3462088"/>
              <a:gd name="connsiteY5" fmla="*/ 953453 h 998608"/>
              <a:gd name="connsiteX6" fmla="*/ 158912 w 3462088"/>
              <a:gd name="connsiteY6" fmla="*/ 953453 h 998608"/>
              <a:gd name="connsiteX7" fmla="*/ 0 w 3462088"/>
              <a:gd name="connsiteY7" fmla="*/ 794541 h 998608"/>
              <a:gd name="connsiteX8" fmla="*/ 0 w 3462088"/>
              <a:gd name="connsiteY8" fmla="*/ 158912 h 998608"/>
              <a:gd name="connsiteX0" fmla="*/ 0 w 3462088"/>
              <a:gd name="connsiteY0" fmla="*/ 158912 h 1025893"/>
              <a:gd name="connsiteX1" fmla="*/ 158912 w 3462088"/>
              <a:gd name="connsiteY1" fmla="*/ 0 h 1025893"/>
              <a:gd name="connsiteX2" fmla="*/ 3303176 w 3462088"/>
              <a:gd name="connsiteY2" fmla="*/ 0 h 1025893"/>
              <a:gd name="connsiteX3" fmla="*/ 3462088 w 3462088"/>
              <a:gd name="connsiteY3" fmla="*/ 158912 h 1025893"/>
              <a:gd name="connsiteX4" fmla="*/ 3462088 w 3462088"/>
              <a:gd name="connsiteY4" fmla="*/ 794541 h 1025893"/>
              <a:gd name="connsiteX5" fmla="*/ 3303176 w 3462088"/>
              <a:gd name="connsiteY5" fmla="*/ 953453 h 1025893"/>
              <a:gd name="connsiteX6" fmla="*/ 158912 w 3462088"/>
              <a:gd name="connsiteY6" fmla="*/ 953453 h 1025893"/>
              <a:gd name="connsiteX7" fmla="*/ 0 w 3462088"/>
              <a:gd name="connsiteY7" fmla="*/ 794541 h 1025893"/>
              <a:gd name="connsiteX8" fmla="*/ 0 w 3462088"/>
              <a:gd name="connsiteY8" fmla="*/ 158912 h 1025893"/>
              <a:gd name="connsiteX0" fmla="*/ 0 w 3462088"/>
              <a:gd name="connsiteY0" fmla="*/ 199552 h 1066533"/>
              <a:gd name="connsiteX1" fmla="*/ 158912 w 3462088"/>
              <a:gd name="connsiteY1" fmla="*/ 40640 h 1066533"/>
              <a:gd name="connsiteX2" fmla="*/ 3303176 w 3462088"/>
              <a:gd name="connsiteY2" fmla="*/ 40640 h 1066533"/>
              <a:gd name="connsiteX3" fmla="*/ 3462088 w 3462088"/>
              <a:gd name="connsiteY3" fmla="*/ 199552 h 1066533"/>
              <a:gd name="connsiteX4" fmla="*/ 3462088 w 3462088"/>
              <a:gd name="connsiteY4" fmla="*/ 835181 h 1066533"/>
              <a:gd name="connsiteX5" fmla="*/ 3303176 w 3462088"/>
              <a:gd name="connsiteY5" fmla="*/ 994093 h 1066533"/>
              <a:gd name="connsiteX6" fmla="*/ 158912 w 3462088"/>
              <a:gd name="connsiteY6" fmla="*/ 994093 h 1066533"/>
              <a:gd name="connsiteX7" fmla="*/ 0 w 3462088"/>
              <a:gd name="connsiteY7" fmla="*/ 835181 h 1066533"/>
              <a:gd name="connsiteX8" fmla="*/ 0 w 3462088"/>
              <a:gd name="connsiteY8" fmla="*/ 199552 h 1066533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2088" h="1054612">
                <a:moveTo>
                  <a:pt x="0" y="187631"/>
                </a:moveTo>
                <a:cubicBezTo>
                  <a:pt x="0" y="99866"/>
                  <a:pt x="71147" y="28719"/>
                  <a:pt x="158912" y="28719"/>
                </a:cubicBezTo>
                <a:cubicBezTo>
                  <a:pt x="810760" y="99839"/>
                  <a:pt x="2244928" y="-62721"/>
                  <a:pt x="3303176" y="28719"/>
                </a:cubicBezTo>
                <a:cubicBezTo>
                  <a:pt x="3390941" y="28719"/>
                  <a:pt x="3462088" y="99866"/>
                  <a:pt x="3462088" y="187631"/>
                </a:cubicBezTo>
                <a:cubicBezTo>
                  <a:pt x="3462088" y="399507"/>
                  <a:pt x="3340168" y="560584"/>
                  <a:pt x="3462088" y="823260"/>
                </a:cubicBezTo>
                <a:cubicBezTo>
                  <a:pt x="3462088" y="911025"/>
                  <a:pt x="3390941" y="982172"/>
                  <a:pt x="3303176" y="982172"/>
                </a:cubicBezTo>
                <a:cubicBezTo>
                  <a:pt x="2326208" y="1073612"/>
                  <a:pt x="1217160" y="1083772"/>
                  <a:pt x="158912" y="982172"/>
                </a:cubicBezTo>
                <a:cubicBezTo>
                  <a:pt x="71147" y="982172"/>
                  <a:pt x="0" y="911025"/>
                  <a:pt x="0" y="823260"/>
                </a:cubicBezTo>
                <a:cubicBezTo>
                  <a:pt x="132080" y="550424"/>
                  <a:pt x="0" y="399507"/>
                  <a:pt x="0" y="18763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2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4466220" y="4364240"/>
            <a:ext cx="3657601" cy="1460659"/>
          </a:xfrm>
          <a:custGeom>
            <a:avLst/>
            <a:gdLst>
              <a:gd name="connsiteX0" fmla="*/ 0 w 3657601"/>
              <a:gd name="connsiteY0" fmla="*/ 238368 h 1430179"/>
              <a:gd name="connsiteX1" fmla="*/ 238368 w 3657601"/>
              <a:gd name="connsiteY1" fmla="*/ 0 h 1430179"/>
              <a:gd name="connsiteX2" fmla="*/ 3419233 w 3657601"/>
              <a:gd name="connsiteY2" fmla="*/ 0 h 1430179"/>
              <a:gd name="connsiteX3" fmla="*/ 3657601 w 3657601"/>
              <a:gd name="connsiteY3" fmla="*/ 238368 h 1430179"/>
              <a:gd name="connsiteX4" fmla="*/ 3657601 w 3657601"/>
              <a:gd name="connsiteY4" fmla="*/ 1191811 h 1430179"/>
              <a:gd name="connsiteX5" fmla="*/ 3419233 w 3657601"/>
              <a:gd name="connsiteY5" fmla="*/ 1430179 h 1430179"/>
              <a:gd name="connsiteX6" fmla="*/ 238368 w 3657601"/>
              <a:gd name="connsiteY6" fmla="*/ 1430179 h 1430179"/>
              <a:gd name="connsiteX7" fmla="*/ 0 w 3657601"/>
              <a:gd name="connsiteY7" fmla="*/ 1191811 h 1430179"/>
              <a:gd name="connsiteX8" fmla="*/ 0 w 3657601"/>
              <a:gd name="connsiteY8" fmla="*/ 238368 h 143017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1" h="1460659">
                <a:moveTo>
                  <a:pt x="0" y="268848"/>
                </a:moveTo>
                <a:cubicBezTo>
                  <a:pt x="0" y="137201"/>
                  <a:pt x="167681" y="0"/>
                  <a:pt x="299328" y="0"/>
                </a:cubicBezTo>
                <a:cubicBezTo>
                  <a:pt x="963376" y="81280"/>
                  <a:pt x="2379265" y="20320"/>
                  <a:pt x="3419233" y="30480"/>
                </a:cubicBezTo>
                <a:cubicBezTo>
                  <a:pt x="3550880" y="30480"/>
                  <a:pt x="3657601" y="137201"/>
                  <a:pt x="3657601" y="268848"/>
                </a:cubicBezTo>
                <a:cubicBezTo>
                  <a:pt x="3657601" y="586662"/>
                  <a:pt x="3525521" y="914637"/>
                  <a:pt x="3657601" y="1222291"/>
                </a:cubicBezTo>
                <a:cubicBezTo>
                  <a:pt x="3657601" y="1353938"/>
                  <a:pt x="3550880" y="1460659"/>
                  <a:pt x="3419233" y="1460659"/>
                </a:cubicBezTo>
                <a:cubicBezTo>
                  <a:pt x="2369105" y="1460659"/>
                  <a:pt x="831296" y="1308259"/>
                  <a:pt x="268848" y="1460659"/>
                </a:cubicBezTo>
                <a:cubicBezTo>
                  <a:pt x="137201" y="1460659"/>
                  <a:pt x="0" y="1353938"/>
                  <a:pt x="0" y="1222291"/>
                </a:cubicBezTo>
                <a:cubicBezTo>
                  <a:pt x="142240" y="833357"/>
                  <a:pt x="0" y="586662"/>
                  <a:pt x="0" y="26884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3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4595754" y="3212602"/>
            <a:ext cx="3588928" cy="1012311"/>
          </a:xfrm>
          <a:custGeom>
            <a:avLst/>
            <a:gdLst>
              <a:gd name="connsiteX0" fmla="*/ 0 w 3588928"/>
              <a:gd name="connsiteY0" fmla="*/ 158912 h 953453"/>
              <a:gd name="connsiteX1" fmla="*/ 158912 w 3588928"/>
              <a:gd name="connsiteY1" fmla="*/ 0 h 953453"/>
              <a:gd name="connsiteX2" fmla="*/ 3430016 w 3588928"/>
              <a:gd name="connsiteY2" fmla="*/ 0 h 953453"/>
              <a:gd name="connsiteX3" fmla="*/ 3588928 w 3588928"/>
              <a:gd name="connsiteY3" fmla="*/ 158912 h 953453"/>
              <a:gd name="connsiteX4" fmla="*/ 3588928 w 3588928"/>
              <a:gd name="connsiteY4" fmla="*/ 794541 h 953453"/>
              <a:gd name="connsiteX5" fmla="*/ 3430016 w 3588928"/>
              <a:gd name="connsiteY5" fmla="*/ 953453 h 953453"/>
              <a:gd name="connsiteX6" fmla="*/ 158912 w 3588928"/>
              <a:gd name="connsiteY6" fmla="*/ 953453 h 953453"/>
              <a:gd name="connsiteX7" fmla="*/ 0 w 3588928"/>
              <a:gd name="connsiteY7" fmla="*/ 794541 h 953453"/>
              <a:gd name="connsiteX8" fmla="*/ 0 w 3588928"/>
              <a:gd name="connsiteY8" fmla="*/ 158912 h 953453"/>
              <a:gd name="connsiteX0" fmla="*/ 0 w 3588928"/>
              <a:gd name="connsiteY0" fmla="*/ 186005 h 980546"/>
              <a:gd name="connsiteX1" fmla="*/ 158912 w 3588928"/>
              <a:gd name="connsiteY1" fmla="*/ 27093 h 980546"/>
              <a:gd name="connsiteX2" fmla="*/ 3430016 w 3588928"/>
              <a:gd name="connsiteY2" fmla="*/ 27093 h 980546"/>
              <a:gd name="connsiteX3" fmla="*/ 3588928 w 3588928"/>
              <a:gd name="connsiteY3" fmla="*/ 186005 h 980546"/>
              <a:gd name="connsiteX4" fmla="*/ 3588928 w 3588928"/>
              <a:gd name="connsiteY4" fmla="*/ 821634 h 980546"/>
              <a:gd name="connsiteX5" fmla="*/ 3430016 w 3588928"/>
              <a:gd name="connsiteY5" fmla="*/ 980546 h 980546"/>
              <a:gd name="connsiteX6" fmla="*/ 158912 w 3588928"/>
              <a:gd name="connsiteY6" fmla="*/ 980546 h 980546"/>
              <a:gd name="connsiteX7" fmla="*/ 0 w 3588928"/>
              <a:gd name="connsiteY7" fmla="*/ 821634 h 980546"/>
              <a:gd name="connsiteX8" fmla="*/ 0 w 3588928"/>
              <a:gd name="connsiteY8" fmla="*/ 186005 h 980546"/>
              <a:gd name="connsiteX0" fmla="*/ 0 w 3588928"/>
              <a:gd name="connsiteY0" fmla="*/ 171737 h 966278"/>
              <a:gd name="connsiteX1" fmla="*/ 158912 w 3588928"/>
              <a:gd name="connsiteY1" fmla="*/ 12825 h 966278"/>
              <a:gd name="connsiteX2" fmla="*/ 3430016 w 3588928"/>
              <a:gd name="connsiteY2" fmla="*/ 12825 h 966278"/>
              <a:gd name="connsiteX3" fmla="*/ 3588928 w 3588928"/>
              <a:gd name="connsiteY3" fmla="*/ 171737 h 966278"/>
              <a:gd name="connsiteX4" fmla="*/ 3588928 w 3588928"/>
              <a:gd name="connsiteY4" fmla="*/ 807366 h 966278"/>
              <a:gd name="connsiteX5" fmla="*/ 3430016 w 3588928"/>
              <a:gd name="connsiteY5" fmla="*/ 966278 h 966278"/>
              <a:gd name="connsiteX6" fmla="*/ 158912 w 3588928"/>
              <a:gd name="connsiteY6" fmla="*/ 966278 h 966278"/>
              <a:gd name="connsiteX7" fmla="*/ 0 w 3588928"/>
              <a:gd name="connsiteY7" fmla="*/ 807366 h 966278"/>
              <a:gd name="connsiteX8" fmla="*/ 0 w 3588928"/>
              <a:gd name="connsiteY8" fmla="*/ 171737 h 966278"/>
              <a:gd name="connsiteX0" fmla="*/ 0 w 3588928"/>
              <a:gd name="connsiteY0" fmla="*/ 171737 h 997886"/>
              <a:gd name="connsiteX1" fmla="*/ 158912 w 3588928"/>
              <a:gd name="connsiteY1" fmla="*/ 12825 h 997886"/>
              <a:gd name="connsiteX2" fmla="*/ 3430016 w 3588928"/>
              <a:gd name="connsiteY2" fmla="*/ 12825 h 997886"/>
              <a:gd name="connsiteX3" fmla="*/ 3588928 w 3588928"/>
              <a:gd name="connsiteY3" fmla="*/ 171737 h 997886"/>
              <a:gd name="connsiteX4" fmla="*/ 3588928 w 3588928"/>
              <a:gd name="connsiteY4" fmla="*/ 807366 h 997886"/>
              <a:gd name="connsiteX5" fmla="*/ 3430016 w 3588928"/>
              <a:gd name="connsiteY5" fmla="*/ 966278 h 997886"/>
              <a:gd name="connsiteX6" fmla="*/ 158912 w 3588928"/>
              <a:gd name="connsiteY6" fmla="*/ 966278 h 997886"/>
              <a:gd name="connsiteX7" fmla="*/ 0 w 3588928"/>
              <a:gd name="connsiteY7" fmla="*/ 807366 h 997886"/>
              <a:gd name="connsiteX8" fmla="*/ 0 w 3588928"/>
              <a:gd name="connsiteY8" fmla="*/ 171737 h 997886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8928" h="1012311">
                <a:moveTo>
                  <a:pt x="0" y="171737"/>
                </a:moveTo>
                <a:cubicBezTo>
                  <a:pt x="0" y="83972"/>
                  <a:pt x="71147" y="12825"/>
                  <a:pt x="158912" y="12825"/>
                </a:cubicBezTo>
                <a:cubicBezTo>
                  <a:pt x="700640" y="-48135"/>
                  <a:pt x="3121968" y="134745"/>
                  <a:pt x="3430016" y="12825"/>
                </a:cubicBezTo>
                <a:cubicBezTo>
                  <a:pt x="3517781" y="12825"/>
                  <a:pt x="3588928" y="83972"/>
                  <a:pt x="3588928" y="171737"/>
                </a:cubicBezTo>
                <a:cubicBezTo>
                  <a:pt x="3436528" y="424253"/>
                  <a:pt x="3588928" y="595490"/>
                  <a:pt x="3588928" y="807366"/>
                </a:cubicBezTo>
                <a:cubicBezTo>
                  <a:pt x="3588928" y="895131"/>
                  <a:pt x="3517781" y="966278"/>
                  <a:pt x="3430016" y="966278"/>
                </a:cubicBezTo>
                <a:cubicBezTo>
                  <a:pt x="2390448" y="1037398"/>
                  <a:pt x="822560" y="1017078"/>
                  <a:pt x="158912" y="966278"/>
                </a:cubicBezTo>
                <a:cubicBezTo>
                  <a:pt x="71147" y="966278"/>
                  <a:pt x="0" y="895131"/>
                  <a:pt x="0" y="807366"/>
                </a:cubicBezTo>
                <a:cubicBezTo>
                  <a:pt x="111760" y="422770"/>
                  <a:pt x="0" y="383613"/>
                  <a:pt x="0" y="1717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4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246996" y="4394719"/>
            <a:ext cx="3281680" cy="1430179"/>
          </a:xfrm>
          <a:custGeom>
            <a:avLst/>
            <a:gdLst>
              <a:gd name="connsiteX0" fmla="*/ 0 w 3281680"/>
              <a:gd name="connsiteY0" fmla="*/ 23836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0 w 3281680"/>
              <a:gd name="connsiteY8" fmla="*/ 23836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430179">
                <a:moveTo>
                  <a:pt x="152400" y="299328"/>
                </a:moveTo>
                <a:cubicBezTo>
                  <a:pt x="152400" y="167681"/>
                  <a:pt x="106721" y="0"/>
                  <a:pt x="238368" y="0"/>
                </a:cubicBezTo>
                <a:cubicBezTo>
                  <a:pt x="1173349" y="0"/>
                  <a:pt x="2148971" y="91440"/>
                  <a:pt x="3043312" y="0"/>
                </a:cubicBezTo>
                <a:cubicBezTo>
                  <a:pt x="3174959" y="0"/>
                  <a:pt x="3281680" y="106721"/>
                  <a:pt x="3281680" y="238368"/>
                </a:cubicBezTo>
                <a:cubicBezTo>
                  <a:pt x="3281680" y="556182"/>
                  <a:pt x="3088640" y="863837"/>
                  <a:pt x="3281680" y="1191811"/>
                </a:cubicBezTo>
                <a:cubicBezTo>
                  <a:pt x="3281680" y="1323458"/>
                  <a:pt x="3174959" y="1430179"/>
                  <a:pt x="3043312" y="1430179"/>
                </a:cubicBezTo>
                <a:cubicBezTo>
                  <a:pt x="2555371" y="1338739"/>
                  <a:pt x="1173349" y="1430179"/>
                  <a:pt x="238368" y="1430179"/>
                </a:cubicBezTo>
                <a:cubicBezTo>
                  <a:pt x="106721" y="1430179"/>
                  <a:pt x="203200" y="1140578"/>
                  <a:pt x="0" y="1191811"/>
                </a:cubicBezTo>
                <a:cubicBezTo>
                  <a:pt x="0" y="873997"/>
                  <a:pt x="152400" y="617142"/>
                  <a:pt x="152400" y="29932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5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251979" y="3183430"/>
            <a:ext cx="3098832" cy="1031573"/>
          </a:xfrm>
          <a:custGeom>
            <a:avLst/>
            <a:gdLst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86005 h 980546"/>
              <a:gd name="connsiteX1" fmla="*/ 158912 w 3098832"/>
              <a:gd name="connsiteY1" fmla="*/ 27093 h 980546"/>
              <a:gd name="connsiteX2" fmla="*/ 2939920 w 3098832"/>
              <a:gd name="connsiteY2" fmla="*/ 27093 h 980546"/>
              <a:gd name="connsiteX3" fmla="*/ 3098832 w 3098832"/>
              <a:gd name="connsiteY3" fmla="*/ 186005 h 980546"/>
              <a:gd name="connsiteX4" fmla="*/ 3098832 w 3098832"/>
              <a:gd name="connsiteY4" fmla="*/ 821634 h 980546"/>
              <a:gd name="connsiteX5" fmla="*/ 2939920 w 3098832"/>
              <a:gd name="connsiteY5" fmla="*/ 980546 h 980546"/>
              <a:gd name="connsiteX6" fmla="*/ 158912 w 3098832"/>
              <a:gd name="connsiteY6" fmla="*/ 980546 h 980546"/>
              <a:gd name="connsiteX7" fmla="*/ 0 w 3098832"/>
              <a:gd name="connsiteY7" fmla="*/ 821634 h 980546"/>
              <a:gd name="connsiteX8" fmla="*/ 0 w 3098832"/>
              <a:gd name="connsiteY8" fmla="*/ 186005 h 980546"/>
              <a:gd name="connsiteX0" fmla="*/ 0 w 3098832"/>
              <a:gd name="connsiteY0" fmla="*/ 200908 h 995449"/>
              <a:gd name="connsiteX1" fmla="*/ 158912 w 3098832"/>
              <a:gd name="connsiteY1" fmla="*/ 41996 h 995449"/>
              <a:gd name="connsiteX2" fmla="*/ 2939920 w 3098832"/>
              <a:gd name="connsiteY2" fmla="*/ 41996 h 995449"/>
              <a:gd name="connsiteX3" fmla="*/ 3098832 w 3098832"/>
              <a:gd name="connsiteY3" fmla="*/ 200908 h 995449"/>
              <a:gd name="connsiteX4" fmla="*/ 3098832 w 3098832"/>
              <a:gd name="connsiteY4" fmla="*/ 836537 h 995449"/>
              <a:gd name="connsiteX5" fmla="*/ 2939920 w 3098832"/>
              <a:gd name="connsiteY5" fmla="*/ 995449 h 995449"/>
              <a:gd name="connsiteX6" fmla="*/ 158912 w 3098832"/>
              <a:gd name="connsiteY6" fmla="*/ 995449 h 995449"/>
              <a:gd name="connsiteX7" fmla="*/ 0 w 3098832"/>
              <a:gd name="connsiteY7" fmla="*/ 836537 h 995449"/>
              <a:gd name="connsiteX8" fmla="*/ 0 w 3098832"/>
              <a:gd name="connsiteY8" fmla="*/ 200908 h 995449"/>
              <a:gd name="connsiteX0" fmla="*/ 0 w 3098832"/>
              <a:gd name="connsiteY0" fmla="*/ 200908 h 1031573"/>
              <a:gd name="connsiteX1" fmla="*/ 158912 w 3098832"/>
              <a:gd name="connsiteY1" fmla="*/ 41996 h 1031573"/>
              <a:gd name="connsiteX2" fmla="*/ 2939920 w 3098832"/>
              <a:gd name="connsiteY2" fmla="*/ 41996 h 1031573"/>
              <a:gd name="connsiteX3" fmla="*/ 3098832 w 3098832"/>
              <a:gd name="connsiteY3" fmla="*/ 200908 h 1031573"/>
              <a:gd name="connsiteX4" fmla="*/ 3098832 w 3098832"/>
              <a:gd name="connsiteY4" fmla="*/ 836537 h 1031573"/>
              <a:gd name="connsiteX5" fmla="*/ 2939920 w 3098832"/>
              <a:gd name="connsiteY5" fmla="*/ 995449 h 1031573"/>
              <a:gd name="connsiteX6" fmla="*/ 158912 w 3098832"/>
              <a:gd name="connsiteY6" fmla="*/ 995449 h 1031573"/>
              <a:gd name="connsiteX7" fmla="*/ 0 w 3098832"/>
              <a:gd name="connsiteY7" fmla="*/ 836537 h 1031573"/>
              <a:gd name="connsiteX8" fmla="*/ 0 w 3098832"/>
              <a:gd name="connsiteY8" fmla="*/ 200908 h 103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8832" h="1031573">
                <a:moveTo>
                  <a:pt x="0" y="200908"/>
                </a:moveTo>
                <a:cubicBezTo>
                  <a:pt x="0" y="113143"/>
                  <a:pt x="71147" y="41996"/>
                  <a:pt x="158912" y="41996"/>
                </a:cubicBezTo>
                <a:cubicBezTo>
                  <a:pt x="781115" y="-8804"/>
                  <a:pt x="1830037" y="-18964"/>
                  <a:pt x="2939920" y="41996"/>
                </a:cubicBezTo>
                <a:cubicBezTo>
                  <a:pt x="3027685" y="41996"/>
                  <a:pt x="3098832" y="113143"/>
                  <a:pt x="3098832" y="200908"/>
                </a:cubicBezTo>
                <a:cubicBezTo>
                  <a:pt x="3098832" y="412784"/>
                  <a:pt x="2976912" y="624661"/>
                  <a:pt x="3098832" y="836537"/>
                </a:cubicBezTo>
                <a:cubicBezTo>
                  <a:pt x="3098832" y="924302"/>
                  <a:pt x="3027685" y="995449"/>
                  <a:pt x="2939920" y="995449"/>
                </a:cubicBezTo>
                <a:cubicBezTo>
                  <a:pt x="2012917" y="995449"/>
                  <a:pt x="1157035" y="1076729"/>
                  <a:pt x="158912" y="995449"/>
                </a:cubicBezTo>
                <a:cubicBezTo>
                  <a:pt x="71147" y="995449"/>
                  <a:pt x="81280" y="863342"/>
                  <a:pt x="0" y="836537"/>
                </a:cubicBezTo>
                <a:cubicBezTo>
                  <a:pt x="0" y="624661"/>
                  <a:pt x="132080" y="483904"/>
                  <a:pt x="0" y="20090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0" y="788848"/>
            <a:ext cx="3292125" cy="15180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869958" y="151383"/>
            <a:ext cx="7801336" cy="901019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2491061" y="322334"/>
            <a:ext cx="982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10619" cy="120378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216188"/>
              </p:ext>
            </p:extLst>
          </p:nvPr>
        </p:nvGraphicFramePr>
        <p:xfrm>
          <a:off x="449360" y="1211636"/>
          <a:ext cx="1133856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393522880"/>
                    </a:ext>
                  </a:extLst>
                </a:gridCol>
                <a:gridCol w="5669280">
                  <a:extLst>
                    <a:ext uri="{9D8B030D-6E8A-4147-A177-3AD203B41FA5}">
                      <a16:colId xmlns:a16="http://schemas.microsoft.com/office/drawing/2014/main" val="4175143723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tập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Thước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bút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cặp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vở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69155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bạn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Nguyễn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Hưng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9483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viên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sư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y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18353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Niên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Kim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Mã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Thám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Hùng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Vương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65754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đĩa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chảo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nồi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tủ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giặt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3729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Ba Lan,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Quốc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77212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109399" y="1213834"/>
            <a:ext cx="5678522" cy="81593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08592" y="2025461"/>
            <a:ext cx="5678522" cy="948851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08592" y="2974312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08592" y="3908809"/>
            <a:ext cx="5678522" cy="966839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09398" y="4875648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09398" y="5810145"/>
            <a:ext cx="5678522" cy="94674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2 5"/>
          <p:cNvSpPr/>
          <p:nvPr/>
        </p:nvSpPr>
        <p:spPr>
          <a:xfrm rot="745185">
            <a:off x="8152082" y="-327664"/>
            <a:ext cx="5656152" cy="2469546"/>
          </a:xfrm>
          <a:prstGeom prst="irregularSeal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Khi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viết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riêng</a:t>
            </a:r>
            <a:r>
              <a:rPr lang="en-US" sz="2800" b="1" dirty="0">
                <a:solidFill>
                  <a:schemeClr val="tx1"/>
                </a:solidFill>
              </a:rPr>
              <a:t> ta </a:t>
            </a:r>
            <a:r>
              <a:rPr lang="en-US" sz="2800" b="1" dirty="0" err="1">
                <a:solidFill>
                  <a:schemeClr val="tx1"/>
                </a:solidFill>
              </a:rPr>
              <a:t>cần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lưu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điều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37 -0.11666 L 0.55651 -0.1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1" y="-2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44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kumimoji="0" lang="en-US" altLang="zh-CN" sz="4400" b="1" i="0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2" y="3109323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i="1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1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altLang="zh-CN" sz="4400" i="0" u="sng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sng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kumimoji="0" lang="en-US" altLang="zh-CN" sz="4400" i="0" u="sng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5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HƯỚNG HỌC TẬP</a:t>
            </a:r>
            <a:endParaRPr kumimoji="0" lang="en-US" altLang="zh-CN" sz="4800" b="1" i="0" u="sng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429183" y="1812246"/>
            <a:ext cx="96924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440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altLang="zh-CN" sz="44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5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C3B662-8A6B-9192-1AA8-273DEF934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73" b="45211"/>
          <a:stretch/>
        </p:blipFill>
        <p:spPr>
          <a:xfrm>
            <a:off x="2090057" y="1277643"/>
            <a:ext cx="8338457" cy="4274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430"/>
            <a:ext cx="12442371" cy="6861430"/>
          </a:xfrm>
          <a:prstGeom prst="rect">
            <a:avLst/>
          </a:prstGeom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79" y="261003"/>
            <a:ext cx="4158344" cy="415834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0370" y="-3430"/>
            <a:ext cx="7563032" cy="26917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32962" y="121262"/>
            <a:ext cx="1076446" cy="411173"/>
          </a:xfrm>
          <a:prstGeom prst="rect">
            <a:avLst/>
          </a:prstGeom>
          <a:solidFill>
            <a:srgbClr val="568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461093" y="5034986"/>
            <a:ext cx="324091" cy="289367"/>
          </a:xfrm>
          <a:prstGeom prst="ellipse">
            <a:avLst/>
          </a:prstGeom>
          <a:solidFill>
            <a:srgbClr val="86C8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2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424" y="477460"/>
            <a:ext cx="9041152" cy="157900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2304126" y="690764"/>
            <a:ext cx="7964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291021" y="5640432"/>
            <a:ext cx="2995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871484" y="4381923"/>
            <a:ext cx="3941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8574116" y="4185262"/>
            <a:ext cx="3247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thái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8724264" y="5576896"/>
            <a:ext cx="2982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295558"/>
            <a:ext cx="2494781" cy="28601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0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53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15363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1839438" y="226800"/>
            <a:ext cx="8218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say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sưa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8880828" y="4173915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963008" y="4400429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sưa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1536721" y="5577451"/>
            <a:ext cx="1796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9173219" y="5577450"/>
            <a:ext cx="234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6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00724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1793139" y="119743"/>
            <a:ext cx="8080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4800" b="1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688117" y="5608660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1266811" y="4469782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khỉ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9025260" y="4210019"/>
            <a:ext cx="1887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ầu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8873564" y="5614183"/>
            <a:ext cx="2935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43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45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42371" cy="6736738"/>
          </a:xfrm>
          <a:prstGeom prst="rect">
            <a:avLst/>
          </a:prstGeom>
        </p:spPr>
      </p:pic>
      <p:pic>
        <p:nvPicPr>
          <p:cNvPr id="15" name="Picture 1450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59" y="1266475"/>
            <a:ext cx="3403656" cy="3403656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391" y="227250"/>
            <a:ext cx="7563032" cy="2691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81628 0.0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2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6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516156" y="-1336559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91" y="906224"/>
            <a:ext cx="6298982" cy="1389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54" y="3818374"/>
            <a:ext cx="3746946" cy="31701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19" y="2375068"/>
            <a:ext cx="89816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-    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phân</a:t>
            </a:r>
            <a:r>
              <a:rPr lang="en-US" sz="3200" b="1" dirty="0"/>
              <a:t> </a:t>
            </a:r>
            <a:r>
              <a:rPr lang="en-US" sz="3200" b="1" dirty="0" err="1"/>
              <a:t>biệt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,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riêng</a:t>
            </a:r>
            <a:r>
              <a:rPr lang="en-US" sz="3200" b="1" dirty="0"/>
              <a:t>;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riêng</a:t>
            </a:r>
            <a:r>
              <a:rPr lang="en-US" sz="3200" b="1" dirty="0"/>
              <a:t>.</a:t>
            </a:r>
          </a:p>
          <a:p>
            <a:r>
              <a:rPr lang="en-US" sz="3200" b="1" dirty="0"/>
              <a:t>-    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nhóm</a:t>
            </a:r>
            <a:r>
              <a:rPr lang="en-US" sz="3200" b="1" dirty="0"/>
              <a:t>.</a:t>
            </a:r>
          </a:p>
          <a:p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1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1236</Words>
  <Application>Microsoft Office PowerPoint</Application>
  <PresentationFormat>Widescreen</PresentationFormat>
  <Paragraphs>150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#9Slide03 Bebas Neue Bold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Wingdings</vt:lpstr>
      <vt:lpstr>思源黑体 CN Heavy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Administrator</cp:lastModifiedBy>
  <cp:revision>36</cp:revision>
  <dcterms:created xsi:type="dcterms:W3CDTF">2023-06-29T03:07:26Z</dcterms:created>
  <dcterms:modified xsi:type="dcterms:W3CDTF">2025-09-15T16:32:20Z</dcterms:modified>
  <cp:version>MNT37</cp:version>
</cp:coreProperties>
</file>