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  <p:sldMasterId id="2147483702" r:id="rId3"/>
  </p:sldMasterIdLst>
  <p:notesMasterIdLst>
    <p:notesMasterId r:id="rId36"/>
  </p:notesMasterIdLst>
  <p:sldIdLst>
    <p:sldId id="309" r:id="rId4"/>
    <p:sldId id="311" r:id="rId5"/>
    <p:sldId id="307" r:id="rId6"/>
    <p:sldId id="308" r:id="rId7"/>
    <p:sldId id="440" r:id="rId8"/>
    <p:sldId id="310" r:id="rId9"/>
    <p:sldId id="441" r:id="rId10"/>
    <p:sldId id="312" r:id="rId11"/>
    <p:sldId id="442" r:id="rId12"/>
    <p:sldId id="313" r:id="rId13"/>
    <p:sldId id="444" r:id="rId14"/>
    <p:sldId id="443" r:id="rId15"/>
    <p:sldId id="446" r:id="rId16"/>
    <p:sldId id="454" r:id="rId17"/>
    <p:sldId id="455" r:id="rId18"/>
    <p:sldId id="445" r:id="rId19"/>
    <p:sldId id="456" r:id="rId20"/>
    <p:sldId id="447" r:id="rId21"/>
    <p:sldId id="448" r:id="rId22"/>
    <p:sldId id="449" r:id="rId23"/>
    <p:sldId id="450" r:id="rId24"/>
    <p:sldId id="451" r:id="rId25"/>
    <p:sldId id="324" r:id="rId26"/>
    <p:sldId id="452" r:id="rId27"/>
    <p:sldId id="453" r:id="rId28"/>
    <p:sldId id="266" r:id="rId29"/>
    <p:sldId id="328" r:id="rId30"/>
    <p:sldId id="330" r:id="rId31"/>
    <p:sldId id="331" r:id="rId32"/>
    <p:sldId id="332" r:id="rId33"/>
    <p:sldId id="333" r:id="rId34"/>
    <p:sldId id="32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2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C3FC67-3B42-47DF-9F27-36C1C053BBAD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7AEFB-195D-4261-A540-5EBB8993D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93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8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40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3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0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4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8FACB34-427C-482F-997F-91098EC54B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96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0C267C2-B1B8-4B8B-867F-6BF320A65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id="{1128AFA3-DF3F-4121-93D9-F3D13223CE31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6472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EB8E1E-A490-4229-817D-E85A8BD00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5E21A8-F462-4015-88B7-9B226479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7C27EA-AF47-40C9-91D7-5CC0518F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CDECE7-A648-456D-AED4-A18B6B92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B1E4-8756-41E5-8AD8-26063227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505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3F2FC0-DB9E-410F-9C40-472D6453C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4810D-9D20-4774-864D-0E5597F858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C7132C-A46E-45CA-A18A-440E7472A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E2A3E3-E2D9-410F-8FA7-EA31533FF2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AA0DBA-3984-463E-9D01-240EAA976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3F0B5F-79D8-47D2-AC5D-9AA25B9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621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1FB62C-112C-4066-9805-1BF69350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9D3AF4-0856-4F48-98A4-28FB266B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A8F8BE6-4D68-4506-A699-38653DAEF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419AF9-6207-4B1B-B5C4-7CC9D516DC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1DA5221-4784-43A8-B136-684645A9C4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6C9858C-7E98-4D3C-8744-37DE7ED52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90807E-CD89-4F3A-A591-C2FE3B63D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4D43797-AF23-4BA6-B67C-976EFA269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621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C855E7-B7B0-4A9F-B3FF-FCDFD7CD1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97FA7A-4009-4D9D-86D3-9D40B03B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B9EE373-6CF1-46CB-B4F1-70CA1582C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AA9489-9255-451D-A119-65ED16F4B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8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19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B33A492-2A1A-4CAE-8671-56BA4D358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3720DC-82A8-4516-9AA1-1D6CC3AD6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7F2A752-39C4-4E9E-A7F0-88491CF17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063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CE621-4297-4478-9EC9-FFDB0A19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49F177-9C0D-4464-B1D4-40F148AEE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1798A8-17EA-44EC-B6A1-0E8CABDBB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878167-7C04-4DBB-848B-78EBA746D3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7A9889-7C27-4BD4-AA0A-98BBAFABE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C8438A-DBD8-4C9B-9A90-0C4D3AFD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57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B9259A-7A9A-49E5-AEC2-E2D8A3E00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076255-7624-4752-ACE2-E90C2D7A96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D17E3A-6AA8-455C-88BA-930AE7603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17318B-3955-4D5D-9D4A-0CDAF1089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C4436-1FD4-4F8B-8F4E-48F5E111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EFDBC9-B3D0-4CCD-B23C-48D13AD16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067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0DA53-80D8-42BC-AE22-060DD09D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F096F00-109D-4577-8A52-B1C290E26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24FC9-E3A9-44F1-AE7A-2AE99BE4B2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9CF61D-3036-46A7-9261-0A1E95936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845206-4FE7-47F8-9902-6DFDA30C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248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A00E836-187A-4749-941D-FF171C042F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4CE634-9F4E-4B0A-B581-F8DD0A3A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14B4B-3D93-4808-A7E5-10AB1D139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E1588-E626-47DB-9C8B-C15EEDA9C8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649EB4-BEAE-4982-B8A6-3751275FD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EC7B33-4335-4FD7-A1D5-28E2B7F57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FA92F1-E83E-4630-BCC7-BA8148956F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5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853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31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dir="u"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8C6C16-C045-0EC9-B714-1FD56C0C5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C0CF5D-C87D-9BE1-2862-7ED3DDAF50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4F6E4-6DBD-F98D-51A6-E7086790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D5608-6FB4-8776-6635-CE2E46E50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18607-AE90-BD50-8CE2-EE0C4270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08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8F2F-D5B2-7BB9-27B5-298161385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26F59-149D-765E-5559-B39B3840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3892B4-FA53-192D-4C02-52216F1C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DC6E6-3B4A-D42C-978F-FF09DD573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34907-3583-05BA-443D-23870E14A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965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19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6DF93-CEEF-ACD1-EEE1-BEF333BE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A5E07-023D-1BBC-88F4-7A4A6E73F8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82F-9F9B-D562-B199-776177BF99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22DAC-99B9-3263-8B75-EE2475539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C63FC-BBD5-EB1E-2821-DC182372D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161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99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82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900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359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069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744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AFEE6-AB64-DA5A-2C8E-BC4CCEA2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F8F20-EEC6-D057-7D4E-BA0AFC516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57685-DE10-7FD9-4C18-539AAB769D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5C57C-E2F6-CA2A-F6A3-75E53698B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DEFD1-46DA-E362-56F0-52DDEBBF5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74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C8AD3-96EF-37ED-3D3E-47FF01BD4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700772-24BD-F6F4-DA9D-6A9A56489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B5829-81F1-D218-84F0-58D692BB0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5D876-E673-5AAB-9A53-F15265DB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0923D-7611-6B1E-E356-A0B8C5A9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409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722404-8519-40FB-91A0-262B6841B1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485800" y="-133858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FFA7BF-CDEB-460A-80CE-9833AAA678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0" y="-65278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6A7F5-F0EC-4605-A587-06744A8131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15621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09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2ACD47-568E-D778-D5AC-61603964B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" t="3363" r="42880"/>
          <a:stretch/>
        </p:blipFill>
        <p:spPr>
          <a:xfrm>
            <a:off x="-1" y="0"/>
            <a:ext cx="12284765" cy="7105287"/>
          </a:xfrm>
          <a:prstGeom prst="rect">
            <a:avLst/>
          </a:prstGeom>
        </p:spPr>
      </p:pic>
      <p:sp>
        <p:nvSpPr>
          <p:cNvPr id="3" name="圆角矩形 2">
            <a:extLst>
              <a:ext uri="{FF2B5EF4-FFF2-40B4-BE49-F238E27FC236}">
                <a16:creationId xmlns:a16="http://schemas.microsoft.com/office/drawing/2014/main" id="{7F4BA294-0265-66E6-AE9B-928AE3663360}"/>
              </a:ext>
            </a:extLst>
          </p:cNvPr>
          <p:cNvSpPr/>
          <p:nvPr userDrawn="1"/>
        </p:nvSpPr>
        <p:spPr>
          <a:xfrm>
            <a:off x="327546" y="369876"/>
            <a:ext cx="11505063" cy="6221993"/>
          </a:xfrm>
          <a:prstGeom prst="roundRect">
            <a:avLst>
              <a:gd name="adj" fmla="val 74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1081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EB136-26C0-F1CD-ABEA-D129971F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CB87-4756-F53E-A8DA-4745733BE5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E648A-1DA3-1776-075E-78E6AD30E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7216DC-F6E2-1EB4-7377-98438F930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9B30F-AEC0-F7B6-658C-D7D5A0617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CF5B2-0EE3-576C-F813-DF0FA64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5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8697-86D9-58F3-E85E-EF3C682FF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6267B-AABD-A820-977F-EC5009A33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979CAF-4303-2254-FF97-B829F32903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66139-27AF-A09E-DA56-D0C875495D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79C559-1AC0-35F6-5B4F-C8E27C472D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A1BD0-E104-27F9-2882-8DCD56B7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2B6290-2BF1-6053-C4D4-263B30096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E8FD62-5F1E-7505-7F5B-662508B7A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63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315DA-EC9F-3A9C-AF0F-625509C03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9BD125-B9FA-948F-D4B2-6225AAD46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8BC49D-BA6C-35F4-608F-AC9DF1C69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61768-4C29-D55E-ADB3-E5827307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43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27B2B-3FCB-3A30-9B1F-8B087F11A7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28DC8-0F59-D970-9831-1320C4A46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F597C-EEF6-A5D0-0803-0310FA85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81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6D597-831A-9BC6-3C27-EE0733B43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B10B4-F12F-BF16-75CE-8723B0259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F5B3B4-B394-069F-227B-DC7537B0F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84AC0-140C-3F79-4A57-38799B4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1F943-0369-8BB0-1A41-BAB12195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F9001-22EE-91AF-8484-46E715E5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50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A25A-8DB1-D9D8-6675-C51DDBED5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66278B8-3CEC-971E-BD71-57DC04ABF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707EC-FA55-AB55-3A0F-FE0DE1EFC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C1E69-7836-BB78-E4D5-F207FB952C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BEC71-FE5E-41EC-B067-180084D419CF}" type="datetimeFigureOut">
              <a:rPr lang="en-US" smtClean="0"/>
              <a:t>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CB9F9-78BA-AF68-0C65-EAFE53F7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2835D-E41A-3059-7CD9-D8118FAF3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A128E6-161D-46D5-AB87-1F9E88A3A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4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7B466352-7A47-CFC6-BC91-7111AC334B0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7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sign with white and black text&#10;&#10;Description automatically generated">
            <a:extLst>
              <a:ext uri="{FF2B5EF4-FFF2-40B4-BE49-F238E27FC236}">
                <a16:creationId xmlns:a16="http://schemas.microsoft.com/office/drawing/2014/main" id="{80956BE1-4F17-6CBA-1EE1-D8B4D6A042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56" y="-4731757"/>
            <a:ext cx="1770864" cy="177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35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20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svg"/><Relationship Id="rId5" Type="http://schemas.openxmlformats.org/officeDocument/2006/relationships/image" Target="../media/image38.png"/><Relationship Id="rId4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4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" Target="slide28.xml"/><Relationship Id="rId7" Type="http://schemas.openxmlformats.org/officeDocument/2006/relationships/slide" Target="slide30.xml"/><Relationship Id="rId12" Type="http://schemas.openxmlformats.org/officeDocument/2006/relationships/image" Target="../media/image68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4.png"/><Relationship Id="rId11" Type="http://schemas.openxmlformats.org/officeDocument/2006/relationships/image" Target="../media/image67.png"/><Relationship Id="rId5" Type="http://schemas.openxmlformats.org/officeDocument/2006/relationships/slide" Target="slide29.xml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slide" Target="slide31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0.jpg"/><Relationship Id="rId4" Type="http://schemas.openxmlformats.org/officeDocument/2006/relationships/image" Target="../media/image69.jpeg"/><Relationship Id="rId9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7.xml"/><Relationship Id="rId5" Type="http://schemas.openxmlformats.org/officeDocument/2006/relationships/image" Target="../media/image73.jpeg"/><Relationship Id="rId4" Type="http://schemas.openxmlformats.org/officeDocument/2006/relationships/image" Target="../media/image72.jp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Relationship Id="rId14" Type="http://schemas.openxmlformats.org/officeDocument/2006/relationships/audio" Target="NUL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4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76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4.wdp"/><Relationship Id="rId5" Type="http://schemas.openxmlformats.org/officeDocument/2006/relationships/image" Target="../media/image71.png"/><Relationship Id="rId4" Type="http://schemas.openxmlformats.org/officeDocument/2006/relationships/slide" Target="slide27.xml"/><Relationship Id="rId9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25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id="{83028FB2-AF6E-40C0-A21F-6F56F51AA8F8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1026" name="Picture 2" descr="Nữ giáo viên, học sinh giáo viên, giáo viên, hội giáo dục phúc lợi quân  đội, nghệ thuật - giáo viên png | PNGEgg">
            <a:extLst>
              <a:ext uri="{FF2B5EF4-FFF2-40B4-BE49-F238E27FC236}">
                <a16:creationId xmlns:a16="http://schemas.microsoft.com/office/drawing/2014/main" id="{AD3692A8-1D1F-46BB-A384-939BE446D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22" b="93966" l="9483" r="89943">
                        <a14:foregroundMark x1="53736" y1="6609" x2="64080" y2="10632"/>
                        <a14:foregroundMark x1="59483" y1="9483" x2="60057" y2="73563"/>
                        <a14:foregroundMark x1="53448" y1="32471" x2="61782" y2="33908"/>
                        <a14:foregroundMark x1="49138" y1="93966" x2="51724" y2="85057"/>
                        <a14:foregroundMark x1="57184" y1="40230" x2="61207" y2="52011"/>
                        <a14:foregroundMark x1="27874" y1="16954" x2="33333" y2="32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28" y="2009394"/>
            <a:ext cx="5180838" cy="518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EF7A9681-F5B7-4B99-B946-E3CF9192B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23" y="3227078"/>
            <a:ext cx="3693704" cy="38053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8C196E-539D-6D41-02CB-3EF46BC25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672" y="338328"/>
            <a:ext cx="6013530" cy="14632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988FFA-C8FE-44CE-09F1-D8B411DA37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024" y="1459986"/>
            <a:ext cx="10132430" cy="177409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727073" y="-4627478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9757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5741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endParaRPr lang="en-US" sz="2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2195446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28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2503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Đọc thông tin, bảng nhiệt độ trung bình của Hà Nội và Thành phố Hồ Chí Minh, quan sát các hình 3, 4, em hãy: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 bày đặc điểm chính của khí hậu nước ta.</a:t>
              </a:r>
            </a:p>
            <a:p>
              <a:pPr marL="342900" indent="-342900" algn="just">
                <a:buFont typeface="Arial" panose="020B0604020202020204" pitchFamily="34" charset="0"/>
                <a:buChar char="•"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 những thuận lợi và khó khăn của khí hậu đối với đời sống và hoạt động sản xuất.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561CA-B33A-159A-D29B-8C04709E2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096" y="2672143"/>
            <a:ext cx="9634728" cy="362340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573674" y="-47815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4882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Việt Nam có khí hậu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đới ẩm gió mùa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Nhiệt độ trung bình năm trên cả nước đều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lớn hơn 20°C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(trừ vùng núi cao).</a:t>
              </a:r>
            </a:p>
          </p:txBody>
        </p:sp>
      </p:grpSp>
      <p:sp>
        <p:nvSpPr>
          <p:cNvPr id="9" name="Freeform 2">
            <a:extLst>
              <a:ext uri="{FF2B5EF4-FFF2-40B4-BE49-F238E27FC236}">
                <a16:creationId xmlns:a16="http://schemas.microsoft.com/office/drawing/2014/main" id="{EF90F4E0-1811-DC93-39BC-5FA2A2BC8F63}"/>
              </a:ext>
            </a:extLst>
          </p:cNvPr>
          <p:cNvSpPr/>
          <p:nvPr/>
        </p:nvSpPr>
        <p:spPr>
          <a:xfrm>
            <a:off x="209550" y="742950"/>
            <a:ext cx="1724025" cy="1419226"/>
          </a:xfrm>
          <a:custGeom>
            <a:avLst/>
            <a:gdLst/>
            <a:ahLst/>
            <a:cxnLst/>
            <a:rect l="l" t="t" r="r" b="b"/>
            <a:pathLst>
              <a:path w="2828925" h="4114800">
                <a:moveTo>
                  <a:pt x="0" y="0"/>
                </a:moveTo>
                <a:lnTo>
                  <a:pt x="2828924" y="0"/>
                </a:lnTo>
                <a:lnTo>
                  <a:pt x="28289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1231D4-1F91-FF44-3371-D2A2186CED27}"/>
              </a:ext>
            </a:extLst>
          </p:cNvPr>
          <p:cNvGrpSpPr/>
          <p:nvPr/>
        </p:nvGrpSpPr>
        <p:grpSpPr>
          <a:xfrm>
            <a:off x="1150939" y="4145873"/>
            <a:ext cx="9582911" cy="1678856"/>
            <a:chOff x="6559296" y="890016"/>
            <a:chExt cx="4498848" cy="105128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50E1391-0868-D59D-D972-EB2F410B8597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E4727C6-867A-B5F4-B211-4534DF4B87D3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233363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Lượng mưa lớn, trung bình năm từ 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1 500 đến 2 000 mm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DC3F1362-8D18-F24E-AD3A-18E162B74525}"/>
              </a:ext>
            </a:extLst>
          </p:cNvPr>
          <p:cNvSpPr/>
          <p:nvPr/>
        </p:nvSpPr>
        <p:spPr>
          <a:xfrm>
            <a:off x="233172" y="3575304"/>
            <a:ext cx="1659636" cy="1479326"/>
          </a:xfrm>
          <a:custGeom>
            <a:avLst/>
            <a:gdLst/>
            <a:ahLst/>
            <a:cxnLst/>
            <a:rect l="l" t="t" r="r" b="b"/>
            <a:pathLst>
              <a:path w="5693808" h="5216951">
                <a:moveTo>
                  <a:pt x="0" y="0"/>
                </a:moveTo>
                <a:lnTo>
                  <a:pt x="5693808" y="0"/>
                </a:lnTo>
                <a:lnTo>
                  <a:pt x="5693808" y="5216952"/>
                </a:lnTo>
                <a:lnTo>
                  <a:pt x="0" y="5216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Oval 1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6879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359703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Một năm có hai mùa gió chính: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đông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đông bắc và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gió mùa mùa hạ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chủ yếu có hướng tây nam, đông nam.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E687E33F-8C61-A87E-97EC-F8C9E5BBD293}"/>
              </a:ext>
            </a:extLst>
          </p:cNvPr>
          <p:cNvSpPr/>
          <p:nvPr/>
        </p:nvSpPr>
        <p:spPr>
          <a:xfrm>
            <a:off x="812043" y="795527"/>
            <a:ext cx="1263645" cy="1278853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9BFFA9-F4D6-7EE3-7227-B775FDC1E442}"/>
              </a:ext>
            </a:extLst>
          </p:cNvPr>
          <p:cNvGrpSpPr/>
          <p:nvPr/>
        </p:nvGrpSpPr>
        <p:grpSpPr>
          <a:xfrm>
            <a:off x="1190563" y="4206451"/>
            <a:ext cx="9582911" cy="2359703"/>
            <a:chOff x="6559296" y="890016"/>
            <a:chExt cx="4498848" cy="105128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3AF986-D2F4-DDA5-7DF7-E8FE940CD06F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5A0930D-5BAB-3761-D789-BBF804B71837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giữa miền Bắc và miền Nam (ranh giới là dãy núi Bạch Mã) có sự khác nhau: miền Bắc có một mùa hạ nóng, mưa nhiều và một mùa đông lạnh mưa ít hơn; miền Nam nóng quanh năm có hai mùa mưa – khô rõ rệt.</a:t>
              </a:r>
            </a:p>
          </p:txBody>
        </p:sp>
      </p:grpSp>
      <p:sp>
        <p:nvSpPr>
          <p:cNvPr id="21" name="Freeform 3">
            <a:extLst>
              <a:ext uri="{FF2B5EF4-FFF2-40B4-BE49-F238E27FC236}">
                <a16:creationId xmlns:a16="http://schemas.microsoft.com/office/drawing/2014/main" id="{AB8AE584-CF35-98B0-1892-0430B9B2CADA}"/>
              </a:ext>
            </a:extLst>
          </p:cNvPr>
          <p:cNvSpPr/>
          <p:nvPr/>
        </p:nvSpPr>
        <p:spPr>
          <a:xfrm>
            <a:off x="822960" y="3749040"/>
            <a:ext cx="1127206" cy="992124"/>
          </a:xfrm>
          <a:custGeom>
            <a:avLst/>
            <a:gdLst/>
            <a:ahLst/>
            <a:cxnLst/>
            <a:rect l="l" t="t" r="r" b="b"/>
            <a:pathLst>
              <a:path w="4156364" h="4114800">
                <a:moveTo>
                  <a:pt x="0" y="0"/>
                </a:moveTo>
                <a:lnTo>
                  <a:pt x="4156364" y="0"/>
                </a:lnTo>
                <a:lnTo>
                  <a:pt x="41563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802274" y="-49149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8340AA6-6652-9B38-BF11-F21A764C2260}"/>
              </a:ext>
            </a:extLst>
          </p:cNvPr>
          <p:cNvGrpSpPr/>
          <p:nvPr/>
        </p:nvGrpSpPr>
        <p:grpSpPr>
          <a:xfrm>
            <a:off x="1227139" y="1316947"/>
            <a:ext cx="9582911" cy="2093765"/>
            <a:chOff x="6559296" y="890016"/>
            <a:chExt cx="4498848" cy="10512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7B72851-158E-92DE-07CD-D6ED34F81D11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73A77E-84B6-DD80-2D36-B31190AB65AE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Khí hậu thuận lợi có cây trồng phát triển quanh năm cho năng suất cao, có sản phẩm nông nghiệp đa dạng.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8F81BB07-6511-6FA0-2C5E-6E9711F8B29D}"/>
              </a:ext>
            </a:extLst>
          </p:cNvPr>
          <p:cNvSpPr/>
          <p:nvPr/>
        </p:nvSpPr>
        <p:spPr>
          <a:xfrm>
            <a:off x="393191" y="958813"/>
            <a:ext cx="1545337" cy="1235747"/>
          </a:xfrm>
          <a:custGeom>
            <a:avLst/>
            <a:gdLst/>
            <a:ahLst/>
            <a:cxnLst/>
            <a:rect l="l" t="t" r="r" b="b"/>
            <a:pathLst>
              <a:path w="3377765" h="2567101">
                <a:moveTo>
                  <a:pt x="0" y="0"/>
                </a:moveTo>
                <a:lnTo>
                  <a:pt x="3377765" y="0"/>
                </a:lnTo>
                <a:lnTo>
                  <a:pt x="3377765" y="2567101"/>
                </a:lnTo>
                <a:lnTo>
                  <a:pt x="0" y="25671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8335D-2EF7-EDCE-6B41-B0B32EC9A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727" y="3389185"/>
            <a:ext cx="4238625" cy="313372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70702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A7A10E-CFDE-9B3D-D1C0-787F06B23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5527" y="836612"/>
            <a:ext cx="4774248" cy="36416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6083F-3178-51F7-617E-A48AE1888C0D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82E760-B516-E309-15F6-3BD06A7051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969" y="941387"/>
            <a:ext cx="4646931" cy="35163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B424FF-2160-8EDB-9431-8D26620FB736}"/>
              </a:ext>
            </a:extLst>
          </p:cNvPr>
          <p:cNvSpPr txBox="1"/>
          <p:nvPr/>
        </p:nvSpPr>
        <p:spPr>
          <a:xfrm>
            <a:off x="7124700" y="466725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74639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D86F0D-9576-1EB7-935D-C02E424C8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657" y="823594"/>
            <a:ext cx="4518343" cy="3720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F93A8-046A-E792-7D87-B269205B7064}"/>
              </a:ext>
            </a:extLst>
          </p:cNvPr>
          <p:cNvSpPr txBox="1"/>
          <p:nvPr/>
        </p:nvSpPr>
        <p:spPr>
          <a:xfrm>
            <a:off x="1333500" y="4810125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BFA201-4CA1-E352-5AF2-709C356E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919" y="890269"/>
            <a:ext cx="4386311" cy="35198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EEFC51-2C91-25CC-F0B9-8247DE6076A0}"/>
              </a:ext>
            </a:extLst>
          </p:cNvPr>
          <p:cNvSpPr txBox="1"/>
          <p:nvPr/>
        </p:nvSpPr>
        <p:spPr>
          <a:xfrm>
            <a:off x="7096125" y="4724400"/>
            <a:ext cx="4476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trại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F1F1717-763C-BE5C-392B-7FC1F2AA6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017" y="202266"/>
            <a:ext cx="4712616" cy="102421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F7098BB-A4CE-83E1-6C5A-2380DF3B037D}"/>
              </a:ext>
            </a:extLst>
          </p:cNvPr>
          <p:cNvGrpSpPr/>
          <p:nvPr/>
        </p:nvGrpSpPr>
        <p:grpSpPr>
          <a:xfrm>
            <a:off x="1391731" y="1335235"/>
            <a:ext cx="9582911" cy="2093765"/>
            <a:chOff x="6559296" y="890016"/>
            <a:chExt cx="4498848" cy="105128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6C16A43-CA88-D740-B64A-DB27295888A2}"/>
                </a:ext>
              </a:extLst>
            </p:cNvPr>
            <p:cNvSpPr/>
            <p:nvPr/>
          </p:nvSpPr>
          <p:spPr>
            <a:xfrm>
              <a:off x="6559296" y="890016"/>
              <a:ext cx="4498848" cy="1051281"/>
            </a:xfrm>
            <a:prstGeom prst="roundRect">
              <a:avLst>
                <a:gd name="adj" fmla="val 9185"/>
              </a:avLst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F9181B7-E46E-E627-01D8-96358DE695A0}"/>
                </a:ext>
              </a:extLst>
            </p:cNvPr>
            <p:cNvSpPr/>
            <p:nvPr/>
          </p:nvSpPr>
          <p:spPr>
            <a:xfrm>
              <a:off x="6625633" y="959337"/>
              <a:ext cx="4342052" cy="904138"/>
            </a:xfrm>
            <a:prstGeom prst="roundRect">
              <a:avLst/>
            </a:prstGeom>
            <a:ln w="57150">
              <a:solidFill>
                <a:srgbClr val="7030A0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Nước ta cũng chịu ảnh hưởng của nhiều thiên t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như bão, lũ lụt, hạn hán,... gây khó khăn cho đời sống và hoạt động sản xuất.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A0A8DD81-F745-2BBA-AFD7-1CEDCB6FA3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6889" y="802644"/>
            <a:ext cx="1691640" cy="17439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2EAE7B-6AED-CC2F-0863-99071EA90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408" y="3519909"/>
            <a:ext cx="3897630" cy="30079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7070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ưa lũ gây nhiều thiệt hại cho các địa phương miền Trung  VTV24_360p">
            <a:hlinkClick r:id="" action="ppaction://media"/>
            <a:extLst>
              <a:ext uri="{FF2B5EF4-FFF2-40B4-BE49-F238E27FC236}">
                <a16:creationId xmlns:a16="http://schemas.microsoft.com/office/drawing/2014/main" id="{42868926-E117-7488-F6BB-D5748AF49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6775" cy="70866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611774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63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0944797-CB5B-2C0A-CEA0-D5FCC1431E81}"/>
              </a:ext>
            </a:extLst>
          </p:cNvPr>
          <p:cNvGrpSpPr/>
          <p:nvPr/>
        </p:nvGrpSpPr>
        <p:grpSpPr>
          <a:xfrm>
            <a:off x="0" y="67198"/>
            <a:ext cx="2025445" cy="1820596"/>
            <a:chOff x="0" y="67198"/>
            <a:chExt cx="3024000" cy="2264220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C9F81705-9BFE-CA49-914C-8041344FE48F}"/>
                </a:ext>
              </a:extLst>
            </p:cNvPr>
            <p:cNvSpPr/>
            <p:nvPr/>
          </p:nvSpPr>
          <p:spPr>
            <a:xfrm>
              <a:off x="0" y="67198"/>
              <a:ext cx="3024000" cy="2264220"/>
            </a:xfrm>
            <a:custGeom>
              <a:avLst/>
              <a:gdLst/>
              <a:ahLst/>
              <a:cxnLst/>
              <a:rect l="l" t="t" r="r" b="b"/>
              <a:pathLst>
                <a:path w="3024000" h="2264220">
                  <a:moveTo>
                    <a:pt x="0" y="0"/>
                  </a:moveTo>
                  <a:lnTo>
                    <a:pt x="3024000" y="0"/>
                  </a:lnTo>
                  <a:lnTo>
                    <a:pt x="3024000" y="2264220"/>
                  </a:lnTo>
                  <a:lnTo>
                    <a:pt x="0" y="22642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FA02295-F1DC-BC48-233C-35D1FF2F5A51}"/>
                </a:ext>
              </a:extLst>
            </p:cNvPr>
            <p:cNvSpPr txBox="1"/>
            <p:nvPr/>
          </p:nvSpPr>
          <p:spPr>
            <a:xfrm>
              <a:off x="165320" y="526794"/>
              <a:ext cx="2535728" cy="1033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hồ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CB748B-B363-E0C4-C44A-EAFBD6DAABD8}"/>
              </a:ext>
            </a:extLst>
          </p:cNvPr>
          <p:cNvGrpSpPr/>
          <p:nvPr/>
        </p:nvGrpSpPr>
        <p:grpSpPr>
          <a:xfrm>
            <a:off x="2066544" y="192202"/>
            <a:ext cx="9848087" cy="1417523"/>
            <a:chOff x="314102" y="666654"/>
            <a:chExt cx="5266568" cy="28346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5CB69CB-52E7-51E7-F291-A23EB3F975FB}"/>
                </a:ext>
              </a:extLst>
            </p:cNvPr>
            <p:cNvGrpSpPr/>
            <p:nvPr/>
          </p:nvGrpSpPr>
          <p:grpSpPr>
            <a:xfrm>
              <a:off x="314102" y="666654"/>
              <a:ext cx="5266568" cy="2834640"/>
              <a:chOff x="381000" y="594360"/>
              <a:chExt cx="5266568" cy="2834640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E85177F-470A-C869-E583-86B96CF73334}"/>
                  </a:ext>
                </a:extLst>
              </p:cNvPr>
              <p:cNvSpPr/>
              <p:nvPr/>
            </p:nvSpPr>
            <p:spPr>
              <a:xfrm>
                <a:off x="381000" y="594360"/>
                <a:ext cx="5266568" cy="2834640"/>
              </a:xfrm>
              <a:prstGeom prst="roundRect">
                <a:avLst>
                  <a:gd name="adj" fmla="val 10753"/>
                </a:avLst>
              </a:prstGeom>
              <a:solidFill>
                <a:schemeClr val="accent6">
                  <a:lumMod val="40000"/>
                  <a:lumOff val="60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04C44D6E-BD00-730D-096C-7E2D5568B155}"/>
                  </a:ext>
                </a:extLst>
              </p:cNvPr>
              <p:cNvSpPr/>
              <p:nvPr/>
            </p:nvSpPr>
            <p:spPr>
              <a:xfrm>
                <a:off x="483691" y="693421"/>
                <a:ext cx="5046517" cy="2636520"/>
              </a:xfrm>
              <a:prstGeom prst="roundRect">
                <a:avLst>
                  <a:gd name="adj" fmla="val 10067"/>
                </a:avLst>
              </a:prstGeom>
              <a:solidFill>
                <a:srgbClr val="FEFEEB"/>
              </a:solidFill>
              <a:ln w="28575"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A86CAA0-329D-9C74-5946-B4136ED1AB2A}"/>
                </a:ext>
              </a:extLst>
            </p:cNvPr>
            <p:cNvSpPr txBox="1"/>
            <p:nvPr/>
          </p:nvSpPr>
          <p:spPr>
            <a:xfrm>
              <a:off x="539044" y="764598"/>
              <a:ext cx="4792236" cy="1549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các hình 5, 6, em hãy: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Trình bày đặc điểm của sông, hồ ở nước ta.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vai trò của sông, hồ đối với đời sống và hoạt động sản xuất.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6BDB29E-857F-E87B-F880-AA679EC88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" y="2280666"/>
            <a:ext cx="9889236" cy="38458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969155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A02295-F1DC-BC48-233C-35D1FF2F5A51}"/>
              </a:ext>
            </a:extLst>
          </p:cNvPr>
          <p:cNvSpPr txBox="1"/>
          <p:nvPr/>
        </p:nvSpPr>
        <p:spPr>
          <a:xfrm>
            <a:off x="6580251" y="5964580"/>
            <a:ext cx="45815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Nay </a:t>
            </a:r>
            <a:r>
              <a:rPr kumimoji="0" lang="en-US" sz="24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tỉnh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r>
              <a:rPr kumimoji="0" lang="en-US" sz="240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657405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7"/>
            <a:ext cx="10322753" cy="1087798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Việt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Nam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yếu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sông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nhỏ.</a:t>
            </a:r>
          </a:p>
        </p:txBody>
      </p:sp>
      <p:pic>
        <p:nvPicPr>
          <p:cNvPr id="1026" name="Picture 2" descr="Sông ngòi của Việt Nam có đặc điểm gì?">
            <a:extLst>
              <a:ext uri="{FF2B5EF4-FFF2-40B4-BE49-F238E27FC236}">
                <a16:creationId xmlns:a16="http://schemas.microsoft.com/office/drawing/2014/main" id="{05BB251A-77BA-645F-453F-C88D4DB9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794">
            <a:off x="504825" y="1862138"/>
            <a:ext cx="5603171" cy="3462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HUẨN NHẤT] Đặc điểm sông ngòi nước ta">
            <a:extLst>
              <a:ext uri="{FF2B5EF4-FFF2-40B4-BE49-F238E27FC236}">
                <a16:creationId xmlns:a16="http://schemas.microsoft.com/office/drawing/2014/main" id="{F931B3B0-5B15-516C-2446-4097B949E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4440">
            <a:off x="6044850" y="2000249"/>
            <a:ext cx="5647088" cy="306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87974" y="-47625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3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8E58C90-4F2B-6FB4-88BC-098D1B39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597" y="1959477"/>
            <a:ext cx="9004572" cy="2383743"/>
          </a:xfrm>
          <a:prstGeom prst="rect">
            <a:avLst/>
          </a:prstGeom>
        </p:spPr>
      </p:pic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09858E3B-9779-4522-8554-64B1B6B5AC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32" y="3199800"/>
            <a:ext cx="3568966" cy="380538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181522" y="13055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771728" y="-47843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39194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59571" y="236176"/>
            <a:ext cx="10322753" cy="1287823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Một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lớn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Hồng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Cửu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Long,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sông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Calibri" panose="020F0502020204030204" pitchFamily="34" charset="0"/>
              </a:rPr>
              <a:t>Mã</a:t>
            </a:r>
            <a:r>
              <a:rPr lang="en-US" sz="4000" dirty="0">
                <a:solidFill>
                  <a:prstClr val="black"/>
                </a:solidFill>
                <a:cs typeface="Calibri" panose="020F0502020204030204" pitchFamily="34" charset="0"/>
              </a:rPr>
              <a:t>,...</a:t>
            </a:r>
          </a:p>
        </p:txBody>
      </p:sp>
      <p:pic>
        <p:nvPicPr>
          <p:cNvPr id="2050" name="Picture 2" descr="Phê duyệt Quy hoạch Vùng đồng bằng sông Hồng">
            <a:extLst>
              <a:ext uri="{FF2B5EF4-FFF2-40B4-BE49-F238E27FC236}">
                <a16:creationId xmlns:a16="http://schemas.microsoft.com/office/drawing/2014/main" id="{F5F2433E-608A-0212-6B68-B1B8D2AD7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63389"/>
            <a:ext cx="5245776" cy="307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">
            <a:extLst>
              <a:ext uri="{FF2B5EF4-FFF2-40B4-BE49-F238E27FC236}">
                <a16:creationId xmlns:a16="http://schemas.microsoft.com/office/drawing/2014/main" id="{220DA64E-EED7-8EC2-6BEC-201F5D2336F3}"/>
              </a:ext>
            </a:extLst>
          </p:cNvPr>
          <p:cNvSpPr/>
          <p:nvPr/>
        </p:nvSpPr>
        <p:spPr>
          <a:xfrm>
            <a:off x="1647825" y="53807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 descr="Du lịch Đồng bằng sông Cửu Long: Cơ hội làm mới mình sau đại dịch">
            <a:extLst>
              <a:ext uri="{FF2B5EF4-FFF2-40B4-BE49-F238E27FC236}">
                <a16:creationId xmlns:a16="http://schemas.microsoft.com/office/drawing/2014/main" id="{F5A50F59-30F6-EC08-A145-341099015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49" y="1964530"/>
            <a:ext cx="4695825" cy="305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">
            <a:extLst>
              <a:ext uri="{FF2B5EF4-FFF2-40B4-BE49-F238E27FC236}">
                <a16:creationId xmlns:a16="http://schemas.microsoft.com/office/drawing/2014/main" id="{466E65C2-D0DB-61F6-BC1B-6BE0303C227A}"/>
              </a:ext>
            </a:extLst>
          </p:cNvPr>
          <p:cNvSpPr/>
          <p:nvPr/>
        </p:nvSpPr>
        <p:spPr>
          <a:xfrm>
            <a:off x="6715125" y="5333168"/>
            <a:ext cx="4229100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459374" y="-49530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1285875" y="0"/>
            <a:ext cx="9391649" cy="2259374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Lượng nước sông thay đổi theo mùa: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lũ mực nước sông dâng cao;</a:t>
            </a:r>
            <a:endParaRPr lang="en-US" sz="40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</a:t>
            </a:r>
            <a:r>
              <a:rPr lang="vi-VN" sz="40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ùa cạn mực nước sông hạ thấp.</a:t>
            </a:r>
          </a:p>
        </p:txBody>
      </p:sp>
      <p:pic>
        <p:nvPicPr>
          <p:cNvPr id="3074" name="Picture 2" descr="Tại sao sông ngòi đồng bằng uốn khúc nhiều?">
            <a:extLst>
              <a:ext uri="{FF2B5EF4-FFF2-40B4-BE49-F238E27FC236}">
                <a16:creationId xmlns:a16="http://schemas.microsoft.com/office/drawing/2014/main" id="{7E089A78-7AE9-35B9-6EDA-E99703403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24" y="2352985"/>
            <a:ext cx="6105525" cy="407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45124" y="-47434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92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742950" y="0"/>
            <a:ext cx="10925175" cy="1381125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Nước ta có nhiều hồ, gồm hồ tự nhiên và hồ nhân tạo; một số hồ lớn như: hồ Ba Bể (Bắc Kạn), hồ Dầu Tiếng (Tây Ninh),...</a:t>
            </a:r>
          </a:p>
        </p:txBody>
      </p:sp>
      <p:pic>
        <p:nvPicPr>
          <p:cNvPr id="4098" name="Picture 2" descr="Kinh nghiệm du lịch hồ Ba Bể - món quà 200 năm của Bắc Kạn">
            <a:extLst>
              <a:ext uri="{FF2B5EF4-FFF2-40B4-BE49-F238E27FC236}">
                <a16:creationId xmlns:a16="http://schemas.microsoft.com/office/drawing/2014/main" id="{26AAC06F-E61D-9C44-AEA5-070CDD1FB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83846"/>
            <a:ext cx="4900613" cy="362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">
            <a:extLst>
              <a:ext uri="{FF2B5EF4-FFF2-40B4-BE49-F238E27FC236}">
                <a16:creationId xmlns:a16="http://schemas.microsoft.com/office/drawing/2014/main" id="{3A2257E5-2E43-F2D2-8E85-A47F941F7301}"/>
              </a:ext>
            </a:extLst>
          </p:cNvPr>
          <p:cNvSpPr/>
          <p:nvPr/>
        </p:nvSpPr>
        <p:spPr>
          <a:xfrm>
            <a:off x="1552575" y="555224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Hồ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Bể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00" name="Picture 4" descr="Tour du lịch hồ Dầu Tiếng: điểm cắm trại nổi tiếng của giới trẻ">
            <a:extLst>
              <a:ext uri="{FF2B5EF4-FFF2-40B4-BE49-F238E27FC236}">
                <a16:creationId xmlns:a16="http://schemas.microsoft.com/office/drawing/2014/main" id="{B3527F4D-07C3-1BAD-8C50-B0D6D5444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4" y="1767348"/>
            <a:ext cx="5000625" cy="358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">
            <a:extLst>
              <a:ext uri="{FF2B5EF4-FFF2-40B4-BE49-F238E27FC236}">
                <a16:creationId xmlns:a16="http://schemas.microsoft.com/office/drawing/2014/main" id="{B5AB434C-0BA1-0AAD-439C-2FDFD4036DC7}"/>
              </a:ext>
            </a:extLst>
          </p:cNvPr>
          <p:cNvSpPr/>
          <p:nvPr/>
        </p:nvSpPr>
        <p:spPr>
          <a:xfrm>
            <a:off x="6781800" y="5533193"/>
            <a:ext cx="3457575" cy="800932"/>
          </a:xfrm>
          <a:prstGeom prst="roundRect">
            <a:avLst/>
          </a:prstGeom>
          <a:solidFill>
            <a:srgbClr val="FFF7A7"/>
          </a:solidFill>
          <a:ln w="76200">
            <a:solidFill>
              <a:srgbClr val="59533B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46">
              <a:defRPr/>
            </a:pPr>
            <a:r>
              <a:rPr lang="en-US" sz="4400" b="1" dirty="0" err="1">
                <a:solidFill>
                  <a:srgbClr val="009999"/>
                </a:solidFill>
              </a:rPr>
              <a:t>Hồ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Dầu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r>
              <a:rPr lang="en-US" sz="4400" b="1" dirty="0" err="1">
                <a:solidFill>
                  <a:srgbClr val="009999"/>
                </a:solidFill>
              </a:rPr>
              <a:t>Tiếng</a:t>
            </a:r>
            <a:r>
              <a:rPr lang="en-US" sz="4400" b="1" dirty="0">
                <a:solidFill>
                  <a:srgbClr val="009999"/>
                </a:solidFill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99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498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2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EB2C058C-F07B-21B9-D99B-AC15F56418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78442"/>
          <a:stretch/>
        </p:blipFill>
        <p:spPr>
          <a:xfrm flipH="1">
            <a:off x="383457" y="2067038"/>
            <a:ext cx="2750267" cy="442770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382B971-CB63-A42C-B9B3-DBF54A7E497D}"/>
              </a:ext>
            </a:extLst>
          </p:cNvPr>
          <p:cNvGrpSpPr/>
          <p:nvPr/>
        </p:nvGrpSpPr>
        <p:grpSpPr>
          <a:xfrm>
            <a:off x="1325110" y="561894"/>
            <a:ext cx="10028689" cy="933532"/>
            <a:chOff x="699912" y="1651755"/>
            <a:chExt cx="10146156" cy="153690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C816BF-6663-A795-C833-6A3805B53846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5" name="Hình chữ nhật: Góc Tròn 38">
                <a:extLst>
                  <a:ext uri="{FF2B5EF4-FFF2-40B4-BE49-F238E27FC236}">
                    <a16:creationId xmlns:a16="http://schemas.microsoft.com/office/drawing/2014/main" id="{6BACFF0E-8727-4197-B9E9-0E3CF95865B1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511783 w 10028689"/>
                          <a:gd name="connsiteY10" fmla="*/ 0 h 933532"/>
                          <a:gd name="connsiteX11" fmla="*/ 7270470 w 10028689"/>
                          <a:gd name="connsiteY11" fmla="*/ 0 h 933532"/>
                          <a:gd name="connsiteX12" fmla="*/ 8200472 w 10028689"/>
                          <a:gd name="connsiteY12" fmla="*/ 0 h 933532"/>
                          <a:gd name="connsiteX13" fmla="*/ 8844948 w 10028689"/>
                          <a:gd name="connsiteY13" fmla="*/ 0 h 933532"/>
                          <a:gd name="connsiteX14" fmla="*/ 9889160 w 10028689"/>
                          <a:gd name="connsiteY14" fmla="*/ 0 h 933532"/>
                          <a:gd name="connsiteX15" fmla="*/ 10028689 w 10028689"/>
                          <a:gd name="connsiteY15" fmla="*/ 155591 h 933532"/>
                          <a:gd name="connsiteX16" fmla="*/ 10028689 w 10028689"/>
                          <a:gd name="connsiteY16" fmla="*/ 155588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388971 h 933532"/>
                          <a:gd name="connsiteX19" fmla="*/ 10028689 w 10028689"/>
                          <a:gd name="connsiteY19" fmla="*/ 777939 h 933532"/>
                          <a:gd name="connsiteX20" fmla="*/ 9889160 w 10028689"/>
                          <a:gd name="connsiteY20" fmla="*/ 933532 h 933532"/>
                          <a:gd name="connsiteX21" fmla="*/ 8959158 w 10028689"/>
                          <a:gd name="connsiteY21" fmla="*/ 933532 h 933532"/>
                          <a:gd name="connsiteX22" fmla="*/ 8029156 w 10028689"/>
                          <a:gd name="connsiteY22" fmla="*/ 933532 h 933532"/>
                          <a:gd name="connsiteX23" fmla="*/ 7213364 w 10028689"/>
                          <a:gd name="connsiteY23" fmla="*/ 933532 h 933532"/>
                          <a:gd name="connsiteX24" fmla="*/ 6340467 w 10028689"/>
                          <a:gd name="connsiteY24" fmla="*/ 933532 h 933532"/>
                          <a:gd name="connsiteX25" fmla="*/ 5410464 w 10028689"/>
                          <a:gd name="connsiteY25" fmla="*/ 933532 h 933532"/>
                          <a:gd name="connsiteX26" fmla="*/ 4178619 w 10028689"/>
                          <a:gd name="connsiteY26" fmla="*/ 933532 h 933532"/>
                          <a:gd name="connsiteX27" fmla="*/ 3292751 w 10028689"/>
                          <a:gd name="connsiteY27" fmla="*/ 933532 h 933532"/>
                          <a:gd name="connsiteX28" fmla="*/ 2406884 w 10028689"/>
                          <a:gd name="connsiteY28" fmla="*/ 933532 h 933532"/>
                          <a:gd name="connsiteX29" fmla="*/ 1671447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951445 w 10028689"/>
                          <a:gd name="connsiteY31" fmla="*/ 933532 h 933532"/>
                          <a:gd name="connsiteX32" fmla="*/ 139527 w 10028689"/>
                          <a:gd name="connsiteY32" fmla="*/ 933532 h 933532"/>
                          <a:gd name="connsiteX33" fmla="*/ 0 w 10028689"/>
                          <a:gd name="connsiteY33" fmla="*/ 777939 h 933532"/>
                          <a:gd name="connsiteX34" fmla="*/ 0 w 10028689"/>
                          <a:gd name="connsiteY34" fmla="*/ 388971 h 933532"/>
                          <a:gd name="connsiteX35" fmla="*/ 0 w 10028689"/>
                          <a:gd name="connsiteY35" fmla="*/ 301455 h 933532"/>
                          <a:gd name="connsiteX36" fmla="*/ 0 w 10028689"/>
                          <a:gd name="connsiteY36" fmla="*/ 155588 h 933532"/>
                          <a:gd name="connsiteX37" fmla="*/ 0 w 10028689"/>
                          <a:gd name="connsiteY37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890167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57028 w 10028689"/>
                          <a:gd name="connsiteY5" fmla="*/ 0 h 933532"/>
                          <a:gd name="connsiteX6" fmla="*/ 3317823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937305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454678 w 10028689"/>
                          <a:gd name="connsiteY10" fmla="*/ 0 h 933532"/>
                          <a:gd name="connsiteX11" fmla="*/ 7156259 w 10028689"/>
                          <a:gd name="connsiteY11" fmla="*/ 0 h 933532"/>
                          <a:gd name="connsiteX12" fmla="*/ 7800733 w 10028689"/>
                          <a:gd name="connsiteY12" fmla="*/ 0 h 933532"/>
                          <a:gd name="connsiteX13" fmla="*/ 8445210 w 10028689"/>
                          <a:gd name="connsiteY13" fmla="*/ 0 h 933532"/>
                          <a:gd name="connsiteX14" fmla="*/ 9146789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9073369 w 10028689"/>
                          <a:gd name="connsiteY22" fmla="*/ 933532 h 933532"/>
                          <a:gd name="connsiteX23" fmla="*/ 8428894 w 10028689"/>
                          <a:gd name="connsiteY23" fmla="*/ 933532 h 933532"/>
                          <a:gd name="connsiteX24" fmla="*/ 7670208 w 10028689"/>
                          <a:gd name="connsiteY24" fmla="*/ 933532 h 933532"/>
                          <a:gd name="connsiteX25" fmla="*/ 6740205 w 10028689"/>
                          <a:gd name="connsiteY25" fmla="*/ 933532 h 933532"/>
                          <a:gd name="connsiteX26" fmla="*/ 5810202 w 10028689"/>
                          <a:gd name="connsiteY26" fmla="*/ 933532 h 933532"/>
                          <a:gd name="connsiteX27" fmla="*/ 4994411 w 10028689"/>
                          <a:gd name="connsiteY27" fmla="*/ 933532 h 933532"/>
                          <a:gd name="connsiteX28" fmla="*/ 4178619 w 10028689"/>
                          <a:gd name="connsiteY28" fmla="*/ 933532 h 933532"/>
                          <a:gd name="connsiteX29" fmla="*/ 3418110 w 10028689"/>
                          <a:gd name="connsiteY29" fmla="*/ 933532 h 933532"/>
                          <a:gd name="connsiteX30" fmla="*/ 2607459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1671447 w 10028689"/>
                          <a:gd name="connsiteY32" fmla="*/ 933532 h 933532"/>
                          <a:gd name="connsiteX33" fmla="*/ 936125 w 10028689"/>
                          <a:gd name="connsiteY33" fmla="*/ 933532 h 933532"/>
                          <a:gd name="connsiteX34" fmla="*/ 139527 w 10028689"/>
                          <a:gd name="connsiteY34" fmla="*/ 933532 h 933532"/>
                          <a:gd name="connsiteX35" fmla="*/ 0 w 10028689"/>
                          <a:gd name="connsiteY35" fmla="*/ 777939 h 933532"/>
                          <a:gd name="connsiteX36" fmla="*/ 0 w 10028689"/>
                          <a:gd name="connsiteY36" fmla="*/ 388971 h 933532"/>
                          <a:gd name="connsiteX37" fmla="*/ 0 w 10028689"/>
                          <a:gd name="connsiteY37" fmla="*/ 301455 h 933532"/>
                          <a:gd name="connsiteX38" fmla="*/ 0 w 10028689"/>
                          <a:gd name="connsiteY38" fmla="*/ 155588 h 933532"/>
                          <a:gd name="connsiteX39" fmla="*/ 0 w 10028689"/>
                          <a:gd name="connsiteY39" fmla="*/ 155591 h 933532"/>
                          <a:gd name="connsiteX0" fmla="*/ 0 w 10028689"/>
                          <a:gd name="connsiteY0" fmla="*/ 155591 h 933532"/>
                          <a:gd name="connsiteX1" fmla="*/ 139527 w 10028689"/>
                          <a:gd name="connsiteY1" fmla="*/ 0 h 933532"/>
                          <a:gd name="connsiteX2" fmla="*/ 936125 w 10028689"/>
                          <a:gd name="connsiteY2" fmla="*/ 0 h 933532"/>
                          <a:gd name="connsiteX3" fmla="*/ 1671447 w 10028689"/>
                          <a:gd name="connsiteY3" fmla="*/ 0 h 933532"/>
                          <a:gd name="connsiteX4" fmla="*/ 1671447 w 10028689"/>
                          <a:gd name="connsiteY4" fmla="*/ 0 h 933532"/>
                          <a:gd name="connsiteX5" fmla="*/ 2431956 w 10028689"/>
                          <a:gd name="connsiteY5" fmla="*/ 0 h 933532"/>
                          <a:gd name="connsiteX6" fmla="*/ 3217536 w 10028689"/>
                          <a:gd name="connsiteY6" fmla="*/ 0 h 933532"/>
                          <a:gd name="connsiteX7" fmla="*/ 4178619 w 10028689"/>
                          <a:gd name="connsiteY7" fmla="*/ 0 h 933532"/>
                          <a:gd name="connsiteX8" fmla="*/ 4823094 w 10028689"/>
                          <a:gd name="connsiteY8" fmla="*/ 0 h 933532"/>
                          <a:gd name="connsiteX9" fmla="*/ 5753096 w 10028689"/>
                          <a:gd name="connsiteY9" fmla="*/ 0 h 933532"/>
                          <a:gd name="connsiteX10" fmla="*/ 6147613 w 10028689"/>
                          <a:gd name="connsiteY10" fmla="*/ 0 h 933532"/>
                          <a:gd name="connsiteX11" fmla="*/ 6511783 w 10028689"/>
                          <a:gd name="connsiteY11" fmla="*/ 0 h 933532"/>
                          <a:gd name="connsiteX12" fmla="*/ 7270470 w 10028689"/>
                          <a:gd name="connsiteY12" fmla="*/ 0 h 933532"/>
                          <a:gd name="connsiteX13" fmla="*/ 8200472 w 10028689"/>
                          <a:gd name="connsiteY13" fmla="*/ 0 h 933532"/>
                          <a:gd name="connsiteX14" fmla="*/ 8844948 w 10028689"/>
                          <a:gd name="connsiteY14" fmla="*/ 0 h 933532"/>
                          <a:gd name="connsiteX15" fmla="*/ 9889160 w 10028689"/>
                          <a:gd name="connsiteY15" fmla="*/ 0 h 933532"/>
                          <a:gd name="connsiteX16" fmla="*/ 10028689 w 10028689"/>
                          <a:gd name="connsiteY16" fmla="*/ 155591 h 933532"/>
                          <a:gd name="connsiteX17" fmla="*/ 10028689 w 10028689"/>
                          <a:gd name="connsiteY17" fmla="*/ 155588 h 933532"/>
                          <a:gd name="connsiteX18" fmla="*/ 10028689 w 10028689"/>
                          <a:gd name="connsiteY18" fmla="*/ 155588 h 933532"/>
                          <a:gd name="connsiteX19" fmla="*/ 10028689 w 10028689"/>
                          <a:gd name="connsiteY19" fmla="*/ 388971 h 933532"/>
                          <a:gd name="connsiteX20" fmla="*/ 10028689 w 10028689"/>
                          <a:gd name="connsiteY20" fmla="*/ 777939 h 933532"/>
                          <a:gd name="connsiteX21" fmla="*/ 9889160 w 10028689"/>
                          <a:gd name="connsiteY21" fmla="*/ 933532 h 933532"/>
                          <a:gd name="connsiteX22" fmla="*/ 8959158 w 10028689"/>
                          <a:gd name="connsiteY22" fmla="*/ 933532 h 933532"/>
                          <a:gd name="connsiteX23" fmla="*/ 8029156 w 10028689"/>
                          <a:gd name="connsiteY23" fmla="*/ 933532 h 933532"/>
                          <a:gd name="connsiteX24" fmla="*/ 7213364 w 10028689"/>
                          <a:gd name="connsiteY24" fmla="*/ 933532 h 933532"/>
                          <a:gd name="connsiteX25" fmla="*/ 6340467 w 10028689"/>
                          <a:gd name="connsiteY25" fmla="*/ 933532 h 933532"/>
                          <a:gd name="connsiteX26" fmla="*/ 5410464 w 10028689"/>
                          <a:gd name="connsiteY26" fmla="*/ 933532 h 933532"/>
                          <a:gd name="connsiteX27" fmla="*/ 4178619 w 10028689"/>
                          <a:gd name="connsiteY27" fmla="*/ 933532 h 933532"/>
                          <a:gd name="connsiteX28" fmla="*/ 3292751 w 10028689"/>
                          <a:gd name="connsiteY28" fmla="*/ 933532 h 933532"/>
                          <a:gd name="connsiteX29" fmla="*/ 2406884 w 10028689"/>
                          <a:gd name="connsiteY29" fmla="*/ 933532 h 933532"/>
                          <a:gd name="connsiteX30" fmla="*/ 1671447 w 10028689"/>
                          <a:gd name="connsiteY30" fmla="*/ 933532 h 933532"/>
                          <a:gd name="connsiteX31" fmla="*/ 1671447 w 10028689"/>
                          <a:gd name="connsiteY31" fmla="*/ 933532 h 933532"/>
                          <a:gd name="connsiteX32" fmla="*/ 951445 w 10028689"/>
                          <a:gd name="connsiteY32" fmla="*/ 933532 h 933532"/>
                          <a:gd name="connsiteX33" fmla="*/ 139527 w 10028689"/>
                          <a:gd name="connsiteY33" fmla="*/ 933532 h 933532"/>
                          <a:gd name="connsiteX34" fmla="*/ 0 w 10028689"/>
                          <a:gd name="connsiteY34" fmla="*/ 777939 h 933532"/>
                          <a:gd name="connsiteX35" fmla="*/ 0 w 10028689"/>
                          <a:gd name="connsiteY35" fmla="*/ 388971 h 933532"/>
                          <a:gd name="connsiteX36" fmla="*/ 0 w 10028689"/>
                          <a:gd name="connsiteY36" fmla="*/ 301455 h 933532"/>
                          <a:gd name="connsiteX37" fmla="*/ 0 w 10028689"/>
                          <a:gd name="connsiteY37" fmla="*/ 155588 h 933532"/>
                          <a:gd name="connsiteX38" fmla="*/ 0 w 10028689"/>
                          <a:gd name="connsiteY38" fmla="*/ 155591 h 93353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</a:cxnLst>
                        <a:rect l="l" t="t" r="r" b="b"/>
                        <a:pathLst>
                          <a:path w="10028689" h="933532" fill="none" extrusionOk="0">
                            <a:moveTo>
                              <a:pt x="0" y="155591"/>
                            </a:moveTo>
                            <a:cubicBezTo>
                              <a:pt x="24964" y="70994"/>
                              <a:pt x="35492" y="-5413"/>
                              <a:pt x="139527" y="0"/>
                            </a:cubicBezTo>
                            <a:cubicBezTo>
                              <a:pt x="298736" y="-73883"/>
                              <a:pt x="628191" y="75300"/>
                              <a:pt x="936125" y="0"/>
                            </a:cubicBezTo>
                            <a:cubicBezTo>
                              <a:pt x="1223838" y="-55469"/>
                              <a:pt x="1551600" y="-3255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10753" y="5770"/>
                              <a:pt x="2213111" y="-79340"/>
                              <a:pt x="2431956" y="0"/>
                            </a:cubicBezTo>
                            <a:cubicBezTo>
                              <a:pt x="2693671" y="89199"/>
                              <a:pt x="2885443" y="7673"/>
                              <a:pt x="3217536" y="0"/>
                            </a:cubicBezTo>
                            <a:cubicBezTo>
                              <a:pt x="3522942" y="-79452"/>
                              <a:pt x="3852991" y="-75230"/>
                              <a:pt x="4178619" y="0"/>
                            </a:cubicBezTo>
                            <a:cubicBezTo>
                              <a:pt x="4418966" y="-65990"/>
                              <a:pt x="4667265" y="-39030"/>
                              <a:pt x="4823094" y="0"/>
                            </a:cubicBezTo>
                            <a:cubicBezTo>
                              <a:pt x="5018405" y="-69955"/>
                              <a:pt x="5470031" y="-26154"/>
                              <a:pt x="5753096" y="0"/>
                            </a:cubicBezTo>
                            <a:cubicBezTo>
                              <a:pt x="6132389" y="-18226"/>
                              <a:pt x="6323280" y="-47036"/>
                              <a:pt x="6511783" y="0"/>
                            </a:cubicBezTo>
                            <a:cubicBezTo>
                              <a:pt x="6717632" y="50736"/>
                              <a:pt x="6969147" y="34013"/>
                              <a:pt x="7270470" y="0"/>
                            </a:cubicBezTo>
                            <a:cubicBezTo>
                              <a:pt x="7510384" y="-96165"/>
                              <a:pt x="7993273" y="88195"/>
                              <a:pt x="8200472" y="0"/>
                            </a:cubicBezTo>
                            <a:cubicBezTo>
                              <a:pt x="8500368" y="-35295"/>
                              <a:pt x="8605721" y="-36777"/>
                              <a:pt x="8844948" y="0"/>
                            </a:cubicBezTo>
                            <a:cubicBezTo>
                              <a:pt x="9181352" y="40794"/>
                              <a:pt x="9435054" y="39167"/>
                              <a:pt x="9889160" y="0"/>
                            </a:cubicBezTo>
                            <a:cubicBezTo>
                              <a:pt x="9947618" y="-12732"/>
                              <a:pt x="10058749" y="6002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8119" y="251039"/>
                              <a:pt x="10016306" y="322125"/>
                              <a:pt x="10028689" y="388971"/>
                            </a:cubicBezTo>
                            <a:cubicBezTo>
                              <a:pt x="10016734" y="585598"/>
                              <a:pt x="10026712" y="623000"/>
                              <a:pt x="10028689" y="777939"/>
                            </a:cubicBezTo>
                            <a:cubicBezTo>
                              <a:pt x="10046117" y="860728"/>
                              <a:pt x="9989200" y="937587"/>
                              <a:pt x="9889160" y="933532"/>
                            </a:cubicBezTo>
                            <a:cubicBezTo>
                              <a:pt x="9546489" y="992641"/>
                              <a:pt x="9288134" y="954958"/>
                              <a:pt x="8959158" y="933532"/>
                            </a:cubicBezTo>
                            <a:cubicBezTo>
                              <a:pt x="8806728" y="908585"/>
                              <a:pt x="8290712" y="838587"/>
                              <a:pt x="8029156" y="933532"/>
                            </a:cubicBezTo>
                            <a:cubicBezTo>
                              <a:pt x="7879324" y="959339"/>
                              <a:pt x="7544692" y="956686"/>
                              <a:pt x="7213364" y="933532"/>
                            </a:cubicBezTo>
                            <a:cubicBezTo>
                              <a:pt x="6857648" y="870154"/>
                              <a:pt x="6522739" y="959699"/>
                              <a:pt x="6340467" y="933532"/>
                            </a:cubicBezTo>
                            <a:cubicBezTo>
                              <a:pt x="6151162" y="1023845"/>
                              <a:pt x="5682724" y="920280"/>
                              <a:pt x="5410464" y="933532"/>
                            </a:cubicBezTo>
                            <a:cubicBezTo>
                              <a:pt x="5102822" y="802372"/>
                              <a:pt x="4551719" y="903168"/>
                              <a:pt x="4178619" y="933532"/>
                            </a:cubicBezTo>
                            <a:cubicBezTo>
                              <a:pt x="3854888" y="917582"/>
                              <a:pt x="3731446" y="943262"/>
                              <a:pt x="3292751" y="933532"/>
                            </a:cubicBezTo>
                            <a:cubicBezTo>
                              <a:pt x="2943019" y="909308"/>
                              <a:pt x="2817926" y="1019406"/>
                              <a:pt x="2406884" y="933532"/>
                            </a:cubicBezTo>
                            <a:cubicBezTo>
                              <a:pt x="2055873" y="891991"/>
                              <a:pt x="2022565" y="979745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18868" y="990789"/>
                              <a:pt x="1315925" y="941844"/>
                              <a:pt x="951445" y="933532"/>
                            </a:cubicBezTo>
                            <a:cubicBezTo>
                              <a:pt x="584428" y="888799"/>
                              <a:pt x="316018" y="953582"/>
                              <a:pt x="139527" y="933532"/>
                            </a:cubicBezTo>
                            <a:cubicBezTo>
                              <a:pt x="67075" y="910722"/>
                              <a:pt x="-29911" y="852033"/>
                              <a:pt x="0" y="777939"/>
                            </a:cubicBezTo>
                            <a:cubicBezTo>
                              <a:pt x="-33842" y="604187"/>
                              <a:pt x="27192" y="506568"/>
                              <a:pt x="0" y="388971"/>
                            </a:cubicBezTo>
                            <a:cubicBezTo>
                              <a:pt x="8072" y="356973"/>
                              <a:pt x="-8597" y="334066"/>
                              <a:pt x="0" y="301455"/>
                            </a:cubicBezTo>
                            <a:cubicBezTo>
                              <a:pt x="8131" y="289726"/>
                              <a:pt x="22731" y="213503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stroke="0" extrusionOk="0">
                            <a:moveTo>
                              <a:pt x="0" y="155591"/>
                            </a:moveTo>
                            <a:cubicBezTo>
                              <a:pt x="16734" y="48757"/>
                              <a:pt x="59995" y="-10491"/>
                              <a:pt x="139527" y="0"/>
                            </a:cubicBezTo>
                            <a:cubicBezTo>
                              <a:pt x="400277" y="21600"/>
                              <a:pt x="657273" y="781"/>
                              <a:pt x="890167" y="0"/>
                            </a:cubicBezTo>
                            <a:cubicBezTo>
                              <a:pt x="1155745" y="25665"/>
                              <a:pt x="1251735" y="10649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84348" y="-20718"/>
                              <a:pt x="2174036" y="17579"/>
                              <a:pt x="2457028" y="0"/>
                            </a:cubicBezTo>
                            <a:cubicBezTo>
                              <a:pt x="2808761" y="-20514"/>
                              <a:pt x="2901555" y="36778"/>
                              <a:pt x="3317823" y="0"/>
                            </a:cubicBezTo>
                            <a:cubicBezTo>
                              <a:pt x="3698238" y="-51109"/>
                              <a:pt x="3924758" y="75531"/>
                              <a:pt x="4178619" y="0"/>
                            </a:cubicBezTo>
                            <a:cubicBezTo>
                              <a:pt x="4251719" y="-62603"/>
                              <a:pt x="4562995" y="-23275"/>
                              <a:pt x="4937305" y="0"/>
                            </a:cubicBezTo>
                            <a:cubicBezTo>
                              <a:pt x="5175518" y="-54123"/>
                              <a:pt x="5530284" y="-31752"/>
                              <a:pt x="5753096" y="0"/>
                            </a:cubicBezTo>
                            <a:cubicBezTo>
                              <a:pt x="5911078" y="-5839"/>
                              <a:pt x="6308951" y="33011"/>
                              <a:pt x="6454678" y="0"/>
                            </a:cubicBezTo>
                            <a:cubicBezTo>
                              <a:pt x="6586796" y="30334"/>
                              <a:pt x="6923987" y="-7953"/>
                              <a:pt x="7156259" y="0"/>
                            </a:cubicBezTo>
                            <a:cubicBezTo>
                              <a:pt x="7378858" y="61099"/>
                              <a:pt x="7493170" y="-17831"/>
                              <a:pt x="7800733" y="0"/>
                            </a:cubicBezTo>
                            <a:cubicBezTo>
                              <a:pt x="8081799" y="15071"/>
                              <a:pt x="8199094" y="-27804"/>
                              <a:pt x="8445210" y="0"/>
                            </a:cubicBezTo>
                            <a:cubicBezTo>
                              <a:pt x="8659857" y="-15945"/>
                              <a:pt x="8777453" y="-42076"/>
                              <a:pt x="9146789" y="0"/>
                            </a:cubicBezTo>
                            <a:cubicBezTo>
                              <a:pt x="9506946" y="-15687"/>
                              <a:pt x="9577896" y="-46592"/>
                              <a:pt x="9889160" y="0"/>
                            </a:cubicBezTo>
                            <a:cubicBezTo>
                              <a:pt x="9984130" y="7175"/>
                              <a:pt x="9999072" y="51574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10043186" y="254016"/>
                              <a:pt x="10047504" y="277044"/>
                              <a:pt x="10028689" y="388971"/>
                            </a:cubicBezTo>
                            <a:cubicBezTo>
                              <a:pt x="10063984" y="460643"/>
                              <a:pt x="10067680" y="642358"/>
                              <a:pt x="10028689" y="777939"/>
                            </a:cubicBezTo>
                            <a:cubicBezTo>
                              <a:pt x="10033305" y="864809"/>
                              <a:pt x="9963162" y="926876"/>
                              <a:pt x="9889160" y="933532"/>
                            </a:cubicBezTo>
                            <a:cubicBezTo>
                              <a:pt x="9500177" y="913906"/>
                              <a:pt x="9334021" y="935932"/>
                              <a:pt x="9073369" y="933532"/>
                            </a:cubicBezTo>
                            <a:cubicBezTo>
                              <a:pt x="8811211" y="911764"/>
                              <a:pt x="8558193" y="914793"/>
                              <a:pt x="8428894" y="933532"/>
                            </a:cubicBezTo>
                            <a:cubicBezTo>
                              <a:pt x="8356657" y="1009575"/>
                              <a:pt x="7937906" y="928041"/>
                              <a:pt x="7670208" y="933532"/>
                            </a:cubicBezTo>
                            <a:cubicBezTo>
                              <a:pt x="7388796" y="961770"/>
                              <a:pt x="7168250" y="947301"/>
                              <a:pt x="6740205" y="933532"/>
                            </a:cubicBezTo>
                            <a:cubicBezTo>
                              <a:pt x="6397334" y="957048"/>
                              <a:pt x="6006359" y="1024147"/>
                              <a:pt x="5810202" y="933532"/>
                            </a:cubicBezTo>
                            <a:cubicBezTo>
                              <a:pt x="5600496" y="960994"/>
                              <a:pt x="5246375" y="1022917"/>
                              <a:pt x="4994411" y="933532"/>
                            </a:cubicBezTo>
                            <a:cubicBezTo>
                              <a:pt x="4751392" y="901427"/>
                              <a:pt x="4412200" y="833449"/>
                              <a:pt x="4178619" y="933532"/>
                            </a:cubicBezTo>
                            <a:cubicBezTo>
                              <a:pt x="3900141" y="962177"/>
                              <a:pt x="3580023" y="945557"/>
                              <a:pt x="3418110" y="933532"/>
                            </a:cubicBezTo>
                            <a:cubicBezTo>
                              <a:pt x="3223158" y="1003575"/>
                              <a:pt x="2809897" y="971713"/>
                              <a:pt x="2607459" y="933532"/>
                            </a:cubicBezTo>
                            <a:cubicBezTo>
                              <a:pt x="2414075" y="930914"/>
                              <a:pt x="2123028" y="944396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318570" y="941437"/>
                              <a:pt x="1217644" y="933287"/>
                              <a:pt x="936125" y="933532"/>
                            </a:cubicBezTo>
                            <a:cubicBezTo>
                              <a:pt x="694735" y="967118"/>
                              <a:pt x="425962" y="914937"/>
                              <a:pt x="139527" y="933532"/>
                            </a:cubicBezTo>
                            <a:cubicBezTo>
                              <a:pt x="73249" y="897016"/>
                              <a:pt x="-8456" y="857049"/>
                              <a:pt x="0" y="777939"/>
                            </a:cubicBezTo>
                            <a:cubicBezTo>
                              <a:pt x="11458" y="588692"/>
                              <a:pt x="26637" y="510442"/>
                              <a:pt x="0" y="388971"/>
                            </a:cubicBezTo>
                            <a:cubicBezTo>
                              <a:pt x="6464" y="338882"/>
                              <a:pt x="7089" y="320845"/>
                              <a:pt x="0" y="301455"/>
                            </a:cubicBezTo>
                            <a:cubicBezTo>
                              <a:pt x="9770" y="236159"/>
                              <a:pt x="-20525" y="212754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6493" y="60153"/>
                              <a:pt x="67459" y="-17924"/>
                              <a:pt x="139527" y="0"/>
                            </a:cubicBezTo>
                            <a:cubicBezTo>
                              <a:pt x="252993" y="-4244"/>
                              <a:pt x="706418" y="59035"/>
                              <a:pt x="936125" y="0"/>
                            </a:cubicBezTo>
                            <a:cubicBezTo>
                              <a:pt x="1187145" y="-18623"/>
                              <a:pt x="1536179" y="46042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153" y="-48340"/>
                              <a:pt x="2230340" y="-32285"/>
                              <a:pt x="2431956" y="0"/>
                            </a:cubicBezTo>
                            <a:cubicBezTo>
                              <a:pt x="2659997" y="86951"/>
                              <a:pt x="2929432" y="26410"/>
                              <a:pt x="3217536" y="0"/>
                            </a:cubicBezTo>
                            <a:cubicBezTo>
                              <a:pt x="3499078" y="-9328"/>
                              <a:pt x="3806145" y="-82300"/>
                              <a:pt x="4178619" y="0"/>
                            </a:cubicBezTo>
                            <a:cubicBezTo>
                              <a:pt x="4415662" y="-24712"/>
                              <a:pt x="4688034" y="-7196"/>
                              <a:pt x="4823094" y="0"/>
                            </a:cubicBezTo>
                            <a:cubicBezTo>
                              <a:pt x="4899257" y="-31334"/>
                              <a:pt x="5348179" y="-41345"/>
                              <a:pt x="5753096" y="0"/>
                            </a:cubicBezTo>
                            <a:cubicBezTo>
                              <a:pt x="5896965" y="-4526"/>
                              <a:pt x="5986190" y="-8207"/>
                              <a:pt x="6147613" y="0"/>
                            </a:cubicBezTo>
                            <a:cubicBezTo>
                              <a:pt x="6309036" y="8207"/>
                              <a:pt x="6378040" y="-2188"/>
                              <a:pt x="6511783" y="0"/>
                            </a:cubicBezTo>
                            <a:cubicBezTo>
                              <a:pt x="6772165" y="18845"/>
                              <a:pt x="7010048" y="-42297"/>
                              <a:pt x="7270470" y="0"/>
                            </a:cubicBezTo>
                            <a:cubicBezTo>
                              <a:pt x="7563408" y="-36929"/>
                              <a:pt x="7883312" y="40087"/>
                              <a:pt x="8200472" y="0"/>
                            </a:cubicBezTo>
                            <a:cubicBezTo>
                              <a:pt x="8508456" y="-23897"/>
                              <a:pt x="8606211" y="-18963"/>
                              <a:pt x="8844948" y="0"/>
                            </a:cubicBezTo>
                            <a:cubicBezTo>
                              <a:pt x="9056571" y="-2492"/>
                              <a:pt x="9346554" y="-28348"/>
                              <a:pt x="9889160" y="0"/>
                            </a:cubicBezTo>
                            <a:cubicBezTo>
                              <a:pt x="9974186" y="5467"/>
                              <a:pt x="10072233" y="80701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7123" y="243897"/>
                              <a:pt x="10023914" y="305482"/>
                              <a:pt x="10028689" y="388971"/>
                            </a:cubicBezTo>
                            <a:cubicBezTo>
                              <a:pt x="10035043" y="571824"/>
                              <a:pt x="10030277" y="647786"/>
                              <a:pt x="10028689" y="777939"/>
                            </a:cubicBezTo>
                            <a:cubicBezTo>
                              <a:pt x="10014534" y="874476"/>
                              <a:pt x="9958631" y="913272"/>
                              <a:pt x="9889160" y="933532"/>
                            </a:cubicBezTo>
                            <a:cubicBezTo>
                              <a:pt x="9503020" y="1010699"/>
                              <a:pt x="9182609" y="931518"/>
                              <a:pt x="8959158" y="933532"/>
                            </a:cubicBezTo>
                            <a:cubicBezTo>
                              <a:pt x="8690120" y="975196"/>
                              <a:pt x="8255076" y="935698"/>
                              <a:pt x="8029156" y="933532"/>
                            </a:cubicBezTo>
                            <a:cubicBezTo>
                              <a:pt x="7746568" y="949027"/>
                              <a:pt x="7477941" y="1035280"/>
                              <a:pt x="7213364" y="933532"/>
                            </a:cubicBezTo>
                            <a:cubicBezTo>
                              <a:pt x="6966753" y="875045"/>
                              <a:pt x="6518473" y="913318"/>
                              <a:pt x="6340467" y="933532"/>
                            </a:cubicBezTo>
                            <a:cubicBezTo>
                              <a:pt x="6180606" y="817442"/>
                              <a:pt x="5712772" y="970925"/>
                              <a:pt x="5410464" y="933532"/>
                            </a:cubicBezTo>
                            <a:cubicBezTo>
                              <a:pt x="5042631" y="914137"/>
                              <a:pt x="4771412" y="932925"/>
                              <a:pt x="4178619" y="933532"/>
                            </a:cubicBezTo>
                            <a:cubicBezTo>
                              <a:pt x="3881731" y="1001137"/>
                              <a:pt x="3654948" y="962189"/>
                              <a:pt x="3292751" y="933532"/>
                            </a:cubicBezTo>
                            <a:cubicBezTo>
                              <a:pt x="2915657" y="891033"/>
                              <a:pt x="2739005" y="974579"/>
                              <a:pt x="2406884" y="933532"/>
                            </a:cubicBezTo>
                            <a:cubicBezTo>
                              <a:pt x="2073543" y="883380"/>
                              <a:pt x="1997092" y="950380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480978" y="968555"/>
                              <a:pt x="1327858" y="929445"/>
                              <a:pt x="951445" y="933532"/>
                            </a:cubicBezTo>
                            <a:cubicBezTo>
                              <a:pt x="593182" y="919037"/>
                              <a:pt x="355508" y="977988"/>
                              <a:pt x="139527" y="933532"/>
                            </a:cubicBezTo>
                            <a:cubicBezTo>
                              <a:pt x="55598" y="952134"/>
                              <a:pt x="-2274" y="849497"/>
                              <a:pt x="0" y="777939"/>
                            </a:cubicBezTo>
                            <a:cubicBezTo>
                              <a:pt x="11018" y="625447"/>
                              <a:pt x="20194" y="477481"/>
                              <a:pt x="0" y="388971"/>
                            </a:cubicBezTo>
                            <a:cubicBezTo>
                              <a:pt x="6552" y="365849"/>
                              <a:pt x="-96" y="329600"/>
                              <a:pt x="0" y="301455"/>
                            </a:cubicBezTo>
                            <a:cubicBezTo>
                              <a:pt x="12659" y="288468"/>
                              <a:pt x="-10652" y="206479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  <a:path w="10028689" h="933532" fill="none" stroke="0" extrusionOk="0">
                            <a:moveTo>
                              <a:pt x="0" y="155591"/>
                            </a:moveTo>
                            <a:cubicBezTo>
                              <a:pt x="27596" y="54221"/>
                              <a:pt x="55244" y="-7828"/>
                              <a:pt x="139527" y="0"/>
                            </a:cubicBezTo>
                            <a:cubicBezTo>
                              <a:pt x="276907" y="-51831"/>
                              <a:pt x="683232" y="48083"/>
                              <a:pt x="936125" y="0"/>
                            </a:cubicBezTo>
                            <a:cubicBezTo>
                              <a:pt x="1203733" y="-10477"/>
                              <a:pt x="1525662" y="27831"/>
                              <a:pt x="1671447" y="0"/>
                            </a:cubicBezTo>
                            <a:lnTo>
                              <a:pt x="1671447" y="0"/>
                            </a:lnTo>
                            <a:cubicBezTo>
                              <a:pt x="1966903" y="-56303"/>
                              <a:pt x="2230861" y="-29936"/>
                              <a:pt x="2431956" y="0"/>
                            </a:cubicBezTo>
                            <a:cubicBezTo>
                              <a:pt x="2702977" y="89839"/>
                              <a:pt x="2928914" y="190"/>
                              <a:pt x="3217536" y="0"/>
                            </a:cubicBezTo>
                            <a:cubicBezTo>
                              <a:pt x="3516922" y="-119296"/>
                              <a:pt x="3851787" y="-77290"/>
                              <a:pt x="4178619" y="0"/>
                            </a:cubicBezTo>
                            <a:cubicBezTo>
                              <a:pt x="4414656" y="-38102"/>
                              <a:pt x="4692375" y="-49846"/>
                              <a:pt x="4823094" y="0"/>
                            </a:cubicBezTo>
                            <a:cubicBezTo>
                              <a:pt x="4987931" y="-38844"/>
                              <a:pt x="5466066" y="-48582"/>
                              <a:pt x="5753096" y="0"/>
                            </a:cubicBezTo>
                            <a:cubicBezTo>
                              <a:pt x="6106062" y="-7038"/>
                              <a:pt x="6300380" y="-30079"/>
                              <a:pt x="6511783" y="0"/>
                            </a:cubicBezTo>
                            <a:cubicBezTo>
                              <a:pt x="6716830" y="-4926"/>
                              <a:pt x="6999927" y="-873"/>
                              <a:pt x="7270470" y="0"/>
                            </a:cubicBezTo>
                            <a:cubicBezTo>
                              <a:pt x="7541740" y="-51689"/>
                              <a:pt x="7903006" y="11752"/>
                              <a:pt x="8200472" y="0"/>
                            </a:cubicBezTo>
                            <a:cubicBezTo>
                              <a:pt x="8511949" y="-34295"/>
                              <a:pt x="8601609" y="-34565"/>
                              <a:pt x="8844948" y="0"/>
                            </a:cubicBezTo>
                            <a:cubicBezTo>
                              <a:pt x="9100932" y="-15132"/>
                              <a:pt x="9374937" y="40485"/>
                              <a:pt x="9889160" y="0"/>
                            </a:cubicBezTo>
                            <a:cubicBezTo>
                              <a:pt x="9952455" y="1709"/>
                              <a:pt x="10068765" y="58246"/>
                              <a:pt x="10028689" y="155591"/>
                            </a:cubicBezTo>
                            <a:lnTo>
                              <a:pt x="10028689" y="155588"/>
                            </a:lnTo>
                            <a:lnTo>
                              <a:pt x="10028689" y="155588"/>
                            </a:lnTo>
                            <a:cubicBezTo>
                              <a:pt x="9992961" y="246931"/>
                              <a:pt x="10026036" y="319796"/>
                              <a:pt x="10028689" y="388971"/>
                            </a:cubicBezTo>
                            <a:cubicBezTo>
                              <a:pt x="10029354" y="579577"/>
                              <a:pt x="10029652" y="630588"/>
                              <a:pt x="10028689" y="777939"/>
                            </a:cubicBezTo>
                            <a:cubicBezTo>
                              <a:pt x="10029698" y="851970"/>
                              <a:pt x="9953372" y="919336"/>
                              <a:pt x="9889160" y="933532"/>
                            </a:cubicBezTo>
                            <a:cubicBezTo>
                              <a:pt x="9550329" y="932040"/>
                              <a:pt x="9196122" y="913546"/>
                              <a:pt x="8959158" y="933532"/>
                            </a:cubicBezTo>
                            <a:cubicBezTo>
                              <a:pt x="8733661" y="927594"/>
                              <a:pt x="8273200" y="835383"/>
                              <a:pt x="8029156" y="933532"/>
                            </a:cubicBezTo>
                            <a:cubicBezTo>
                              <a:pt x="7857650" y="943470"/>
                              <a:pt x="7502177" y="1024537"/>
                              <a:pt x="7213364" y="933532"/>
                            </a:cubicBezTo>
                            <a:cubicBezTo>
                              <a:pt x="6911828" y="896458"/>
                              <a:pt x="6547485" y="967513"/>
                              <a:pt x="6340467" y="933532"/>
                            </a:cubicBezTo>
                            <a:cubicBezTo>
                              <a:pt x="6165154" y="925197"/>
                              <a:pt x="5710131" y="974944"/>
                              <a:pt x="5410464" y="933532"/>
                            </a:cubicBezTo>
                            <a:cubicBezTo>
                              <a:pt x="5041080" y="943563"/>
                              <a:pt x="4549227" y="909270"/>
                              <a:pt x="4178619" y="933532"/>
                            </a:cubicBezTo>
                            <a:cubicBezTo>
                              <a:pt x="3860300" y="927844"/>
                              <a:pt x="3703308" y="956368"/>
                              <a:pt x="3292751" y="933532"/>
                            </a:cubicBezTo>
                            <a:cubicBezTo>
                              <a:pt x="2928359" y="900173"/>
                              <a:pt x="2797621" y="1002440"/>
                              <a:pt x="2406884" y="933532"/>
                            </a:cubicBezTo>
                            <a:cubicBezTo>
                              <a:pt x="2061894" y="883251"/>
                              <a:pt x="2025302" y="957968"/>
                              <a:pt x="1671447" y="933532"/>
                            </a:cubicBezTo>
                            <a:lnTo>
                              <a:pt x="1671447" y="933532"/>
                            </a:lnTo>
                            <a:cubicBezTo>
                              <a:pt x="1508857" y="1002643"/>
                              <a:pt x="1259502" y="880387"/>
                              <a:pt x="951445" y="933532"/>
                            </a:cubicBezTo>
                            <a:cubicBezTo>
                              <a:pt x="619267" y="925038"/>
                              <a:pt x="338782" y="948676"/>
                              <a:pt x="139527" y="933532"/>
                            </a:cubicBezTo>
                            <a:cubicBezTo>
                              <a:pt x="64007" y="922743"/>
                              <a:pt x="-21132" y="857700"/>
                              <a:pt x="0" y="777939"/>
                            </a:cubicBezTo>
                            <a:cubicBezTo>
                              <a:pt x="-17689" y="602504"/>
                              <a:pt x="32903" y="489091"/>
                              <a:pt x="0" y="388971"/>
                            </a:cubicBezTo>
                            <a:cubicBezTo>
                              <a:pt x="11285" y="364948"/>
                              <a:pt x="-4775" y="331067"/>
                              <a:pt x="0" y="301455"/>
                            </a:cubicBezTo>
                            <a:cubicBezTo>
                              <a:pt x="7185" y="281621"/>
                              <a:pt x="11805" y="215752"/>
                              <a:pt x="0" y="155588"/>
                            </a:cubicBezTo>
                            <a:lnTo>
                              <a:pt x="0" y="155591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1C8AA4D-039B-D335-5584-8055CE5F5F1C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3930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sinh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hoạt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672FEF7-84CD-7D54-90D4-AD6412BCC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901" y="1717723"/>
              <a:ext cx="738863" cy="1170657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F0BDD22-9A6A-0FA2-B064-209C33EA35A2}"/>
              </a:ext>
            </a:extLst>
          </p:cNvPr>
          <p:cNvGrpSpPr/>
          <p:nvPr/>
        </p:nvGrpSpPr>
        <p:grpSpPr>
          <a:xfrm>
            <a:off x="2934836" y="2076369"/>
            <a:ext cx="8466590" cy="1419306"/>
            <a:chOff x="699912" y="1651755"/>
            <a:chExt cx="10146156" cy="153690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D14E3CA-AE75-7125-3CE1-9AB54517068B}"/>
                </a:ext>
              </a:extLst>
            </p:cNvPr>
            <p:cNvGrpSpPr/>
            <p:nvPr/>
          </p:nvGrpSpPr>
          <p:grpSpPr>
            <a:xfrm>
              <a:off x="699912" y="1651755"/>
              <a:ext cx="10146156" cy="1536901"/>
              <a:chOff x="-222790" y="232396"/>
              <a:chExt cx="10909881" cy="1837155"/>
            </a:xfrm>
          </p:grpSpPr>
          <p:sp>
            <p:nvSpPr>
              <p:cNvPr id="10" name="Hình chữ nhật: Góc Tròn 38">
                <a:extLst>
                  <a:ext uri="{FF2B5EF4-FFF2-40B4-BE49-F238E27FC236}">
                    <a16:creationId xmlns:a16="http://schemas.microsoft.com/office/drawing/2014/main" id="{298E067E-C6C6-DBF3-9332-C3730B28715D}"/>
                  </a:ext>
                </a:extLst>
              </p:cNvPr>
              <p:cNvSpPr/>
              <p:nvPr/>
            </p:nvSpPr>
            <p:spPr>
              <a:xfrm>
                <a:off x="-222790" y="232396"/>
                <a:ext cx="10909881" cy="1837155"/>
              </a:xfrm>
              <a:custGeom>
                <a:avLst/>
                <a:gdLst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1018380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45645 w 10909881"/>
                  <a:gd name="connsiteY5" fmla="*/ 0 h 1837155"/>
                  <a:gd name="connsiteX6" fmla="*/ 3500252 w 10909881"/>
                  <a:gd name="connsiteY6" fmla="*/ 0 h 1837155"/>
                  <a:gd name="connsiteX7" fmla="*/ 4545783 w 10909881"/>
                  <a:gd name="connsiteY7" fmla="*/ 0 h 1837155"/>
                  <a:gd name="connsiteX8" fmla="*/ 5246886 w 10909881"/>
                  <a:gd name="connsiteY8" fmla="*/ 0 h 1837155"/>
                  <a:gd name="connsiteX9" fmla="*/ 6258605 w 10909881"/>
                  <a:gd name="connsiteY9" fmla="*/ 0 h 1837155"/>
                  <a:gd name="connsiteX10" fmla="*/ 7083955 w 10909881"/>
                  <a:gd name="connsiteY10" fmla="*/ 0 h 1837155"/>
                  <a:gd name="connsiteX11" fmla="*/ 7909306 w 10909881"/>
                  <a:gd name="connsiteY11" fmla="*/ 0 h 1837155"/>
                  <a:gd name="connsiteX12" fmla="*/ 8921024 w 10909881"/>
                  <a:gd name="connsiteY12" fmla="*/ 0 h 1837155"/>
                  <a:gd name="connsiteX13" fmla="*/ 9622129 w 10909881"/>
                  <a:gd name="connsiteY13" fmla="*/ 0 h 1837155"/>
                  <a:gd name="connsiteX14" fmla="*/ 10758093 w 10909881"/>
                  <a:gd name="connsiteY14" fmla="*/ 0 h 1837155"/>
                  <a:gd name="connsiteX15" fmla="*/ 10909881 w 10909881"/>
                  <a:gd name="connsiteY15" fmla="*/ 306199 h 1837155"/>
                  <a:gd name="connsiteX16" fmla="*/ 10909881 w 10909881"/>
                  <a:gd name="connsiteY16" fmla="*/ 306193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765481 h 1837155"/>
                  <a:gd name="connsiteX19" fmla="*/ 10909881 w 10909881"/>
                  <a:gd name="connsiteY19" fmla="*/ 1530955 h 1837155"/>
                  <a:gd name="connsiteX20" fmla="*/ 10758093 w 10909881"/>
                  <a:gd name="connsiteY20" fmla="*/ 1837155 h 1837155"/>
                  <a:gd name="connsiteX21" fmla="*/ 9746374 w 10909881"/>
                  <a:gd name="connsiteY21" fmla="*/ 1837155 h 1837155"/>
                  <a:gd name="connsiteX22" fmla="*/ 8734655 w 10909881"/>
                  <a:gd name="connsiteY22" fmla="*/ 1837155 h 1837155"/>
                  <a:gd name="connsiteX23" fmla="*/ 7847182 w 10909881"/>
                  <a:gd name="connsiteY23" fmla="*/ 1837155 h 1837155"/>
                  <a:gd name="connsiteX24" fmla="*/ 6897586 w 10909881"/>
                  <a:gd name="connsiteY24" fmla="*/ 1837155 h 1837155"/>
                  <a:gd name="connsiteX25" fmla="*/ 5885866 w 10909881"/>
                  <a:gd name="connsiteY25" fmla="*/ 1837155 h 1837155"/>
                  <a:gd name="connsiteX26" fmla="*/ 4545783 w 10909881"/>
                  <a:gd name="connsiteY26" fmla="*/ 1837155 h 1837155"/>
                  <a:gd name="connsiteX27" fmla="*/ 3582076 w 10909881"/>
                  <a:gd name="connsiteY27" fmla="*/ 1837155 h 1837155"/>
                  <a:gd name="connsiteX28" fmla="*/ 2618370 w 10909881"/>
                  <a:gd name="connsiteY28" fmla="*/ 1837155 h 1837155"/>
                  <a:gd name="connsiteX29" fmla="*/ 1818313 w 10909881"/>
                  <a:gd name="connsiteY29" fmla="*/ 1837155 h 1837155"/>
                  <a:gd name="connsiteX30" fmla="*/ 1818313 w 10909881"/>
                  <a:gd name="connsiteY30" fmla="*/ 1837155 h 1837155"/>
                  <a:gd name="connsiteX31" fmla="*/ 1035046 w 10909881"/>
                  <a:gd name="connsiteY31" fmla="*/ 1837155 h 1837155"/>
                  <a:gd name="connsiteX32" fmla="*/ 151787 w 10909881"/>
                  <a:gd name="connsiteY32" fmla="*/ 1837155 h 1837155"/>
                  <a:gd name="connsiteX33" fmla="*/ 0 w 10909881"/>
                  <a:gd name="connsiteY33" fmla="*/ 1530955 h 1837155"/>
                  <a:gd name="connsiteX34" fmla="*/ 0 w 10909881"/>
                  <a:gd name="connsiteY34" fmla="*/ 765481 h 1837155"/>
                  <a:gd name="connsiteX35" fmla="*/ 0 w 10909881"/>
                  <a:gd name="connsiteY35" fmla="*/ 593253 h 1837155"/>
                  <a:gd name="connsiteX36" fmla="*/ 0 w 10909881"/>
                  <a:gd name="connsiteY36" fmla="*/ 306193 h 1837155"/>
                  <a:gd name="connsiteX37" fmla="*/ 0 w 10909881"/>
                  <a:gd name="connsiteY37" fmla="*/ 306199 h 1837155"/>
                  <a:gd name="connsiteX0" fmla="*/ 0 w 10909881"/>
                  <a:gd name="connsiteY0" fmla="*/ 306199 h 1837155"/>
                  <a:gd name="connsiteX1" fmla="*/ 151787 w 10909881"/>
                  <a:gd name="connsiteY1" fmla="*/ 0 h 1837155"/>
                  <a:gd name="connsiteX2" fmla="*/ 968384 w 10909881"/>
                  <a:gd name="connsiteY2" fmla="*/ 0 h 1837155"/>
                  <a:gd name="connsiteX3" fmla="*/ 1818313 w 10909881"/>
                  <a:gd name="connsiteY3" fmla="*/ 0 h 1837155"/>
                  <a:gd name="connsiteX4" fmla="*/ 1818313 w 10909881"/>
                  <a:gd name="connsiteY4" fmla="*/ 0 h 1837155"/>
                  <a:gd name="connsiteX5" fmla="*/ 2672920 w 10909881"/>
                  <a:gd name="connsiteY5" fmla="*/ 0 h 1837155"/>
                  <a:gd name="connsiteX6" fmla="*/ 3609351 w 10909881"/>
                  <a:gd name="connsiteY6" fmla="*/ 0 h 1837155"/>
                  <a:gd name="connsiteX7" fmla="*/ 4545783 w 10909881"/>
                  <a:gd name="connsiteY7" fmla="*/ 0 h 1837155"/>
                  <a:gd name="connsiteX8" fmla="*/ 5371132 w 10909881"/>
                  <a:gd name="connsiteY8" fmla="*/ 0 h 1837155"/>
                  <a:gd name="connsiteX9" fmla="*/ 6258605 w 10909881"/>
                  <a:gd name="connsiteY9" fmla="*/ 0 h 1837155"/>
                  <a:gd name="connsiteX10" fmla="*/ 7021832 w 10909881"/>
                  <a:gd name="connsiteY10" fmla="*/ 0 h 1837155"/>
                  <a:gd name="connsiteX11" fmla="*/ 7785059 w 10909881"/>
                  <a:gd name="connsiteY11" fmla="*/ 0 h 1837155"/>
                  <a:gd name="connsiteX12" fmla="*/ 8486162 w 10909881"/>
                  <a:gd name="connsiteY12" fmla="*/ 0 h 1837155"/>
                  <a:gd name="connsiteX13" fmla="*/ 9187267 w 10909881"/>
                  <a:gd name="connsiteY13" fmla="*/ 0 h 1837155"/>
                  <a:gd name="connsiteX14" fmla="*/ 9950492 w 10909881"/>
                  <a:gd name="connsiteY14" fmla="*/ 0 h 1837155"/>
                  <a:gd name="connsiteX15" fmla="*/ 10758093 w 10909881"/>
                  <a:gd name="connsiteY15" fmla="*/ 0 h 1837155"/>
                  <a:gd name="connsiteX16" fmla="*/ 10909881 w 10909881"/>
                  <a:gd name="connsiteY16" fmla="*/ 306199 h 1837155"/>
                  <a:gd name="connsiteX17" fmla="*/ 10909881 w 10909881"/>
                  <a:gd name="connsiteY17" fmla="*/ 306193 h 1837155"/>
                  <a:gd name="connsiteX18" fmla="*/ 10909881 w 10909881"/>
                  <a:gd name="connsiteY18" fmla="*/ 306193 h 1837155"/>
                  <a:gd name="connsiteX19" fmla="*/ 10909881 w 10909881"/>
                  <a:gd name="connsiteY19" fmla="*/ 765481 h 1837155"/>
                  <a:gd name="connsiteX20" fmla="*/ 10909881 w 10909881"/>
                  <a:gd name="connsiteY20" fmla="*/ 1530955 h 1837155"/>
                  <a:gd name="connsiteX21" fmla="*/ 10758093 w 10909881"/>
                  <a:gd name="connsiteY21" fmla="*/ 1837155 h 1837155"/>
                  <a:gd name="connsiteX22" fmla="*/ 9870620 w 10909881"/>
                  <a:gd name="connsiteY22" fmla="*/ 1837155 h 1837155"/>
                  <a:gd name="connsiteX23" fmla="*/ 9169517 w 10909881"/>
                  <a:gd name="connsiteY23" fmla="*/ 1837155 h 1837155"/>
                  <a:gd name="connsiteX24" fmla="*/ 8344168 w 10909881"/>
                  <a:gd name="connsiteY24" fmla="*/ 1837155 h 1837155"/>
                  <a:gd name="connsiteX25" fmla="*/ 7332448 w 10909881"/>
                  <a:gd name="connsiteY25" fmla="*/ 1837155 h 1837155"/>
                  <a:gd name="connsiteX26" fmla="*/ 6320728 w 10909881"/>
                  <a:gd name="connsiteY26" fmla="*/ 1837155 h 1837155"/>
                  <a:gd name="connsiteX27" fmla="*/ 5433256 w 10909881"/>
                  <a:gd name="connsiteY27" fmla="*/ 1837155 h 1837155"/>
                  <a:gd name="connsiteX28" fmla="*/ 4545783 w 10909881"/>
                  <a:gd name="connsiteY28" fmla="*/ 1837155 h 1837155"/>
                  <a:gd name="connsiteX29" fmla="*/ 3718450 w 10909881"/>
                  <a:gd name="connsiteY29" fmla="*/ 1837155 h 1837155"/>
                  <a:gd name="connsiteX30" fmla="*/ 2836569 w 10909881"/>
                  <a:gd name="connsiteY30" fmla="*/ 1837155 h 1837155"/>
                  <a:gd name="connsiteX31" fmla="*/ 1818313 w 10909881"/>
                  <a:gd name="connsiteY31" fmla="*/ 1837155 h 1837155"/>
                  <a:gd name="connsiteX32" fmla="*/ 1818313 w 10909881"/>
                  <a:gd name="connsiteY32" fmla="*/ 1837155 h 1837155"/>
                  <a:gd name="connsiteX33" fmla="*/ 1018380 w 10909881"/>
                  <a:gd name="connsiteY33" fmla="*/ 1837155 h 1837155"/>
                  <a:gd name="connsiteX34" fmla="*/ 151787 w 10909881"/>
                  <a:gd name="connsiteY34" fmla="*/ 1837155 h 1837155"/>
                  <a:gd name="connsiteX35" fmla="*/ 0 w 10909881"/>
                  <a:gd name="connsiteY35" fmla="*/ 1530955 h 1837155"/>
                  <a:gd name="connsiteX36" fmla="*/ 0 w 10909881"/>
                  <a:gd name="connsiteY36" fmla="*/ 765481 h 1837155"/>
                  <a:gd name="connsiteX37" fmla="*/ 0 w 10909881"/>
                  <a:gd name="connsiteY37" fmla="*/ 593253 h 1837155"/>
                  <a:gd name="connsiteX38" fmla="*/ 0 w 10909881"/>
                  <a:gd name="connsiteY38" fmla="*/ 306193 h 1837155"/>
                  <a:gd name="connsiteX39" fmla="*/ 0 w 10909881"/>
                  <a:gd name="connsiteY39" fmla="*/ 306199 h 1837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909881" h="1837155" fill="none" extrusionOk="0">
                    <a:moveTo>
                      <a:pt x="0" y="306199"/>
                    </a:moveTo>
                    <a:cubicBezTo>
                      <a:pt x="22997" y="139118"/>
                      <a:pt x="56190" y="-4143"/>
                      <a:pt x="151787" y="0"/>
                    </a:cubicBezTo>
                    <a:cubicBezTo>
                      <a:pt x="330473" y="-99564"/>
                      <a:pt x="709802" y="98179"/>
                      <a:pt x="1018380" y="0"/>
                    </a:cubicBezTo>
                    <a:cubicBezTo>
                      <a:pt x="1313160" y="-81961"/>
                      <a:pt x="1663526" y="17393"/>
                      <a:pt x="1818313" y="0"/>
                    </a:cubicBezTo>
                    <a:lnTo>
                      <a:pt x="1818313" y="0"/>
                    </a:lnTo>
                    <a:cubicBezTo>
                      <a:pt x="2105475" y="-38541"/>
                      <a:pt x="2406222" y="-92383"/>
                      <a:pt x="2645645" y="0"/>
                    </a:cubicBezTo>
                    <a:cubicBezTo>
                      <a:pt x="2909101" y="91322"/>
                      <a:pt x="3148075" y="30975"/>
                      <a:pt x="3500252" y="0"/>
                    </a:cubicBezTo>
                    <a:cubicBezTo>
                      <a:pt x="3831751" y="-109753"/>
                      <a:pt x="4152400" y="-92600"/>
                      <a:pt x="4545783" y="0"/>
                    </a:cubicBezTo>
                    <a:cubicBezTo>
                      <a:pt x="4794982" y="-68118"/>
                      <a:pt x="5087563" y="-36043"/>
                      <a:pt x="5246886" y="0"/>
                    </a:cubicBezTo>
                    <a:cubicBezTo>
                      <a:pt x="5422565" y="-23057"/>
                      <a:pt x="5943960" y="-44297"/>
                      <a:pt x="6258605" y="0"/>
                    </a:cubicBezTo>
                    <a:cubicBezTo>
                      <a:pt x="6656835" y="-12025"/>
                      <a:pt x="6866278" y="-33029"/>
                      <a:pt x="7083955" y="0"/>
                    </a:cubicBezTo>
                    <a:cubicBezTo>
                      <a:pt x="7315548" y="11822"/>
                      <a:pt x="7568268" y="65211"/>
                      <a:pt x="7909306" y="0"/>
                    </a:cubicBezTo>
                    <a:cubicBezTo>
                      <a:pt x="8204000" y="-122375"/>
                      <a:pt x="8636499" y="110503"/>
                      <a:pt x="8921024" y="0"/>
                    </a:cubicBezTo>
                    <a:cubicBezTo>
                      <a:pt x="9267303" y="-70339"/>
                      <a:pt x="9350409" y="-63914"/>
                      <a:pt x="9622129" y="0"/>
                    </a:cubicBezTo>
                    <a:cubicBezTo>
                      <a:pt x="9941625" y="69299"/>
                      <a:pt x="10268071" y="20727"/>
                      <a:pt x="10758093" y="0"/>
                    </a:cubicBezTo>
                    <a:cubicBezTo>
                      <a:pt x="10827835" y="-19927"/>
                      <a:pt x="10935529" y="131513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81959" y="494047"/>
                      <a:pt x="10903445" y="617611"/>
                      <a:pt x="10909881" y="765481"/>
                    </a:cubicBezTo>
                    <a:cubicBezTo>
                      <a:pt x="10906095" y="1147861"/>
                      <a:pt x="10912705" y="1235075"/>
                      <a:pt x="10909881" y="1530955"/>
                    </a:cubicBezTo>
                    <a:cubicBezTo>
                      <a:pt x="10907668" y="1704926"/>
                      <a:pt x="10846900" y="1829879"/>
                      <a:pt x="10758093" y="1837155"/>
                    </a:cubicBezTo>
                    <a:cubicBezTo>
                      <a:pt x="10349776" y="1944053"/>
                      <a:pt x="10045978" y="1846552"/>
                      <a:pt x="9746374" y="1837155"/>
                    </a:cubicBezTo>
                    <a:cubicBezTo>
                      <a:pt x="9524320" y="1822514"/>
                      <a:pt x="9001697" y="1709442"/>
                      <a:pt x="8734655" y="1837155"/>
                    </a:cubicBezTo>
                    <a:cubicBezTo>
                      <a:pt x="8556837" y="1895079"/>
                      <a:pt x="8183863" y="1898302"/>
                      <a:pt x="7847182" y="1837155"/>
                    </a:cubicBezTo>
                    <a:cubicBezTo>
                      <a:pt x="7499262" y="1758663"/>
                      <a:pt x="7094641" y="1875973"/>
                      <a:pt x="6897586" y="1837155"/>
                    </a:cubicBezTo>
                    <a:cubicBezTo>
                      <a:pt x="6697111" y="1881096"/>
                      <a:pt x="6216070" y="1891435"/>
                      <a:pt x="5885866" y="1837155"/>
                    </a:cubicBezTo>
                    <a:cubicBezTo>
                      <a:pt x="5547738" y="1721243"/>
                      <a:pt x="5056772" y="1801174"/>
                      <a:pt x="4545783" y="1837155"/>
                    </a:cubicBezTo>
                    <a:cubicBezTo>
                      <a:pt x="4204351" y="1861913"/>
                      <a:pt x="4042741" y="1894670"/>
                      <a:pt x="3582076" y="1837155"/>
                    </a:cubicBezTo>
                    <a:cubicBezTo>
                      <a:pt x="3180681" y="1769863"/>
                      <a:pt x="3031895" y="1956992"/>
                      <a:pt x="2618370" y="1837155"/>
                    </a:cubicBezTo>
                    <a:cubicBezTo>
                      <a:pt x="2242226" y="1751937"/>
                      <a:pt x="2189376" y="1913534"/>
                      <a:pt x="1818313" y="1837155"/>
                    </a:cubicBezTo>
                    <a:lnTo>
                      <a:pt x="1818313" y="1837155"/>
                    </a:lnTo>
                    <a:cubicBezTo>
                      <a:pt x="1651692" y="1886742"/>
                      <a:pt x="1403543" y="1823772"/>
                      <a:pt x="1035046" y="1837155"/>
                    </a:cubicBezTo>
                    <a:cubicBezTo>
                      <a:pt x="648697" y="1801316"/>
                      <a:pt x="402423" y="1910273"/>
                      <a:pt x="151787" y="1837155"/>
                    </a:cubicBezTo>
                    <a:cubicBezTo>
                      <a:pt x="71610" y="1802055"/>
                      <a:pt x="-15711" y="1674902"/>
                      <a:pt x="0" y="1530955"/>
                    </a:cubicBezTo>
                    <a:cubicBezTo>
                      <a:pt x="-28012" y="1199276"/>
                      <a:pt x="26730" y="996044"/>
                      <a:pt x="0" y="765481"/>
                    </a:cubicBezTo>
                    <a:cubicBezTo>
                      <a:pt x="6467" y="709211"/>
                      <a:pt x="-3927" y="648995"/>
                      <a:pt x="0" y="593253"/>
                    </a:cubicBezTo>
                    <a:cubicBezTo>
                      <a:pt x="5739" y="551018"/>
                      <a:pt x="18032" y="422881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stroke="0" extrusionOk="0">
                    <a:moveTo>
                      <a:pt x="0" y="306199"/>
                    </a:moveTo>
                    <a:cubicBezTo>
                      <a:pt x="13268" y="107870"/>
                      <a:pt x="71444" y="-20417"/>
                      <a:pt x="151787" y="0"/>
                    </a:cubicBezTo>
                    <a:cubicBezTo>
                      <a:pt x="416238" y="33151"/>
                      <a:pt x="703192" y="-38143"/>
                      <a:pt x="968384" y="0"/>
                    </a:cubicBezTo>
                    <a:cubicBezTo>
                      <a:pt x="1256091" y="56782"/>
                      <a:pt x="1391477" y="38869"/>
                      <a:pt x="1818313" y="0"/>
                    </a:cubicBezTo>
                    <a:lnTo>
                      <a:pt x="1818313" y="0"/>
                    </a:lnTo>
                    <a:cubicBezTo>
                      <a:pt x="2180902" y="-43824"/>
                      <a:pt x="2347408" y="748"/>
                      <a:pt x="2672920" y="0"/>
                    </a:cubicBezTo>
                    <a:cubicBezTo>
                      <a:pt x="3035988" y="-3559"/>
                      <a:pt x="3155321" y="64220"/>
                      <a:pt x="3609351" y="0"/>
                    </a:cubicBezTo>
                    <a:cubicBezTo>
                      <a:pt x="4040433" y="-70220"/>
                      <a:pt x="4259744" y="67491"/>
                      <a:pt x="4545783" y="0"/>
                    </a:cubicBezTo>
                    <a:cubicBezTo>
                      <a:pt x="4658926" y="-80394"/>
                      <a:pt x="4995535" y="22364"/>
                      <a:pt x="5371132" y="0"/>
                    </a:cubicBezTo>
                    <a:cubicBezTo>
                      <a:pt x="5670631" y="-81176"/>
                      <a:pt x="6031395" y="-64759"/>
                      <a:pt x="6258605" y="0"/>
                    </a:cubicBezTo>
                    <a:cubicBezTo>
                      <a:pt x="6439970" y="40677"/>
                      <a:pt x="6842536" y="56165"/>
                      <a:pt x="7021832" y="0"/>
                    </a:cubicBezTo>
                    <a:cubicBezTo>
                      <a:pt x="7189727" y="-20883"/>
                      <a:pt x="7574580" y="-31519"/>
                      <a:pt x="7785059" y="0"/>
                    </a:cubicBezTo>
                    <a:cubicBezTo>
                      <a:pt x="7999680" y="69848"/>
                      <a:pt x="8150841" y="-53160"/>
                      <a:pt x="8486162" y="0"/>
                    </a:cubicBezTo>
                    <a:cubicBezTo>
                      <a:pt x="8796694" y="39298"/>
                      <a:pt x="8943572" y="-54853"/>
                      <a:pt x="9187267" y="0"/>
                    </a:cubicBezTo>
                    <a:cubicBezTo>
                      <a:pt x="9423807" y="28712"/>
                      <a:pt x="9559496" y="-45548"/>
                      <a:pt x="9950492" y="0"/>
                    </a:cubicBezTo>
                    <a:cubicBezTo>
                      <a:pt x="10333231" y="-6939"/>
                      <a:pt x="10425896" y="-61862"/>
                      <a:pt x="10758093" y="0"/>
                    </a:cubicBezTo>
                    <a:cubicBezTo>
                      <a:pt x="10850988" y="-10883"/>
                      <a:pt x="10885464" y="122464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922391" y="496962"/>
                      <a:pt x="10928986" y="544568"/>
                      <a:pt x="10909881" y="765481"/>
                    </a:cubicBezTo>
                    <a:cubicBezTo>
                      <a:pt x="10931107" y="913985"/>
                      <a:pt x="10940771" y="1269189"/>
                      <a:pt x="10909881" y="1530955"/>
                    </a:cubicBezTo>
                    <a:cubicBezTo>
                      <a:pt x="10921395" y="1702406"/>
                      <a:pt x="10840942" y="1830874"/>
                      <a:pt x="10758093" y="1837155"/>
                    </a:cubicBezTo>
                    <a:cubicBezTo>
                      <a:pt x="10372130" y="1799574"/>
                      <a:pt x="10174308" y="1845728"/>
                      <a:pt x="9870620" y="1837155"/>
                    </a:cubicBezTo>
                    <a:cubicBezTo>
                      <a:pt x="9574551" y="1809014"/>
                      <a:pt x="9311621" y="1787344"/>
                      <a:pt x="9169517" y="1837155"/>
                    </a:cubicBezTo>
                    <a:cubicBezTo>
                      <a:pt x="9054084" y="1922245"/>
                      <a:pt x="8671468" y="1817279"/>
                      <a:pt x="8344168" y="1837155"/>
                    </a:cubicBezTo>
                    <a:cubicBezTo>
                      <a:pt x="8008928" y="1877300"/>
                      <a:pt x="7785421" y="1843731"/>
                      <a:pt x="7332448" y="1837155"/>
                    </a:cubicBezTo>
                    <a:cubicBezTo>
                      <a:pt x="6937098" y="1863058"/>
                      <a:pt x="6585450" y="1944782"/>
                      <a:pt x="6320728" y="1837155"/>
                    </a:cubicBezTo>
                    <a:cubicBezTo>
                      <a:pt x="6046527" y="1797640"/>
                      <a:pt x="5709200" y="1996862"/>
                      <a:pt x="5433256" y="1837155"/>
                    </a:cubicBezTo>
                    <a:cubicBezTo>
                      <a:pt x="5159579" y="1760972"/>
                      <a:pt x="4826415" y="1739953"/>
                      <a:pt x="4545783" y="1837155"/>
                    </a:cubicBezTo>
                    <a:cubicBezTo>
                      <a:pt x="4237826" y="1853649"/>
                      <a:pt x="3902022" y="1860740"/>
                      <a:pt x="3718450" y="1837155"/>
                    </a:cubicBezTo>
                    <a:cubicBezTo>
                      <a:pt x="3508899" y="1872829"/>
                      <a:pt x="3063060" y="1909957"/>
                      <a:pt x="2836569" y="1837155"/>
                    </a:cubicBezTo>
                    <a:cubicBezTo>
                      <a:pt x="2610032" y="1804791"/>
                      <a:pt x="2292244" y="1810899"/>
                      <a:pt x="1818313" y="1837155"/>
                    </a:cubicBezTo>
                    <a:lnTo>
                      <a:pt x="1818313" y="1837155"/>
                    </a:lnTo>
                    <a:cubicBezTo>
                      <a:pt x="1445758" y="1880583"/>
                      <a:pt x="1332784" y="1826830"/>
                      <a:pt x="1018380" y="1837155"/>
                    </a:cubicBezTo>
                    <a:cubicBezTo>
                      <a:pt x="729764" y="1873344"/>
                      <a:pt x="425277" y="1806959"/>
                      <a:pt x="151787" y="1837155"/>
                    </a:cubicBezTo>
                    <a:cubicBezTo>
                      <a:pt x="75728" y="1802475"/>
                      <a:pt x="464" y="1682572"/>
                      <a:pt x="0" y="1530955"/>
                    </a:cubicBezTo>
                    <a:cubicBezTo>
                      <a:pt x="4868" y="1152848"/>
                      <a:pt x="26078" y="1001349"/>
                      <a:pt x="0" y="765481"/>
                    </a:cubicBezTo>
                    <a:cubicBezTo>
                      <a:pt x="4475" y="674713"/>
                      <a:pt x="7109" y="632982"/>
                      <a:pt x="0" y="593253"/>
                    </a:cubicBezTo>
                    <a:cubicBezTo>
                      <a:pt x="5914" y="471245"/>
                      <a:pt x="-17368" y="422340"/>
                      <a:pt x="0" y="306193"/>
                    </a:cubicBezTo>
                    <a:lnTo>
                      <a:pt x="0" y="306199"/>
                    </a:lnTo>
                    <a:close/>
                  </a:path>
                  <a:path w="10909881" h="1837155" fill="none" stroke="0" extrusionOk="0">
                    <a:moveTo>
                      <a:pt x="0" y="306199"/>
                    </a:moveTo>
                    <a:cubicBezTo>
                      <a:pt x="8699" y="121743"/>
                      <a:pt x="70780" y="-21208"/>
                      <a:pt x="151787" y="0"/>
                    </a:cubicBezTo>
                    <a:cubicBezTo>
                      <a:pt x="287462" y="-81293"/>
                      <a:pt x="801483" y="71230"/>
                      <a:pt x="1018380" y="0"/>
                    </a:cubicBezTo>
                    <a:cubicBezTo>
                      <a:pt x="1301004" y="-37099"/>
                      <a:pt x="1625100" y="71946"/>
                      <a:pt x="1818313" y="0"/>
                    </a:cubicBezTo>
                    <a:lnTo>
                      <a:pt x="1818313" y="0"/>
                    </a:lnTo>
                    <a:cubicBezTo>
                      <a:pt x="2141075" y="-77878"/>
                      <a:pt x="2443302" y="-7930"/>
                      <a:pt x="2645645" y="0"/>
                    </a:cubicBezTo>
                    <a:cubicBezTo>
                      <a:pt x="2905143" y="70211"/>
                      <a:pt x="3228265" y="26888"/>
                      <a:pt x="3500252" y="0"/>
                    </a:cubicBezTo>
                    <a:cubicBezTo>
                      <a:pt x="3826353" y="-97123"/>
                      <a:pt x="4179765" y="-118097"/>
                      <a:pt x="4545783" y="0"/>
                    </a:cubicBezTo>
                    <a:cubicBezTo>
                      <a:pt x="4813585" y="-59900"/>
                      <a:pt x="5102571" y="-32961"/>
                      <a:pt x="5246886" y="0"/>
                    </a:cubicBezTo>
                    <a:cubicBezTo>
                      <a:pt x="5400224" y="3399"/>
                      <a:pt x="5887436" y="-75437"/>
                      <a:pt x="6258605" y="0"/>
                    </a:cubicBezTo>
                    <a:cubicBezTo>
                      <a:pt x="6602429" y="5163"/>
                      <a:pt x="6836415" y="-178"/>
                      <a:pt x="7083955" y="0"/>
                    </a:cubicBezTo>
                    <a:cubicBezTo>
                      <a:pt x="7314611" y="-20760"/>
                      <a:pt x="7603892" y="31668"/>
                      <a:pt x="7909306" y="0"/>
                    </a:cubicBezTo>
                    <a:cubicBezTo>
                      <a:pt x="8258856" y="170"/>
                      <a:pt x="8544662" y="40857"/>
                      <a:pt x="8921024" y="0"/>
                    </a:cubicBezTo>
                    <a:cubicBezTo>
                      <a:pt x="9259078" y="-67450"/>
                      <a:pt x="9357997" y="-66242"/>
                      <a:pt x="9622129" y="0"/>
                    </a:cubicBezTo>
                    <a:cubicBezTo>
                      <a:pt x="9857662" y="12826"/>
                      <a:pt x="10196484" y="19410"/>
                      <a:pt x="10758093" y="0"/>
                    </a:cubicBezTo>
                    <a:cubicBezTo>
                      <a:pt x="10852060" y="-3843"/>
                      <a:pt x="10953211" y="127288"/>
                      <a:pt x="10909881" y="306199"/>
                    </a:cubicBezTo>
                    <a:lnTo>
                      <a:pt x="10909881" y="306193"/>
                    </a:lnTo>
                    <a:lnTo>
                      <a:pt x="10909881" y="306193"/>
                    </a:lnTo>
                    <a:cubicBezTo>
                      <a:pt x="10872507" y="483169"/>
                      <a:pt x="10913399" y="627129"/>
                      <a:pt x="10909881" y="765481"/>
                    </a:cubicBezTo>
                    <a:cubicBezTo>
                      <a:pt x="10924931" y="1135774"/>
                      <a:pt x="10915751" y="1273497"/>
                      <a:pt x="10909881" y="1530955"/>
                    </a:cubicBezTo>
                    <a:cubicBezTo>
                      <a:pt x="10894892" y="1704359"/>
                      <a:pt x="10830270" y="1821820"/>
                      <a:pt x="10758093" y="1837155"/>
                    </a:cubicBezTo>
                    <a:cubicBezTo>
                      <a:pt x="10301845" y="1931285"/>
                      <a:pt x="9981116" y="1815561"/>
                      <a:pt x="9746374" y="1837155"/>
                    </a:cubicBezTo>
                    <a:cubicBezTo>
                      <a:pt x="9458210" y="1839288"/>
                      <a:pt x="8972530" y="1753136"/>
                      <a:pt x="8734655" y="1837155"/>
                    </a:cubicBezTo>
                    <a:cubicBezTo>
                      <a:pt x="8476102" y="1862141"/>
                      <a:pt x="8150581" y="1969875"/>
                      <a:pt x="7847182" y="1837155"/>
                    </a:cubicBezTo>
                    <a:cubicBezTo>
                      <a:pt x="7558703" y="1778348"/>
                      <a:pt x="7115954" y="1877976"/>
                      <a:pt x="6897586" y="1837155"/>
                    </a:cubicBezTo>
                    <a:cubicBezTo>
                      <a:pt x="6719851" y="1749559"/>
                      <a:pt x="6223981" y="1912246"/>
                      <a:pt x="5885866" y="1837155"/>
                    </a:cubicBezTo>
                    <a:cubicBezTo>
                      <a:pt x="5524113" y="1795039"/>
                      <a:pt x="5116741" y="1809545"/>
                      <a:pt x="4545783" y="1837155"/>
                    </a:cubicBezTo>
                    <a:cubicBezTo>
                      <a:pt x="4213264" y="1884098"/>
                      <a:pt x="3985192" y="1906137"/>
                      <a:pt x="3582076" y="1837155"/>
                    </a:cubicBezTo>
                    <a:cubicBezTo>
                      <a:pt x="3182165" y="1757794"/>
                      <a:pt x="3005193" y="1934649"/>
                      <a:pt x="2618370" y="1837155"/>
                    </a:cubicBezTo>
                    <a:cubicBezTo>
                      <a:pt x="2249795" y="1717193"/>
                      <a:pt x="2164775" y="1887363"/>
                      <a:pt x="1818313" y="1837155"/>
                    </a:cubicBezTo>
                    <a:lnTo>
                      <a:pt x="1818313" y="1837155"/>
                    </a:lnTo>
                    <a:cubicBezTo>
                      <a:pt x="1638458" y="1916041"/>
                      <a:pt x="1383575" y="1798848"/>
                      <a:pt x="1035046" y="1837155"/>
                    </a:cubicBezTo>
                    <a:cubicBezTo>
                      <a:pt x="686941" y="1860095"/>
                      <a:pt x="386376" y="1889840"/>
                      <a:pt x="151787" y="1837155"/>
                    </a:cubicBezTo>
                    <a:cubicBezTo>
                      <a:pt x="55797" y="1864230"/>
                      <a:pt x="3333" y="1683704"/>
                      <a:pt x="0" y="1530955"/>
                    </a:cubicBezTo>
                    <a:cubicBezTo>
                      <a:pt x="10993" y="1203680"/>
                      <a:pt x="9149" y="953120"/>
                      <a:pt x="0" y="765481"/>
                    </a:cubicBezTo>
                    <a:cubicBezTo>
                      <a:pt x="12629" y="722585"/>
                      <a:pt x="808" y="645465"/>
                      <a:pt x="0" y="593253"/>
                    </a:cubicBezTo>
                    <a:cubicBezTo>
                      <a:pt x="19113" y="550540"/>
                      <a:pt x="-12406" y="429029"/>
                      <a:pt x="0" y="306193"/>
                    </a:cubicBezTo>
                    <a:lnTo>
                      <a:pt x="0" y="306199"/>
                    </a:lnTo>
                    <a:close/>
                  </a:path>
                </a:pathLst>
              </a:custGeom>
              <a:solidFill>
                <a:srgbClr val="FFEFFF"/>
              </a:solidFill>
              <a:ln w="38100" cap="rnd" cmpd="thinThick">
                <a:solidFill>
                  <a:srgbClr val="FF0066"/>
                </a:solidFill>
                <a:prstDash val="lgDashDot"/>
                <a:round/>
                <a:extLst>
                  <a:ext uri="{C807C97D-BFC1-408E-A445-0C87EB9F89A2}">
                    <ask:lineSketchStyleProps xmlns:ask="http://schemas.microsoft.com/office/drawing/2018/sketchyshapes" xmlns="" sd="440031243">
                      <a:custGeom>
                        <a:avLst/>
                        <a:gdLst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51512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74313 w 8466590"/>
                          <a:gd name="connsiteY5" fmla="*/ 0 h 1419306"/>
                          <a:gd name="connsiteX6" fmla="*/ 2801029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168255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49277 w 8466590"/>
                          <a:gd name="connsiteY10" fmla="*/ 0 h 1419306"/>
                          <a:gd name="connsiteX11" fmla="*/ 6041578 w 8466590"/>
                          <a:gd name="connsiteY11" fmla="*/ 0 h 1419306"/>
                          <a:gd name="connsiteX12" fmla="*/ 6585668 w 8466590"/>
                          <a:gd name="connsiteY12" fmla="*/ 0 h 1419306"/>
                          <a:gd name="connsiteX13" fmla="*/ 7129759 w 8466590"/>
                          <a:gd name="connsiteY13" fmla="*/ 0 h 1419306"/>
                          <a:gd name="connsiteX14" fmla="*/ 7722058 w 8466590"/>
                          <a:gd name="connsiteY14" fmla="*/ 0 h 1419306"/>
                          <a:gd name="connsiteX15" fmla="*/ 8348795 w 8466590"/>
                          <a:gd name="connsiteY15" fmla="*/ 0 h 1419306"/>
                          <a:gd name="connsiteX16" fmla="*/ 8466590 w 8466590"/>
                          <a:gd name="connsiteY16" fmla="*/ 236556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236551 h 1419306"/>
                          <a:gd name="connsiteX19" fmla="*/ 8466590 w 8466590"/>
                          <a:gd name="connsiteY19" fmla="*/ 591377 h 1419306"/>
                          <a:gd name="connsiteX20" fmla="*/ 8466590 w 8466590"/>
                          <a:gd name="connsiteY20" fmla="*/ 1182749 h 1419306"/>
                          <a:gd name="connsiteX21" fmla="*/ 8348795 w 8466590"/>
                          <a:gd name="connsiteY21" fmla="*/ 1419306 h 1419306"/>
                          <a:gd name="connsiteX22" fmla="*/ 7660073 w 8466590"/>
                          <a:gd name="connsiteY22" fmla="*/ 1419306 h 1419306"/>
                          <a:gd name="connsiteX23" fmla="*/ 7115984 w 8466590"/>
                          <a:gd name="connsiteY23" fmla="*/ 1419306 h 1419306"/>
                          <a:gd name="connsiteX24" fmla="*/ 6475473 w 8466590"/>
                          <a:gd name="connsiteY24" fmla="*/ 1419306 h 1419306"/>
                          <a:gd name="connsiteX25" fmla="*/ 5690330 w 8466590"/>
                          <a:gd name="connsiteY25" fmla="*/ 1419306 h 1419306"/>
                          <a:gd name="connsiteX26" fmla="*/ 4905187 w 8466590"/>
                          <a:gd name="connsiteY26" fmla="*/ 1419306 h 1419306"/>
                          <a:gd name="connsiteX27" fmla="*/ 4216466 w 8466590"/>
                          <a:gd name="connsiteY27" fmla="*/ 1419306 h 1419306"/>
                          <a:gd name="connsiteX28" fmla="*/ 3527745 w 8466590"/>
                          <a:gd name="connsiteY28" fmla="*/ 1419306 h 1419306"/>
                          <a:gd name="connsiteX29" fmla="*/ 2885695 w 8466590"/>
                          <a:gd name="connsiteY29" fmla="*/ 1419306 h 1419306"/>
                          <a:gd name="connsiteX30" fmla="*/ 2201313 w 8466590"/>
                          <a:gd name="connsiteY30" fmla="*/ 1419306 h 1419306"/>
                          <a:gd name="connsiteX31" fmla="*/ 1411097 w 8466590"/>
                          <a:gd name="connsiteY31" fmla="*/ 1419306 h 1419306"/>
                          <a:gd name="connsiteX32" fmla="*/ 1411097 w 8466590"/>
                          <a:gd name="connsiteY32" fmla="*/ 1419306 h 1419306"/>
                          <a:gd name="connsiteX33" fmla="*/ 790311 w 8466590"/>
                          <a:gd name="connsiteY33" fmla="*/ 1419306 h 1419306"/>
                          <a:gd name="connsiteX34" fmla="*/ 117793 w 8466590"/>
                          <a:gd name="connsiteY34" fmla="*/ 1419306 h 1419306"/>
                          <a:gd name="connsiteX35" fmla="*/ 0 w 8466590"/>
                          <a:gd name="connsiteY35" fmla="*/ 1182749 h 1419306"/>
                          <a:gd name="connsiteX36" fmla="*/ 0 w 8466590"/>
                          <a:gd name="connsiteY36" fmla="*/ 591377 h 1419306"/>
                          <a:gd name="connsiteX37" fmla="*/ 0 w 8466590"/>
                          <a:gd name="connsiteY37" fmla="*/ 458321 h 1419306"/>
                          <a:gd name="connsiteX38" fmla="*/ 0 w 8466590"/>
                          <a:gd name="connsiteY38" fmla="*/ 236551 h 1419306"/>
                          <a:gd name="connsiteX39" fmla="*/ 0 w 8466590"/>
                          <a:gd name="connsiteY39" fmla="*/ 236556 h 1419306"/>
                          <a:gd name="connsiteX0" fmla="*/ 0 w 8466590"/>
                          <a:gd name="connsiteY0" fmla="*/ 236556 h 1419306"/>
                          <a:gd name="connsiteX1" fmla="*/ 117793 w 8466590"/>
                          <a:gd name="connsiteY1" fmla="*/ 0 h 1419306"/>
                          <a:gd name="connsiteX2" fmla="*/ 790311 w 8466590"/>
                          <a:gd name="connsiteY2" fmla="*/ 0 h 1419306"/>
                          <a:gd name="connsiteX3" fmla="*/ 1411097 w 8466590"/>
                          <a:gd name="connsiteY3" fmla="*/ 0 h 1419306"/>
                          <a:gd name="connsiteX4" fmla="*/ 1411097 w 8466590"/>
                          <a:gd name="connsiteY4" fmla="*/ 0 h 1419306"/>
                          <a:gd name="connsiteX5" fmla="*/ 2053147 w 8466590"/>
                          <a:gd name="connsiteY5" fmla="*/ 0 h 1419306"/>
                          <a:gd name="connsiteX6" fmla="*/ 2716363 w 8466590"/>
                          <a:gd name="connsiteY6" fmla="*/ 0 h 1419306"/>
                          <a:gd name="connsiteX7" fmla="*/ 3527745 w 8466590"/>
                          <a:gd name="connsiteY7" fmla="*/ 0 h 1419306"/>
                          <a:gd name="connsiteX8" fmla="*/ 4071834 w 8466590"/>
                          <a:gd name="connsiteY8" fmla="*/ 0 h 1419306"/>
                          <a:gd name="connsiteX9" fmla="*/ 4856977 w 8466590"/>
                          <a:gd name="connsiteY9" fmla="*/ 0 h 1419306"/>
                          <a:gd name="connsiteX10" fmla="*/ 5497488 w 8466590"/>
                          <a:gd name="connsiteY10" fmla="*/ 0 h 1419306"/>
                          <a:gd name="connsiteX11" fmla="*/ 6138000 w 8466590"/>
                          <a:gd name="connsiteY11" fmla="*/ 0 h 1419306"/>
                          <a:gd name="connsiteX12" fmla="*/ 6923141 w 8466590"/>
                          <a:gd name="connsiteY12" fmla="*/ 0 h 1419306"/>
                          <a:gd name="connsiteX13" fmla="*/ 7467232 w 8466590"/>
                          <a:gd name="connsiteY13" fmla="*/ 0 h 1419306"/>
                          <a:gd name="connsiteX14" fmla="*/ 8348795 w 8466590"/>
                          <a:gd name="connsiteY14" fmla="*/ 0 h 1419306"/>
                          <a:gd name="connsiteX15" fmla="*/ 8466590 w 8466590"/>
                          <a:gd name="connsiteY15" fmla="*/ 236556 h 1419306"/>
                          <a:gd name="connsiteX16" fmla="*/ 8466590 w 8466590"/>
                          <a:gd name="connsiteY16" fmla="*/ 236551 h 1419306"/>
                          <a:gd name="connsiteX17" fmla="*/ 8466590 w 8466590"/>
                          <a:gd name="connsiteY17" fmla="*/ 236551 h 1419306"/>
                          <a:gd name="connsiteX18" fmla="*/ 8466590 w 8466590"/>
                          <a:gd name="connsiteY18" fmla="*/ 591377 h 1419306"/>
                          <a:gd name="connsiteX19" fmla="*/ 8466590 w 8466590"/>
                          <a:gd name="connsiteY19" fmla="*/ 1182749 h 1419306"/>
                          <a:gd name="connsiteX20" fmla="*/ 8348795 w 8466590"/>
                          <a:gd name="connsiteY20" fmla="*/ 1419306 h 1419306"/>
                          <a:gd name="connsiteX21" fmla="*/ 7563652 w 8466590"/>
                          <a:gd name="connsiteY21" fmla="*/ 1419306 h 1419306"/>
                          <a:gd name="connsiteX22" fmla="*/ 6778510 w 8466590"/>
                          <a:gd name="connsiteY22" fmla="*/ 1419306 h 1419306"/>
                          <a:gd name="connsiteX23" fmla="*/ 6089788 w 8466590"/>
                          <a:gd name="connsiteY23" fmla="*/ 1419306 h 1419306"/>
                          <a:gd name="connsiteX24" fmla="*/ 5352856 w 8466590"/>
                          <a:gd name="connsiteY24" fmla="*/ 1419306 h 1419306"/>
                          <a:gd name="connsiteX25" fmla="*/ 4567713 w 8466590"/>
                          <a:gd name="connsiteY25" fmla="*/ 1419306 h 1419306"/>
                          <a:gd name="connsiteX26" fmla="*/ 3527745 w 8466590"/>
                          <a:gd name="connsiteY26" fmla="*/ 1419306 h 1419306"/>
                          <a:gd name="connsiteX27" fmla="*/ 2779862 w 8466590"/>
                          <a:gd name="connsiteY27" fmla="*/ 1419306 h 1419306"/>
                          <a:gd name="connsiteX28" fmla="*/ 2031980 w 8466590"/>
                          <a:gd name="connsiteY28" fmla="*/ 1419306 h 1419306"/>
                          <a:gd name="connsiteX29" fmla="*/ 1411097 w 8466590"/>
                          <a:gd name="connsiteY29" fmla="*/ 1419306 h 1419306"/>
                          <a:gd name="connsiteX30" fmla="*/ 1411097 w 8466590"/>
                          <a:gd name="connsiteY30" fmla="*/ 1419306 h 1419306"/>
                          <a:gd name="connsiteX31" fmla="*/ 803245 w 8466590"/>
                          <a:gd name="connsiteY31" fmla="*/ 1419306 h 1419306"/>
                          <a:gd name="connsiteX32" fmla="*/ 117793 w 8466590"/>
                          <a:gd name="connsiteY32" fmla="*/ 1419306 h 1419306"/>
                          <a:gd name="connsiteX33" fmla="*/ 0 w 8466590"/>
                          <a:gd name="connsiteY33" fmla="*/ 1182749 h 1419306"/>
                          <a:gd name="connsiteX34" fmla="*/ 0 w 8466590"/>
                          <a:gd name="connsiteY34" fmla="*/ 591377 h 1419306"/>
                          <a:gd name="connsiteX35" fmla="*/ 0 w 8466590"/>
                          <a:gd name="connsiteY35" fmla="*/ 458321 h 1419306"/>
                          <a:gd name="connsiteX36" fmla="*/ 0 w 8466590"/>
                          <a:gd name="connsiteY36" fmla="*/ 236551 h 1419306"/>
                          <a:gd name="connsiteX37" fmla="*/ 0 w 8466590"/>
                          <a:gd name="connsiteY37" fmla="*/ 236556 h 14193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</a:cxnLst>
                        <a:rect l="l" t="t" r="r" b="b"/>
                        <a:pathLst>
                          <a:path w="8466590" h="1419306" fill="none" extrusionOk="0">
                            <a:moveTo>
                              <a:pt x="0" y="236556"/>
                            </a:moveTo>
                            <a:cubicBezTo>
                              <a:pt x="31862" y="108588"/>
                              <a:pt x="38441" y="-4258"/>
                              <a:pt x="117793" y="0"/>
                            </a:cubicBezTo>
                            <a:cubicBezTo>
                              <a:pt x="248969" y="-111514"/>
                              <a:pt x="529564" y="98116"/>
                              <a:pt x="790311" y="0"/>
                            </a:cubicBezTo>
                            <a:cubicBezTo>
                              <a:pt x="1023984" y="-67372"/>
                              <a:pt x="1301832" y="758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13717" y="-8976"/>
                              <a:pt x="1867880" y="-85407"/>
                              <a:pt x="2053147" y="0"/>
                            </a:cubicBezTo>
                            <a:cubicBezTo>
                              <a:pt x="2259922" y="75634"/>
                              <a:pt x="2409406" y="-8533"/>
                              <a:pt x="2716363" y="0"/>
                            </a:cubicBezTo>
                            <a:cubicBezTo>
                              <a:pt x="2974548" y="-116909"/>
                              <a:pt x="3233883" y="-80483"/>
                              <a:pt x="3527745" y="0"/>
                            </a:cubicBezTo>
                            <a:cubicBezTo>
                              <a:pt x="3726121" y="-66500"/>
                              <a:pt x="3942688" y="-40007"/>
                              <a:pt x="4071834" y="0"/>
                            </a:cubicBezTo>
                            <a:cubicBezTo>
                              <a:pt x="4235673" y="-65171"/>
                              <a:pt x="4618260" y="-37450"/>
                              <a:pt x="4856977" y="0"/>
                            </a:cubicBezTo>
                            <a:cubicBezTo>
                              <a:pt x="5184129" y="-25873"/>
                              <a:pt x="5332299" y="-35276"/>
                              <a:pt x="5497488" y="0"/>
                            </a:cubicBezTo>
                            <a:cubicBezTo>
                              <a:pt x="5674515" y="26291"/>
                              <a:pt x="5919637" y="53716"/>
                              <a:pt x="6138000" y="0"/>
                            </a:cubicBezTo>
                            <a:cubicBezTo>
                              <a:pt x="6337158" y="-126943"/>
                              <a:pt x="6711421" y="90726"/>
                              <a:pt x="6923141" y="0"/>
                            </a:cubicBezTo>
                            <a:cubicBezTo>
                              <a:pt x="7176827" y="-53975"/>
                              <a:pt x="7262749" y="-51980"/>
                              <a:pt x="7467232" y="0"/>
                            </a:cubicBezTo>
                            <a:cubicBezTo>
                              <a:pt x="7728911" y="55332"/>
                              <a:pt x="7961514" y="70720"/>
                              <a:pt x="8348795" y="0"/>
                            </a:cubicBezTo>
                            <a:cubicBezTo>
                              <a:pt x="8394073" y="-19474"/>
                              <a:pt x="8507915" y="79133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342" y="381654"/>
                              <a:pt x="8447944" y="494647"/>
                              <a:pt x="8466590" y="591377"/>
                            </a:cubicBezTo>
                            <a:cubicBezTo>
                              <a:pt x="8454366" y="889334"/>
                              <a:pt x="8460581" y="945931"/>
                              <a:pt x="8466590" y="1182749"/>
                            </a:cubicBezTo>
                            <a:cubicBezTo>
                              <a:pt x="8480901" y="1312528"/>
                              <a:pt x="8424054" y="1416355"/>
                              <a:pt x="8348795" y="1419306"/>
                            </a:cubicBezTo>
                            <a:cubicBezTo>
                              <a:pt x="8048112" y="1504264"/>
                              <a:pt x="7835686" y="1438851"/>
                              <a:pt x="7563652" y="1419306"/>
                            </a:cubicBezTo>
                            <a:cubicBezTo>
                              <a:pt x="7439026" y="1391840"/>
                              <a:pt x="6998488" y="1296836"/>
                              <a:pt x="6778510" y="1419306"/>
                            </a:cubicBezTo>
                            <a:cubicBezTo>
                              <a:pt x="6654888" y="1460230"/>
                              <a:pt x="6361256" y="1462853"/>
                              <a:pt x="6089788" y="1419306"/>
                            </a:cubicBezTo>
                            <a:cubicBezTo>
                              <a:pt x="5803205" y="1347815"/>
                              <a:pt x="5508899" y="1467020"/>
                              <a:pt x="5352856" y="1419306"/>
                            </a:cubicBezTo>
                            <a:cubicBezTo>
                              <a:pt x="5195821" y="1472982"/>
                              <a:pt x="4795435" y="1423986"/>
                              <a:pt x="4567713" y="1419306"/>
                            </a:cubicBezTo>
                            <a:cubicBezTo>
                              <a:pt x="4309510" y="1234197"/>
                              <a:pt x="3902504" y="1388783"/>
                              <a:pt x="3527745" y="1419306"/>
                            </a:cubicBezTo>
                            <a:cubicBezTo>
                              <a:pt x="3257738" y="1423878"/>
                              <a:pt x="3156333" y="1439466"/>
                              <a:pt x="2779862" y="1419306"/>
                            </a:cubicBezTo>
                            <a:cubicBezTo>
                              <a:pt x="2473262" y="1369859"/>
                              <a:pt x="2357121" y="1515301"/>
                              <a:pt x="2031980" y="1419306"/>
                            </a:cubicBezTo>
                            <a:cubicBezTo>
                              <a:pt x="1709235" y="1363827"/>
                              <a:pt x="1718397" y="149259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82580" y="1500914"/>
                              <a:pt x="1129135" y="1432398"/>
                              <a:pt x="803245" y="1419306"/>
                            </a:cubicBezTo>
                            <a:cubicBezTo>
                              <a:pt x="490915" y="1363688"/>
                              <a:pt x="266670" y="1461314"/>
                              <a:pt x="117793" y="1419306"/>
                            </a:cubicBezTo>
                            <a:cubicBezTo>
                              <a:pt x="61186" y="1369835"/>
                              <a:pt x="-29083" y="1294993"/>
                              <a:pt x="0" y="1182749"/>
                            </a:cubicBezTo>
                            <a:cubicBezTo>
                              <a:pt x="-46433" y="910600"/>
                              <a:pt x="30260" y="771095"/>
                              <a:pt x="0" y="591377"/>
                            </a:cubicBezTo>
                            <a:cubicBezTo>
                              <a:pt x="10454" y="539207"/>
                              <a:pt x="-9758" y="507151"/>
                              <a:pt x="0" y="458321"/>
                            </a:cubicBezTo>
                            <a:cubicBezTo>
                              <a:pt x="7750" y="436928"/>
                              <a:pt x="19611" y="325441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stroke="0" extrusionOk="0">
                            <a:moveTo>
                              <a:pt x="0" y="236556"/>
                            </a:moveTo>
                            <a:cubicBezTo>
                              <a:pt x="13000" y="79726"/>
                              <a:pt x="50646" y="-15872"/>
                              <a:pt x="117793" y="0"/>
                            </a:cubicBezTo>
                            <a:cubicBezTo>
                              <a:pt x="372977" y="39062"/>
                              <a:pt x="549122" y="-23144"/>
                              <a:pt x="751512" y="0"/>
                            </a:cubicBezTo>
                            <a:cubicBezTo>
                              <a:pt x="978049" y="34485"/>
                              <a:pt x="1069187" y="26479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81165" y="-32997"/>
                              <a:pt x="1830151" y="9533"/>
                              <a:pt x="2074313" y="0"/>
                            </a:cubicBezTo>
                            <a:cubicBezTo>
                              <a:pt x="2359760" y="-6584"/>
                              <a:pt x="2450539" y="56687"/>
                              <a:pt x="2801029" y="0"/>
                            </a:cubicBezTo>
                            <a:cubicBezTo>
                              <a:pt x="3109621" y="-79507"/>
                              <a:pt x="3314103" y="90036"/>
                              <a:pt x="3527745" y="0"/>
                            </a:cubicBezTo>
                            <a:cubicBezTo>
                              <a:pt x="3606775" y="-68284"/>
                              <a:pt x="3863916" y="1945"/>
                              <a:pt x="4168255" y="0"/>
                            </a:cubicBezTo>
                            <a:cubicBezTo>
                              <a:pt x="4392687" y="-65488"/>
                              <a:pt x="4639400" y="-46616"/>
                              <a:pt x="4856977" y="0"/>
                            </a:cubicBezTo>
                            <a:cubicBezTo>
                              <a:pt x="4990840" y="10533"/>
                              <a:pt x="5324745" y="46813"/>
                              <a:pt x="5449277" y="0"/>
                            </a:cubicBezTo>
                            <a:cubicBezTo>
                              <a:pt x="5569172" y="3033"/>
                              <a:pt x="5870850" y="-22816"/>
                              <a:pt x="6041578" y="0"/>
                            </a:cubicBezTo>
                            <a:cubicBezTo>
                              <a:pt x="6230401" y="76486"/>
                              <a:pt x="6326154" y="-31369"/>
                              <a:pt x="6585668" y="0"/>
                            </a:cubicBezTo>
                            <a:cubicBezTo>
                              <a:pt x="6806023" y="7316"/>
                              <a:pt x="6928752" y="-42341"/>
                              <a:pt x="7129759" y="0"/>
                            </a:cubicBezTo>
                            <a:cubicBezTo>
                              <a:pt x="7312912" y="17653"/>
                              <a:pt x="7416931" y="-38424"/>
                              <a:pt x="7722058" y="0"/>
                            </a:cubicBezTo>
                            <a:cubicBezTo>
                              <a:pt x="8029038" y="-19895"/>
                              <a:pt x="8085623" y="-61592"/>
                              <a:pt x="8348795" y="0"/>
                            </a:cubicBezTo>
                            <a:cubicBezTo>
                              <a:pt x="8425655" y="-2081"/>
                              <a:pt x="8439858" y="83048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79235" y="385391"/>
                              <a:pt x="8482593" y="421017"/>
                              <a:pt x="8466590" y="591377"/>
                            </a:cubicBezTo>
                            <a:cubicBezTo>
                              <a:pt x="8505130" y="700807"/>
                              <a:pt x="8537853" y="969065"/>
                              <a:pt x="8466590" y="1182749"/>
                            </a:cubicBezTo>
                            <a:cubicBezTo>
                              <a:pt x="8469642" y="1314956"/>
                              <a:pt x="8405242" y="1401848"/>
                              <a:pt x="8348795" y="1419306"/>
                            </a:cubicBezTo>
                            <a:cubicBezTo>
                              <a:pt x="8016123" y="1389760"/>
                              <a:pt x="7862420" y="1422406"/>
                              <a:pt x="7660073" y="1419306"/>
                            </a:cubicBezTo>
                            <a:cubicBezTo>
                              <a:pt x="7451177" y="1381977"/>
                              <a:pt x="7224420" y="1389950"/>
                              <a:pt x="7115984" y="1419306"/>
                            </a:cubicBezTo>
                            <a:cubicBezTo>
                              <a:pt x="7053182" y="1510979"/>
                              <a:pt x="6684721" y="1410169"/>
                              <a:pt x="6475473" y="1419306"/>
                            </a:cubicBezTo>
                            <a:cubicBezTo>
                              <a:pt x="6225067" y="1453179"/>
                              <a:pt x="6050809" y="1432391"/>
                              <a:pt x="5690330" y="1419306"/>
                            </a:cubicBezTo>
                            <a:cubicBezTo>
                              <a:pt x="5424366" y="1459901"/>
                              <a:pt x="5072320" y="1531618"/>
                              <a:pt x="4905187" y="1419306"/>
                            </a:cubicBezTo>
                            <a:cubicBezTo>
                              <a:pt x="4699075" y="1396278"/>
                              <a:pt x="4427347" y="1558576"/>
                              <a:pt x="4216466" y="1419306"/>
                            </a:cubicBezTo>
                            <a:cubicBezTo>
                              <a:pt x="4010895" y="1365715"/>
                              <a:pt x="3733458" y="1319118"/>
                              <a:pt x="3527745" y="1419306"/>
                            </a:cubicBezTo>
                            <a:cubicBezTo>
                              <a:pt x="3293310" y="1452091"/>
                              <a:pt x="3018960" y="1437581"/>
                              <a:pt x="2885695" y="1419306"/>
                            </a:cubicBezTo>
                            <a:cubicBezTo>
                              <a:pt x="2722382" y="1462284"/>
                              <a:pt x="2352733" y="1480571"/>
                              <a:pt x="2201313" y="1419306"/>
                            </a:cubicBezTo>
                            <a:cubicBezTo>
                              <a:pt x="2052920" y="1419815"/>
                              <a:pt x="1809978" y="1446260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113028" y="1440686"/>
                              <a:pt x="1017405" y="1422614"/>
                              <a:pt x="790311" y="1419306"/>
                            </a:cubicBezTo>
                            <a:cubicBezTo>
                              <a:pt x="578248" y="1454837"/>
                              <a:pt x="357533" y="1393425"/>
                              <a:pt x="117793" y="1419306"/>
                            </a:cubicBezTo>
                            <a:cubicBezTo>
                              <a:pt x="63808" y="1366341"/>
                              <a:pt x="-24129" y="1305579"/>
                              <a:pt x="0" y="1182749"/>
                            </a:cubicBezTo>
                            <a:cubicBezTo>
                              <a:pt x="11590" y="893866"/>
                              <a:pt x="32428" y="780992"/>
                              <a:pt x="0" y="591377"/>
                            </a:cubicBezTo>
                            <a:cubicBezTo>
                              <a:pt x="6272" y="516528"/>
                              <a:pt x="7432" y="486258"/>
                              <a:pt x="0" y="458321"/>
                            </a:cubicBezTo>
                            <a:cubicBezTo>
                              <a:pt x="8067" y="361415"/>
                              <a:pt x="-15098" y="325623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3739" y="90629"/>
                              <a:pt x="59284" y="-29381"/>
                              <a:pt x="117793" y="0"/>
                            </a:cubicBezTo>
                            <a:cubicBezTo>
                              <a:pt x="220098" y="-52966"/>
                              <a:pt x="609155" y="64695"/>
                              <a:pt x="790311" y="0"/>
                            </a:cubicBezTo>
                            <a:cubicBezTo>
                              <a:pt x="1004985" y="-28541"/>
                              <a:pt x="1279738" y="59745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8585" y="-73368"/>
                              <a:pt x="1877853" y="-39178"/>
                              <a:pt x="2053147" y="0"/>
                            </a:cubicBezTo>
                            <a:cubicBezTo>
                              <a:pt x="2252068" y="66269"/>
                              <a:pt x="2469043" y="32904"/>
                              <a:pt x="2716363" y="0"/>
                            </a:cubicBezTo>
                            <a:cubicBezTo>
                              <a:pt x="2962591" y="-60004"/>
                              <a:pt x="3231394" y="-98851"/>
                              <a:pt x="3527745" y="0"/>
                            </a:cubicBezTo>
                            <a:cubicBezTo>
                              <a:pt x="3719929" y="-36466"/>
                              <a:pt x="3954907" y="-5845"/>
                              <a:pt x="4071834" y="0"/>
                            </a:cubicBezTo>
                            <a:cubicBezTo>
                              <a:pt x="4140134" y="-23245"/>
                              <a:pt x="4500668" y="-61506"/>
                              <a:pt x="4856977" y="0"/>
                            </a:cubicBezTo>
                            <a:cubicBezTo>
                              <a:pt x="5104085" y="-21235"/>
                              <a:pt x="5292129" y="-10019"/>
                              <a:pt x="5497488" y="0"/>
                            </a:cubicBezTo>
                            <a:cubicBezTo>
                              <a:pt x="5648246" y="-49397"/>
                              <a:pt x="5938738" y="-13866"/>
                              <a:pt x="6138000" y="0"/>
                            </a:cubicBezTo>
                            <a:cubicBezTo>
                              <a:pt x="6434543" y="15495"/>
                              <a:pt x="6640835" y="3496"/>
                              <a:pt x="6923141" y="0"/>
                            </a:cubicBezTo>
                            <a:cubicBezTo>
                              <a:pt x="7174850" y="-65983"/>
                              <a:pt x="7269756" y="-46142"/>
                              <a:pt x="7467232" y="0"/>
                            </a:cubicBezTo>
                            <a:cubicBezTo>
                              <a:pt x="7647190" y="20519"/>
                              <a:pt x="7922067" y="47960"/>
                              <a:pt x="8348795" y="0"/>
                            </a:cubicBezTo>
                            <a:cubicBezTo>
                              <a:pt x="8412807" y="-19401"/>
                              <a:pt x="8491106" y="85132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36941" y="376809"/>
                              <a:pt x="8471990" y="496009"/>
                              <a:pt x="8466590" y="591377"/>
                            </a:cubicBezTo>
                            <a:cubicBezTo>
                              <a:pt x="8495489" y="867452"/>
                              <a:pt x="8462027" y="968833"/>
                              <a:pt x="8466590" y="1182749"/>
                            </a:cubicBezTo>
                            <a:cubicBezTo>
                              <a:pt x="8453646" y="1315783"/>
                              <a:pt x="8398079" y="1408646"/>
                              <a:pt x="8348795" y="1419306"/>
                            </a:cubicBezTo>
                            <a:cubicBezTo>
                              <a:pt x="7993682" y="1515397"/>
                              <a:pt x="7754171" y="1369296"/>
                              <a:pt x="7563652" y="1419306"/>
                            </a:cubicBezTo>
                            <a:cubicBezTo>
                              <a:pt x="7346399" y="1426577"/>
                              <a:pt x="6974292" y="1367457"/>
                              <a:pt x="6778510" y="1419306"/>
                            </a:cubicBezTo>
                            <a:cubicBezTo>
                              <a:pt x="6573076" y="1485407"/>
                              <a:pt x="6330716" y="1555677"/>
                              <a:pt x="6089788" y="1419306"/>
                            </a:cubicBezTo>
                            <a:cubicBezTo>
                              <a:pt x="5837526" y="1375643"/>
                              <a:pt x="5518411" y="1460212"/>
                              <a:pt x="5352856" y="1419306"/>
                            </a:cubicBezTo>
                            <a:cubicBezTo>
                              <a:pt x="5246557" y="1302906"/>
                              <a:pt x="4807733" y="1436993"/>
                              <a:pt x="4567713" y="1419306"/>
                            </a:cubicBezTo>
                            <a:cubicBezTo>
                              <a:pt x="4287406" y="1378017"/>
                              <a:pt x="3899050" y="1391527"/>
                              <a:pt x="3527745" y="1419306"/>
                            </a:cubicBezTo>
                            <a:cubicBezTo>
                              <a:pt x="3244219" y="1457020"/>
                              <a:pt x="3106115" y="1475248"/>
                              <a:pt x="2779862" y="1419306"/>
                            </a:cubicBezTo>
                            <a:cubicBezTo>
                              <a:pt x="2473039" y="1375586"/>
                              <a:pt x="2307809" y="1475986"/>
                              <a:pt x="2031980" y="1419306"/>
                            </a:cubicBezTo>
                            <a:cubicBezTo>
                              <a:pt x="1722710" y="1321305"/>
                              <a:pt x="1662135" y="1451637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94705" y="1526092"/>
                              <a:pt x="1088064" y="1372372"/>
                              <a:pt x="803245" y="1419306"/>
                            </a:cubicBezTo>
                            <a:cubicBezTo>
                              <a:pt x="503435" y="1431055"/>
                              <a:pt x="336213" y="1469989"/>
                              <a:pt x="117793" y="1419306"/>
                            </a:cubicBezTo>
                            <a:cubicBezTo>
                              <a:pt x="34809" y="1434420"/>
                              <a:pt x="2863" y="1315168"/>
                              <a:pt x="0" y="1182749"/>
                            </a:cubicBezTo>
                            <a:cubicBezTo>
                              <a:pt x="20725" y="943623"/>
                              <a:pt x="-774" y="727398"/>
                              <a:pt x="0" y="591377"/>
                            </a:cubicBezTo>
                            <a:cubicBezTo>
                              <a:pt x="10235" y="564817"/>
                              <a:pt x="3671" y="496892"/>
                              <a:pt x="0" y="458321"/>
                            </a:cubicBezTo>
                            <a:cubicBezTo>
                              <a:pt x="-1911" y="420934"/>
                              <a:pt x="-12386" y="336759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  <a:path w="8466590" h="1419306" fill="none" stroke="0" extrusionOk="0">
                            <a:moveTo>
                              <a:pt x="0" y="236556"/>
                            </a:moveTo>
                            <a:cubicBezTo>
                              <a:pt x="18917" y="104744"/>
                              <a:pt x="47054" y="-8693"/>
                              <a:pt x="117793" y="0"/>
                            </a:cubicBezTo>
                            <a:cubicBezTo>
                              <a:pt x="211591" y="-78987"/>
                              <a:pt x="595275" y="73240"/>
                              <a:pt x="790311" y="0"/>
                            </a:cubicBezTo>
                            <a:cubicBezTo>
                              <a:pt x="1016848" y="-42669"/>
                              <a:pt x="1290154" y="17896"/>
                              <a:pt x="1411097" y="0"/>
                            </a:cubicBezTo>
                            <a:lnTo>
                              <a:pt x="1411097" y="0"/>
                            </a:lnTo>
                            <a:cubicBezTo>
                              <a:pt x="1656919" y="-56562"/>
                              <a:pt x="1892918" y="-48466"/>
                              <a:pt x="2053147" y="0"/>
                            </a:cubicBezTo>
                            <a:cubicBezTo>
                              <a:pt x="2279599" y="103676"/>
                              <a:pt x="2468470" y="12674"/>
                              <a:pt x="2716363" y="0"/>
                            </a:cubicBezTo>
                            <a:cubicBezTo>
                              <a:pt x="2968473" y="-146068"/>
                              <a:pt x="3227268" y="-75718"/>
                              <a:pt x="3527745" y="0"/>
                            </a:cubicBezTo>
                            <a:cubicBezTo>
                              <a:pt x="3733043" y="-58590"/>
                              <a:pt x="3959178" y="-49862"/>
                              <a:pt x="4071834" y="0"/>
                            </a:cubicBezTo>
                            <a:cubicBezTo>
                              <a:pt x="4209835" y="-31301"/>
                              <a:pt x="4614275" y="-51726"/>
                              <a:pt x="4856977" y="0"/>
                            </a:cubicBezTo>
                            <a:cubicBezTo>
                              <a:pt x="5161480" y="-9612"/>
                              <a:pt x="5302283" y="-56411"/>
                              <a:pt x="5497488" y="0"/>
                            </a:cubicBezTo>
                            <a:cubicBezTo>
                              <a:pt x="5665632" y="-7020"/>
                              <a:pt x="5892415" y="35273"/>
                              <a:pt x="6138000" y="0"/>
                            </a:cubicBezTo>
                            <a:cubicBezTo>
                              <a:pt x="6367298" y="-77831"/>
                              <a:pt x="6675209" y="51841"/>
                              <a:pt x="6923141" y="0"/>
                            </a:cubicBezTo>
                            <a:cubicBezTo>
                              <a:pt x="7184581" y="-52797"/>
                              <a:pt x="7270609" y="-53997"/>
                              <a:pt x="7467232" y="0"/>
                            </a:cubicBezTo>
                            <a:cubicBezTo>
                              <a:pt x="7709337" y="45741"/>
                              <a:pt x="7942034" y="28448"/>
                              <a:pt x="8348795" y="0"/>
                            </a:cubicBezTo>
                            <a:cubicBezTo>
                              <a:pt x="8400710" y="16696"/>
                              <a:pt x="8498321" y="95450"/>
                              <a:pt x="8466590" y="236556"/>
                            </a:cubicBezTo>
                            <a:lnTo>
                              <a:pt x="8466590" y="236551"/>
                            </a:lnTo>
                            <a:lnTo>
                              <a:pt x="8466590" y="236551"/>
                            </a:lnTo>
                            <a:cubicBezTo>
                              <a:pt x="8425897" y="373900"/>
                              <a:pt x="8467485" y="487902"/>
                              <a:pt x="8466590" y="591377"/>
                            </a:cubicBezTo>
                            <a:cubicBezTo>
                              <a:pt x="8468467" y="882492"/>
                              <a:pt x="8467729" y="956096"/>
                              <a:pt x="8466590" y="1182749"/>
                            </a:cubicBezTo>
                            <a:cubicBezTo>
                              <a:pt x="8468194" y="1301472"/>
                              <a:pt x="8415006" y="1412053"/>
                              <a:pt x="8348795" y="1419306"/>
                            </a:cubicBezTo>
                            <a:cubicBezTo>
                              <a:pt x="8037894" y="1492759"/>
                              <a:pt x="7751659" y="1397903"/>
                              <a:pt x="7563652" y="1419306"/>
                            </a:cubicBezTo>
                            <a:cubicBezTo>
                              <a:pt x="7344821" y="1411262"/>
                              <a:pt x="6985198" y="1307861"/>
                              <a:pt x="6778510" y="1419306"/>
                            </a:cubicBezTo>
                            <a:cubicBezTo>
                              <a:pt x="6619263" y="1412592"/>
                              <a:pt x="6338762" y="1502223"/>
                              <a:pt x="6089788" y="1419306"/>
                            </a:cubicBezTo>
                            <a:cubicBezTo>
                              <a:pt x="5831152" y="1360413"/>
                              <a:pt x="5534549" y="1465144"/>
                              <a:pt x="5352856" y="1419306"/>
                            </a:cubicBezTo>
                            <a:cubicBezTo>
                              <a:pt x="5208668" y="1414318"/>
                              <a:pt x="4810869" y="1508100"/>
                              <a:pt x="4567713" y="1419306"/>
                            </a:cubicBezTo>
                            <a:cubicBezTo>
                              <a:pt x="4246966" y="1398427"/>
                              <a:pt x="3861838" y="1387741"/>
                              <a:pt x="3527745" y="1419306"/>
                            </a:cubicBezTo>
                            <a:cubicBezTo>
                              <a:pt x="3258125" y="1419403"/>
                              <a:pt x="3130448" y="1460316"/>
                              <a:pt x="2779862" y="1419306"/>
                            </a:cubicBezTo>
                            <a:cubicBezTo>
                              <a:pt x="2496205" y="1372396"/>
                              <a:pt x="2386182" y="1537023"/>
                              <a:pt x="2031980" y="1419306"/>
                            </a:cubicBezTo>
                            <a:cubicBezTo>
                              <a:pt x="1742361" y="1332836"/>
                              <a:pt x="1717375" y="1457684"/>
                              <a:pt x="1411097" y="1419306"/>
                            </a:cubicBezTo>
                            <a:lnTo>
                              <a:pt x="1411097" y="1419306"/>
                            </a:lnTo>
                            <a:cubicBezTo>
                              <a:pt x="1274084" y="1493519"/>
                              <a:pt x="1081607" y="1397471"/>
                              <a:pt x="803245" y="1419306"/>
                            </a:cubicBezTo>
                            <a:cubicBezTo>
                              <a:pt x="550019" y="1411336"/>
                              <a:pt x="297010" y="1464986"/>
                              <a:pt x="117793" y="1419306"/>
                            </a:cubicBezTo>
                            <a:cubicBezTo>
                              <a:pt x="53895" y="1398688"/>
                              <a:pt x="-22340" y="1303992"/>
                              <a:pt x="0" y="1182749"/>
                            </a:cubicBezTo>
                            <a:cubicBezTo>
                              <a:pt x="6480" y="902368"/>
                              <a:pt x="25187" y="760412"/>
                              <a:pt x="0" y="591377"/>
                            </a:cubicBezTo>
                            <a:cubicBezTo>
                              <a:pt x="7351" y="549901"/>
                              <a:pt x="-8551" y="507466"/>
                              <a:pt x="0" y="458321"/>
                            </a:cubicBezTo>
                            <a:cubicBezTo>
                              <a:pt x="9151" y="429693"/>
                              <a:pt x="7651" y="327856"/>
                              <a:pt x="0" y="236551"/>
                            </a:cubicBezTo>
                            <a:lnTo>
                              <a:pt x="0" y="236556"/>
                            </a:ln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Roboto" panose="02000000000000000000" pitchFamily="2" charset="0"/>
                  <a:cs typeface="+mn-cs"/>
                  <a:sym typeface="Arial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31B15FC-1F74-DCB4-4793-9086BEE8E6FB}"/>
                  </a:ext>
                </a:extLst>
              </p:cNvPr>
              <p:cNvSpPr txBox="1"/>
              <p:nvPr/>
            </p:nvSpPr>
            <p:spPr>
              <a:xfrm>
                <a:off x="851395" y="356102"/>
                <a:ext cx="9279223" cy="17130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Sông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hồ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vai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trò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gì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thuỷ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điện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?</a:t>
                </a:r>
                <a:endPara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9A87E5-1119-2856-0A1D-8BC43BE8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2107" y="1717724"/>
              <a:ext cx="1068156" cy="1170657"/>
            </a:xfrm>
            <a:prstGeom prst="rect">
              <a:avLst/>
            </a:prstGeom>
          </p:spPr>
        </p:pic>
      </p:grpSp>
      <p:sp>
        <p:nvSpPr>
          <p:cNvPr id="13" name="Oval 1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745124" y="-4727369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99490"/>
      </p:ext>
    </p:extLst>
  </p:cSld>
  <p:clrMapOvr>
    <a:masterClrMapping/>
  </p:clrMapOvr>
  <p:transition advTm="300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que 1">
            <a:extLst>
              <a:ext uri="{FF2B5EF4-FFF2-40B4-BE49-F238E27FC236}">
                <a16:creationId xmlns:a16="http://schemas.microsoft.com/office/drawing/2014/main" id="{9F2C7A34-891E-F194-90C6-2275400E8BC1}"/>
              </a:ext>
            </a:extLst>
          </p:cNvPr>
          <p:cNvSpPr/>
          <p:nvPr/>
        </p:nvSpPr>
        <p:spPr>
          <a:xfrm>
            <a:off x="647701" y="0"/>
            <a:ext cx="10725150" cy="1866900"/>
          </a:xfrm>
          <a:prstGeom prst="plaque">
            <a:avLst/>
          </a:prstGeom>
          <a:solidFill>
            <a:srgbClr val="E6FFCD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Sông, hồ cung cấp nước cho sản xuất và sinh hoạt, tạo điều kiện phát triển đánh bắt</a:t>
            </a:r>
            <a:r>
              <a:rPr lang="en-US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vi-VN" sz="36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 nuôi trồng thuỷ sản, du lịch, giao thông đường thuỷ, thuỷ điện,...</a:t>
            </a:r>
          </a:p>
        </p:txBody>
      </p:sp>
      <p:pic>
        <p:nvPicPr>
          <p:cNvPr id="5124" name="Picture 4" descr="Đẩy mạnh đầu tư cấp nước sạch ở các huyện ngoại thành - Tạp chí Tài chính">
            <a:extLst>
              <a:ext uri="{FF2B5EF4-FFF2-40B4-BE49-F238E27FC236}">
                <a16:creationId xmlns:a16="http://schemas.microsoft.com/office/drawing/2014/main" id="{7CA49ECF-E420-0F3E-84B4-4EDA2596A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4" y="2464416"/>
            <a:ext cx="5286375" cy="352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em đánh bắt cá trên một hồ nước ngọt 300ha ở Đồng Nai, vô số con to, cá ba  sa nặng cả chục ký">
            <a:extLst>
              <a:ext uri="{FF2B5EF4-FFF2-40B4-BE49-F238E27FC236}">
                <a16:creationId xmlns:a16="http://schemas.microsoft.com/office/drawing/2014/main" id="{A4CDEFB1-AE27-C7E5-8D5B-314C73C7A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75" y="2514601"/>
            <a:ext cx="5053013" cy="345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507000" y="-48577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y2mate.com - TIỀM NĂNG NUÔI TRỒNG THỦY SẢN TẠI HỒ NÚI CỐC_360p">
            <a:hlinkClick r:id="" action="ppaction://media"/>
            <a:extLst>
              <a:ext uri="{FF2B5EF4-FFF2-40B4-BE49-F238E27FC236}">
                <a16:creationId xmlns:a16="http://schemas.microsoft.com/office/drawing/2014/main" id="{DC17A20C-6EAE-849B-8760-3C561644E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10533" cy="715327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72607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9BBCDB6F-8E25-4297-94CD-8EEA8837F6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33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VẬN </a:t>
            </a:r>
            <a:endParaRPr kumimoji="0" lang="en-US" sz="9900" b="0" i="0" u="none" strike="noStrike" kern="1200" cap="none" spc="0" normalizeH="0" baseline="0" noProof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00CCFF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00CCFF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ea typeface="+mn-ea"/>
                <a:cs typeface="+mn-cs"/>
              </a:rPr>
              <a:t>DỤNG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30824" y="-47053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rrow: Striped Right 26">
            <a:hlinkClick r:id="rId2" action="ppaction://hlinksldjump"/>
            <a:extLst>
              <a:ext uri="{FF2B5EF4-FFF2-40B4-BE49-F238E27FC236}">
                <a16:creationId xmlns:a16="http://schemas.microsoft.com/office/drawing/2014/main" id="{60F03FE6-D0D6-4419-849D-8A571CB5AD38}"/>
              </a:ext>
            </a:extLst>
          </p:cNvPr>
          <p:cNvSpPr/>
          <p:nvPr/>
        </p:nvSpPr>
        <p:spPr>
          <a:xfrm>
            <a:off x="10720137" y="5691516"/>
            <a:ext cx="1342072" cy="912931"/>
          </a:xfrm>
          <a:prstGeom prst="stripedRightArrow">
            <a:avLst/>
          </a:prstGeom>
          <a:solidFill>
            <a:srgbClr val="F352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hlinkClick r:id="rId3" action="ppaction://hlinksldjump"/>
            <a:extLst>
              <a:ext uri="{FF2B5EF4-FFF2-40B4-BE49-F238E27FC236}">
                <a16:creationId xmlns:a16="http://schemas.microsoft.com/office/drawing/2014/main" id="{088834AA-491F-4000-9F13-EDB68715F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22" y="2385835"/>
            <a:ext cx="2627604" cy="2462997"/>
          </a:xfrm>
          <a:prstGeom prst="rect">
            <a:avLst/>
          </a:prstGeom>
        </p:spPr>
      </p:pic>
      <p:pic>
        <p:nvPicPr>
          <p:cNvPr id="29" name="Picture 28">
            <a:hlinkClick r:id="rId5" action="ppaction://hlinksldjump"/>
            <a:extLst>
              <a:ext uri="{FF2B5EF4-FFF2-40B4-BE49-F238E27FC236}">
                <a16:creationId xmlns:a16="http://schemas.microsoft.com/office/drawing/2014/main" id="{224F5845-C466-4C8F-ADEF-22366685B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3243" y="2055724"/>
            <a:ext cx="2834886" cy="2560542"/>
          </a:xfrm>
          <a:prstGeom prst="rect">
            <a:avLst/>
          </a:prstGeom>
        </p:spPr>
      </p:pic>
      <p:pic>
        <p:nvPicPr>
          <p:cNvPr id="30" name="Picture 29">
            <a:hlinkClick r:id="rId7" action="ppaction://hlinksldjump"/>
            <a:extLst>
              <a:ext uri="{FF2B5EF4-FFF2-40B4-BE49-F238E27FC236}">
                <a16:creationId xmlns:a16="http://schemas.microsoft.com/office/drawing/2014/main" id="{C7FD7B2D-A74A-4D4E-A005-D92A5D8090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234" y="2309365"/>
            <a:ext cx="2871465" cy="2365453"/>
          </a:xfrm>
          <a:prstGeom prst="rect">
            <a:avLst/>
          </a:prstGeom>
        </p:spPr>
      </p:pic>
      <p:pic>
        <p:nvPicPr>
          <p:cNvPr id="31" name="Picture 30">
            <a:hlinkClick r:id="rId9" action="ppaction://hlinksldjump"/>
            <a:extLst>
              <a:ext uri="{FF2B5EF4-FFF2-40B4-BE49-F238E27FC236}">
                <a16:creationId xmlns:a16="http://schemas.microsoft.com/office/drawing/2014/main" id="{AFDFC506-15A7-431B-9FDF-E5BB96850F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12382" y="4364520"/>
            <a:ext cx="3243353" cy="2493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1A4229-6F25-44D8-AF2B-09A23127F6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730" y="1079526"/>
            <a:ext cx="8583912" cy="2030144"/>
          </a:xfrm>
          <a:prstGeom prst="rect">
            <a:avLst/>
          </a:prstGeom>
        </p:spPr>
      </p:pic>
      <p:pic>
        <p:nvPicPr>
          <p:cNvPr id="2048" name="Picture 2047">
            <a:extLst>
              <a:ext uri="{FF2B5EF4-FFF2-40B4-BE49-F238E27FC236}">
                <a16:creationId xmlns:a16="http://schemas.microsoft.com/office/drawing/2014/main" id="{988200EC-0F5A-4833-8663-2B72D2AEEDE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70381" y="37673"/>
            <a:ext cx="6480610" cy="1463167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52900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27FB6FC-39B7-4F0D-9F73-F472EBE5EE83}"/>
              </a:ext>
            </a:extLst>
          </p:cNvPr>
          <p:cNvGrpSpPr/>
          <p:nvPr/>
        </p:nvGrpSpPr>
        <p:grpSpPr>
          <a:xfrm>
            <a:off x="940403" y="559223"/>
            <a:ext cx="4235484" cy="894316"/>
            <a:chOff x="1745060" y="302080"/>
            <a:chExt cx="4235484" cy="89431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354C548-786C-4179-BC4F-C74233F53BD7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16984E6-B6EB-445C-8AA7-97DCCE74B4F1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0" name="组合 58">
                <a:extLst>
                  <a:ext uri="{FF2B5EF4-FFF2-40B4-BE49-F238E27FC236}">
                    <a16:creationId xmlns:a16="http://schemas.microsoft.com/office/drawing/2014/main" id="{F92E35B7-9C03-4D1A-A9BF-47F492609681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11" name="五角星 2">
                  <a:extLst>
                    <a:ext uri="{FF2B5EF4-FFF2-40B4-BE49-F238E27FC236}">
                      <a16:creationId xmlns:a16="http://schemas.microsoft.com/office/drawing/2014/main" id="{FE000F79-C6B0-4CB2-9D3E-DCF2C78B3E9D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12" name="五角星 2">
                  <a:extLst>
                    <a:ext uri="{FF2B5EF4-FFF2-40B4-BE49-F238E27FC236}">
                      <a16:creationId xmlns:a16="http://schemas.microsoft.com/office/drawing/2014/main" id="{96434694-B539-4506-886F-63B6EC06E2A1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B965112-6B26-4E8A-B593-7AB9CE75B2C5}"/>
                </a:ext>
              </a:extLst>
            </p:cNvPr>
            <p:cNvSpPr txBox="1"/>
            <p:nvPr/>
          </p:nvSpPr>
          <p:spPr>
            <a:xfrm>
              <a:off x="2023858" y="356434"/>
              <a:ext cx="376116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>
            <a:extLst>
              <a:ext uri="{FF2B5EF4-FFF2-40B4-BE49-F238E27FC236}">
                <a16:creationId xmlns:a16="http://schemas.microsoft.com/office/drawing/2014/main" id="{2EC4AB16-CF83-4116-981F-30797F32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07651" y="591406"/>
            <a:ext cx="4824088" cy="29038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23730AAC-8B47-475E-B2DA-562E2CE2E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862">
            <a:off x="7597592" y="3869915"/>
            <a:ext cx="3928597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7B8AC6-95E0-4719-ADE2-11C69A2B594A}"/>
              </a:ext>
            </a:extLst>
          </p:cNvPr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371077-8F2A-4DDE-88D8-0B3ED2EF67EE}"/>
              </a:ext>
            </a:extLst>
          </p:cNvPr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8" name="组合 226">
              <a:extLst>
                <a:ext uri="{FF2B5EF4-FFF2-40B4-BE49-F238E27FC236}">
                  <a16:creationId xmlns:a16="http://schemas.microsoft.com/office/drawing/2014/main" id="{7065B98D-595D-4408-AB52-DECB49DE316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20" name="任意多边形 227">
                <a:extLst>
                  <a:ext uri="{FF2B5EF4-FFF2-40B4-BE49-F238E27FC236}">
                    <a16:creationId xmlns:a16="http://schemas.microsoft.com/office/drawing/2014/main" id="{F687B63F-38CA-4647-B627-3426B9A6B8CA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21" name="任意多边形 228">
                <a:extLst>
                  <a:ext uri="{FF2B5EF4-FFF2-40B4-BE49-F238E27FC236}">
                    <a16:creationId xmlns:a16="http://schemas.microsoft.com/office/drawing/2014/main" id="{A55F47B2-915B-4D8D-BBEC-645AE81FCC20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F8E95-A989-469D-820A-54B91482F08A}"/>
                </a:ext>
              </a:extLst>
            </p:cNvPr>
            <p:cNvSpPr txBox="1"/>
            <p:nvPr/>
          </p:nvSpPr>
          <p:spPr>
            <a:xfrm>
              <a:off x="2863943" y="5571750"/>
              <a:ext cx="354840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2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83719A5E-9F67-406F-93DA-002DE8517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vo-tay">
            <a:hlinkClick r:id="" action="ppaction://media"/>
            <a:extLst>
              <a:ext uri="{FF2B5EF4-FFF2-40B4-BE49-F238E27FC236}">
                <a16:creationId xmlns:a16="http://schemas.microsoft.com/office/drawing/2014/main" id="{0F806380-DA02-49E3-80EC-E8E1C9AC9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130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593222" cy="1479461"/>
            <a:chOff x="1745060" y="302080"/>
            <a:chExt cx="4235484" cy="147946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90132" y="334991"/>
              <a:ext cx="386715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id="{32A20CA5-A49A-4FBE-867F-74714889F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r="3737"/>
          <a:stretch/>
        </p:blipFill>
        <p:spPr bwMode="auto">
          <a:xfrm>
            <a:off x="5905500" y="387288"/>
            <a:ext cx="4677969" cy="3120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>
            <a:extLst>
              <a:ext uri="{FF2B5EF4-FFF2-40B4-BE49-F238E27FC236}">
                <a16:creationId xmlns:a16="http://schemas.microsoft.com/office/drawing/2014/main" id="{B1336C24-87C0-437B-89A7-232BA144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57150" y="3562350"/>
            <a:ext cx="4905558" cy="2759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4" name="Picture 2" descr="Vietnamese girl and boy in red costume Free Vector">
            <a:hlinkClick r:id="rId6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105681" y="4408174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0" name="Tieng-vo-tay">
            <a:hlinkClick r:id="" action="ppaction://media"/>
            <a:extLst>
              <a:ext uri="{FF2B5EF4-FFF2-40B4-BE49-F238E27FC236}">
                <a16:creationId xmlns:a16="http://schemas.microsoft.com/office/drawing/2014/main" id="{B3E31084-AAE2-4AB8-8F96-B2365D035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18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66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723" y="1709661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444" y="1256220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17217" y="1286700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439" y="1953521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2133600" y="4570217"/>
            <a:ext cx="2456961" cy="838200"/>
          </a:xfrm>
          <a:prstGeom prst="roundRect">
            <a:avLst/>
          </a:prstGeom>
          <a:solidFill>
            <a:srgbClr val="FF505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2666376" y="4731534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7162" y="4539688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711149" y="-4735124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235228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0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path" presetSubtype="0" accel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showWhenStopped="0">
                    <p:cTn id="44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2" y="487436"/>
            <a:ext cx="4507497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2042458" y="334991"/>
              <a:ext cx="383022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42427" y="5337370"/>
              <a:ext cx="3548402" cy="1352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Long</a:t>
              </a: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22EC279-8019-45D5-9B9B-83BFCF286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" r="1258"/>
          <a:stretch/>
        </p:blipFill>
        <p:spPr bwMode="auto">
          <a:xfrm>
            <a:off x="5358914" y="702358"/>
            <a:ext cx="4282030" cy="26300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59A9930-41B3-478D-8478-EA2DB0A56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5" b="8985"/>
          <a:stretch/>
        </p:blipFill>
        <p:spPr bwMode="auto">
          <a:xfrm>
            <a:off x="7206022" y="3582193"/>
            <a:ext cx="4282030" cy="2634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2C325202-EE73-46B6-8136-02261859C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14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475A4DE2-E116-45F9-A330-837771DC1473}"/>
              </a:ext>
            </a:extLst>
          </p:cNvPr>
          <p:cNvGrpSpPr/>
          <p:nvPr/>
        </p:nvGrpSpPr>
        <p:grpSpPr>
          <a:xfrm>
            <a:off x="578853" y="487436"/>
            <a:ext cx="4235484" cy="894316"/>
            <a:chOff x="1745060" y="302080"/>
            <a:chExt cx="4235484" cy="8943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BB07F46-AB7A-4854-B51B-7ACE059EC1C6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1487F6F-5F55-4C1D-8843-57E72BBE07BF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7" name="组合 58">
                <a:extLst>
                  <a:ext uri="{FF2B5EF4-FFF2-40B4-BE49-F238E27FC236}">
                    <a16:creationId xmlns:a16="http://schemas.microsoft.com/office/drawing/2014/main" id="{DB20352F-D54E-4296-B881-C4E050A19B39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28" name="五角星 2">
                  <a:extLst>
                    <a:ext uri="{FF2B5EF4-FFF2-40B4-BE49-F238E27FC236}">
                      <a16:creationId xmlns:a16="http://schemas.microsoft.com/office/drawing/2014/main" id="{78F46724-BF3C-4101-9B92-7E5176911103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29" name="五角星 2">
                  <a:extLst>
                    <a:ext uri="{FF2B5EF4-FFF2-40B4-BE49-F238E27FC236}">
                      <a16:creationId xmlns:a16="http://schemas.microsoft.com/office/drawing/2014/main" id="{CF275C2E-3FD2-414E-95EB-331E63916AAC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40272FC-BE4E-4BC4-8D4C-B0ACA836AFAB}"/>
                </a:ext>
              </a:extLst>
            </p:cNvPr>
            <p:cNvSpPr txBox="1"/>
            <p:nvPr/>
          </p:nvSpPr>
          <p:spPr>
            <a:xfrm>
              <a:off x="1909158" y="334991"/>
              <a:ext cx="39635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4" name="Picture 2" descr="Vietnamese girl and boy in red costume Free Vector">
            <a:hlinkClick r:id="rId4" action="ppaction://hlinksldjump"/>
            <a:extLst>
              <a:ext uri="{FF2B5EF4-FFF2-40B4-BE49-F238E27FC236}">
                <a16:creationId xmlns:a16="http://schemas.microsoft.com/office/drawing/2014/main" id="{61843862-C505-44AA-B80A-CF04835EE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DA957D46-94C8-4FD5-9D6A-02B2A2B58ECB}"/>
              </a:ext>
            </a:extLst>
          </p:cNvPr>
          <p:cNvGrpSpPr/>
          <p:nvPr/>
        </p:nvGrpSpPr>
        <p:grpSpPr>
          <a:xfrm>
            <a:off x="3404744" y="3916821"/>
            <a:ext cx="3533243" cy="1965163"/>
            <a:chOff x="2620814" y="4612470"/>
            <a:chExt cx="4087417" cy="2213810"/>
          </a:xfrm>
        </p:grpSpPr>
        <p:grpSp>
          <p:nvGrpSpPr>
            <p:cNvPr id="36" name="组合 226">
              <a:extLst>
                <a:ext uri="{FF2B5EF4-FFF2-40B4-BE49-F238E27FC236}">
                  <a16:creationId xmlns:a16="http://schemas.microsoft.com/office/drawing/2014/main" id="{00823C44-55CF-490B-BBC7-ADB0BF1D9DC9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38" name="任意多边形 227">
                <a:extLst>
                  <a:ext uri="{FF2B5EF4-FFF2-40B4-BE49-F238E27FC236}">
                    <a16:creationId xmlns:a16="http://schemas.microsoft.com/office/drawing/2014/main" id="{60CD85BF-FA7F-4A4F-8DAB-DC3D7DE40A8C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39" name="任意多边形 228">
                <a:extLst>
                  <a:ext uri="{FF2B5EF4-FFF2-40B4-BE49-F238E27FC236}">
                    <a16:creationId xmlns:a16="http://schemas.microsoft.com/office/drawing/2014/main" id="{4EFEBCB0-705E-4729-9314-F2C7E90B102A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094FA93-2040-4F7A-B614-C55E77E903A2}"/>
                </a:ext>
              </a:extLst>
            </p:cNvPr>
            <p:cNvSpPr txBox="1"/>
            <p:nvPr/>
          </p:nvSpPr>
          <p:spPr>
            <a:xfrm>
              <a:off x="2830163" y="5378014"/>
              <a:ext cx="3548402" cy="7974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Đà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2BF7F423-4C59-4983-A7B7-3CA152228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68483" y="331130"/>
            <a:ext cx="4770841" cy="3029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2ACFC5-D28F-4884-BF67-70C685E6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3" r="5153"/>
          <a:stretch/>
        </p:blipFill>
        <p:spPr bwMode="auto">
          <a:xfrm rot="21329371">
            <a:off x="7052319" y="3429000"/>
            <a:ext cx="4282030" cy="28644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ieng-vo-tay">
            <a:hlinkClick r:id="" action="ppaction://media"/>
            <a:extLst>
              <a:ext uri="{FF2B5EF4-FFF2-40B4-BE49-F238E27FC236}">
                <a16:creationId xmlns:a16="http://schemas.microsoft.com/office/drawing/2014/main" id="{C5296401-09E3-4F32-A7A4-3A74198AC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968351" y="1030658"/>
            <a:ext cx="609600" cy="609600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64819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EC9D058-5EDF-EBAF-0ECF-39783A2AB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3" t="7054" r="5326" b="80261"/>
          <a:stretch/>
        </p:blipFill>
        <p:spPr>
          <a:xfrm>
            <a:off x="9996197" y="0"/>
            <a:ext cx="2195803" cy="17651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8A94EC-6E7C-5902-4238-CF94EEAA8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670" y="1765191"/>
            <a:ext cx="8791194" cy="413344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35574" y="-481965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16256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5457" y="304800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4575912" y="1915009"/>
            <a:ext cx="5589351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4658000" y="2531542"/>
            <a:ext cx="6917022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4575912" y="3427017"/>
            <a:ext cx="69991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A0E9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4648200" y="4572000"/>
            <a:ext cx="1552923" cy="954107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0246" y="4761479"/>
              <a:ext cx="868829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6365089" y="4572000"/>
            <a:ext cx="1552923" cy="954107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4716" y="4672044"/>
              <a:ext cx="860812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8081978" y="4572000"/>
            <a:ext cx="1552923" cy="954107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767" y="4672044"/>
              <a:ext cx="684610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9798867" y="4572000"/>
            <a:ext cx="1552923" cy="954107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981" y="4772054"/>
              <a:ext cx="548227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4934640" y="5757863"/>
            <a:ext cx="61699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58" y="234871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85" y="2082030"/>
            <a:ext cx="4187637" cy="4523145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2288169" y="6273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686222" y="-4631946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5992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Chăn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nuôi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súc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lớn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907592" y="2876396"/>
            <a:ext cx="5105398" cy="1790698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thác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khoáng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sản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Trồng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cây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nghiệp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723586" y="4997449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 3 đáp án trên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đồi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ta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nhiều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5194582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417" y="3162145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4800" y="152464"/>
            <a:ext cx="4047896" cy="2332308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167354" y="5075962"/>
                <a:ext cx="5528770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 hỏi tiếp theo</a:t>
            </a:r>
          </a:p>
        </p:txBody>
      </p:sp>
      <p:sp>
        <p:nvSpPr>
          <p:cNvPr id="47" name="Oval 46"/>
          <p:cNvSpPr/>
          <p:nvPr/>
        </p:nvSpPr>
        <p:spPr>
          <a:xfrm>
            <a:off x="12349463" y="45177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4719751" y="-481349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1847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9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6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7" fill="hold">
                          <p:stCondLst>
                            <p:cond delay="0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0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546410" y="3075428"/>
              <a:ext cx="4197559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446776" y="3363759"/>
              <a:ext cx="4382523" cy="104416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-15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endPara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464" y="3269287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2464"/>
            <a:ext cx="4046704" cy="2332308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5252C8-E382-08AF-5043-DBB30679EDB7}"/>
              </a:ext>
            </a:extLst>
          </p:cNvPr>
          <p:cNvGrpSpPr/>
          <p:nvPr/>
        </p:nvGrpSpPr>
        <p:grpSpPr>
          <a:xfrm>
            <a:off x="1446776" y="5048367"/>
            <a:ext cx="9828375" cy="1506200"/>
            <a:chOff x="1982578" y="246435"/>
            <a:chExt cx="9961727" cy="255444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16DA2EB-DFF0-816E-14C8-BA48BAF6F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4196BE0-6EE1-4863-3369-5ECC5BA4541C}"/>
                </a:ext>
              </a:extLst>
            </p:cNvPr>
            <p:cNvSpPr/>
            <p:nvPr/>
          </p:nvSpPr>
          <p:spPr>
            <a:xfrm>
              <a:off x="2180801" y="484919"/>
              <a:ext cx="947272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khoáng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7" name="Oval 36"/>
          <p:cNvSpPr/>
          <p:nvPr/>
        </p:nvSpPr>
        <p:spPr>
          <a:xfrm>
            <a:off x="12310150" y="96263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15769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9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4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6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40244">
                    <p:cTn id="6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844"/>
            <a:ext cx="12192000" cy="684431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6770639" y="3009107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Thạch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838201" y="4933892"/>
            <a:ext cx="5105398" cy="1790698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421026" y="4981628"/>
              <a:ext cx="4408273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Bạch</a:t>
              </a: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Hổ</a:t>
              </a:r>
              <a:endPara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838201" y="3009107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Rồng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982578" y="246435"/>
            <a:ext cx="9961727" cy="2554445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217904" y="419053"/>
              <a:ext cx="9456250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Mỏ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3269287"/>
            <a:ext cx="1322947" cy="1219306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615" y="5219641"/>
            <a:ext cx="1322947" cy="121930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BB4B063-CCE1-4ED7-A5D5-CF21C5D18FD6}"/>
              </a:ext>
            </a:extLst>
          </p:cNvPr>
          <p:cNvGrpSpPr/>
          <p:nvPr/>
        </p:nvGrpSpPr>
        <p:grpSpPr>
          <a:xfrm>
            <a:off x="6770639" y="4933892"/>
            <a:ext cx="5105398" cy="1790698"/>
            <a:chOff x="6770639" y="4933892"/>
            <a:chExt cx="5105398" cy="179069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8C8C043-95EA-4C88-BCE4-63900E1F20A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6770639" y="4933892"/>
              <a:chExt cx="5105398" cy="179069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7F5B4359-49BD-4F81-87DA-3502A642CC14}"/>
                  </a:ext>
                </a:extLst>
              </p:cNvPr>
              <p:cNvGrpSpPr/>
              <p:nvPr/>
            </p:nvGrpSpPr>
            <p:grpSpPr>
              <a:xfrm>
                <a:off x="6770639" y="4933892"/>
                <a:ext cx="5105398" cy="1790698"/>
                <a:chOff x="838202" y="2438400"/>
                <a:chExt cx="5105398" cy="2057398"/>
              </a:xfrm>
            </p:grpSpPr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D1DC5350-0109-4799-B29F-14BD235F834D}"/>
                    </a:ext>
                  </a:extLst>
                </p:cNvPr>
                <p:cNvSpPr/>
                <p:nvPr/>
              </p:nvSpPr>
              <p:spPr>
                <a:xfrm>
                  <a:off x="838202" y="2438400"/>
                  <a:ext cx="5105398" cy="205739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32A6D39-BB84-4E99-82BE-0B6CBB01577A}"/>
                    </a:ext>
                  </a:extLst>
                </p:cNvPr>
                <p:cNvSpPr/>
                <p:nvPr/>
              </p:nvSpPr>
              <p:spPr>
                <a:xfrm>
                  <a:off x="952501" y="2514599"/>
                  <a:ext cx="4876800" cy="1905000"/>
                </a:xfrm>
                <a:prstGeom prst="roundRect">
                  <a:avLst/>
                </a:prstGeom>
                <a:solidFill>
                  <a:srgbClr val="FF462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p:grp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797BC3E3-56FA-4AAA-953C-4E2F5AEBD8E8}"/>
                  </a:ext>
                </a:extLst>
              </p:cNvPr>
              <p:cNvSpPr/>
              <p:nvPr/>
            </p:nvSpPr>
            <p:spPr>
              <a:xfrm>
                <a:off x="7228842" y="4981628"/>
                <a:ext cx="4515128" cy="1653739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94ECA8CF-C954-4F08-A7BD-9E0A7BB6C9B9}"/>
                </a:ext>
              </a:extLst>
            </p:cNvPr>
            <p:cNvSpPr/>
            <p:nvPr/>
          </p:nvSpPr>
          <p:spPr>
            <a:xfrm>
              <a:off x="7432109" y="5023114"/>
              <a:ext cx="4242045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Tê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giác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trắng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765" y="3249850"/>
            <a:ext cx="1322947" cy="1219306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3464" y="5219641"/>
            <a:ext cx="1322947" cy="1219306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4113608" y="153715"/>
            <a:ext cx="4046704" cy="2329805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Yeahhh,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 rồi!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65000"/>
                      <a:lumOff val="3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Mình thích màu này!</a:t>
              </a: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6727673" y="-302318"/>
            <a:ext cx="3070074" cy="2846957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Huhu,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chưa chính xác rồi!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>
                        <a:lumMod val="65000"/>
                        <a:lumOff val="35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3242" y="314152"/>
            <a:ext cx="1548518" cy="2383743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 cô nhấp chuột</a:t>
            </a:r>
            <a:b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4000498" y="7010400"/>
            <a:ext cx="4076701" cy="19812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>
                      <a:lumMod val="50000"/>
                      <a:lumOff val="5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8229597" y="7010400"/>
            <a:ext cx="3886200" cy="198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hoặc phím -&gt; để đến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 hỏi tiếp theo</a:t>
            </a:r>
          </a:p>
        </p:txBody>
      </p:sp>
      <p:sp>
        <p:nvSpPr>
          <p:cNvPr id="53" name="Oval 52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12283519" y="0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4976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B1E5D34-74C3-23E7-DC7B-AABB29797BE8}"/>
              </a:ext>
            </a:extLst>
          </p:cNvPr>
          <p:cNvGrpSpPr/>
          <p:nvPr/>
        </p:nvGrpSpPr>
        <p:grpSpPr>
          <a:xfrm>
            <a:off x="1765692" y="910800"/>
            <a:ext cx="9372988" cy="4251137"/>
            <a:chOff x="1834517" y="822309"/>
            <a:chExt cx="9372988" cy="42511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6BE2FF-9DCB-FE2A-FBAD-CCC679270617}"/>
                </a:ext>
              </a:extLst>
            </p:cNvPr>
            <p:cNvGrpSpPr/>
            <p:nvPr/>
          </p:nvGrpSpPr>
          <p:grpSpPr>
            <a:xfrm>
              <a:off x="1834517" y="1276858"/>
              <a:ext cx="8892477" cy="3796588"/>
              <a:chOff x="1599346" y="1376516"/>
              <a:chExt cx="9494752" cy="4296697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EDF916D6-9BF8-7EA8-B184-6BE52B08D1C2}"/>
                  </a:ext>
                </a:extLst>
              </p:cNvPr>
              <p:cNvSpPr/>
              <p:nvPr/>
            </p:nvSpPr>
            <p:spPr>
              <a:xfrm>
                <a:off x="1599346" y="1376516"/>
                <a:ext cx="9494752" cy="4296697"/>
              </a:xfrm>
              <a:prstGeom prst="roundRect">
                <a:avLst/>
              </a:prstGeom>
              <a:solidFill>
                <a:schemeClr val="bg1">
                  <a:alpha val="7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7AC74096-C709-A5B0-0E6E-4ED01EC591AE}"/>
                  </a:ext>
                </a:extLst>
              </p:cNvPr>
              <p:cNvSpPr/>
              <p:nvPr/>
            </p:nvSpPr>
            <p:spPr>
              <a:xfrm>
                <a:off x="1864013" y="1676701"/>
                <a:ext cx="9004745" cy="3716293"/>
              </a:xfrm>
              <a:prstGeom prst="roundRect">
                <a:avLst/>
              </a:prstGeom>
              <a:noFill/>
              <a:ln w="57150">
                <a:solidFill>
                  <a:srgbClr val="80BE2D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EC9D058-5EDF-EBAF-0ECF-39783A2AB1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03" t="7054" r="5326" b="80261"/>
            <a:stretch/>
          </p:blipFill>
          <p:spPr>
            <a:xfrm>
              <a:off x="9011702" y="822309"/>
              <a:ext cx="2195803" cy="176519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2AA4481-6BBA-0648-D9A8-3E42F86B4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92" y="1867551"/>
            <a:ext cx="9004572" cy="2377646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B9A3667B-FA75-40D4-8F6C-66E06B248E2A}"/>
              </a:ext>
            </a:extLst>
          </p:cNvPr>
          <p:cNvSpPr txBox="1"/>
          <p:nvPr/>
        </p:nvSpPr>
        <p:spPr>
          <a:xfrm>
            <a:off x="1881352" y="5743615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8" name="Picture 7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1CB4446A-0E9E-4C5E-A070-893F84FDD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26" b="96127" l="4924" r="97828">
                        <a14:foregroundMark x1="19117" y1="18417" x2="29254" y2="19191"/>
                        <a14:foregroundMark x1="29254" y1="19191" x2="36350" y2="43718"/>
                        <a14:foregroundMark x1="36350" y1="43718" x2="28747" y2="23236"/>
                        <a14:foregroundMark x1="28747" y1="23236" x2="30630" y2="9036"/>
                        <a14:foregroundMark x1="30630" y1="9036" x2="30630" y2="9036"/>
                        <a14:foregroundMark x1="4345" y1="21773" x2="13106" y2="32444"/>
                        <a14:foregroundMark x1="13106" y1="32444" x2="4924" y2="30809"/>
                        <a14:foregroundMark x1="4924" y1="30809" x2="11224" y2="22547"/>
                        <a14:foregroundMark x1="11224" y1="22547" x2="11296" y2="22547"/>
                        <a14:foregroundMark x1="16220" y1="15404" x2="30992" y2="5680"/>
                        <a14:foregroundMark x1="30992" y1="5680" x2="38016" y2="10585"/>
                        <a14:foregroundMark x1="38016" y1="10585" x2="45257" y2="19707"/>
                        <a14:foregroundMark x1="45257" y1="19707" x2="34178" y2="21084"/>
                        <a14:foregroundMark x1="34178" y1="21084" x2="21361" y2="16265"/>
                        <a14:foregroundMark x1="21361" y1="16265" x2="15351" y2="19277"/>
                        <a14:foregroundMark x1="15351" y1="19277" x2="32657" y2="3614"/>
                        <a14:foregroundMark x1="70022" y1="23666" x2="74222" y2="66867"/>
                        <a14:foregroundMark x1="74222" y1="66867" x2="67343" y2="63081"/>
                        <a14:foregroundMark x1="67343" y1="63081" x2="73642" y2="19019"/>
                        <a14:foregroundMark x1="87400" y1="8864" x2="90369" y2="18503"/>
                        <a14:foregroundMark x1="90369" y1="18503" x2="92035" y2="7401"/>
                        <a14:foregroundMark x1="92035" y1="7401" x2="92976" y2="6368"/>
                        <a14:foregroundMark x1="92904" y1="6368" x2="97828" y2="13081"/>
                        <a14:foregroundMark x1="97828" y1="13081" x2="96235" y2="9036"/>
                        <a14:foregroundMark x1="92180" y1="3012" x2="94642" y2="4733"/>
                        <a14:foregroundMark x1="58798" y1="26850" x2="63070" y2="31670"/>
                        <a14:foregroundMark x1="63070" y1="31670" x2="63650" y2="27453"/>
                        <a14:foregroundMark x1="23316" y1="67814" x2="28530" y2="84682"/>
                        <a14:foregroundMark x1="28530" y1="84682" x2="24692" y2="94664"/>
                        <a14:foregroundMark x1="24692" y1="94664" x2="26068" y2="81239"/>
                        <a14:foregroundMark x1="26068" y1="81239" x2="24765" y2="75559"/>
                        <a14:foregroundMark x1="33164" y1="70310" x2="41274" y2="85026"/>
                        <a14:foregroundMark x1="41274" y1="85026" x2="39826" y2="95267"/>
                        <a14:foregroundMark x1="39826" y1="95267" x2="40116" y2="80637"/>
                        <a14:foregroundMark x1="40116" y1="80637" x2="33454" y2="69880"/>
                        <a14:foregroundMark x1="33599" y1="77969" x2="39102" y2="90792"/>
                        <a14:foregroundMark x1="39102" y1="90792" x2="38668" y2="78916"/>
                        <a14:foregroundMark x1="32802" y1="79174" x2="36640" y2="87177"/>
                        <a14:foregroundMark x1="36640" y1="87177" x2="35409" y2="78399"/>
                        <a14:foregroundMark x1="25416" y1="74785" x2="28892" y2="86489"/>
                        <a14:foregroundMark x1="28892" y1="86489" x2="25199" y2="95697"/>
                        <a14:foregroundMark x1="25199" y1="95697" x2="23461" y2="87005"/>
                        <a14:foregroundMark x1="23461" y1="87005" x2="26865" y2="75731"/>
                        <a14:foregroundMark x1="27009" y1="72031" x2="28675" y2="84251"/>
                        <a14:foregroundMark x1="28675" y1="84251" x2="28530" y2="71945"/>
                        <a14:foregroundMark x1="22882" y1="73666" x2="24837" y2="86575"/>
                        <a14:foregroundMark x1="24837" y1="86575" x2="24765" y2="79346"/>
                        <a14:foregroundMark x1="24765" y1="79346" x2="24909" y2="78916"/>
                        <a14:foregroundMark x1="22882" y1="82530" x2="24113" y2="80981"/>
                        <a14:foregroundMark x1="23534" y1="81583" x2="24258" y2="89243"/>
                        <a14:foregroundMark x1="24258" y1="89243" x2="23678" y2="84165"/>
                        <a14:foregroundMark x1="63650" y1="72203" x2="65749" y2="91222"/>
                        <a14:foregroundMark x1="65749" y1="91222" x2="61115" y2="96127"/>
                        <a14:foregroundMark x1="61115" y1="96127" x2="65460" y2="83563"/>
                        <a14:foregroundMark x1="65460" y1="83563" x2="65460" y2="77625"/>
                        <a14:foregroundMark x1="62056" y1="77625" x2="62998" y2="90189"/>
                        <a14:foregroundMark x1="62998" y1="90189" x2="65098" y2="79174"/>
                        <a14:foregroundMark x1="60825" y1="81756" x2="61115" y2="95697"/>
                        <a14:foregroundMark x1="76973" y1="72892" x2="84359" y2="85026"/>
                        <a14:foregroundMark x1="84359" y1="85026" x2="78783" y2="81067"/>
                        <a14:foregroundMark x1="78783" y1="81067" x2="79508" y2="74010"/>
                        <a14:foregroundMark x1="77118" y1="77022" x2="83997" y2="91222"/>
                        <a14:foregroundMark x1="83997" y1="91222" x2="78856" y2="86317"/>
                        <a14:foregroundMark x1="78856" y1="86317" x2="79508" y2="79862"/>
                        <a14:foregroundMark x1="75525" y1="82186" x2="79001" y2="88726"/>
                        <a14:foregroundMark x1="79001" y1="88726" x2="78928" y2="81756"/>
                        <a14:foregroundMark x1="78928" y1="81756" x2="77625" y2="80034"/>
                        <a14:foregroundMark x1="81680" y1="91566" x2="88993" y2="90620"/>
                        <a14:foregroundMark x1="88993" y1="90620" x2="80449" y2="94320"/>
                        <a14:foregroundMark x1="80449" y1="94320" x2="89283" y2="89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747" y="3234090"/>
            <a:ext cx="3568966" cy="380538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719751" y="-4679199"/>
            <a:ext cx="1864428" cy="20193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90892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2">
            <a:extLst>
              <a:ext uri="{FF2B5EF4-FFF2-40B4-BE49-F238E27FC236}">
                <a16:creationId xmlns:a16="http://schemas.microsoft.com/office/drawing/2014/main" id="{92F74B83-F4F6-817F-341E-488C4BFFB276}"/>
              </a:ext>
            </a:extLst>
          </p:cNvPr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FFCC8A82-E094-CE3E-2405-9F8709A1C9F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3CCAC9A6-F869-EF1B-DCB3-0D6710BECF8E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A9AE588F-0C90-DB64-AE52-5FE0FDF39824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BD06EF8-F71C-3281-9637-06B847806F24}"/>
              </a:ext>
            </a:extLst>
          </p:cNvPr>
          <p:cNvSpPr txBox="1"/>
          <p:nvPr/>
        </p:nvSpPr>
        <p:spPr>
          <a:xfrm>
            <a:off x="2305298" y="1549956"/>
            <a:ext cx="731429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id="{48982BC8-2A04-A052-511A-AFB34BBB58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0068" y="4328014"/>
            <a:ext cx="6419879" cy="243605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-2227176" y="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668924" y="-4876800"/>
            <a:ext cx="1998575" cy="229972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19937"/>
      </p:ext>
    </p:extLst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748</Words>
  <Application>Microsoft Office PowerPoint</Application>
  <PresentationFormat>Widescreen</PresentationFormat>
  <Paragraphs>99</Paragraphs>
  <Slides>32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Cambria</vt:lpstr>
      <vt:lpstr>Chango</vt:lpstr>
      <vt:lpstr>等线</vt:lpstr>
      <vt:lpstr>等线 Light</vt:lpstr>
      <vt:lpstr>iCiel Cadena</vt:lpstr>
      <vt:lpstr>inpin heiti</vt:lpstr>
      <vt:lpstr>Roboto</vt:lpstr>
      <vt:lpstr>SVN-Hole Hearted</vt:lpstr>
      <vt:lpstr>Times New Roman</vt:lpstr>
      <vt:lpstr>字魂105号-简雅黑</vt:lpstr>
      <vt:lpstr>1_Office Theme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10</cp:lastModifiedBy>
  <cp:revision>28</cp:revision>
  <dcterms:created xsi:type="dcterms:W3CDTF">2024-06-25T08:18:34Z</dcterms:created>
  <dcterms:modified xsi:type="dcterms:W3CDTF">2025-09-12T05:27:30Z</dcterms:modified>
</cp:coreProperties>
</file>