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622" r:id="rId28"/>
    <p:sldId id="623" r:id="rId29"/>
    <p:sldId id="62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50" autoAdjust="0"/>
    <p:restoredTop sz="93271" autoAdjust="0"/>
  </p:normalViewPr>
  <p:slideViewPr>
    <p:cSldViewPr snapToGrid="0">
      <p:cViewPr varScale="1">
        <p:scale>
          <a:sx n="82" d="100"/>
          <a:sy n="82" d="100"/>
        </p:scale>
        <p:origin x="4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9/11/2024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E9E5F4-660C-4759-955E-9FD619943C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71D6118-C3A2-4D84-95F0-51324B90F9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descr="A white circle with leaves and blue text&#10;&#10;Description automatically generated">
            <a:extLst>
              <a:ext uri="{FF2B5EF4-FFF2-40B4-BE49-F238E27FC236}">
                <a16:creationId xmlns:a16="http://schemas.microsoft.com/office/drawing/2014/main" id="{37E75E3D-D35C-0BB0-3B58-97006FD626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1361</TotalTime>
  <Words>746</Words>
  <Application>Microsoft Office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Calibri</vt:lpstr>
      <vt:lpstr>Calibri (Body)</vt:lpstr>
      <vt:lpstr>Calibri bold</vt:lpstr>
      <vt:lpstr>Calibri Light</vt:lpstr>
      <vt:lpstr>Cambria</vt:lpstr>
      <vt:lpstr>iCiel Pony</vt:lpstr>
      <vt:lpstr>LNTH-LuoLuoNotangYuanTi 1</vt:lpstr>
      <vt:lpstr>Segoe UI</vt:lpstr>
      <vt:lpstr>字魂59号-创粗黑</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63</cp:revision>
  <dcterms:created xsi:type="dcterms:W3CDTF">2022-05-25T09:53:07Z</dcterms:created>
  <dcterms:modified xsi:type="dcterms:W3CDTF">2024-09-11T06:00:38Z</dcterms:modified>
  <cp:category>9Slide.vn</cp:category>
</cp:coreProperties>
</file>