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1.wdp"/><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8.png"/><Relationship Id="rId15" Type="http://schemas.microsoft.com/office/2007/relationships/hdphoto" Target="../media/hdphoto1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9.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10.wdp"/><Relationship Id="rId4" Type="http://schemas.openxmlformats.org/officeDocument/2006/relationships/image" Target="../media/image71.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nl-NL" sz="3600" b="1" dirty="0" smtClean="0">
                <a:latin typeface="Times New Roman" panose="02020603050405020304" pitchFamily="18" charset="0"/>
                <a:cs typeface="Times New Roman" panose="02020603050405020304" pitchFamily="18" charset="0"/>
              </a:rPr>
              <a:t>3 </a:t>
            </a:r>
            <a:r>
              <a:rPr lang="nl-NL" sz="3600" b="1" dirty="0">
                <a:latin typeface="Times New Roman" panose="02020603050405020304" pitchFamily="18" charset="0"/>
                <a:cs typeface="Times New Roman" panose="02020603050405020304" pitchFamily="18" charset="0"/>
              </a:rPr>
              <a:t>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9093048" y="323530"/>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1031</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Arial</vt:lpstr>
      <vt:lpstr>Arial-Rounded</vt:lpstr>
      <vt:lpstr>Calibri</vt:lpstr>
      <vt:lpstr>Calibri Light</vt:lpstr>
      <vt:lpstr>Coiny</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2022-05-25T14:48:49Z</dcterms:created>
  <dcterms:modified xsi:type="dcterms:W3CDTF">2023-09-06T01:51:41Z</dcterms:modified>
</cp:coreProperties>
</file>