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91" r:id="rId4"/>
  </p:sldMasterIdLst>
  <p:notesMasterIdLst>
    <p:notesMasterId r:id="rId34"/>
  </p:notesMasterIdLst>
  <p:sldIdLst>
    <p:sldId id="258" r:id="rId5"/>
    <p:sldId id="583" r:id="rId6"/>
    <p:sldId id="869" r:id="rId7"/>
    <p:sldId id="308" r:id="rId8"/>
    <p:sldId id="443" r:id="rId9"/>
    <p:sldId id="257" r:id="rId10"/>
    <p:sldId id="2643" r:id="rId11"/>
    <p:sldId id="259" r:id="rId12"/>
    <p:sldId id="260" r:id="rId13"/>
    <p:sldId id="2647" r:id="rId14"/>
    <p:sldId id="2644" r:id="rId15"/>
    <p:sldId id="2645" r:id="rId16"/>
    <p:sldId id="2646" r:id="rId17"/>
    <p:sldId id="2648" r:id="rId18"/>
    <p:sldId id="262" r:id="rId19"/>
    <p:sldId id="2649" r:id="rId20"/>
    <p:sldId id="870" r:id="rId21"/>
    <p:sldId id="309" r:id="rId22"/>
    <p:sldId id="311" r:id="rId23"/>
    <p:sldId id="312" r:id="rId24"/>
    <p:sldId id="313" r:id="rId25"/>
    <p:sldId id="263" r:id="rId26"/>
    <p:sldId id="319" r:id="rId27"/>
    <p:sldId id="2650" r:id="rId28"/>
    <p:sldId id="2640" r:id="rId29"/>
    <p:sldId id="2642" r:id="rId30"/>
    <p:sldId id="574" r:id="rId31"/>
    <p:sldId id="576" r:id="rId32"/>
    <p:sldId id="5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3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75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6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74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8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73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60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171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0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09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01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406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79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11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017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852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6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4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648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56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80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52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250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171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14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295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15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9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45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26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99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67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366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631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726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58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42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169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56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6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72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86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127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7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272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676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1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0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4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33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21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081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59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319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630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68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95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45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4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5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29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297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613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69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64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84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2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2025/10/1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C0C82-0F92-4155-B83A-3364CB374A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2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396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49.gi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8.gif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34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audio" Target="../media/audio3.wav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0" y="2813"/>
              <a:ext cx="14285" cy="30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2 :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3 : 1 =?</a:t>
            </a:r>
          </a:p>
        </p:txBody>
      </p:sp>
    </p:spTree>
    <p:extLst>
      <p:ext uri="{BB962C8B-B14F-4D97-AF65-F5344CB8AC3E}">
        <p14:creationId xmlns:p14="http://schemas.microsoft.com/office/powerpoint/2010/main" val="3974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4 : 1 =?</a:t>
            </a:r>
          </a:p>
        </p:txBody>
      </p:sp>
    </p:spTree>
    <p:extLst>
      <p:ext uri="{BB962C8B-B14F-4D97-AF65-F5344CB8AC3E}">
        <p14:creationId xmlns:p14="http://schemas.microsoft.com/office/powerpoint/2010/main" val="66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89020" y="3923184"/>
            <a:ext cx="3000364" cy="1619352"/>
            <a:chOff x="9664757" y="3925244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693321" y="4303521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757" y="392524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36772" y="4055657"/>
            <a:ext cx="2971800" cy="1486879"/>
            <a:chOff x="2336772" y="4055653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2336772" y="4301457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55" y="405565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: 1 =?</a:t>
            </a:r>
          </a:p>
        </p:txBody>
      </p:sp>
    </p:spTree>
    <p:extLst>
      <p:ext uri="{BB962C8B-B14F-4D97-AF65-F5344CB8AC3E}">
        <p14:creationId xmlns:p14="http://schemas.microsoft.com/office/powerpoint/2010/main" val="40947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184995" y="1505936"/>
              <a:ext cx="3159903" cy="847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6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96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11E1F4-CB09-448A-93E0-23C54E95678A}"/>
              </a:ext>
            </a:extLst>
          </p:cNvPr>
          <p:cNvGrpSpPr/>
          <p:nvPr/>
        </p:nvGrpSpPr>
        <p:grpSpPr>
          <a:xfrm>
            <a:off x="375315" y="1406665"/>
            <a:ext cx="4498437" cy="2234438"/>
            <a:chOff x="375315" y="1406665"/>
            <a:chExt cx="4498437" cy="2234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6BE34-9E18-445C-A976-561F2A89BD73}"/>
                </a:ext>
              </a:extLst>
            </p:cNvPr>
            <p:cNvSpPr txBox="1"/>
            <p:nvPr/>
          </p:nvSpPr>
          <p:spPr>
            <a:xfrm>
              <a:off x="727075" y="1579000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43B8C22-F8B6-4A27-8A96-4C0D449FCA32}"/>
              </a:ext>
            </a:extLst>
          </p:cNvPr>
          <p:cNvSpPr txBox="1"/>
          <p:nvPr/>
        </p:nvSpPr>
        <p:spPr>
          <a:xfrm>
            <a:off x="5781981" y="1753375"/>
            <a:ext cx="6185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3                1 x 4</a:t>
            </a:r>
          </a:p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6                1 x 5</a:t>
            </a:r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non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nớt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vẫn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dám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thêm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can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kiếm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B.4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3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-Hoc-Phep-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.4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4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6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5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/>
                </a:rPr>
                <a:t>1 x 5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EAC4C0-1A73-49A1-BA2B-3DAD42034BEE}"/>
              </a:ext>
            </a:extLst>
          </p:cNvPr>
          <p:cNvSpPr/>
          <p:nvPr/>
        </p:nvSpPr>
        <p:spPr>
          <a:xfrm>
            <a:off x="3712464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C193316-0B73-4037-A9AF-688B306C4435}"/>
              </a:ext>
            </a:extLst>
          </p:cNvPr>
          <p:cNvSpPr/>
          <p:nvPr/>
        </p:nvSpPr>
        <p:spPr>
          <a:xfrm>
            <a:off x="5166360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82D4BCB-68B0-4A78-9B53-D42C2B242015}"/>
              </a:ext>
            </a:extLst>
          </p:cNvPr>
          <p:cNvSpPr/>
          <p:nvPr/>
        </p:nvSpPr>
        <p:spPr>
          <a:xfrm>
            <a:off x="6841520" y="2148840"/>
            <a:ext cx="848583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9EF9691-6100-405A-B83E-856D6AFE5E2E}"/>
              </a:ext>
            </a:extLst>
          </p:cNvPr>
          <p:cNvSpPr/>
          <p:nvPr/>
        </p:nvSpPr>
        <p:spPr>
          <a:xfrm>
            <a:off x="8130825" y="2679192"/>
            <a:ext cx="56512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EBDDB8D9-7EB8-4BB6-9B7B-079D90B4E384}"/>
              </a:ext>
            </a:extLst>
          </p:cNvPr>
          <p:cNvSpPr/>
          <p:nvPr/>
        </p:nvSpPr>
        <p:spPr>
          <a:xfrm>
            <a:off x="6177624" y="3872012"/>
            <a:ext cx="69313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1B22448A-8714-43E3-9259-9BD515BD608C}"/>
              </a:ext>
            </a:extLst>
          </p:cNvPr>
          <p:cNvSpPr/>
          <p:nvPr/>
        </p:nvSpPr>
        <p:spPr>
          <a:xfrm>
            <a:off x="3099816" y="4226968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3CF598C-1031-4FD8-85D6-514EC649B3F0}"/>
              </a:ext>
            </a:extLst>
          </p:cNvPr>
          <p:cNvSpPr/>
          <p:nvPr/>
        </p:nvSpPr>
        <p:spPr>
          <a:xfrm>
            <a:off x="2587752" y="474326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7A7B3FE-2084-4F0D-A553-605D6C2F66E5}"/>
              </a:ext>
            </a:extLst>
          </p:cNvPr>
          <p:cNvSpPr/>
          <p:nvPr/>
        </p:nvSpPr>
        <p:spPr>
          <a:xfrm>
            <a:off x="3712464" y="5200460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32D94E4B-B7FF-4C0E-812D-135C26653906}"/>
              </a:ext>
            </a:extLst>
          </p:cNvPr>
          <p:cNvSpPr/>
          <p:nvPr/>
        </p:nvSpPr>
        <p:spPr>
          <a:xfrm>
            <a:off x="5409528" y="5086366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1D10079-EF3F-490B-AE4B-6C2DFEE45853}"/>
              </a:ext>
            </a:extLst>
          </p:cNvPr>
          <p:cNvSpPr/>
          <p:nvPr/>
        </p:nvSpPr>
        <p:spPr>
          <a:xfrm>
            <a:off x="7159416" y="4928442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858D834-4459-475D-BDD4-B32EDF4BE1ED}"/>
              </a:ext>
            </a:extLst>
          </p:cNvPr>
          <p:cNvGrpSpPr/>
          <p:nvPr/>
        </p:nvGrpSpPr>
        <p:grpSpPr>
          <a:xfrm>
            <a:off x="4086831" y="4509944"/>
            <a:ext cx="2487374" cy="2111639"/>
            <a:chOff x="6445336" y="2080796"/>
            <a:chExt cx="1587862" cy="1412760"/>
          </a:xfrm>
        </p:grpSpPr>
        <p:pic>
          <p:nvPicPr>
            <p:cNvPr id="254" name="图片 2" descr="2">
              <a:extLst>
                <a:ext uri="{FF2B5EF4-FFF2-40B4-BE49-F238E27FC236}">
                  <a16:creationId xmlns:a16="http://schemas.microsoft.com/office/drawing/2014/main" id="{EFD30281-A6B8-4B6C-BE0D-AA1CD0FC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255" name="Rounded Rectangle 35">
              <a:extLst>
                <a:ext uri="{FF2B5EF4-FFF2-40B4-BE49-F238E27FC236}">
                  <a16:creationId xmlns:a16="http://schemas.microsoft.com/office/drawing/2014/main" id="{2568A832-1F18-45E6-B8B4-2AF7E953B8A9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165" y="288290"/>
            <a:ext cx="8985250" cy="4171950"/>
            <a:chOff x="2879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9" y="2569"/>
              <a:ext cx="14150" cy="38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64077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332577" y="3765550"/>
            <a:ext cx="216408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+ 2 + 2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18434" y="483425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6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4265" y="480504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" y="216547"/>
            <a:ext cx="1476375" cy="828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44" y="5796649"/>
            <a:ext cx="1013529" cy="944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5125" y="2687955"/>
            <a:ext cx="5549265" cy="3782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41350" y="2811145"/>
            <a:ext cx="1710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charset="0"/>
                <a:ea typeface="+mn-ea"/>
                <a:cs typeface="Pattaya" panose="00000500000000000000" charset="0"/>
              </a:rPr>
              <a:t>Luật chơi: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8725" y="3649968"/>
            <a:ext cx="5353050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40522" y="-920115"/>
            <a:ext cx="7021830" cy="3608070"/>
            <a:chOff x="4288" y="-1240"/>
            <a:chExt cx="11058" cy="5682"/>
          </a:xfrm>
        </p:grpSpPr>
        <p:pic>
          <p:nvPicPr>
            <p:cNvPr id="12" name="Picture 11" descr="Pictur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" y="-1240"/>
              <a:ext cx="11059" cy="5683"/>
            </a:xfrm>
            <a:prstGeom prst="rect">
              <a:avLst/>
            </a:prstGeom>
          </p:spPr>
        </p:pic>
        <p:pic>
          <p:nvPicPr>
            <p:cNvPr id="15" name="Picture 14" descr="Picture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8" y="955"/>
              <a:ext cx="9341" cy="2371"/>
            </a:xfrm>
            <a:prstGeom prst="rect">
              <a:avLst/>
            </a:prstGeom>
          </p:spPr>
        </p:pic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id="{1C7D01AC-C3ED-4B94-9F15-FC37E5ECE70D}"/>
              </a:ext>
            </a:extLst>
          </p:cNvPr>
          <p:cNvSpPr txBox="1"/>
          <p:nvPr/>
        </p:nvSpPr>
        <p:spPr>
          <a:xfrm>
            <a:off x="1032827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3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8C328012-6088-4709-9D57-DCB17DB3EC48}"/>
              </a:ext>
            </a:extLst>
          </p:cNvPr>
          <p:cNvSpPr txBox="1"/>
          <p:nvPr/>
        </p:nvSpPr>
        <p:spPr>
          <a:xfrm>
            <a:off x="10361124" y="4828540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>
              <a:gd name="connisteX0" fmla="*/ 258445 w 8020050"/>
              <a:gd name="connsiteY0" fmla="*/ 258445 h 2026285"/>
              <a:gd name="connisteX1" fmla="*/ 247650 w 8020050"/>
              <a:gd name="connsiteY1" fmla="*/ 193675 h 2026285"/>
              <a:gd name="connisteX2" fmla="*/ 312420 w 8020050"/>
              <a:gd name="connsiteY2" fmla="*/ 161925 h 2026285"/>
              <a:gd name="connisteX3" fmla="*/ 377190 w 8020050"/>
              <a:gd name="connsiteY3" fmla="*/ 129540 h 2026285"/>
              <a:gd name="connisteX4" fmla="*/ 441960 w 8020050"/>
              <a:gd name="connsiteY4" fmla="*/ 97155 h 2026285"/>
              <a:gd name="connisteX5" fmla="*/ 506730 w 8020050"/>
              <a:gd name="connsiteY5" fmla="*/ 86360 h 2026285"/>
              <a:gd name="connisteX6" fmla="*/ 570865 w 8020050"/>
              <a:gd name="connsiteY6" fmla="*/ 64770 h 2026285"/>
              <a:gd name="connisteX7" fmla="*/ 646430 w 8020050"/>
              <a:gd name="connsiteY7" fmla="*/ 43180 h 2026285"/>
              <a:gd name="connisteX8" fmla="*/ 711200 w 8020050"/>
              <a:gd name="connsiteY8" fmla="*/ 32385 h 2026285"/>
              <a:gd name="connisteX9" fmla="*/ 775970 w 8020050"/>
              <a:gd name="connsiteY9" fmla="*/ 21590 h 2026285"/>
              <a:gd name="connisteX10" fmla="*/ 851535 w 8020050"/>
              <a:gd name="connsiteY10" fmla="*/ 21590 h 2026285"/>
              <a:gd name="connisteX11" fmla="*/ 916305 w 8020050"/>
              <a:gd name="connsiteY11" fmla="*/ 0 h 2026285"/>
              <a:gd name="connisteX12" fmla="*/ 991235 w 8020050"/>
              <a:gd name="connsiteY12" fmla="*/ 0 h 2026285"/>
              <a:gd name="connisteX13" fmla="*/ 1056005 w 8020050"/>
              <a:gd name="connsiteY13" fmla="*/ 0 h 2026285"/>
              <a:gd name="connisteX14" fmla="*/ 1120775 w 8020050"/>
              <a:gd name="connsiteY14" fmla="*/ 0 h 2026285"/>
              <a:gd name="connisteX15" fmla="*/ 1196340 w 8020050"/>
              <a:gd name="connsiteY15" fmla="*/ 32385 h 2026285"/>
              <a:gd name="connisteX16" fmla="*/ 1261110 w 8020050"/>
              <a:gd name="connsiteY16" fmla="*/ 86360 h 2026285"/>
              <a:gd name="connisteX17" fmla="*/ 1325880 w 8020050"/>
              <a:gd name="connsiteY17" fmla="*/ 118745 h 2026285"/>
              <a:gd name="connisteX18" fmla="*/ 1390650 w 8020050"/>
              <a:gd name="connsiteY18" fmla="*/ 140335 h 2026285"/>
              <a:gd name="connisteX19" fmla="*/ 1454785 w 8020050"/>
              <a:gd name="connsiteY19" fmla="*/ 140335 h 2026285"/>
              <a:gd name="connisteX20" fmla="*/ 1530350 w 8020050"/>
              <a:gd name="connsiteY20" fmla="*/ 140335 h 2026285"/>
              <a:gd name="connisteX21" fmla="*/ 1595120 w 8020050"/>
              <a:gd name="connsiteY21" fmla="*/ 140335 h 2026285"/>
              <a:gd name="connisteX22" fmla="*/ 1659890 w 8020050"/>
              <a:gd name="connsiteY22" fmla="*/ 107950 h 2026285"/>
              <a:gd name="connisteX23" fmla="*/ 1724660 w 8020050"/>
              <a:gd name="connsiteY23" fmla="*/ 107950 h 2026285"/>
              <a:gd name="connisteX24" fmla="*/ 1789430 w 8020050"/>
              <a:gd name="connsiteY24" fmla="*/ 118745 h 2026285"/>
              <a:gd name="connisteX25" fmla="*/ 1854200 w 8020050"/>
              <a:gd name="connsiteY25" fmla="*/ 151130 h 2026285"/>
              <a:gd name="connisteX26" fmla="*/ 1918335 w 8020050"/>
              <a:gd name="connsiteY26" fmla="*/ 204470 h 2026285"/>
              <a:gd name="connisteX27" fmla="*/ 1972310 w 8020050"/>
              <a:gd name="connsiteY27" fmla="*/ 269240 h 2026285"/>
              <a:gd name="connisteX28" fmla="*/ 2026285 w 8020050"/>
              <a:gd name="connsiteY28" fmla="*/ 334010 h 2026285"/>
              <a:gd name="connisteX29" fmla="*/ 2091055 w 8020050"/>
              <a:gd name="connsiteY29" fmla="*/ 387985 h 2026285"/>
              <a:gd name="connisteX30" fmla="*/ 2166620 w 8020050"/>
              <a:gd name="connsiteY30" fmla="*/ 420370 h 2026285"/>
              <a:gd name="connisteX31" fmla="*/ 2231390 w 8020050"/>
              <a:gd name="connsiteY31" fmla="*/ 420370 h 2026285"/>
              <a:gd name="connisteX32" fmla="*/ 2296160 w 8020050"/>
              <a:gd name="connsiteY32" fmla="*/ 420370 h 2026285"/>
              <a:gd name="connisteX33" fmla="*/ 2360295 w 8020050"/>
              <a:gd name="connsiteY33" fmla="*/ 420370 h 2026285"/>
              <a:gd name="connisteX34" fmla="*/ 2414270 w 8020050"/>
              <a:gd name="connsiteY34" fmla="*/ 355600 h 2026285"/>
              <a:gd name="connisteX35" fmla="*/ 2468245 w 8020050"/>
              <a:gd name="connsiteY35" fmla="*/ 290830 h 2026285"/>
              <a:gd name="connisteX36" fmla="*/ 2511425 w 8020050"/>
              <a:gd name="connsiteY36" fmla="*/ 226060 h 2026285"/>
              <a:gd name="connisteX37" fmla="*/ 2576195 w 8020050"/>
              <a:gd name="connsiteY37" fmla="*/ 161925 h 2026285"/>
              <a:gd name="connisteX38" fmla="*/ 2640965 w 8020050"/>
              <a:gd name="connsiteY38" fmla="*/ 129540 h 2026285"/>
              <a:gd name="connisteX39" fmla="*/ 2705735 w 8020050"/>
              <a:gd name="connsiteY39" fmla="*/ 86360 h 2026285"/>
              <a:gd name="connisteX40" fmla="*/ 2770505 w 8020050"/>
              <a:gd name="connsiteY40" fmla="*/ 53975 h 2026285"/>
              <a:gd name="connisteX41" fmla="*/ 2834640 w 8020050"/>
              <a:gd name="connsiteY41" fmla="*/ 32385 h 2026285"/>
              <a:gd name="connisteX42" fmla="*/ 2899410 w 8020050"/>
              <a:gd name="connsiteY42" fmla="*/ 21590 h 2026285"/>
              <a:gd name="connisteX43" fmla="*/ 2974975 w 8020050"/>
              <a:gd name="connsiteY43" fmla="*/ 21590 h 2026285"/>
              <a:gd name="connisteX44" fmla="*/ 3039745 w 8020050"/>
              <a:gd name="connsiteY44" fmla="*/ 32385 h 2026285"/>
              <a:gd name="connisteX45" fmla="*/ 3104515 w 8020050"/>
              <a:gd name="connsiteY45" fmla="*/ 75565 h 2026285"/>
              <a:gd name="connisteX46" fmla="*/ 3169285 w 8020050"/>
              <a:gd name="connsiteY46" fmla="*/ 140335 h 2026285"/>
              <a:gd name="connisteX47" fmla="*/ 3234055 w 8020050"/>
              <a:gd name="connsiteY47" fmla="*/ 204470 h 2026285"/>
              <a:gd name="connisteX48" fmla="*/ 3298190 w 8020050"/>
              <a:gd name="connsiteY48" fmla="*/ 247650 h 2026285"/>
              <a:gd name="connisteX49" fmla="*/ 3362960 w 8020050"/>
              <a:gd name="connsiteY49" fmla="*/ 312420 h 2026285"/>
              <a:gd name="connisteX50" fmla="*/ 3427730 w 8020050"/>
              <a:gd name="connsiteY50" fmla="*/ 334010 h 2026285"/>
              <a:gd name="connisteX51" fmla="*/ 3492500 w 8020050"/>
              <a:gd name="connsiteY51" fmla="*/ 355600 h 2026285"/>
              <a:gd name="connisteX52" fmla="*/ 3568065 w 8020050"/>
              <a:gd name="connsiteY52" fmla="*/ 355600 h 2026285"/>
              <a:gd name="connisteX53" fmla="*/ 3632835 w 8020050"/>
              <a:gd name="connsiteY53" fmla="*/ 355600 h 2026285"/>
              <a:gd name="connisteX54" fmla="*/ 3707765 w 8020050"/>
              <a:gd name="connsiteY54" fmla="*/ 355600 h 2026285"/>
              <a:gd name="connisteX55" fmla="*/ 3772535 w 8020050"/>
              <a:gd name="connsiteY55" fmla="*/ 355600 h 2026285"/>
              <a:gd name="connisteX56" fmla="*/ 3848100 w 8020050"/>
              <a:gd name="connsiteY56" fmla="*/ 355600 h 2026285"/>
              <a:gd name="connisteX57" fmla="*/ 3912870 w 8020050"/>
              <a:gd name="connsiteY57" fmla="*/ 355600 h 2026285"/>
              <a:gd name="connisteX58" fmla="*/ 3988435 w 8020050"/>
              <a:gd name="connsiteY58" fmla="*/ 355600 h 2026285"/>
              <a:gd name="connisteX59" fmla="*/ 4053205 w 8020050"/>
              <a:gd name="connsiteY59" fmla="*/ 344805 h 2026285"/>
              <a:gd name="connisteX60" fmla="*/ 4117975 w 8020050"/>
              <a:gd name="connsiteY60" fmla="*/ 344805 h 2026285"/>
              <a:gd name="connisteX61" fmla="*/ 4182110 w 8020050"/>
              <a:gd name="connsiteY61" fmla="*/ 344805 h 2026285"/>
              <a:gd name="connisteX62" fmla="*/ 4246880 w 8020050"/>
              <a:gd name="connsiteY62" fmla="*/ 344805 h 2026285"/>
              <a:gd name="connisteX63" fmla="*/ 4311650 w 8020050"/>
              <a:gd name="connsiteY63" fmla="*/ 344805 h 2026285"/>
              <a:gd name="connisteX64" fmla="*/ 4387215 w 8020050"/>
              <a:gd name="connsiteY64" fmla="*/ 344805 h 2026285"/>
              <a:gd name="connisteX65" fmla="*/ 4451985 w 8020050"/>
              <a:gd name="connsiteY65" fmla="*/ 344805 h 2026285"/>
              <a:gd name="connisteX66" fmla="*/ 4527550 w 8020050"/>
              <a:gd name="connsiteY66" fmla="*/ 344805 h 2026285"/>
              <a:gd name="connisteX67" fmla="*/ 4592320 w 8020050"/>
              <a:gd name="connsiteY67" fmla="*/ 344805 h 2026285"/>
              <a:gd name="connisteX68" fmla="*/ 4667250 w 8020050"/>
              <a:gd name="connsiteY68" fmla="*/ 344805 h 2026285"/>
              <a:gd name="connisteX69" fmla="*/ 4732020 w 8020050"/>
              <a:gd name="connsiteY69" fmla="*/ 344805 h 2026285"/>
              <a:gd name="connisteX70" fmla="*/ 4796790 w 8020050"/>
              <a:gd name="connsiteY70" fmla="*/ 334010 h 2026285"/>
              <a:gd name="connisteX71" fmla="*/ 4861560 w 8020050"/>
              <a:gd name="connsiteY71" fmla="*/ 280035 h 2026285"/>
              <a:gd name="connisteX72" fmla="*/ 4926330 w 8020050"/>
              <a:gd name="connsiteY72" fmla="*/ 247650 h 2026285"/>
              <a:gd name="connisteX73" fmla="*/ 4991100 w 8020050"/>
              <a:gd name="connsiteY73" fmla="*/ 204470 h 2026285"/>
              <a:gd name="connisteX74" fmla="*/ 5055235 w 8020050"/>
              <a:gd name="connsiteY74" fmla="*/ 161925 h 2026285"/>
              <a:gd name="connisteX75" fmla="*/ 5120005 w 8020050"/>
              <a:gd name="connsiteY75" fmla="*/ 140335 h 2026285"/>
              <a:gd name="connisteX76" fmla="*/ 5184775 w 8020050"/>
              <a:gd name="connsiteY76" fmla="*/ 107950 h 2026285"/>
              <a:gd name="connisteX77" fmla="*/ 5249545 w 8020050"/>
              <a:gd name="connsiteY77" fmla="*/ 75565 h 2026285"/>
              <a:gd name="connisteX78" fmla="*/ 5314315 w 8020050"/>
              <a:gd name="connsiteY78" fmla="*/ 75565 h 2026285"/>
              <a:gd name="connisteX79" fmla="*/ 5379085 w 8020050"/>
              <a:gd name="connsiteY79" fmla="*/ 75565 h 2026285"/>
              <a:gd name="connisteX80" fmla="*/ 5454650 w 8020050"/>
              <a:gd name="connsiteY80" fmla="*/ 75565 h 2026285"/>
              <a:gd name="connisteX81" fmla="*/ 5518785 w 8020050"/>
              <a:gd name="connsiteY81" fmla="*/ 75565 h 2026285"/>
              <a:gd name="connisteX82" fmla="*/ 5583555 w 8020050"/>
              <a:gd name="connsiteY82" fmla="*/ 97155 h 2026285"/>
              <a:gd name="connisteX83" fmla="*/ 5648325 w 8020050"/>
              <a:gd name="connsiteY83" fmla="*/ 129540 h 2026285"/>
              <a:gd name="connisteX84" fmla="*/ 5723890 w 8020050"/>
              <a:gd name="connsiteY84" fmla="*/ 161925 h 2026285"/>
              <a:gd name="connisteX85" fmla="*/ 5799455 w 8020050"/>
              <a:gd name="connsiteY85" fmla="*/ 161925 h 2026285"/>
              <a:gd name="connisteX86" fmla="*/ 5864225 w 8020050"/>
              <a:gd name="connsiteY86" fmla="*/ 172720 h 2026285"/>
              <a:gd name="connisteX87" fmla="*/ 5939790 w 8020050"/>
              <a:gd name="connsiteY87" fmla="*/ 172720 h 2026285"/>
              <a:gd name="connisteX88" fmla="*/ 6003925 w 8020050"/>
              <a:gd name="connsiteY88" fmla="*/ 172720 h 2026285"/>
              <a:gd name="connisteX89" fmla="*/ 6068695 w 8020050"/>
              <a:gd name="connsiteY89" fmla="*/ 172720 h 2026285"/>
              <a:gd name="connisteX90" fmla="*/ 6133465 w 8020050"/>
              <a:gd name="connsiteY90" fmla="*/ 161925 h 2026285"/>
              <a:gd name="connisteX91" fmla="*/ 6209030 w 8020050"/>
              <a:gd name="connsiteY91" fmla="*/ 129540 h 2026285"/>
              <a:gd name="connisteX92" fmla="*/ 6273800 w 8020050"/>
              <a:gd name="connsiteY92" fmla="*/ 97155 h 2026285"/>
              <a:gd name="connisteX93" fmla="*/ 6338570 w 8020050"/>
              <a:gd name="connsiteY93" fmla="*/ 64770 h 2026285"/>
              <a:gd name="connisteX94" fmla="*/ 6402705 w 8020050"/>
              <a:gd name="connsiteY94" fmla="*/ 53975 h 2026285"/>
              <a:gd name="connisteX95" fmla="*/ 6478270 w 8020050"/>
              <a:gd name="connsiteY95" fmla="*/ 32385 h 2026285"/>
              <a:gd name="connisteX96" fmla="*/ 6543040 w 8020050"/>
              <a:gd name="connsiteY96" fmla="*/ 32385 h 2026285"/>
              <a:gd name="connisteX97" fmla="*/ 6618605 w 8020050"/>
              <a:gd name="connsiteY97" fmla="*/ 32385 h 2026285"/>
              <a:gd name="connisteX98" fmla="*/ 6683375 w 8020050"/>
              <a:gd name="connsiteY98" fmla="*/ 32385 h 2026285"/>
              <a:gd name="connisteX99" fmla="*/ 6758940 w 8020050"/>
              <a:gd name="connsiteY99" fmla="*/ 53975 h 2026285"/>
              <a:gd name="connisteX100" fmla="*/ 6823710 w 8020050"/>
              <a:gd name="connsiteY100" fmla="*/ 86360 h 2026285"/>
              <a:gd name="connisteX101" fmla="*/ 6887845 w 8020050"/>
              <a:gd name="connsiteY101" fmla="*/ 97155 h 2026285"/>
              <a:gd name="connisteX102" fmla="*/ 6963410 w 8020050"/>
              <a:gd name="connsiteY102" fmla="*/ 118745 h 2026285"/>
              <a:gd name="connisteX103" fmla="*/ 7028180 w 8020050"/>
              <a:gd name="connsiteY103" fmla="*/ 140335 h 2026285"/>
              <a:gd name="connisteX104" fmla="*/ 7092950 w 8020050"/>
              <a:gd name="connsiteY104" fmla="*/ 172720 h 2026285"/>
              <a:gd name="connisteX105" fmla="*/ 7157720 w 8020050"/>
              <a:gd name="connsiteY105" fmla="*/ 193675 h 2026285"/>
              <a:gd name="connisteX106" fmla="*/ 7222490 w 8020050"/>
              <a:gd name="connsiteY106" fmla="*/ 204470 h 2026285"/>
              <a:gd name="connisteX107" fmla="*/ 7287260 w 8020050"/>
              <a:gd name="connsiteY107" fmla="*/ 226060 h 2026285"/>
              <a:gd name="connisteX108" fmla="*/ 7362190 w 8020050"/>
              <a:gd name="connsiteY108" fmla="*/ 236855 h 2026285"/>
              <a:gd name="connisteX109" fmla="*/ 7426960 w 8020050"/>
              <a:gd name="connsiteY109" fmla="*/ 290830 h 2026285"/>
              <a:gd name="connisteX110" fmla="*/ 7491730 w 8020050"/>
              <a:gd name="connsiteY110" fmla="*/ 312420 h 2026285"/>
              <a:gd name="connisteX111" fmla="*/ 7556500 w 8020050"/>
              <a:gd name="connsiteY111" fmla="*/ 334010 h 2026285"/>
              <a:gd name="connisteX112" fmla="*/ 7621270 w 8020050"/>
              <a:gd name="connsiteY112" fmla="*/ 387985 h 2026285"/>
              <a:gd name="connisteX113" fmla="*/ 7686040 w 8020050"/>
              <a:gd name="connsiteY113" fmla="*/ 420370 h 2026285"/>
              <a:gd name="connisteX114" fmla="*/ 7750810 w 8020050"/>
              <a:gd name="connsiteY114" fmla="*/ 452755 h 2026285"/>
              <a:gd name="connisteX115" fmla="*/ 7814945 w 8020050"/>
              <a:gd name="connsiteY115" fmla="*/ 506730 h 2026285"/>
              <a:gd name="connisteX116" fmla="*/ 7879715 w 8020050"/>
              <a:gd name="connsiteY116" fmla="*/ 560705 h 2026285"/>
              <a:gd name="connisteX117" fmla="*/ 7922895 w 8020050"/>
              <a:gd name="connsiteY117" fmla="*/ 625475 h 2026285"/>
              <a:gd name="connisteX118" fmla="*/ 7955280 w 8020050"/>
              <a:gd name="connsiteY118" fmla="*/ 689610 h 2026285"/>
              <a:gd name="connisteX119" fmla="*/ 7966075 w 8020050"/>
              <a:gd name="connsiteY119" fmla="*/ 754380 h 2026285"/>
              <a:gd name="connisteX120" fmla="*/ 7998460 w 8020050"/>
              <a:gd name="connsiteY120" fmla="*/ 829945 h 2026285"/>
              <a:gd name="connisteX121" fmla="*/ 8020050 w 8020050"/>
              <a:gd name="connsiteY121" fmla="*/ 894715 h 2026285"/>
              <a:gd name="connisteX122" fmla="*/ 8020050 w 8020050"/>
              <a:gd name="connsiteY122" fmla="*/ 959485 h 2026285"/>
              <a:gd name="connisteX123" fmla="*/ 8020050 w 8020050"/>
              <a:gd name="connsiteY123" fmla="*/ 1024255 h 2026285"/>
              <a:gd name="connisteX124" fmla="*/ 8020050 w 8020050"/>
              <a:gd name="connsiteY124" fmla="*/ 1088390 h 2026285"/>
              <a:gd name="connisteX125" fmla="*/ 8020050 w 8020050"/>
              <a:gd name="connsiteY125" fmla="*/ 1153160 h 2026285"/>
              <a:gd name="connisteX126" fmla="*/ 8020050 w 8020050"/>
              <a:gd name="connsiteY126" fmla="*/ 1228725 h 2026285"/>
              <a:gd name="connisteX127" fmla="*/ 7998460 w 8020050"/>
              <a:gd name="connsiteY127" fmla="*/ 1293495 h 2026285"/>
              <a:gd name="connisteX128" fmla="*/ 7976870 w 8020050"/>
              <a:gd name="connsiteY128" fmla="*/ 1358265 h 2026285"/>
              <a:gd name="connisteX129" fmla="*/ 7944485 w 8020050"/>
              <a:gd name="connsiteY129" fmla="*/ 1423035 h 2026285"/>
              <a:gd name="connisteX130" fmla="*/ 7912100 w 8020050"/>
              <a:gd name="connsiteY130" fmla="*/ 1487805 h 2026285"/>
              <a:gd name="connisteX131" fmla="*/ 7890510 w 8020050"/>
              <a:gd name="connsiteY131" fmla="*/ 1551940 h 2026285"/>
              <a:gd name="connisteX132" fmla="*/ 7836535 w 8020050"/>
              <a:gd name="connsiteY132" fmla="*/ 1616710 h 2026285"/>
              <a:gd name="connisteX133" fmla="*/ 7771765 w 8020050"/>
              <a:gd name="connsiteY133" fmla="*/ 1670685 h 2026285"/>
              <a:gd name="connisteX134" fmla="*/ 7707630 w 8020050"/>
              <a:gd name="connsiteY134" fmla="*/ 1724660 h 2026285"/>
              <a:gd name="connisteX135" fmla="*/ 7642860 w 8020050"/>
              <a:gd name="connsiteY135" fmla="*/ 1746250 h 2026285"/>
              <a:gd name="connisteX136" fmla="*/ 7578090 w 8020050"/>
              <a:gd name="connsiteY136" fmla="*/ 1767840 h 2026285"/>
              <a:gd name="connisteX137" fmla="*/ 7513320 w 8020050"/>
              <a:gd name="connsiteY137" fmla="*/ 1789430 h 2026285"/>
              <a:gd name="connisteX138" fmla="*/ 7448550 w 8020050"/>
              <a:gd name="connsiteY138" fmla="*/ 1789430 h 2026285"/>
              <a:gd name="connisteX139" fmla="*/ 7383780 w 8020050"/>
              <a:gd name="connsiteY139" fmla="*/ 1789430 h 2026285"/>
              <a:gd name="connisteX140" fmla="*/ 7319010 w 8020050"/>
              <a:gd name="connsiteY140" fmla="*/ 1789430 h 2026285"/>
              <a:gd name="connisteX141" fmla="*/ 7254875 w 8020050"/>
              <a:gd name="connsiteY141" fmla="*/ 1789430 h 2026285"/>
              <a:gd name="connisteX142" fmla="*/ 7190105 w 8020050"/>
              <a:gd name="connsiteY142" fmla="*/ 1789430 h 2026285"/>
              <a:gd name="connisteX143" fmla="*/ 7125335 w 8020050"/>
              <a:gd name="connsiteY143" fmla="*/ 1789430 h 2026285"/>
              <a:gd name="connisteX144" fmla="*/ 7060565 w 8020050"/>
              <a:gd name="connsiteY144" fmla="*/ 1778635 h 2026285"/>
              <a:gd name="connisteX145" fmla="*/ 6995795 w 8020050"/>
              <a:gd name="connsiteY145" fmla="*/ 1778635 h 2026285"/>
              <a:gd name="connisteX146" fmla="*/ 6931025 w 8020050"/>
              <a:gd name="connsiteY146" fmla="*/ 1767840 h 2026285"/>
              <a:gd name="connisteX147" fmla="*/ 6855460 w 8020050"/>
              <a:gd name="connsiteY147" fmla="*/ 1767840 h 2026285"/>
              <a:gd name="connisteX148" fmla="*/ 6791325 w 8020050"/>
              <a:gd name="connsiteY148" fmla="*/ 1767840 h 2026285"/>
              <a:gd name="connisteX149" fmla="*/ 6726555 w 8020050"/>
              <a:gd name="connsiteY149" fmla="*/ 1767840 h 2026285"/>
              <a:gd name="connisteX150" fmla="*/ 6661785 w 8020050"/>
              <a:gd name="connsiteY150" fmla="*/ 1767840 h 2026285"/>
              <a:gd name="connisteX151" fmla="*/ 6597015 w 8020050"/>
              <a:gd name="connsiteY151" fmla="*/ 1767840 h 2026285"/>
              <a:gd name="connisteX152" fmla="*/ 6532245 w 8020050"/>
              <a:gd name="connsiteY152" fmla="*/ 1767840 h 2026285"/>
              <a:gd name="connisteX153" fmla="*/ 6456680 w 8020050"/>
              <a:gd name="connsiteY153" fmla="*/ 1778635 h 2026285"/>
              <a:gd name="connisteX154" fmla="*/ 6392545 w 8020050"/>
              <a:gd name="connsiteY154" fmla="*/ 1800225 h 2026285"/>
              <a:gd name="connisteX155" fmla="*/ 6327775 w 8020050"/>
              <a:gd name="connsiteY155" fmla="*/ 1811020 h 2026285"/>
              <a:gd name="connisteX156" fmla="*/ 6263005 w 8020050"/>
              <a:gd name="connsiteY156" fmla="*/ 1821815 h 2026285"/>
              <a:gd name="connisteX157" fmla="*/ 6198235 w 8020050"/>
              <a:gd name="connsiteY157" fmla="*/ 1821815 h 2026285"/>
              <a:gd name="connisteX158" fmla="*/ 6122670 w 8020050"/>
              <a:gd name="connsiteY158" fmla="*/ 1821815 h 2026285"/>
              <a:gd name="connisteX159" fmla="*/ 6057900 w 8020050"/>
              <a:gd name="connsiteY159" fmla="*/ 1821815 h 2026285"/>
              <a:gd name="connisteX160" fmla="*/ 5993130 w 8020050"/>
              <a:gd name="connsiteY160" fmla="*/ 1800225 h 2026285"/>
              <a:gd name="connisteX161" fmla="*/ 5928995 w 8020050"/>
              <a:gd name="connsiteY161" fmla="*/ 1778635 h 2026285"/>
              <a:gd name="connisteX162" fmla="*/ 5864225 w 8020050"/>
              <a:gd name="connsiteY162" fmla="*/ 1767840 h 2026285"/>
              <a:gd name="connisteX163" fmla="*/ 5799455 w 8020050"/>
              <a:gd name="connsiteY163" fmla="*/ 1735455 h 2026285"/>
              <a:gd name="connisteX164" fmla="*/ 5734685 w 8020050"/>
              <a:gd name="connsiteY164" fmla="*/ 1724660 h 2026285"/>
              <a:gd name="connisteX165" fmla="*/ 5669915 w 8020050"/>
              <a:gd name="connsiteY165" fmla="*/ 1713865 h 2026285"/>
              <a:gd name="connisteX166" fmla="*/ 5605145 w 8020050"/>
              <a:gd name="connsiteY166" fmla="*/ 1713865 h 2026285"/>
              <a:gd name="connisteX167" fmla="*/ 5540375 w 8020050"/>
              <a:gd name="connsiteY167" fmla="*/ 1713865 h 2026285"/>
              <a:gd name="connisteX168" fmla="*/ 5465445 w 8020050"/>
              <a:gd name="connsiteY168" fmla="*/ 1713865 h 2026285"/>
              <a:gd name="connisteX169" fmla="*/ 5400675 w 8020050"/>
              <a:gd name="connsiteY169" fmla="*/ 1713865 h 2026285"/>
              <a:gd name="connisteX170" fmla="*/ 5325110 w 8020050"/>
              <a:gd name="connsiteY170" fmla="*/ 1713865 h 2026285"/>
              <a:gd name="connisteX171" fmla="*/ 5260340 w 8020050"/>
              <a:gd name="connsiteY171" fmla="*/ 1746250 h 2026285"/>
              <a:gd name="connisteX172" fmla="*/ 5195570 w 8020050"/>
              <a:gd name="connsiteY172" fmla="*/ 1767840 h 2026285"/>
              <a:gd name="connisteX173" fmla="*/ 5130800 w 8020050"/>
              <a:gd name="connsiteY173" fmla="*/ 1789430 h 2026285"/>
              <a:gd name="connisteX174" fmla="*/ 5066030 w 8020050"/>
              <a:gd name="connsiteY174" fmla="*/ 1789430 h 2026285"/>
              <a:gd name="connisteX175" fmla="*/ 5001895 w 8020050"/>
              <a:gd name="connsiteY175" fmla="*/ 1789430 h 2026285"/>
              <a:gd name="connisteX176" fmla="*/ 4937125 w 8020050"/>
              <a:gd name="connsiteY176" fmla="*/ 1789430 h 2026285"/>
              <a:gd name="connisteX177" fmla="*/ 4872355 w 8020050"/>
              <a:gd name="connsiteY177" fmla="*/ 1789430 h 2026285"/>
              <a:gd name="connisteX178" fmla="*/ 4807585 w 8020050"/>
              <a:gd name="connsiteY178" fmla="*/ 1789430 h 2026285"/>
              <a:gd name="connisteX179" fmla="*/ 4742815 w 8020050"/>
              <a:gd name="connsiteY179" fmla="*/ 1789430 h 2026285"/>
              <a:gd name="connisteX180" fmla="*/ 4678045 w 8020050"/>
              <a:gd name="connsiteY180" fmla="*/ 1789430 h 2026285"/>
              <a:gd name="connisteX181" fmla="*/ 4613275 w 8020050"/>
              <a:gd name="connsiteY181" fmla="*/ 1789430 h 2026285"/>
              <a:gd name="connisteX182" fmla="*/ 4549140 w 8020050"/>
              <a:gd name="connsiteY182" fmla="*/ 1789430 h 2026285"/>
              <a:gd name="connisteX183" fmla="*/ 4473575 w 8020050"/>
              <a:gd name="connsiteY183" fmla="*/ 1789430 h 2026285"/>
              <a:gd name="connisteX184" fmla="*/ 4408805 w 8020050"/>
              <a:gd name="connsiteY184" fmla="*/ 1789430 h 2026285"/>
              <a:gd name="connisteX185" fmla="*/ 4344035 w 8020050"/>
              <a:gd name="connsiteY185" fmla="*/ 1778635 h 2026285"/>
              <a:gd name="connisteX186" fmla="*/ 4279265 w 8020050"/>
              <a:gd name="connsiteY186" fmla="*/ 1746250 h 2026285"/>
              <a:gd name="connisteX187" fmla="*/ 4214495 w 8020050"/>
              <a:gd name="connsiteY187" fmla="*/ 1724660 h 2026285"/>
              <a:gd name="connisteX188" fmla="*/ 4139565 w 8020050"/>
              <a:gd name="connsiteY188" fmla="*/ 1713865 h 2026285"/>
              <a:gd name="connisteX189" fmla="*/ 4074795 w 8020050"/>
              <a:gd name="connsiteY189" fmla="*/ 1713865 h 2026285"/>
              <a:gd name="connisteX190" fmla="*/ 3999230 w 8020050"/>
              <a:gd name="connsiteY190" fmla="*/ 1713865 h 2026285"/>
              <a:gd name="connisteX191" fmla="*/ 3934460 w 8020050"/>
              <a:gd name="connsiteY191" fmla="*/ 1713865 h 2026285"/>
              <a:gd name="connisteX192" fmla="*/ 3869690 w 8020050"/>
              <a:gd name="connsiteY192" fmla="*/ 1713865 h 2026285"/>
              <a:gd name="connisteX193" fmla="*/ 3794125 w 8020050"/>
              <a:gd name="connsiteY193" fmla="*/ 1713865 h 2026285"/>
              <a:gd name="connisteX194" fmla="*/ 3729355 w 8020050"/>
              <a:gd name="connsiteY194" fmla="*/ 1713865 h 2026285"/>
              <a:gd name="connisteX195" fmla="*/ 3665220 w 8020050"/>
              <a:gd name="connsiteY195" fmla="*/ 1713865 h 2026285"/>
              <a:gd name="connisteX196" fmla="*/ 3589655 w 8020050"/>
              <a:gd name="connsiteY196" fmla="*/ 1713865 h 2026285"/>
              <a:gd name="connisteX197" fmla="*/ 3514090 w 8020050"/>
              <a:gd name="connsiteY197" fmla="*/ 1713865 h 2026285"/>
              <a:gd name="connisteX198" fmla="*/ 3449320 w 8020050"/>
              <a:gd name="connsiteY198" fmla="*/ 1713865 h 2026285"/>
              <a:gd name="connisteX199" fmla="*/ 3384550 w 8020050"/>
              <a:gd name="connsiteY199" fmla="*/ 1713865 h 2026285"/>
              <a:gd name="connisteX200" fmla="*/ 3319780 w 8020050"/>
              <a:gd name="connsiteY200" fmla="*/ 1746250 h 2026285"/>
              <a:gd name="connisteX201" fmla="*/ 3255010 w 8020050"/>
              <a:gd name="connsiteY201" fmla="*/ 1800225 h 2026285"/>
              <a:gd name="connisteX202" fmla="*/ 3190875 w 8020050"/>
              <a:gd name="connsiteY202" fmla="*/ 1832610 h 2026285"/>
              <a:gd name="connisteX203" fmla="*/ 3126105 w 8020050"/>
              <a:gd name="connsiteY203" fmla="*/ 1875790 h 2026285"/>
              <a:gd name="connisteX204" fmla="*/ 3061335 w 8020050"/>
              <a:gd name="connsiteY204" fmla="*/ 1897380 h 2026285"/>
              <a:gd name="connisteX205" fmla="*/ 2985770 w 8020050"/>
              <a:gd name="connsiteY205" fmla="*/ 1940560 h 2026285"/>
              <a:gd name="connisteX206" fmla="*/ 2921000 w 8020050"/>
              <a:gd name="connsiteY206" fmla="*/ 1972945 h 2026285"/>
              <a:gd name="connisteX207" fmla="*/ 2856230 w 8020050"/>
              <a:gd name="connsiteY207" fmla="*/ 1983105 h 2026285"/>
              <a:gd name="connisteX208" fmla="*/ 2791460 w 8020050"/>
              <a:gd name="connsiteY208" fmla="*/ 1993900 h 2026285"/>
              <a:gd name="connisteX209" fmla="*/ 2716530 w 8020050"/>
              <a:gd name="connsiteY209" fmla="*/ 2015490 h 2026285"/>
              <a:gd name="connisteX210" fmla="*/ 2651760 w 8020050"/>
              <a:gd name="connsiteY210" fmla="*/ 2026285 h 2026285"/>
              <a:gd name="connisteX211" fmla="*/ 2576195 w 8020050"/>
              <a:gd name="connsiteY211" fmla="*/ 2026285 h 2026285"/>
              <a:gd name="connisteX212" fmla="*/ 2511425 w 8020050"/>
              <a:gd name="connsiteY212" fmla="*/ 1983105 h 2026285"/>
              <a:gd name="connisteX213" fmla="*/ 2446655 w 8020050"/>
              <a:gd name="connsiteY213" fmla="*/ 1951355 h 2026285"/>
              <a:gd name="connisteX214" fmla="*/ 2381885 w 8020050"/>
              <a:gd name="connsiteY214" fmla="*/ 1918970 h 2026285"/>
              <a:gd name="connisteX215" fmla="*/ 2317750 w 8020050"/>
              <a:gd name="connsiteY215" fmla="*/ 1864995 h 2026285"/>
              <a:gd name="connisteX216" fmla="*/ 2252980 w 8020050"/>
              <a:gd name="connsiteY216" fmla="*/ 1811020 h 2026285"/>
              <a:gd name="connisteX217" fmla="*/ 2166620 w 8020050"/>
              <a:gd name="connsiteY217" fmla="*/ 1746250 h 2026285"/>
              <a:gd name="connisteX218" fmla="*/ 2101850 w 8020050"/>
              <a:gd name="connsiteY218" fmla="*/ 1703070 h 2026285"/>
              <a:gd name="connisteX219" fmla="*/ 2037080 w 8020050"/>
              <a:gd name="connsiteY219" fmla="*/ 1670685 h 2026285"/>
              <a:gd name="connisteX220" fmla="*/ 1972310 w 8020050"/>
              <a:gd name="connsiteY220" fmla="*/ 1649095 h 2026285"/>
              <a:gd name="connisteX221" fmla="*/ 1907540 w 8020050"/>
              <a:gd name="connsiteY221" fmla="*/ 1649095 h 2026285"/>
              <a:gd name="connisteX222" fmla="*/ 1832610 w 8020050"/>
              <a:gd name="connsiteY222" fmla="*/ 1649095 h 2026285"/>
              <a:gd name="connisteX223" fmla="*/ 1767840 w 8020050"/>
              <a:gd name="connsiteY223" fmla="*/ 1649095 h 2026285"/>
              <a:gd name="connisteX224" fmla="*/ 1692275 w 8020050"/>
              <a:gd name="connsiteY224" fmla="*/ 1649095 h 2026285"/>
              <a:gd name="connisteX225" fmla="*/ 1627505 w 8020050"/>
              <a:gd name="connsiteY225" fmla="*/ 1649095 h 2026285"/>
              <a:gd name="connisteX226" fmla="*/ 1551940 w 8020050"/>
              <a:gd name="connsiteY226" fmla="*/ 1649095 h 2026285"/>
              <a:gd name="connisteX227" fmla="*/ 1487170 w 8020050"/>
              <a:gd name="connsiteY227" fmla="*/ 1649095 h 2026285"/>
              <a:gd name="connisteX228" fmla="*/ 1423035 w 8020050"/>
              <a:gd name="connsiteY228" fmla="*/ 1649095 h 2026285"/>
              <a:gd name="connisteX229" fmla="*/ 1358265 w 8020050"/>
              <a:gd name="connsiteY229" fmla="*/ 1649095 h 2026285"/>
              <a:gd name="connisteX230" fmla="*/ 1293495 w 8020050"/>
              <a:gd name="connsiteY230" fmla="*/ 1649095 h 2026285"/>
              <a:gd name="connisteX231" fmla="*/ 1228725 w 8020050"/>
              <a:gd name="connsiteY231" fmla="*/ 1670685 h 2026285"/>
              <a:gd name="connisteX232" fmla="*/ 1163955 w 8020050"/>
              <a:gd name="connsiteY232" fmla="*/ 1681480 h 2026285"/>
              <a:gd name="connisteX233" fmla="*/ 1088390 w 8020050"/>
              <a:gd name="connsiteY233" fmla="*/ 1681480 h 2026285"/>
              <a:gd name="connisteX234" fmla="*/ 1023620 w 8020050"/>
              <a:gd name="connsiteY234" fmla="*/ 1681480 h 2026285"/>
              <a:gd name="connisteX235" fmla="*/ 948690 w 8020050"/>
              <a:gd name="connsiteY235" fmla="*/ 1681480 h 2026285"/>
              <a:gd name="connisteX236" fmla="*/ 883920 w 8020050"/>
              <a:gd name="connsiteY236" fmla="*/ 1681480 h 2026285"/>
              <a:gd name="connisteX237" fmla="*/ 819150 w 8020050"/>
              <a:gd name="connsiteY237" fmla="*/ 1681480 h 2026285"/>
              <a:gd name="connisteX238" fmla="*/ 743585 w 8020050"/>
              <a:gd name="connsiteY238" fmla="*/ 1681480 h 2026285"/>
              <a:gd name="connisteX239" fmla="*/ 678815 w 8020050"/>
              <a:gd name="connsiteY239" fmla="*/ 1681480 h 2026285"/>
              <a:gd name="connisteX240" fmla="*/ 603250 w 8020050"/>
              <a:gd name="connsiteY240" fmla="*/ 1681480 h 2026285"/>
              <a:gd name="connisteX241" fmla="*/ 538480 w 8020050"/>
              <a:gd name="connsiteY241" fmla="*/ 1681480 h 2026285"/>
              <a:gd name="connisteX242" fmla="*/ 463550 w 8020050"/>
              <a:gd name="connsiteY242" fmla="*/ 1681480 h 2026285"/>
              <a:gd name="connisteX243" fmla="*/ 398780 w 8020050"/>
              <a:gd name="connsiteY243" fmla="*/ 1670685 h 2026285"/>
              <a:gd name="connisteX244" fmla="*/ 334010 w 8020050"/>
              <a:gd name="connsiteY244" fmla="*/ 1638300 h 2026285"/>
              <a:gd name="connisteX245" fmla="*/ 258445 w 8020050"/>
              <a:gd name="connsiteY245" fmla="*/ 1595120 h 2026285"/>
              <a:gd name="connisteX246" fmla="*/ 193675 w 8020050"/>
              <a:gd name="connsiteY246" fmla="*/ 1530985 h 2026285"/>
              <a:gd name="connisteX247" fmla="*/ 128905 w 8020050"/>
              <a:gd name="connsiteY247" fmla="*/ 1466215 h 2026285"/>
              <a:gd name="connisteX248" fmla="*/ 96520 w 8020050"/>
              <a:gd name="connsiteY248" fmla="*/ 1401445 h 2026285"/>
              <a:gd name="connisteX249" fmla="*/ 75565 w 8020050"/>
              <a:gd name="connsiteY249" fmla="*/ 1336675 h 2026285"/>
              <a:gd name="connisteX250" fmla="*/ 53975 w 8020050"/>
              <a:gd name="connsiteY250" fmla="*/ 1271905 h 2026285"/>
              <a:gd name="connisteX251" fmla="*/ 43180 w 8020050"/>
              <a:gd name="connsiteY251" fmla="*/ 1207135 h 2026285"/>
              <a:gd name="connisteX252" fmla="*/ 21590 w 8020050"/>
              <a:gd name="connsiteY252" fmla="*/ 1142365 h 2026285"/>
              <a:gd name="connisteX253" fmla="*/ 10795 w 8020050"/>
              <a:gd name="connsiteY253" fmla="*/ 1067435 h 2026285"/>
              <a:gd name="connisteX254" fmla="*/ 10795 w 8020050"/>
              <a:gd name="connsiteY254" fmla="*/ 1002665 h 2026285"/>
              <a:gd name="connisteX255" fmla="*/ 0 w 8020050"/>
              <a:gd name="connsiteY255" fmla="*/ 927100 h 2026285"/>
              <a:gd name="connisteX256" fmla="*/ 0 w 8020050"/>
              <a:gd name="connsiteY256" fmla="*/ 862330 h 2026285"/>
              <a:gd name="connisteX257" fmla="*/ 0 w 8020050"/>
              <a:gd name="connsiteY257" fmla="*/ 786765 h 2026285"/>
              <a:gd name="connisteX258" fmla="*/ 0 w 8020050"/>
              <a:gd name="connsiteY258" fmla="*/ 721995 h 2026285"/>
              <a:gd name="connisteX259" fmla="*/ 0 w 8020050"/>
              <a:gd name="connsiteY259" fmla="*/ 657225 h 2026285"/>
              <a:gd name="connisteX260" fmla="*/ 0 w 8020050"/>
              <a:gd name="connsiteY260" fmla="*/ 582295 h 2026285"/>
              <a:gd name="connisteX261" fmla="*/ 0 w 8020050"/>
              <a:gd name="connsiteY261" fmla="*/ 517525 h 2026285"/>
              <a:gd name="connisteX262" fmla="*/ 0 w 8020050"/>
              <a:gd name="connsiteY262" fmla="*/ 452755 h 2026285"/>
              <a:gd name="connisteX263" fmla="*/ 64770 w 8020050"/>
              <a:gd name="connsiteY263" fmla="*/ 398780 h 2026285"/>
              <a:gd name="connisteX264" fmla="*/ 128905 w 8020050"/>
              <a:gd name="connsiteY264" fmla="*/ 344805 h 2026285"/>
              <a:gd name="connisteX265" fmla="*/ 182880 w 8020050"/>
              <a:gd name="connsiteY265" fmla="*/ 280035 h 2026285"/>
              <a:gd name="connisteX266" fmla="*/ 247650 w 8020050"/>
              <a:gd name="connsiteY266" fmla="*/ 236855 h 2026285"/>
              <a:gd name="connisteX267" fmla="*/ 290830 w 8020050"/>
              <a:gd name="connsiteY267" fmla="*/ 161925 h 2026285"/>
              <a:gd name="connisteX268" fmla="*/ 290830 w 8020050"/>
              <a:gd name="connsiteY268" fmla="*/ 151130 h 2026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</a:cxnLst>
            <a:rect l="l" t="t" r="r" b="b"/>
            <a:pathLst>
              <a:path w="8020050" h="2026285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2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0E6CC5C6-7EAF-4638-815B-0E61A9325F5F}"/>
              </a:ext>
            </a:extLst>
          </p:cNvPr>
          <p:cNvSpPr/>
          <p:nvPr/>
        </p:nvSpPr>
        <p:spPr>
          <a:xfrm>
            <a:off x="1579880" y="2982579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8: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chung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0" y="2801"/>
              <a:ext cx="14285" cy="3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ECFDC-AD4F-4FB1-9890-A58D545C51F3}"/>
              </a:ext>
            </a:extLst>
          </p:cNvPr>
          <p:cNvSpPr/>
          <p:nvPr/>
        </p:nvSpPr>
        <p:spPr>
          <a:xfrm>
            <a:off x="778510" y="1440956"/>
            <a:ext cx="10683388" cy="4810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FCD1F-B020-42A0-8ABD-6081D6383164}"/>
              </a:ext>
            </a:extLst>
          </p:cNvPr>
          <p:cNvGrpSpPr/>
          <p:nvPr/>
        </p:nvGrpSpPr>
        <p:grpSpPr>
          <a:xfrm>
            <a:off x="4666967" y="3260329"/>
            <a:ext cx="3038758" cy="2518674"/>
            <a:chOff x="6445336" y="2080796"/>
            <a:chExt cx="1587862" cy="1412760"/>
          </a:xfrm>
        </p:grpSpPr>
        <p:pic>
          <p:nvPicPr>
            <p:cNvPr id="15" name="图片 2" descr="2">
              <a:extLst>
                <a:ext uri="{FF2B5EF4-FFF2-40B4-BE49-F238E27FC236}">
                  <a16:creationId xmlns:a16="http://schemas.microsoft.com/office/drawing/2014/main" id="{6A8B09E8-4302-43C3-BD79-3DA05606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7ACA9BC5-9F71-4632-84DE-4AB058EB2F5D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2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3 x 1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4 x 1 =?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477</Words>
  <Application>Microsoft Office PowerPoint</Application>
  <PresentationFormat>Widescreen</PresentationFormat>
  <Paragraphs>145</Paragraphs>
  <Slides>29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#Li-N UVN Banh Mi</vt:lpstr>
      <vt:lpstr>Arial</vt:lpstr>
      <vt:lpstr>Calibri</vt:lpstr>
      <vt:lpstr>Coiny</vt:lpstr>
      <vt:lpstr>Pattaya</vt:lpstr>
      <vt:lpstr>Showcard Gothic</vt:lpstr>
      <vt:lpstr>Times New Roman</vt:lpstr>
      <vt:lpstr>字魂80号-萌趣小鱼体</vt:lpstr>
      <vt:lpstr>杨任东竹石体-Medium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2022-06-24T03:14:59Z</dcterms:created>
  <dcterms:modified xsi:type="dcterms:W3CDTF">2025-10-01T15:03:53Z</dcterms:modified>
</cp:coreProperties>
</file>