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6"/>
  </p:notesMasterIdLst>
  <p:sldIdLst>
    <p:sldId id="298" r:id="rId3"/>
    <p:sldId id="299" r:id="rId4"/>
    <p:sldId id="301" r:id="rId5"/>
    <p:sldId id="321" r:id="rId6"/>
    <p:sldId id="258" r:id="rId7"/>
    <p:sldId id="257" r:id="rId8"/>
    <p:sldId id="322" r:id="rId9"/>
    <p:sldId id="324" r:id="rId10"/>
    <p:sldId id="323" r:id="rId11"/>
    <p:sldId id="325" r:id="rId12"/>
    <p:sldId id="335" r:id="rId13"/>
    <p:sldId id="326" r:id="rId14"/>
    <p:sldId id="327" r:id="rId15"/>
    <p:sldId id="319" r:id="rId16"/>
    <p:sldId id="330" r:id="rId17"/>
    <p:sldId id="329" r:id="rId18"/>
    <p:sldId id="334" r:id="rId19"/>
    <p:sldId id="328" r:id="rId20"/>
    <p:sldId id="336" r:id="rId21"/>
    <p:sldId id="337" r:id="rId22"/>
    <p:sldId id="320" r:id="rId23"/>
    <p:sldId id="338" r:id="rId24"/>
    <p:sldId id="3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8C51-3C47-4294-A6A0-1C1E5709D20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A9436-D9B0-41EE-8BC6-72F3E2AD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0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4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A9436-D9B0-41EE-8BC6-72F3E2AD04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5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3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9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82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5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34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6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2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7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0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7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0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7F58872-E1A9-495E-9E1A-A007E179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gi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jp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160-14A1-4C5D-832B-8E9F4A616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81BF4-BF0D-4C38-9940-EF94241D6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3653978"/>
            <a:ext cx="5564987" cy="2899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BE096-F939-455D-B2A7-0681E894D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947" y="4940366"/>
            <a:ext cx="2076096" cy="179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9A1C9-A0E4-44FE-996C-CF6E88ABF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199" y="3679609"/>
            <a:ext cx="5564987" cy="2895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334A8-5F4F-48D5-ABD4-DE8879DEC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2509" y="4918357"/>
            <a:ext cx="2014972" cy="1838532"/>
          </a:xfrm>
          <a:prstGeom prst="rect">
            <a:avLst/>
          </a:prstGeom>
        </p:spPr>
      </p:pic>
      <p:pic>
        <p:nvPicPr>
          <p:cNvPr id="7" name="19795243">
            <a:hlinkClick r:id="" action="ppaction://media"/>
            <a:extLst>
              <a:ext uri="{FF2B5EF4-FFF2-40B4-BE49-F238E27FC236}">
                <a16:creationId xmlns:a16="http://schemas.microsoft.com/office/drawing/2014/main" id="{21F5D358-68C9-4379-AE29-0F2DCA6C2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474" y="659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981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981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6956"/>
            <a:ext cx="6111628" cy="4583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400" y="247322"/>
            <a:ext cx="8233408" cy="1131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1CC2A-85CA-45E4-A13A-7C94D8D70F98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NHẢY CẦU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8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550715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5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4B9AF4-4862-4DA1-A717-FD83D8F63093}"/>
              </a:ext>
            </a:extLst>
          </p:cNvPr>
          <p:cNvCxnSpPr>
            <a:cxnSpLocks/>
          </p:cNvCxnSpPr>
          <p:nvPr/>
        </p:nvCxnSpPr>
        <p:spPr>
          <a:xfrm flipH="1">
            <a:off x="5520542" y="1997765"/>
            <a:ext cx="2132588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3F131-3D33-43D9-9DE0-5C2CF295D057}"/>
              </a:ext>
            </a:extLst>
          </p:cNvPr>
          <p:cNvCxnSpPr>
            <a:cxnSpLocks/>
          </p:cNvCxnSpPr>
          <p:nvPr/>
        </p:nvCxnSpPr>
        <p:spPr>
          <a:xfrm>
            <a:off x="7653130" y="1997765"/>
            <a:ext cx="2047461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328011-A544-49D3-9463-C14F3ACC852B}"/>
              </a:ext>
            </a:extLst>
          </p:cNvPr>
          <p:cNvCxnSpPr>
            <a:cxnSpLocks/>
          </p:cNvCxnSpPr>
          <p:nvPr/>
        </p:nvCxnSpPr>
        <p:spPr>
          <a:xfrm flipH="1">
            <a:off x="5520542" y="4562061"/>
            <a:ext cx="41800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4B2EA5-E164-43AB-911E-8679474EED62}"/>
              </a:ext>
            </a:extLst>
          </p:cNvPr>
          <p:cNvCxnSpPr>
            <a:cxnSpLocks/>
          </p:cNvCxnSpPr>
          <p:nvPr/>
        </p:nvCxnSpPr>
        <p:spPr>
          <a:xfrm>
            <a:off x="6586836" y="3279913"/>
            <a:ext cx="3121231" cy="12821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122596-63E9-4F01-BA18-01E38FD40337}"/>
              </a:ext>
            </a:extLst>
          </p:cNvPr>
          <p:cNvCxnSpPr>
            <a:cxnSpLocks/>
          </p:cNvCxnSpPr>
          <p:nvPr/>
        </p:nvCxnSpPr>
        <p:spPr>
          <a:xfrm flipV="1">
            <a:off x="5520542" y="3349487"/>
            <a:ext cx="3206015" cy="11960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0F6E0B-DE6F-4111-9950-6D194D6010E2}"/>
              </a:ext>
            </a:extLst>
          </p:cNvPr>
          <p:cNvSpPr txBox="1"/>
          <p:nvPr/>
        </p:nvSpPr>
        <p:spPr>
          <a:xfrm>
            <a:off x="7474225" y="144117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54C018-C0B0-4AC0-A159-BE25909A273C}"/>
              </a:ext>
            </a:extLst>
          </p:cNvPr>
          <p:cNvSpPr txBox="1"/>
          <p:nvPr/>
        </p:nvSpPr>
        <p:spPr>
          <a:xfrm>
            <a:off x="4976697" y="4160463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2DA53-11C1-4D2A-B725-AB3C27F55474}"/>
              </a:ext>
            </a:extLst>
          </p:cNvPr>
          <p:cNvSpPr txBox="1"/>
          <p:nvPr/>
        </p:nvSpPr>
        <p:spPr>
          <a:xfrm>
            <a:off x="9785718" y="4176796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6D288-6ECF-431B-B69B-A44B9C8C6A6C}"/>
              </a:ext>
            </a:extLst>
          </p:cNvPr>
          <p:cNvSpPr txBox="1"/>
          <p:nvPr/>
        </p:nvSpPr>
        <p:spPr>
          <a:xfrm>
            <a:off x="6211956" y="2850515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D5FEC8-C0B2-444E-AF4C-15FF2FD0097F}"/>
              </a:ext>
            </a:extLst>
          </p:cNvPr>
          <p:cNvSpPr txBox="1"/>
          <p:nvPr/>
        </p:nvSpPr>
        <p:spPr>
          <a:xfrm>
            <a:off x="8726557" y="2920089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AB75AE-A793-43A6-899A-05EC5E0DDDC6}"/>
              </a:ext>
            </a:extLst>
          </p:cNvPr>
          <p:cNvCxnSpPr>
            <a:cxnSpLocks/>
          </p:cNvCxnSpPr>
          <p:nvPr/>
        </p:nvCxnSpPr>
        <p:spPr>
          <a:xfrm flipH="1">
            <a:off x="5527675" y="1988313"/>
            <a:ext cx="2132588" cy="25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9FEEDC-8B9C-4D4D-880C-19E712C81E0A}"/>
              </a:ext>
            </a:extLst>
          </p:cNvPr>
          <p:cNvSpPr txBox="1"/>
          <p:nvPr/>
        </p:nvSpPr>
        <p:spPr>
          <a:xfrm>
            <a:off x="838200" y="1441174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445A6D-89AE-4F48-987B-82AC45E0A6BB}"/>
              </a:ext>
            </a:extLst>
          </p:cNvPr>
          <p:cNvSpPr txBox="1"/>
          <p:nvPr/>
        </p:nvSpPr>
        <p:spPr>
          <a:xfrm>
            <a:off x="1603688" y="2317853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M, 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9DFEC3-480B-46C5-869E-F9251CBD038E}"/>
              </a:ext>
            </a:extLst>
          </p:cNvPr>
          <p:cNvCxnSpPr>
            <a:cxnSpLocks/>
          </p:cNvCxnSpPr>
          <p:nvPr/>
        </p:nvCxnSpPr>
        <p:spPr>
          <a:xfrm>
            <a:off x="7652779" y="1986763"/>
            <a:ext cx="2048163" cy="2606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15B3580-986E-4810-BA90-721C78063C64}"/>
              </a:ext>
            </a:extLst>
          </p:cNvPr>
          <p:cNvSpPr txBox="1"/>
          <p:nvPr/>
        </p:nvSpPr>
        <p:spPr>
          <a:xfrm>
            <a:off x="1525122" y="3090637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N, 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E3D862-D150-42BA-9354-2AEF30D47E73}"/>
              </a:ext>
            </a:extLst>
          </p:cNvPr>
          <p:cNvSpPr txBox="1"/>
          <p:nvPr/>
        </p:nvSpPr>
        <p:spPr>
          <a:xfrm>
            <a:off x="7521112" y="303143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B6A85C-C059-4CC4-9685-0D547C5BC2C5}"/>
              </a:ext>
            </a:extLst>
          </p:cNvPr>
          <p:cNvCxnSpPr>
            <a:cxnSpLocks/>
          </p:cNvCxnSpPr>
          <p:nvPr/>
        </p:nvCxnSpPr>
        <p:spPr>
          <a:xfrm>
            <a:off x="6586836" y="3277320"/>
            <a:ext cx="3121231" cy="12752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F9BDB9F-DC76-440C-BEC3-F4664D10B77D}"/>
              </a:ext>
            </a:extLst>
          </p:cNvPr>
          <p:cNvSpPr txBox="1"/>
          <p:nvPr/>
        </p:nvSpPr>
        <p:spPr>
          <a:xfrm>
            <a:off x="1513259" y="3897235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O, C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ED6767-5705-4ED0-A28F-049772059DF8}"/>
              </a:ext>
            </a:extLst>
          </p:cNvPr>
          <p:cNvCxnSpPr>
            <a:cxnSpLocks/>
          </p:cNvCxnSpPr>
          <p:nvPr/>
        </p:nvCxnSpPr>
        <p:spPr>
          <a:xfrm flipH="1">
            <a:off x="5486636" y="3346894"/>
            <a:ext cx="3232796" cy="1226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04CBFDC-D917-4C8D-9EDF-A6617B4B5144}"/>
              </a:ext>
            </a:extLst>
          </p:cNvPr>
          <p:cNvSpPr txBox="1"/>
          <p:nvPr/>
        </p:nvSpPr>
        <p:spPr>
          <a:xfrm>
            <a:off x="1451636" y="4819382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O, B</a:t>
            </a:r>
          </a:p>
        </p:txBody>
      </p:sp>
    </p:spTree>
    <p:extLst>
      <p:ext uri="{BB962C8B-B14F-4D97-AF65-F5344CB8AC3E}">
        <p14:creationId xmlns:p14="http://schemas.microsoft.com/office/powerpoint/2010/main" val="36848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66110"/>
            <a:ext cx="4265135" cy="3198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7C248-E4DC-4839-A44C-5EE642A08F5B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CHƠI VỚI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8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1589 -2.59259E-6 0.02878 0.01273 0.02878 0.02871 C 0.02878 0.04445 0.01589 0.05741 2.08333E-7 0.05741 C -0.01576 0.05741 -0.02852 0.04445 -0.02852 0.02871 C -0.02852 0.01273 -0.01576 -2.59259E-6 2.08333E-7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7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168965"/>
            <a:ext cx="11049000" cy="6384234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807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775253" y="323744"/>
            <a:ext cx="105421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ti-mét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4FE383-2799-484E-959C-56747C2BF5C7}"/>
              </a:ext>
            </a:extLst>
          </p:cNvPr>
          <p:cNvCxnSpPr/>
          <p:nvPr/>
        </p:nvCxnSpPr>
        <p:spPr>
          <a:xfrm>
            <a:off x="2016099" y="5344583"/>
            <a:ext cx="1659835" cy="54665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1CBBD7-5A96-45BF-96DE-A863CF725CE4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3675934" y="5847390"/>
            <a:ext cx="3359841" cy="438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95F77A-40FC-47A4-9002-BFB729EE2B14}"/>
              </a:ext>
            </a:extLst>
          </p:cNvPr>
          <p:cNvCxnSpPr>
            <a:cxnSpLocks/>
          </p:cNvCxnSpPr>
          <p:nvPr/>
        </p:nvCxnSpPr>
        <p:spPr>
          <a:xfrm flipV="1">
            <a:off x="7148236" y="4872689"/>
            <a:ext cx="2207608" cy="9274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8A0CC596-C1A7-4024-9699-58FCAF6AE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21" y="2536834"/>
            <a:ext cx="2746099" cy="2746099"/>
          </a:xfrm>
          <a:prstGeom prst="rect">
            <a:avLst/>
          </a:prstGeom>
        </p:spPr>
      </p:pic>
      <p:pic>
        <p:nvPicPr>
          <p:cNvPr id="19" name="Picture 1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699B9400-C595-41F1-90F7-E01C345B7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5" y="4176545"/>
            <a:ext cx="1375021" cy="1936477"/>
          </a:xfrm>
          <a:prstGeom prst="rect">
            <a:avLst/>
          </a:prstGeom>
        </p:spPr>
      </p:pic>
      <p:pic>
        <p:nvPicPr>
          <p:cNvPr id="39" name="Picture 3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EAB2F847-FE6E-4F69-A905-0A65AC14A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86" y="4059285"/>
            <a:ext cx="1375021" cy="19364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DBC145-FDB7-4A97-A9DC-771DE0C18740}"/>
              </a:ext>
            </a:extLst>
          </p:cNvPr>
          <p:cNvSpPr txBox="1"/>
          <p:nvPr/>
        </p:nvSpPr>
        <p:spPr>
          <a:xfrm>
            <a:off x="1792469" y="532865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32CD3D-3A4A-4BC9-82BE-36C54C7ACD95}"/>
              </a:ext>
            </a:extLst>
          </p:cNvPr>
          <p:cNvSpPr txBox="1"/>
          <p:nvPr/>
        </p:nvSpPr>
        <p:spPr>
          <a:xfrm>
            <a:off x="3553351" y="588636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BD11E3-7A04-4275-BE26-38D63E8A3F34}"/>
              </a:ext>
            </a:extLst>
          </p:cNvPr>
          <p:cNvSpPr/>
          <p:nvPr/>
        </p:nvSpPr>
        <p:spPr>
          <a:xfrm>
            <a:off x="1940422" y="5268135"/>
            <a:ext cx="127029" cy="1322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471E35-C078-4A2E-A6C5-629864CDC0F2}"/>
              </a:ext>
            </a:extLst>
          </p:cNvPr>
          <p:cNvSpPr/>
          <p:nvPr/>
        </p:nvSpPr>
        <p:spPr>
          <a:xfrm>
            <a:off x="3616191" y="5811472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C0CE5D8-3D63-4F7F-95B6-B48152552E4D}"/>
              </a:ext>
            </a:extLst>
          </p:cNvPr>
          <p:cNvSpPr/>
          <p:nvPr/>
        </p:nvSpPr>
        <p:spPr>
          <a:xfrm>
            <a:off x="7035775" y="57724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68FCDA-8DAD-4623-8925-1B3CB66FF6C1}"/>
              </a:ext>
            </a:extLst>
          </p:cNvPr>
          <p:cNvSpPr/>
          <p:nvPr/>
        </p:nvSpPr>
        <p:spPr>
          <a:xfrm>
            <a:off x="9220424" y="47977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03B42E-55F8-43C6-BA5E-D13BCE0C0AF1}"/>
              </a:ext>
            </a:extLst>
          </p:cNvPr>
          <p:cNvSpPr txBox="1"/>
          <p:nvPr/>
        </p:nvSpPr>
        <p:spPr>
          <a:xfrm>
            <a:off x="6971745" y="5906050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755356-AA5E-4CBE-A358-CCCA8A23D041}"/>
              </a:ext>
            </a:extLst>
          </p:cNvPr>
          <p:cNvSpPr txBox="1"/>
          <p:nvPr/>
        </p:nvSpPr>
        <p:spPr>
          <a:xfrm>
            <a:off x="9245115" y="5011571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0CCC47-A28D-4D37-9218-506D45B3A703}"/>
              </a:ext>
            </a:extLst>
          </p:cNvPr>
          <p:cNvSpPr txBox="1"/>
          <p:nvPr/>
        </p:nvSpPr>
        <p:spPr>
          <a:xfrm rot="1067671">
            <a:off x="2098972" y="5730682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125 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A4D52C-008C-4C05-8995-85A1F8F415B8}"/>
              </a:ext>
            </a:extLst>
          </p:cNvPr>
          <p:cNvSpPr txBox="1"/>
          <p:nvPr/>
        </p:nvSpPr>
        <p:spPr>
          <a:xfrm>
            <a:off x="5097323" y="5994890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380 cm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F19B79-5413-4E60-A752-473F40DF8E21}"/>
              </a:ext>
            </a:extLst>
          </p:cNvPr>
          <p:cNvSpPr txBox="1"/>
          <p:nvPr/>
        </p:nvSpPr>
        <p:spPr>
          <a:xfrm rot="20171291">
            <a:off x="7975861" y="5345049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2AB9FD-956E-4746-8622-038AD2B856BD}"/>
              </a:ext>
            </a:extLst>
          </p:cNvPr>
          <p:cNvSpPr txBox="1"/>
          <p:nvPr/>
        </p:nvSpPr>
        <p:spPr>
          <a:xfrm>
            <a:off x="1118761" y="1791392"/>
            <a:ext cx="81915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15F455-010C-4963-9A70-605D7939CAC4}"/>
              </a:ext>
            </a:extLst>
          </p:cNvPr>
          <p:cNvSpPr txBox="1"/>
          <p:nvPr/>
        </p:nvSpPr>
        <p:spPr>
          <a:xfrm>
            <a:off x="753722" y="2827990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00997A-FCDF-4501-9C80-5F79C7A5489C}"/>
              </a:ext>
            </a:extLst>
          </p:cNvPr>
          <p:cNvSpPr txBox="1"/>
          <p:nvPr/>
        </p:nvSpPr>
        <p:spPr>
          <a:xfrm>
            <a:off x="974035" y="3364692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+ 138 + 300 = 563 (cm)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ACF447-D7E6-4B6B-948F-0370061DEA95}"/>
              </a:ext>
            </a:extLst>
          </p:cNvPr>
          <p:cNvSpPr txBox="1"/>
          <p:nvPr/>
        </p:nvSpPr>
        <p:spPr>
          <a:xfrm>
            <a:off x="1983521" y="3853852"/>
            <a:ext cx="646204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563 cm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EC043E41-FCDE-4A98-B29B-B5FA2F03D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1" y="3895166"/>
            <a:ext cx="1679713" cy="16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328"/>
            <a:ext cx="4241800" cy="3181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EB078-CFB1-45D9-AA4A-E74462F50813}"/>
              </a:ext>
            </a:extLst>
          </p:cNvPr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TUNG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025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2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CC534-37B6-4697-B3DF-1F93AF04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412" y="1714707"/>
            <a:ext cx="5471510" cy="41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B4123-BF81-455A-986E-C7F41399A6AF}"/>
              </a:ext>
            </a:extLst>
          </p:cNvPr>
          <p:cNvSpPr txBox="1"/>
          <p:nvPr/>
        </p:nvSpPr>
        <p:spPr>
          <a:xfrm>
            <a:off x="2020957" y="6265903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1903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714529" y="997178"/>
            <a:ext cx="676294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 ... ngày ... tháng ... năm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5641224" y="1613356"/>
            <a:ext cx="98430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77" y="2362200"/>
            <a:ext cx="8975035" cy="2402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7302" y="3649300"/>
            <a:ext cx="2959928" cy="3279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4" y="4318166"/>
            <a:ext cx="2457234" cy="245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75DC8-EA2D-4BD3-A553-648F7B2DB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249" y="2838276"/>
            <a:ext cx="777307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0760D-68EA-4219-893D-E8CB917E3D83}"/>
              </a:ext>
            </a:extLst>
          </p:cNvPr>
          <p:cNvSpPr txBox="1"/>
          <p:nvPr/>
        </p:nvSpPr>
        <p:spPr>
          <a:xfrm>
            <a:off x="685800" y="1487215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9BE3-63CE-48CD-B6D1-07667A9C1754}"/>
              </a:ext>
            </a:extLst>
          </p:cNvPr>
          <p:cNvSpPr txBox="1"/>
          <p:nvPr/>
        </p:nvSpPr>
        <p:spPr>
          <a:xfrm>
            <a:off x="685800" y="261479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32353-AD51-4572-BDEB-D0EB08B0F1F1}"/>
              </a:ext>
            </a:extLst>
          </p:cNvPr>
          <p:cNvSpPr txBox="1"/>
          <p:nvPr/>
        </p:nvSpPr>
        <p:spPr>
          <a:xfrm>
            <a:off x="4045226" y="2561304"/>
            <a:ext cx="2975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B37E2-FF5B-457E-A6A9-F870EFC72BDD}"/>
              </a:ext>
            </a:extLst>
          </p:cNvPr>
          <p:cNvSpPr txBox="1"/>
          <p:nvPr/>
        </p:nvSpPr>
        <p:spPr>
          <a:xfrm>
            <a:off x="685800" y="380668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0F971-36AC-4AEA-B7F9-9D1D16EB3E9C}"/>
              </a:ext>
            </a:extLst>
          </p:cNvPr>
          <p:cNvSpPr txBox="1"/>
          <p:nvPr/>
        </p:nvSpPr>
        <p:spPr>
          <a:xfrm>
            <a:off x="4045226" y="3718037"/>
            <a:ext cx="244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1DF0D8-FD5E-49D0-B3DE-611DCD7BEAFC}"/>
              </a:ext>
            </a:extLst>
          </p:cNvPr>
          <p:cNvGrpSpPr/>
          <p:nvPr/>
        </p:nvGrpSpPr>
        <p:grpSpPr>
          <a:xfrm>
            <a:off x="6891130" y="2543726"/>
            <a:ext cx="3932583" cy="1811746"/>
            <a:chOff x="6891130" y="2543726"/>
            <a:chExt cx="3932583" cy="181174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8CEBCFC-8EFF-4FA1-9BA8-1DC219C27178}"/>
                </a:ext>
              </a:extLst>
            </p:cNvPr>
            <p:cNvCxnSpPr/>
            <p:nvPr/>
          </p:nvCxnSpPr>
          <p:spPr>
            <a:xfrm>
              <a:off x="7706139" y="2561304"/>
              <a:ext cx="24185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A85926-69E5-4D9F-ABDB-5DACE424E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1130" y="2543726"/>
              <a:ext cx="815009" cy="18030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527529-B0D1-4CB7-90EC-50A8CF454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1287" y="2561305"/>
              <a:ext cx="692426" cy="173539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692557-B528-4089-8D1C-915B43EA2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1131" y="4296696"/>
              <a:ext cx="3932582" cy="5877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4F7E02-E5B9-4346-9E61-1FA30AF9C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0170" y="3392639"/>
              <a:ext cx="3157330" cy="2059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07FEB4-376C-4138-AC30-61D50AC209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7422" y="3367968"/>
              <a:ext cx="1" cy="92872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rapezoid 33">
            <a:extLst>
              <a:ext uri="{FF2B5EF4-FFF2-40B4-BE49-F238E27FC236}">
                <a16:creationId xmlns:a16="http://schemas.microsoft.com/office/drawing/2014/main" id="{27749C00-D1B9-4BEE-908D-4D19D3FFFD8E}"/>
              </a:ext>
            </a:extLst>
          </p:cNvPr>
          <p:cNvSpPr/>
          <p:nvPr/>
        </p:nvSpPr>
        <p:spPr>
          <a:xfrm>
            <a:off x="7379804" y="2580130"/>
            <a:ext cx="2999961" cy="81251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>
            <a:extLst>
              <a:ext uri="{FF2B5EF4-FFF2-40B4-BE49-F238E27FC236}">
                <a16:creationId xmlns:a16="http://schemas.microsoft.com/office/drawing/2014/main" id="{93D5B8C9-F567-49C4-86CC-015AEED1338E}"/>
              </a:ext>
            </a:extLst>
          </p:cNvPr>
          <p:cNvSpPr/>
          <p:nvPr/>
        </p:nvSpPr>
        <p:spPr>
          <a:xfrm>
            <a:off x="7058023" y="3411465"/>
            <a:ext cx="369611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3A332CBB-3AE9-46EA-99C7-962B8BDD6FBC}"/>
              </a:ext>
            </a:extLst>
          </p:cNvPr>
          <p:cNvSpPr/>
          <p:nvPr/>
        </p:nvSpPr>
        <p:spPr>
          <a:xfrm>
            <a:off x="7038974" y="3462357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4E5E5932-33A2-4D19-9C99-6F548835ED82}"/>
              </a:ext>
            </a:extLst>
          </p:cNvPr>
          <p:cNvSpPr/>
          <p:nvPr/>
        </p:nvSpPr>
        <p:spPr>
          <a:xfrm>
            <a:off x="8812492" y="3392638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587AB646-2B0D-4E0C-88D3-AB15EA0F11EE}"/>
              </a:ext>
            </a:extLst>
          </p:cNvPr>
          <p:cNvSpPr/>
          <p:nvPr/>
        </p:nvSpPr>
        <p:spPr>
          <a:xfrm>
            <a:off x="7207319" y="2539828"/>
            <a:ext cx="3383031" cy="1756413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5A1A3E6-D315-48DC-A7F8-C75BE916FF18}"/>
              </a:ext>
            </a:extLst>
          </p:cNvPr>
          <p:cNvSpPr/>
          <p:nvPr/>
        </p:nvSpPr>
        <p:spPr>
          <a:xfrm>
            <a:off x="546648" y="3809788"/>
            <a:ext cx="68249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9" grpId="0"/>
      <p:bldP spid="10" grpId="0"/>
      <p:bldP spid="11" grpId="0"/>
      <p:bldP spid="1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  <a:extLst>
              <a:ext uri="{FF2B5EF4-FFF2-40B4-BE49-F238E27FC236}">
                <a16:creationId xmlns:a16="http://schemas.microsoft.com/office/drawing/2014/main" id="{242F32B9-7098-4260-85CD-D8B457C1F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nay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gặp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83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3" y="0"/>
            <a:ext cx="9435294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2843507" y="1009130"/>
            <a:ext cx="6504986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1812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Chào mừng các bạn đã đến tham quan rạp xiếc của mình!</a:t>
            </a:r>
          </a:p>
        </p:txBody>
      </p:sp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53356-FB39-41D1-86A9-61612F308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05A6CA-1693-472D-9F6F-C0A0A8F29472}"/>
              </a:ext>
            </a:extLst>
          </p:cNvPr>
          <p:cNvSpPr txBox="1"/>
          <p:nvPr/>
        </p:nvSpPr>
        <p:spPr>
          <a:xfrm>
            <a:off x="3841897" y="640936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813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829011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đón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xem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nhé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78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218661"/>
            <a:ext cx="11049000" cy="6450496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2569A3-5C6E-4A4A-982E-601033A568F0}"/>
              </a:ext>
            </a:extLst>
          </p:cNvPr>
          <p:cNvGrpSpPr/>
          <p:nvPr/>
        </p:nvGrpSpPr>
        <p:grpSpPr>
          <a:xfrm>
            <a:off x="2047856" y="336151"/>
            <a:ext cx="9686944" cy="584775"/>
            <a:chOff x="1714688" y="581025"/>
            <a:chExt cx="9686944" cy="5847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2065E-7DAF-4405-9B2C-F982D088072E}"/>
                </a:ext>
              </a:extLst>
            </p:cNvPr>
            <p:cNvSpPr/>
            <p:nvPr/>
          </p:nvSpPr>
          <p:spPr>
            <a:xfrm>
              <a:off x="1714688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92C928-7FAF-447C-A75E-6473B0CE1EF7}"/>
                </a:ext>
              </a:extLst>
            </p:cNvPr>
            <p:cNvSpPr txBox="1"/>
            <p:nvPr/>
          </p:nvSpPr>
          <p:spPr>
            <a:xfrm>
              <a:off x="2371518" y="581025"/>
              <a:ext cx="9030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" name="Picture 3" descr="A picture containing dishware, gear&#10;&#10;Description automatically generated">
            <a:extLst>
              <a:ext uri="{FF2B5EF4-FFF2-40B4-BE49-F238E27FC236}">
                <a16:creationId xmlns:a16="http://schemas.microsoft.com/office/drawing/2014/main" id="{5EE2F09C-DCBF-4D95-A4E7-E53185A6F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7838"/>
            <a:ext cx="3494058" cy="2470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79F3A-B190-4A87-A7C7-4683E73AF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0" y="3819499"/>
            <a:ext cx="1960538" cy="205625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2628692-5C00-4BDE-8C02-55A04C385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46" y="3408982"/>
            <a:ext cx="2165903" cy="216898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760C1DB6-14E8-41D5-B33E-732CC6D29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3" y="87679"/>
            <a:ext cx="4363284" cy="436328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1EA7B7-EDC0-421C-B677-251B6FC1A62D}"/>
              </a:ext>
            </a:extLst>
          </p:cNvPr>
          <p:cNvSpPr/>
          <p:nvPr/>
        </p:nvSpPr>
        <p:spPr>
          <a:xfrm>
            <a:off x="911273" y="2802301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3D5FD7-BC32-48BC-959C-E9043F7EB84A}"/>
              </a:ext>
            </a:extLst>
          </p:cNvPr>
          <p:cNvSpPr/>
          <p:nvPr/>
        </p:nvSpPr>
        <p:spPr>
          <a:xfrm>
            <a:off x="899945" y="5855512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ru-bích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271ACF-9F32-4B17-B04B-9AA8FD56775C}"/>
              </a:ext>
            </a:extLst>
          </p:cNvPr>
          <p:cNvSpPr/>
          <p:nvPr/>
        </p:nvSpPr>
        <p:spPr>
          <a:xfrm>
            <a:off x="6013002" y="3509789"/>
            <a:ext cx="2165903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C8747B8-0C3B-4A6F-80E9-966814467CD3}"/>
              </a:ext>
            </a:extLst>
          </p:cNvPr>
          <p:cNvSpPr/>
          <p:nvPr/>
        </p:nvSpPr>
        <p:spPr>
          <a:xfrm>
            <a:off x="8240744" y="5725500"/>
            <a:ext cx="2783971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1AA4CA-9407-41B0-B569-BE437DA13200}"/>
              </a:ext>
            </a:extLst>
          </p:cNvPr>
          <p:cNvSpPr/>
          <p:nvPr/>
        </p:nvSpPr>
        <p:spPr>
          <a:xfrm>
            <a:off x="911273" y="2792180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3BBAF9-3EDF-49DA-AD1F-7918972658D3}"/>
              </a:ext>
            </a:extLst>
          </p:cNvPr>
          <p:cNvSpPr/>
          <p:nvPr/>
        </p:nvSpPr>
        <p:spPr>
          <a:xfrm>
            <a:off x="899945" y="5843040"/>
            <a:ext cx="3314246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4B31E2E-FF34-4590-A93A-E25C0E26AD58}"/>
              </a:ext>
            </a:extLst>
          </p:cNvPr>
          <p:cNvSpPr/>
          <p:nvPr/>
        </p:nvSpPr>
        <p:spPr>
          <a:xfrm>
            <a:off x="4904223" y="3509789"/>
            <a:ext cx="3610188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378D42-B3D4-4295-BF71-66318801AEBF}"/>
              </a:ext>
            </a:extLst>
          </p:cNvPr>
          <p:cNvSpPr/>
          <p:nvPr/>
        </p:nvSpPr>
        <p:spPr>
          <a:xfrm>
            <a:off x="8199142" y="5750104"/>
            <a:ext cx="2968109" cy="8128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F7A2A-819D-4D3A-BE29-6929A25B0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43186"/>
            <a:ext cx="3768513" cy="37685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406922"/>
            <a:ext cx="9525000" cy="10787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246F5-BA82-4E91-B530-906D45C25DA4}"/>
              </a:ext>
            </a:extLst>
          </p:cNvPr>
          <p:cNvSpPr txBox="1"/>
          <p:nvPr/>
        </p:nvSpPr>
        <p:spPr>
          <a:xfrm>
            <a:off x="1177292" y="39129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MÚA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4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7627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83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“?”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9EC4A-4D97-49F3-97AE-6A93A964C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966410"/>
            <a:ext cx="10515600" cy="1498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F5ACA-E4EC-4F49-9093-3B139C52D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817" y="3517097"/>
            <a:ext cx="2180715" cy="1752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0DB87-A018-4D3E-99CC-29734E0B4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982" y="3760374"/>
            <a:ext cx="1769661" cy="1401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120AC-6877-427C-A64C-2C556A9D32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9921" y="3727721"/>
            <a:ext cx="1650875" cy="1331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7344F-4908-452B-87E4-DE166C631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6383" y="3736200"/>
            <a:ext cx="1493355" cy="1261628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5A2C6081-10BC-4748-8E5B-E344D3A674C0}"/>
              </a:ext>
            </a:extLst>
          </p:cNvPr>
          <p:cNvSpPr/>
          <p:nvPr/>
        </p:nvSpPr>
        <p:spPr>
          <a:xfrm rot="16200000">
            <a:off x="2611558" y="1954392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0A1ED80-93A5-4146-BB46-23B653EB9942}"/>
              </a:ext>
            </a:extLst>
          </p:cNvPr>
          <p:cNvSpPr/>
          <p:nvPr/>
        </p:nvSpPr>
        <p:spPr>
          <a:xfrm rot="16200000">
            <a:off x="5841779" y="1904521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685A25D7-1808-49C8-B80E-1B6C0CFA211D}"/>
              </a:ext>
            </a:extLst>
          </p:cNvPr>
          <p:cNvSpPr/>
          <p:nvPr/>
        </p:nvSpPr>
        <p:spPr>
          <a:xfrm rot="16200000">
            <a:off x="8909782" y="1940419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6CE5F6-D815-47F3-9C9D-62BDA604E239}"/>
              </a:ext>
            </a:extLst>
          </p:cNvPr>
          <p:cNvSpPr/>
          <p:nvPr/>
        </p:nvSpPr>
        <p:spPr>
          <a:xfrm>
            <a:off x="6096000" y="4393396"/>
            <a:ext cx="503583" cy="604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450</Words>
  <Application>Microsoft Office PowerPoint</Application>
  <PresentationFormat>Widescreen</PresentationFormat>
  <Paragraphs>64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#9Slide02 Noi dung dai</vt:lpstr>
      <vt:lpstr>#9Slide02 Tieu de dai</vt:lpstr>
      <vt:lpstr>Bungee Inline</vt:lpstr>
      <vt:lpstr>Arial</vt:lpstr>
      <vt:lpstr>Calibri</vt:lpstr>
      <vt:lpstr>Calibri Light</vt:lpstr>
      <vt:lpstr>iCiel Cadena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24</cp:revision>
  <dcterms:created xsi:type="dcterms:W3CDTF">2022-05-14T09:09:35Z</dcterms:created>
  <dcterms:modified xsi:type="dcterms:W3CDTF">2022-07-20T02:20:34Z</dcterms:modified>
</cp:coreProperties>
</file>