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684" r:id="rId4"/>
    <p:sldMasterId id="2147483696" r:id="rId5"/>
  </p:sldMasterIdLst>
  <p:sldIdLst>
    <p:sldId id="257" r:id="rId6"/>
    <p:sldId id="261" r:id="rId7"/>
    <p:sldId id="260" r:id="rId8"/>
    <p:sldId id="263" r:id="rId9"/>
    <p:sldId id="264" r:id="rId10"/>
    <p:sldId id="265" r:id="rId11"/>
    <p:sldId id="262" r:id="rId12"/>
    <p:sldId id="259" r:id="rId13"/>
    <p:sldId id="266" r:id="rId14"/>
    <p:sldId id="268" r:id="rId15"/>
    <p:sldId id="269" r:id="rId16"/>
    <p:sldId id="270" r:id="rId17"/>
    <p:sldId id="271" r:id="rId18"/>
    <p:sldId id="267"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AE2"/>
    <a:srgbClr val="099CD5"/>
    <a:srgbClr val="FAC866"/>
    <a:srgbClr val="FBDF9A"/>
    <a:srgbClr val="C9E9F5"/>
    <a:srgbClr val="08A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112" d="100"/>
          <a:sy n="112" d="100"/>
        </p:scale>
        <p:origin x="4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7923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967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43760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1911568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1710928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1117747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6F38B44-DF10-4304-A9D2-F163BBC6A8CE}"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2525665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6F38B44-DF10-4304-A9D2-F163BBC6A8CE}" type="datetimeFigureOut">
              <a:rPr lang="en-GB" smtClean="0"/>
              <a:t>19/09/2025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1216774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6F38B44-DF10-4304-A9D2-F163BBC6A8CE}" type="datetimeFigureOut">
              <a:rPr lang="en-GB" smtClean="0"/>
              <a:t>19/09/2025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3288311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38B44-DF10-4304-A9D2-F163BBC6A8CE}" type="datetimeFigureOut">
              <a:rPr lang="en-GB" smtClean="0"/>
              <a:t>19/09/2025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3668465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F38B44-DF10-4304-A9D2-F163BBC6A8CE}"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30489725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420460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F38B44-DF10-4304-A9D2-F163BBC6A8CE}"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519346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970545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3582245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A7198A5-5453-4649-9B40-A2120C579265}"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310459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7198A5-5453-4649-9B40-A2120C579265}"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1524810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198A5-5453-4649-9B40-A2120C579265}"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3868719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7198A5-5453-4649-9B40-A2120C579265}"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837513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A7198A5-5453-4649-9B40-A2120C579265}" type="datetimeFigureOut">
              <a:rPr lang="en-GB" smtClean="0"/>
              <a:t>19/09/2025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39262846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7198A5-5453-4649-9B40-A2120C579265}" type="datetimeFigureOut">
              <a:rPr lang="en-GB" smtClean="0"/>
              <a:t>19/09/2025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970605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198A5-5453-4649-9B40-A2120C579265}" type="datetimeFigureOut">
              <a:rPr lang="en-GB" smtClean="0"/>
              <a:t>19/09/2025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3030495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0723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7198A5-5453-4649-9B40-A2120C579265}"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18651119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7198A5-5453-4649-9B40-A2120C579265}"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2366352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7198A5-5453-4649-9B40-A2120C579265}"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40101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7198A5-5453-4649-9B40-A2120C579265}"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7B7829-CCCD-4DD7-9C95-5137FC1F8724}" type="slidenum">
              <a:rPr lang="en-GB" smtClean="0"/>
              <a:t>‹#›</a:t>
            </a:fld>
            <a:endParaRPr lang="en-GB"/>
          </a:p>
        </p:txBody>
      </p:sp>
    </p:spTree>
    <p:extLst>
      <p:ext uri="{BB962C8B-B14F-4D97-AF65-F5344CB8AC3E}">
        <p14:creationId xmlns:p14="http://schemas.microsoft.com/office/powerpoint/2010/main" val="16879599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2257260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310059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4097276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6F38B44-DF10-4304-A9D2-F163BBC6A8CE}"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26982135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6F38B44-DF10-4304-A9D2-F163BBC6A8CE}" type="datetimeFigureOut">
              <a:rPr lang="en-GB" smtClean="0"/>
              <a:t>19/09/2025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3341790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6F38B44-DF10-4304-A9D2-F163BBC6A8CE}" type="datetimeFigureOut">
              <a:rPr lang="en-GB" smtClean="0"/>
              <a:t>19/09/2025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34552541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354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38B44-DF10-4304-A9D2-F163BBC6A8CE}" type="datetimeFigureOut">
              <a:rPr lang="en-GB" smtClean="0"/>
              <a:t>19/09/2025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2808154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F38B44-DF10-4304-A9D2-F163BBC6A8CE}"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42655350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F38B44-DF10-4304-A9D2-F163BBC6A8CE}"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4206609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27530622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1715256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4236274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181260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7917238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6F38B44-DF10-4304-A9D2-F163BBC6A8CE}"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30916502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6F38B44-DF10-4304-A9D2-F163BBC6A8CE}" type="datetimeFigureOut">
              <a:rPr lang="en-GB" smtClean="0"/>
              <a:t>19/09/2025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2571943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9002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6F38B44-DF10-4304-A9D2-F163BBC6A8CE}" type="datetimeFigureOut">
              <a:rPr lang="en-GB" smtClean="0"/>
              <a:t>19/09/2025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12708454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38B44-DF10-4304-A9D2-F163BBC6A8CE}" type="datetimeFigureOut">
              <a:rPr lang="en-GB" smtClean="0"/>
              <a:t>19/09/2025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2058385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F38B44-DF10-4304-A9D2-F163BBC6A8CE}"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819625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F38B44-DF10-4304-A9D2-F163BBC6A8CE}"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2540585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4236399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F38B44-DF10-4304-A9D2-F163BBC6A8CE}"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88F785-5E60-4AFF-A6C0-82E436895CF1}" type="slidenum">
              <a:rPr lang="en-GB" smtClean="0"/>
              <a:t>‹#›</a:t>
            </a:fld>
            <a:endParaRPr lang="en-GB"/>
          </a:p>
        </p:txBody>
      </p:sp>
    </p:spTree>
    <p:extLst>
      <p:ext uri="{BB962C8B-B14F-4D97-AF65-F5344CB8AC3E}">
        <p14:creationId xmlns:p14="http://schemas.microsoft.com/office/powerpoint/2010/main" val="3124453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32452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421238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693001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092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9/19/25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365348" y="7879793"/>
            <a:ext cx="1804572" cy="2542252"/>
          </a:xfrm>
          <a:prstGeom prst="rect">
            <a:avLst/>
          </a:prstGeom>
        </p:spPr>
      </p:pic>
      <p:sp>
        <p:nvSpPr>
          <p:cNvPr id="10" name="TextBox 9"/>
          <p:cNvSpPr txBox="1"/>
          <p:nvPr userDrawn="1"/>
        </p:nvSpPr>
        <p:spPr>
          <a:xfrm>
            <a:off x="32084" y="6453478"/>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8EBAE2"/>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8EBAE2"/>
                </a:solidFill>
                <a:effectLst/>
                <a:uLnTx/>
                <a:uFillTx/>
                <a:latin typeface="#9Slide06 SVNDope Script" pitchFamily="2" charset="0"/>
                <a:ea typeface="+mn-ea"/>
                <a:cs typeface="+mn-cs"/>
              </a:rPr>
              <a:t> non</a:t>
            </a:r>
          </a:p>
        </p:txBody>
      </p:sp>
    </p:spTree>
    <p:extLst>
      <p:ext uri="{BB962C8B-B14F-4D97-AF65-F5344CB8AC3E}">
        <p14:creationId xmlns:p14="http://schemas.microsoft.com/office/powerpoint/2010/main" val="1427499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38B44-DF10-4304-A9D2-F163BBC6A8CE}" type="datetimeFigureOut">
              <a:rPr lang="en-GB" smtClean="0"/>
              <a:t>19/09/2025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8F785-5E60-4AFF-A6C0-82E436895CF1}" type="slidenum">
              <a:rPr lang="en-GB" smtClean="0"/>
              <a:t>‹#›</a:t>
            </a:fld>
            <a:endParaRPr lang="en-GB"/>
          </a:p>
        </p:txBody>
      </p:sp>
      <p:grpSp>
        <p:nvGrpSpPr>
          <p:cNvPr id="7" name="Group 6"/>
          <p:cNvGrpSpPr/>
          <p:nvPr userDrawn="1"/>
        </p:nvGrpSpPr>
        <p:grpSpPr>
          <a:xfrm>
            <a:off x="0" y="1"/>
            <a:ext cx="12192000" cy="6857999"/>
            <a:chOff x="0" y="1"/>
            <a:chExt cx="12192000" cy="6857999"/>
          </a:xfrm>
        </p:grpSpPr>
        <p:grpSp>
          <p:nvGrpSpPr>
            <p:cNvPr id="8" name="Group 4"/>
            <p:cNvGrpSpPr/>
            <p:nvPr/>
          </p:nvGrpSpPr>
          <p:grpSpPr>
            <a:xfrm>
              <a:off x="0" y="1"/>
              <a:ext cx="12192000" cy="3262488"/>
              <a:chOff x="0" y="0"/>
              <a:chExt cx="24384000" cy="6524977"/>
            </a:xfrm>
          </p:grpSpPr>
          <p:pic>
            <p:nvPicPr>
              <p:cNvPr id="11" name="Picture 5"/>
              <p:cNvPicPr>
                <a:picLocks noChangeAspect="1"/>
              </p:cNvPicPr>
              <p:nvPr/>
            </p:nvPicPr>
            <p:blipFill>
              <a:blip r:embed="rId13"/>
              <a:srcRect t="32708" b="32708"/>
              <a:stretch>
                <a:fillRect/>
              </a:stretch>
            </p:blipFill>
            <p:spPr>
              <a:xfrm>
                <a:off x="0" y="0"/>
                <a:ext cx="24384000" cy="6524977"/>
              </a:xfrm>
              <a:prstGeom prst="rect">
                <a:avLst/>
              </a:prstGeom>
            </p:spPr>
          </p:pic>
        </p:grpSp>
        <p:grpSp>
          <p:nvGrpSpPr>
            <p:cNvPr id="9" name="Group 10"/>
            <p:cNvGrpSpPr/>
            <p:nvPr/>
          </p:nvGrpSpPr>
          <p:grpSpPr>
            <a:xfrm>
              <a:off x="0" y="3262488"/>
              <a:ext cx="12192000" cy="3595512"/>
              <a:chOff x="0" y="-223686"/>
              <a:chExt cx="2833290" cy="835559"/>
            </a:xfrm>
          </p:grpSpPr>
          <p:sp>
            <p:nvSpPr>
              <p:cNvPr id="10" name="Freeform 11"/>
              <p:cNvSpPr/>
              <p:nvPr/>
            </p:nvSpPr>
            <p:spPr>
              <a:xfrm>
                <a:off x="0" y="-223686"/>
                <a:ext cx="2833290" cy="835559"/>
              </a:xfrm>
              <a:custGeom>
                <a:avLst/>
                <a:gdLst/>
                <a:ahLst/>
                <a:cxnLst/>
                <a:rect l="l" t="t" r="r" b="b"/>
                <a:pathLst>
                  <a:path w="2833290" h="611873">
                    <a:moveTo>
                      <a:pt x="0" y="0"/>
                    </a:moveTo>
                    <a:lnTo>
                      <a:pt x="2833290" y="0"/>
                    </a:lnTo>
                    <a:lnTo>
                      <a:pt x="2833290" y="611873"/>
                    </a:lnTo>
                    <a:lnTo>
                      <a:pt x="0" y="611873"/>
                    </a:lnTo>
                    <a:close/>
                  </a:path>
                </a:pathLst>
              </a:custGeom>
              <a:blipFill>
                <a:blip r:embed="rId14"/>
                <a:stretch>
                  <a:fillRect t="-66968" b="-66968"/>
                </a:stretch>
              </a:blipFill>
            </p:spPr>
          </p:sp>
        </p:grpSp>
      </p:grpSp>
      <p:sp>
        <p:nvSpPr>
          <p:cNvPr id="12" name="Rectangle 11"/>
          <p:cNvSpPr/>
          <p:nvPr userDrawn="1"/>
        </p:nvSpPr>
        <p:spPr>
          <a:xfrm>
            <a:off x="313898" y="365124"/>
            <a:ext cx="11586949" cy="6117563"/>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5"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26191550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198A5-5453-4649-9B40-A2120C579265}" type="datetimeFigureOut">
              <a:rPr lang="en-GB" smtClean="0"/>
              <a:t>19/09/2025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7B7829-CCCD-4DD7-9C95-5137FC1F8724}" type="slidenum">
              <a:rPr lang="en-GB" smtClean="0"/>
              <a:t>‹#›</a:t>
            </a:fld>
            <a:endParaRPr lang="en-GB"/>
          </a:p>
        </p:txBody>
      </p:sp>
      <p:sp>
        <p:nvSpPr>
          <p:cNvPr id="8"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365348" y="7879793"/>
            <a:ext cx="1804572" cy="2542252"/>
          </a:xfrm>
          <a:prstGeom prst="rect">
            <a:avLst/>
          </a:prstGeom>
        </p:spPr>
      </p:pic>
      <p:sp>
        <p:nvSpPr>
          <p:cNvPr id="7" name="Rectangle 6"/>
          <p:cNvSpPr/>
          <p:nvPr userDrawn="1"/>
        </p:nvSpPr>
        <p:spPr>
          <a:xfrm>
            <a:off x="256674" y="224589"/>
            <a:ext cx="11694694" cy="6368716"/>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78566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38B44-DF10-4304-A9D2-F163BBC6A8CE}" type="datetimeFigureOut">
              <a:rPr lang="en-GB" smtClean="0"/>
              <a:t>19/09/2025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8F785-5E60-4AFF-A6C0-82E436895CF1}" type="slidenum">
              <a:rPr lang="en-GB" smtClean="0"/>
              <a:t>‹#›</a:t>
            </a:fld>
            <a:endParaRPr lang="en-GB"/>
          </a:p>
        </p:txBody>
      </p:sp>
      <p:grpSp>
        <p:nvGrpSpPr>
          <p:cNvPr id="7" name="Group 6"/>
          <p:cNvGrpSpPr/>
          <p:nvPr userDrawn="1"/>
        </p:nvGrpSpPr>
        <p:grpSpPr>
          <a:xfrm>
            <a:off x="0" y="1"/>
            <a:ext cx="12192000" cy="6857999"/>
            <a:chOff x="0" y="1"/>
            <a:chExt cx="12192000" cy="6857999"/>
          </a:xfrm>
        </p:grpSpPr>
        <p:grpSp>
          <p:nvGrpSpPr>
            <p:cNvPr id="8" name="Group 4"/>
            <p:cNvGrpSpPr/>
            <p:nvPr/>
          </p:nvGrpSpPr>
          <p:grpSpPr>
            <a:xfrm>
              <a:off x="0" y="1"/>
              <a:ext cx="12192000" cy="3262488"/>
              <a:chOff x="0" y="0"/>
              <a:chExt cx="24384000" cy="6524977"/>
            </a:xfrm>
          </p:grpSpPr>
          <p:pic>
            <p:nvPicPr>
              <p:cNvPr id="11" name="Picture 5"/>
              <p:cNvPicPr>
                <a:picLocks noChangeAspect="1"/>
              </p:cNvPicPr>
              <p:nvPr/>
            </p:nvPicPr>
            <p:blipFill>
              <a:blip r:embed="rId13"/>
              <a:srcRect t="32708" b="32708"/>
              <a:stretch>
                <a:fillRect/>
              </a:stretch>
            </p:blipFill>
            <p:spPr>
              <a:xfrm>
                <a:off x="0" y="0"/>
                <a:ext cx="24384000" cy="6524977"/>
              </a:xfrm>
              <a:prstGeom prst="rect">
                <a:avLst/>
              </a:prstGeom>
            </p:spPr>
          </p:pic>
        </p:grpSp>
        <p:grpSp>
          <p:nvGrpSpPr>
            <p:cNvPr id="9" name="Group 10"/>
            <p:cNvGrpSpPr/>
            <p:nvPr/>
          </p:nvGrpSpPr>
          <p:grpSpPr>
            <a:xfrm>
              <a:off x="0" y="3262488"/>
              <a:ext cx="12192000" cy="3595512"/>
              <a:chOff x="0" y="-223686"/>
              <a:chExt cx="2833290" cy="835559"/>
            </a:xfrm>
          </p:grpSpPr>
          <p:sp>
            <p:nvSpPr>
              <p:cNvPr id="10" name="Freeform 11"/>
              <p:cNvSpPr/>
              <p:nvPr/>
            </p:nvSpPr>
            <p:spPr>
              <a:xfrm>
                <a:off x="0" y="-223686"/>
                <a:ext cx="2833290" cy="835559"/>
              </a:xfrm>
              <a:custGeom>
                <a:avLst/>
                <a:gdLst/>
                <a:ahLst/>
                <a:cxnLst/>
                <a:rect l="l" t="t" r="r" b="b"/>
                <a:pathLst>
                  <a:path w="2833290" h="611873">
                    <a:moveTo>
                      <a:pt x="0" y="0"/>
                    </a:moveTo>
                    <a:lnTo>
                      <a:pt x="2833290" y="0"/>
                    </a:lnTo>
                    <a:lnTo>
                      <a:pt x="2833290" y="611873"/>
                    </a:lnTo>
                    <a:lnTo>
                      <a:pt x="0" y="611873"/>
                    </a:lnTo>
                    <a:close/>
                  </a:path>
                </a:pathLst>
              </a:custGeom>
              <a:blipFill>
                <a:blip r:embed="rId14"/>
                <a:stretch>
                  <a:fillRect t="-66968" b="-66968"/>
                </a:stretch>
              </a:blipFill>
            </p:spPr>
          </p:sp>
        </p:grpSp>
      </p:grpSp>
      <p:sp>
        <p:nvSpPr>
          <p:cNvPr id="13"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5"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38178175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38B44-DF10-4304-A9D2-F163BBC6A8CE}" type="datetimeFigureOut">
              <a:rPr lang="en-GB" smtClean="0"/>
              <a:t>19/09/2025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8F785-5E60-4AFF-A6C0-82E436895CF1}" type="slidenum">
              <a:rPr lang="en-GB" smtClean="0"/>
              <a:t>‹#›</a:t>
            </a:fld>
            <a:endParaRPr lang="en-GB"/>
          </a:p>
        </p:txBody>
      </p:sp>
      <p:grpSp>
        <p:nvGrpSpPr>
          <p:cNvPr id="7" name="Group 6"/>
          <p:cNvGrpSpPr/>
          <p:nvPr userDrawn="1"/>
        </p:nvGrpSpPr>
        <p:grpSpPr>
          <a:xfrm>
            <a:off x="0" y="1"/>
            <a:ext cx="12192000" cy="6857999"/>
            <a:chOff x="0" y="1"/>
            <a:chExt cx="12192000" cy="6857999"/>
          </a:xfrm>
        </p:grpSpPr>
        <p:grpSp>
          <p:nvGrpSpPr>
            <p:cNvPr id="8" name="Group 4"/>
            <p:cNvGrpSpPr/>
            <p:nvPr/>
          </p:nvGrpSpPr>
          <p:grpSpPr>
            <a:xfrm>
              <a:off x="0" y="1"/>
              <a:ext cx="12192000" cy="3262488"/>
              <a:chOff x="0" y="0"/>
              <a:chExt cx="24384000" cy="6524977"/>
            </a:xfrm>
          </p:grpSpPr>
          <p:pic>
            <p:nvPicPr>
              <p:cNvPr id="11" name="Picture 5"/>
              <p:cNvPicPr>
                <a:picLocks noChangeAspect="1"/>
              </p:cNvPicPr>
              <p:nvPr/>
            </p:nvPicPr>
            <p:blipFill>
              <a:blip r:embed="rId13"/>
              <a:srcRect t="32708" b="32708"/>
              <a:stretch>
                <a:fillRect/>
              </a:stretch>
            </p:blipFill>
            <p:spPr>
              <a:xfrm>
                <a:off x="0" y="0"/>
                <a:ext cx="24384000" cy="6524977"/>
              </a:xfrm>
              <a:prstGeom prst="rect">
                <a:avLst/>
              </a:prstGeom>
            </p:spPr>
          </p:pic>
        </p:grpSp>
        <p:grpSp>
          <p:nvGrpSpPr>
            <p:cNvPr id="9" name="Group 10"/>
            <p:cNvGrpSpPr/>
            <p:nvPr/>
          </p:nvGrpSpPr>
          <p:grpSpPr>
            <a:xfrm>
              <a:off x="0" y="3262488"/>
              <a:ext cx="12192000" cy="3595512"/>
              <a:chOff x="0" y="-223686"/>
              <a:chExt cx="2833290" cy="835559"/>
            </a:xfrm>
          </p:grpSpPr>
          <p:sp>
            <p:nvSpPr>
              <p:cNvPr id="10" name="Freeform 11"/>
              <p:cNvSpPr/>
              <p:nvPr/>
            </p:nvSpPr>
            <p:spPr>
              <a:xfrm>
                <a:off x="0" y="-223686"/>
                <a:ext cx="2833290" cy="835559"/>
              </a:xfrm>
              <a:custGeom>
                <a:avLst/>
                <a:gdLst/>
                <a:ahLst/>
                <a:cxnLst/>
                <a:rect l="l" t="t" r="r" b="b"/>
                <a:pathLst>
                  <a:path w="2833290" h="611873">
                    <a:moveTo>
                      <a:pt x="0" y="0"/>
                    </a:moveTo>
                    <a:lnTo>
                      <a:pt x="2833290" y="0"/>
                    </a:lnTo>
                    <a:lnTo>
                      <a:pt x="2833290" y="611873"/>
                    </a:lnTo>
                    <a:lnTo>
                      <a:pt x="0" y="611873"/>
                    </a:lnTo>
                    <a:close/>
                  </a:path>
                </a:pathLst>
              </a:custGeom>
              <a:blipFill>
                <a:blip r:embed="rId14"/>
                <a:stretch>
                  <a:fillRect t="-66968" b="-66968"/>
                </a:stretch>
              </a:blipFill>
            </p:spPr>
          </p:sp>
        </p:grpSp>
      </p:grpSp>
      <p:sp>
        <p:nvSpPr>
          <p:cNvPr id="12" name="Rectangle 11"/>
          <p:cNvSpPr/>
          <p:nvPr userDrawn="1"/>
        </p:nvSpPr>
        <p:spPr>
          <a:xfrm>
            <a:off x="838200" y="686331"/>
            <a:ext cx="10515600" cy="5517061"/>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5"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281525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2"/>
            <a:srcRect l="31158" r="30619"/>
            <a:stretch>
              <a:fillRect/>
            </a:stretch>
          </p:blipFill>
          <p:spPr>
            <a:xfrm>
              <a:off x="0" y="0"/>
              <a:ext cx="24384000" cy="13716000"/>
            </a:xfrm>
            <a:prstGeom prst="rect">
              <a:avLst/>
            </a:prstGeom>
          </p:spPr>
        </p:pic>
      </p:grpSp>
      <p:grpSp>
        <p:nvGrpSpPr>
          <p:cNvPr id="4" name="Group 4"/>
          <p:cNvGrpSpPr/>
          <p:nvPr/>
        </p:nvGrpSpPr>
        <p:grpSpPr>
          <a:xfrm>
            <a:off x="0" y="1"/>
            <a:ext cx="12192000" cy="2603591"/>
            <a:chOff x="0" y="0"/>
            <a:chExt cx="24384000" cy="5207183"/>
          </a:xfrm>
        </p:grpSpPr>
        <p:pic>
          <p:nvPicPr>
            <p:cNvPr id="5" name="Picture 5"/>
            <p:cNvPicPr>
              <a:picLocks noChangeAspect="1"/>
            </p:cNvPicPr>
            <p:nvPr/>
          </p:nvPicPr>
          <p:blipFill>
            <a:blip r:embed="rId3"/>
            <a:srcRect t="32708" b="32708"/>
            <a:stretch>
              <a:fillRect/>
            </a:stretch>
          </p:blipFill>
          <p:spPr>
            <a:xfrm>
              <a:off x="0" y="0"/>
              <a:ext cx="24384000" cy="5207183"/>
            </a:xfrm>
            <a:prstGeom prst="rect">
              <a:avLst/>
            </a:prstGeom>
          </p:spPr>
        </p:pic>
      </p:grpSp>
      <p:sp>
        <p:nvSpPr>
          <p:cNvPr id="9" name="Freeform 9"/>
          <p:cNvSpPr/>
          <p:nvPr/>
        </p:nvSpPr>
        <p:spPr>
          <a:xfrm>
            <a:off x="0" y="4225036"/>
            <a:ext cx="12192000" cy="2632964"/>
          </a:xfrm>
          <a:custGeom>
            <a:avLst/>
            <a:gdLst/>
            <a:ahLst/>
            <a:cxnLst/>
            <a:rect l="l" t="t" r="r" b="b"/>
            <a:pathLst>
              <a:path w="18288000" h="3949446">
                <a:moveTo>
                  <a:pt x="0" y="0"/>
                </a:moveTo>
                <a:lnTo>
                  <a:pt x="18288000" y="0"/>
                </a:lnTo>
                <a:lnTo>
                  <a:pt x="18288000" y="3949446"/>
                </a:lnTo>
                <a:lnTo>
                  <a:pt x="0" y="3949446"/>
                </a:lnTo>
                <a:lnTo>
                  <a:pt x="0" y="0"/>
                </a:lnTo>
                <a:close/>
              </a:path>
            </a:pathLst>
          </a:custGeom>
          <a:blipFill>
            <a:blip r:embed="rId4">
              <a:alphaModFix amt="50000"/>
            </a:blip>
            <a:stretch>
              <a:fillRect t="-5388" b="-7287"/>
            </a:stretch>
          </a:blipFill>
        </p:spPr>
      </p:sp>
      <p:grpSp>
        <p:nvGrpSpPr>
          <p:cNvPr id="10" name="Group 10"/>
          <p:cNvGrpSpPr/>
          <p:nvPr/>
        </p:nvGrpSpPr>
        <p:grpSpPr>
          <a:xfrm>
            <a:off x="0" y="4225036"/>
            <a:ext cx="12192000" cy="2632964"/>
            <a:chOff x="0" y="0"/>
            <a:chExt cx="2833290" cy="611873"/>
          </a:xfrm>
        </p:grpSpPr>
        <p:sp>
          <p:nvSpPr>
            <p:cNvPr id="11" name="Freeform 11"/>
            <p:cNvSpPr/>
            <p:nvPr/>
          </p:nvSpPr>
          <p:spPr>
            <a:xfrm>
              <a:off x="0" y="0"/>
              <a:ext cx="2833290" cy="611873"/>
            </a:xfrm>
            <a:custGeom>
              <a:avLst/>
              <a:gdLst/>
              <a:ahLst/>
              <a:cxnLst/>
              <a:rect l="l" t="t" r="r" b="b"/>
              <a:pathLst>
                <a:path w="2833290" h="611873">
                  <a:moveTo>
                    <a:pt x="0" y="0"/>
                  </a:moveTo>
                  <a:lnTo>
                    <a:pt x="2833290" y="0"/>
                  </a:lnTo>
                  <a:lnTo>
                    <a:pt x="2833290" y="611873"/>
                  </a:lnTo>
                  <a:lnTo>
                    <a:pt x="0" y="611873"/>
                  </a:lnTo>
                  <a:close/>
                </a:path>
              </a:pathLst>
            </a:custGeom>
            <a:blipFill>
              <a:blip r:embed="rId5"/>
              <a:stretch>
                <a:fillRect t="-66968" b="-66968"/>
              </a:stretch>
            </a:blipFill>
          </p:spPr>
        </p:sp>
      </p:grpSp>
      <p:grpSp>
        <p:nvGrpSpPr>
          <p:cNvPr id="15" name="Group 14"/>
          <p:cNvGrpSpPr/>
          <p:nvPr/>
        </p:nvGrpSpPr>
        <p:grpSpPr>
          <a:xfrm>
            <a:off x="10199469" y="263484"/>
            <a:ext cx="2004955" cy="495638"/>
            <a:chOff x="7640283" y="2704768"/>
            <a:chExt cx="3007433" cy="743457"/>
          </a:xfrm>
        </p:grpSpPr>
        <p:grpSp>
          <p:nvGrpSpPr>
            <p:cNvPr id="6" name="Group 6"/>
            <p:cNvGrpSpPr/>
            <p:nvPr/>
          </p:nvGrpSpPr>
          <p:grpSpPr>
            <a:xfrm>
              <a:off x="7640283" y="2704768"/>
              <a:ext cx="3007433" cy="743457"/>
              <a:chOff x="0" y="0"/>
              <a:chExt cx="1643970" cy="406400"/>
            </a:xfrm>
          </p:grpSpPr>
          <p:sp>
            <p:nvSpPr>
              <p:cNvPr id="7" name="Freeform 7"/>
              <p:cNvSpPr/>
              <p:nvPr/>
            </p:nvSpPr>
            <p:spPr>
              <a:xfrm>
                <a:off x="0" y="0"/>
                <a:ext cx="1643970" cy="406400"/>
              </a:xfrm>
              <a:custGeom>
                <a:avLst/>
                <a:gdLst/>
                <a:ahLst/>
                <a:cxnLst/>
                <a:rect l="l" t="t" r="r" b="b"/>
                <a:pathLst>
                  <a:path w="1643970" h="406400">
                    <a:moveTo>
                      <a:pt x="1440770" y="0"/>
                    </a:moveTo>
                    <a:cubicBezTo>
                      <a:pt x="1552995" y="0"/>
                      <a:pt x="1643970" y="90976"/>
                      <a:pt x="1643970" y="203200"/>
                    </a:cubicBezTo>
                    <a:cubicBezTo>
                      <a:pt x="1643970" y="315424"/>
                      <a:pt x="1552995" y="406400"/>
                      <a:pt x="144077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72F460"/>
                </a:solidFill>
                <a:prstDash val="solid"/>
                <a:miter/>
              </a:ln>
            </p:spPr>
          </p:sp>
          <p:sp>
            <p:nvSpPr>
              <p:cNvPr id="8" name="TextBox 8"/>
              <p:cNvSpPr txBox="1"/>
              <p:nvPr/>
            </p:nvSpPr>
            <p:spPr>
              <a:xfrm>
                <a:off x="0" y="-38100"/>
                <a:ext cx="1643970" cy="444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3" name="TextBox 13"/>
            <p:cNvSpPr txBox="1"/>
            <p:nvPr/>
          </p:nvSpPr>
          <p:spPr>
            <a:xfrm>
              <a:off x="7748342" y="2817226"/>
              <a:ext cx="2791313" cy="442430"/>
            </a:xfrm>
            <a:prstGeom prst="rect">
              <a:avLst/>
            </a:prstGeom>
          </p:spPr>
          <p:txBody>
            <a:bodyPr wrap="square" lIns="0" tIns="0" rIns="0" bIns="0" rtlCol="0" anchor="t">
              <a:spAutoFit/>
            </a:bodyPr>
            <a:lstStyle/>
            <a:p>
              <a:pPr algn="ctr" defTabSz="609630">
                <a:lnSpc>
                  <a:spcPts val="2333"/>
                </a:lnSpc>
              </a:pPr>
              <a:r>
                <a:rPr lang="en-US" sz="1666" spc="499" dirty="0">
                  <a:solidFill>
                    <a:srgbClr val="FFFFFF"/>
                  </a:solidFill>
                  <a:latin typeface="#9Slide03 SVND Sari" panose="02000000000000000000" pitchFamily="2" charset="0"/>
                </a:rPr>
                <a:t>ĐẢO LÝ SƠN</a:t>
              </a:r>
            </a:p>
          </p:txBody>
        </p:sp>
      </p:grpSp>
      <p:grpSp>
        <p:nvGrpSpPr>
          <p:cNvPr id="16" name="Group 15"/>
          <p:cNvGrpSpPr/>
          <p:nvPr/>
        </p:nvGrpSpPr>
        <p:grpSpPr>
          <a:xfrm>
            <a:off x="9550401" y="6315605"/>
            <a:ext cx="2510232" cy="495638"/>
            <a:chOff x="7640283" y="2704768"/>
            <a:chExt cx="3007433" cy="743457"/>
          </a:xfrm>
        </p:grpSpPr>
        <p:grpSp>
          <p:nvGrpSpPr>
            <p:cNvPr id="17" name="Group 6"/>
            <p:cNvGrpSpPr/>
            <p:nvPr/>
          </p:nvGrpSpPr>
          <p:grpSpPr>
            <a:xfrm>
              <a:off x="7640283" y="2704768"/>
              <a:ext cx="3007433" cy="743457"/>
              <a:chOff x="0" y="0"/>
              <a:chExt cx="1643970" cy="406400"/>
            </a:xfrm>
          </p:grpSpPr>
          <p:sp>
            <p:nvSpPr>
              <p:cNvPr id="19" name="Freeform 7"/>
              <p:cNvSpPr/>
              <p:nvPr/>
            </p:nvSpPr>
            <p:spPr>
              <a:xfrm>
                <a:off x="0" y="0"/>
                <a:ext cx="1643970" cy="406400"/>
              </a:xfrm>
              <a:custGeom>
                <a:avLst/>
                <a:gdLst/>
                <a:ahLst/>
                <a:cxnLst/>
                <a:rect l="l" t="t" r="r" b="b"/>
                <a:pathLst>
                  <a:path w="1643970" h="406400">
                    <a:moveTo>
                      <a:pt x="1440770" y="0"/>
                    </a:moveTo>
                    <a:cubicBezTo>
                      <a:pt x="1552995" y="0"/>
                      <a:pt x="1643970" y="90976"/>
                      <a:pt x="1643970" y="203200"/>
                    </a:cubicBezTo>
                    <a:cubicBezTo>
                      <a:pt x="1643970" y="315424"/>
                      <a:pt x="1552995" y="406400"/>
                      <a:pt x="144077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72F460"/>
                </a:solidFill>
                <a:prstDash val="solid"/>
                <a:miter/>
              </a:ln>
            </p:spPr>
          </p:sp>
          <p:sp>
            <p:nvSpPr>
              <p:cNvPr id="20" name="TextBox 8"/>
              <p:cNvSpPr txBox="1"/>
              <p:nvPr/>
            </p:nvSpPr>
            <p:spPr>
              <a:xfrm>
                <a:off x="0" y="-38100"/>
                <a:ext cx="1643970" cy="444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8" name="TextBox 13"/>
            <p:cNvSpPr txBox="1"/>
            <p:nvPr/>
          </p:nvSpPr>
          <p:spPr>
            <a:xfrm>
              <a:off x="7748342" y="2887379"/>
              <a:ext cx="2791313" cy="442430"/>
            </a:xfrm>
            <a:prstGeom prst="rect">
              <a:avLst/>
            </a:prstGeom>
          </p:spPr>
          <p:txBody>
            <a:bodyPr wrap="square" lIns="0" tIns="0" rIns="0" bIns="0" rtlCol="0" anchor="t">
              <a:spAutoFit/>
            </a:bodyPr>
            <a:lstStyle/>
            <a:p>
              <a:pPr algn="ctr" defTabSz="609630">
                <a:lnSpc>
                  <a:spcPts val="2333"/>
                </a:lnSpc>
              </a:pPr>
              <a:r>
                <a:rPr lang="en-US" sz="1666" spc="499" dirty="0">
                  <a:solidFill>
                    <a:srgbClr val="FFFFFF"/>
                  </a:solidFill>
                  <a:latin typeface="#9Slide03 SVND Sari" panose="02000000000000000000" pitchFamily="2" charset="0"/>
                </a:rPr>
                <a:t>ĐẢO PHÚ QUỐC</a:t>
              </a:r>
            </a:p>
          </p:txBody>
        </p:sp>
      </p:gr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28" y="7394"/>
            <a:ext cx="1272172" cy="1272172"/>
          </a:xfrm>
          <a:prstGeom prst="rect">
            <a:avLst/>
          </a:prstGeom>
        </p:spPr>
      </p:pic>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ackgroundRemoval t="4520" b="98305" l="2330" r="93204">
                        <a14:foregroundMark x1="10097" y1="47458" x2="10097" y2="47458"/>
                        <a14:foregroundMark x1="22136" y1="41431" x2="22136" y2="41431"/>
                        <a14:foregroundMark x1="13981" y1="48964" x2="18252" y2="54237"/>
                        <a14:foregroundMark x1="20194" y1="46328" x2="23689" y2="38041"/>
                      </a14:backgroundRemoval>
                    </a14:imgEffect>
                  </a14:imgLayer>
                </a14:imgProps>
              </a:ext>
            </a:extLst>
          </a:blip>
          <a:stretch>
            <a:fillRect/>
          </a:stretch>
        </p:blipFill>
        <p:spPr>
          <a:xfrm>
            <a:off x="-84667" y="6164030"/>
            <a:ext cx="627711" cy="647213"/>
          </a:xfrm>
          <a:prstGeom prst="rect">
            <a:avLst/>
          </a:prstGeom>
        </p:spPr>
      </p:pic>
      <p:grpSp>
        <p:nvGrpSpPr>
          <p:cNvPr id="25" name="Group 24"/>
          <p:cNvGrpSpPr/>
          <p:nvPr/>
        </p:nvGrpSpPr>
        <p:grpSpPr>
          <a:xfrm>
            <a:off x="-610181" y="1354538"/>
            <a:ext cx="13412362" cy="4203087"/>
            <a:chOff x="-481845" y="1301796"/>
            <a:chExt cx="13412362" cy="4203087"/>
          </a:xfrm>
        </p:grpSpPr>
        <p:pic>
          <p:nvPicPr>
            <p:cNvPr id="24" name="Picture 23"/>
            <p:cNvPicPr>
              <a:picLocks noChangeAspect="1"/>
            </p:cNvPicPr>
            <p:nvPr/>
          </p:nvPicPr>
          <p:blipFill rotWithShape="1">
            <a:blip r:embed="rId9"/>
            <a:srcRect t="30230"/>
            <a:stretch/>
          </p:blipFill>
          <p:spPr>
            <a:xfrm>
              <a:off x="-481845" y="2544417"/>
              <a:ext cx="13412362" cy="2960466"/>
            </a:xfrm>
            <a:prstGeom prst="rect">
              <a:avLst/>
            </a:prstGeom>
          </p:spPr>
        </p:pic>
        <p:pic>
          <p:nvPicPr>
            <p:cNvPr id="21" name="Picture 20"/>
            <p:cNvPicPr>
              <a:picLocks noChangeAspect="1"/>
            </p:cNvPicPr>
            <p:nvPr/>
          </p:nvPicPr>
          <p:blipFill>
            <a:blip r:embed="rId10"/>
            <a:stretch>
              <a:fillRect/>
            </a:stretch>
          </p:blipFill>
          <p:spPr>
            <a:xfrm>
              <a:off x="2562526" y="1301796"/>
              <a:ext cx="7078069" cy="1457070"/>
            </a:xfrm>
            <a:prstGeom prst="rect">
              <a:avLst/>
            </a:prstGeom>
          </p:spPr>
        </p:pic>
      </p:grpSp>
    </p:spTree>
    <p:extLst>
      <p:ext uri="{BB962C8B-B14F-4D97-AF65-F5344CB8AC3E}">
        <p14:creationId xmlns:p14="http://schemas.microsoft.com/office/powerpoint/2010/main" val="3301571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8932" y="1059921"/>
            <a:ext cx="7492963" cy="4685274"/>
            <a:chOff x="-40588" y="1042735"/>
            <a:chExt cx="7492963" cy="4685274"/>
          </a:xfrm>
        </p:grpSpPr>
        <p:pic>
          <p:nvPicPr>
            <p:cNvPr id="3" name="Picture 2"/>
            <p:cNvPicPr>
              <a:picLocks noChangeAspect="1"/>
            </p:cNvPicPr>
            <p:nvPr/>
          </p:nvPicPr>
          <p:blipFill rotWithShape="1">
            <a:blip r:embed="rId2"/>
            <a:srcRect r="41297" b="10588"/>
            <a:stretch/>
          </p:blipFill>
          <p:spPr>
            <a:xfrm>
              <a:off x="732853" y="1042735"/>
              <a:ext cx="5903157" cy="4186989"/>
            </a:xfrm>
            <a:prstGeom prst="rect">
              <a:avLst/>
            </a:prstGeom>
          </p:spPr>
        </p:pic>
        <p:sp>
          <p:nvSpPr>
            <p:cNvPr id="4" name="TextBox 12"/>
            <p:cNvSpPr txBox="1"/>
            <p:nvPr/>
          </p:nvSpPr>
          <p:spPr>
            <a:xfrm>
              <a:off x="-40588" y="5358677"/>
              <a:ext cx="7492963" cy="369332"/>
            </a:xfrm>
            <a:prstGeom prst="rect">
              <a:avLst/>
            </a:prstGeom>
          </p:spPr>
          <p:txBody>
            <a:bodyPr wrap="square" lIns="0" tIns="0" rIns="0" bIns="0" rtlCol="0" anchor="t">
              <a:spAutoFit/>
            </a:bodyPr>
            <a:lstStyle/>
            <a:p>
              <a:pPr algn="ctr" defTabSz="609630"/>
              <a:r>
                <a:rPr lang="en-US" sz="2400" b="1" dirty="0" err="1">
                  <a:solidFill>
                    <a:srgbClr val="002060"/>
                  </a:solidFill>
                  <a:latin typeface="Cambria" panose="02040503050406030204" pitchFamily="18" charset="0"/>
                  <a:ea typeface="Cambria" panose="02040503050406030204" pitchFamily="18" charset="0"/>
                </a:rPr>
                <a:t>Hình</a:t>
              </a:r>
              <a:r>
                <a:rPr lang="en-US" sz="2400" b="1" dirty="0">
                  <a:solidFill>
                    <a:srgbClr val="002060"/>
                  </a:solidFill>
                  <a:latin typeface="Cambria" panose="02040503050406030204" pitchFamily="18" charset="0"/>
                  <a:ea typeface="Cambria" panose="02040503050406030204" pitchFamily="18" charset="0"/>
                </a:rPr>
                <a:t> 2: </a:t>
              </a:r>
              <a:r>
                <a:rPr lang="en-US" sz="2400" dirty="0" err="1">
                  <a:solidFill>
                    <a:srgbClr val="002060"/>
                  </a:solidFill>
                  <a:latin typeface="Cambria" panose="02040503050406030204" pitchFamily="18" charset="0"/>
                  <a:ea typeface="Cambria" panose="02040503050406030204" pitchFamily="18" charset="0"/>
                </a:rPr>
                <a:t>Một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Vịnh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Hạ</a:t>
              </a:r>
              <a:r>
                <a:rPr lang="en-US" sz="2400" dirty="0">
                  <a:solidFill>
                    <a:srgbClr val="002060"/>
                  </a:solidFill>
                  <a:latin typeface="Cambria" panose="02040503050406030204" pitchFamily="18" charset="0"/>
                  <a:ea typeface="Cambria" panose="02040503050406030204" pitchFamily="18" charset="0"/>
                </a:rPr>
                <a:t> Long (</a:t>
              </a: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Ninh</a:t>
              </a:r>
              <a:r>
                <a:rPr lang="en-US" sz="2400" dirty="0">
                  <a:solidFill>
                    <a:srgbClr val="002060"/>
                  </a:solidFill>
                  <a:latin typeface="Cambria" panose="02040503050406030204" pitchFamily="18" charset="0"/>
                  <a:ea typeface="Cambria" panose="02040503050406030204" pitchFamily="18" charset="0"/>
                </a:rPr>
                <a:t>)</a:t>
              </a:r>
            </a:p>
          </p:txBody>
        </p:sp>
      </p:grpSp>
      <p:grpSp>
        <p:nvGrpSpPr>
          <p:cNvPr id="17" name="Group 16"/>
          <p:cNvGrpSpPr/>
          <p:nvPr/>
        </p:nvGrpSpPr>
        <p:grpSpPr>
          <a:xfrm>
            <a:off x="6686226" y="678657"/>
            <a:ext cx="5008469" cy="5611026"/>
            <a:chOff x="6686226" y="678657"/>
            <a:chExt cx="5008469" cy="5611026"/>
          </a:xfrm>
        </p:grpSpPr>
        <p:grpSp>
          <p:nvGrpSpPr>
            <p:cNvPr id="5" name="Group 4"/>
            <p:cNvGrpSpPr/>
            <p:nvPr/>
          </p:nvGrpSpPr>
          <p:grpSpPr>
            <a:xfrm>
              <a:off x="6686226" y="678657"/>
              <a:ext cx="5008469" cy="5611026"/>
              <a:chOff x="6686226" y="678657"/>
              <a:chExt cx="5008469" cy="5611026"/>
            </a:xfrm>
          </p:grpSpPr>
          <p:grpSp>
            <p:nvGrpSpPr>
              <p:cNvPr id="6" name="Group 5"/>
              <p:cNvGrpSpPr/>
              <p:nvPr/>
            </p:nvGrpSpPr>
            <p:grpSpPr>
              <a:xfrm>
                <a:off x="6686226" y="678657"/>
                <a:ext cx="5008469" cy="5545681"/>
                <a:chOff x="6686226" y="678657"/>
                <a:chExt cx="5008469" cy="5545681"/>
              </a:xfrm>
            </p:grpSpPr>
            <p:sp>
              <p:nvSpPr>
                <p:cNvPr id="8" name="Rounded Rectangle 7"/>
                <p:cNvSpPr/>
                <p:nvPr/>
              </p:nvSpPr>
              <p:spPr>
                <a:xfrm>
                  <a:off x="6689558" y="689810"/>
                  <a:ext cx="5005137" cy="5534528"/>
                </a:xfrm>
                <a:prstGeom prst="roundRect">
                  <a:avLst>
                    <a:gd name="adj" fmla="val 2564"/>
                  </a:avLst>
                </a:prstGeom>
                <a:solidFill>
                  <a:srgbClr val="FBD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6686226" y="689807"/>
                  <a:ext cx="5006803" cy="1075562"/>
                  <a:chOff x="6686226" y="689807"/>
                  <a:chExt cx="5006803" cy="1075562"/>
                </a:xfrm>
              </p:grpSpPr>
              <p:sp>
                <p:nvSpPr>
                  <p:cNvPr id="14" name="Rounded Rectangle 13"/>
                  <p:cNvSpPr/>
                  <p:nvPr/>
                </p:nvSpPr>
                <p:spPr>
                  <a:xfrm>
                    <a:off x="6687892" y="689808"/>
                    <a:ext cx="5005137" cy="1075561"/>
                  </a:xfrm>
                  <a:prstGeom prst="roundRect">
                    <a:avLst>
                      <a:gd name="adj" fmla="val 10022"/>
                    </a:avLst>
                  </a:prstGeom>
                  <a:solidFill>
                    <a:srgbClr val="FAC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6686226" y="689807"/>
                    <a:ext cx="1767963" cy="1075561"/>
                  </a:xfrm>
                  <a:prstGeom prst="roundRect">
                    <a:avLst>
                      <a:gd name="adj" fmla="val 0"/>
                    </a:avLst>
                  </a:prstGeom>
                  <a:solidFill>
                    <a:srgbClr val="FAC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6687892" y="678657"/>
                  <a:ext cx="5003470" cy="1086711"/>
                  <a:chOff x="6612124" y="1505881"/>
                  <a:chExt cx="5210908" cy="2051314"/>
                </a:xfrm>
              </p:grpSpPr>
              <p:sp>
                <p:nvSpPr>
                  <p:cNvPr id="11" name="Rounded Rectangle 10"/>
                  <p:cNvSpPr/>
                  <p:nvPr/>
                </p:nvSpPr>
                <p:spPr>
                  <a:xfrm>
                    <a:off x="8824549" y="1505883"/>
                    <a:ext cx="2996748" cy="2051312"/>
                  </a:xfrm>
                  <a:prstGeom prst="roundRect">
                    <a:avLst>
                      <a:gd name="adj" fmla="val 7677"/>
                    </a:avLst>
                  </a:prstGeom>
                  <a:solidFill>
                    <a:srgbClr val="09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612124" y="1505881"/>
                    <a:ext cx="3114254" cy="2051314"/>
                  </a:xfrm>
                  <a:custGeom>
                    <a:avLst/>
                    <a:gdLst>
                      <a:gd name="connsiteX0" fmla="*/ 0 w 3946358"/>
                      <a:gd name="connsiteY0" fmla="*/ 0 h 2051314"/>
                      <a:gd name="connsiteX1" fmla="*/ 3946358 w 3946358"/>
                      <a:gd name="connsiteY1" fmla="*/ 0 h 2051314"/>
                      <a:gd name="connsiteX2" fmla="*/ 3946358 w 3946358"/>
                      <a:gd name="connsiteY2" fmla="*/ 2051314 h 2051314"/>
                      <a:gd name="connsiteX3" fmla="*/ 0 w 3946358"/>
                      <a:gd name="connsiteY3" fmla="*/ 2051314 h 2051314"/>
                      <a:gd name="connsiteX4" fmla="*/ 0 w 3946358"/>
                      <a:gd name="connsiteY4" fmla="*/ 0 h 2051314"/>
                      <a:gd name="connsiteX0" fmla="*/ 21 w 3946379"/>
                      <a:gd name="connsiteY0" fmla="*/ 0 h 2051314"/>
                      <a:gd name="connsiteX1" fmla="*/ 3946379 w 3946379"/>
                      <a:gd name="connsiteY1" fmla="*/ 0 h 2051314"/>
                      <a:gd name="connsiteX2" fmla="*/ 3946379 w 3946379"/>
                      <a:gd name="connsiteY2" fmla="*/ 2051314 h 2051314"/>
                      <a:gd name="connsiteX3" fmla="*/ 21 w 3946379"/>
                      <a:gd name="connsiteY3" fmla="*/ 2051314 h 2051314"/>
                      <a:gd name="connsiteX4" fmla="*/ 1408601 w 3946379"/>
                      <a:gd name="connsiteY4" fmla="*/ 964603 h 2051314"/>
                      <a:gd name="connsiteX5" fmla="*/ 21 w 3946379"/>
                      <a:gd name="connsiteY5" fmla="*/ 0 h 2051314"/>
                      <a:gd name="connsiteX0" fmla="*/ 0 w 3946358"/>
                      <a:gd name="connsiteY0" fmla="*/ 0 h 2051314"/>
                      <a:gd name="connsiteX1" fmla="*/ 3946358 w 3946358"/>
                      <a:gd name="connsiteY1" fmla="*/ 0 h 2051314"/>
                      <a:gd name="connsiteX2" fmla="*/ 3946358 w 3946358"/>
                      <a:gd name="connsiteY2" fmla="*/ 2051314 h 2051314"/>
                      <a:gd name="connsiteX3" fmla="*/ 0 w 3946358"/>
                      <a:gd name="connsiteY3" fmla="*/ 2051314 h 2051314"/>
                      <a:gd name="connsiteX4" fmla="*/ 1408580 w 3946358"/>
                      <a:gd name="connsiteY4" fmla="*/ 964603 h 2051314"/>
                      <a:gd name="connsiteX5" fmla="*/ 0 w 3946358"/>
                      <a:gd name="connsiteY5" fmla="*/ 0 h 2051314"/>
                      <a:gd name="connsiteX0" fmla="*/ 0 w 3946358"/>
                      <a:gd name="connsiteY0" fmla="*/ 0 h 2051314"/>
                      <a:gd name="connsiteX1" fmla="*/ 3946358 w 3946358"/>
                      <a:gd name="connsiteY1" fmla="*/ 0 h 2051314"/>
                      <a:gd name="connsiteX2" fmla="*/ 3946358 w 3946358"/>
                      <a:gd name="connsiteY2" fmla="*/ 2051314 h 2051314"/>
                      <a:gd name="connsiteX3" fmla="*/ 0 w 3946358"/>
                      <a:gd name="connsiteY3" fmla="*/ 2051314 h 2051314"/>
                      <a:gd name="connsiteX4" fmla="*/ 1408580 w 3946358"/>
                      <a:gd name="connsiteY4" fmla="*/ 964603 h 2051314"/>
                      <a:gd name="connsiteX5" fmla="*/ 0 w 3946358"/>
                      <a:gd name="connsiteY5" fmla="*/ 0 h 2051314"/>
                      <a:gd name="connsiteX0" fmla="*/ 0 w 3946358"/>
                      <a:gd name="connsiteY0" fmla="*/ 0 h 2051314"/>
                      <a:gd name="connsiteX1" fmla="*/ 3946358 w 3946358"/>
                      <a:gd name="connsiteY1" fmla="*/ 0 h 2051314"/>
                      <a:gd name="connsiteX2" fmla="*/ 3946358 w 3946358"/>
                      <a:gd name="connsiteY2" fmla="*/ 2051314 h 2051314"/>
                      <a:gd name="connsiteX3" fmla="*/ 0 w 3946358"/>
                      <a:gd name="connsiteY3" fmla="*/ 2051314 h 2051314"/>
                      <a:gd name="connsiteX4" fmla="*/ 1408580 w 3946358"/>
                      <a:gd name="connsiteY4" fmla="*/ 964603 h 2051314"/>
                      <a:gd name="connsiteX5" fmla="*/ 0 w 3946358"/>
                      <a:gd name="connsiteY5" fmla="*/ 0 h 2051314"/>
                      <a:gd name="connsiteX0" fmla="*/ 0 w 3946358"/>
                      <a:gd name="connsiteY0" fmla="*/ 0 h 2051314"/>
                      <a:gd name="connsiteX1" fmla="*/ 3946358 w 3946358"/>
                      <a:gd name="connsiteY1" fmla="*/ 0 h 2051314"/>
                      <a:gd name="connsiteX2" fmla="*/ 3946358 w 3946358"/>
                      <a:gd name="connsiteY2" fmla="*/ 2051314 h 2051314"/>
                      <a:gd name="connsiteX3" fmla="*/ 0 w 3946358"/>
                      <a:gd name="connsiteY3" fmla="*/ 2051314 h 2051314"/>
                      <a:gd name="connsiteX4" fmla="*/ 1488790 w 3946358"/>
                      <a:gd name="connsiteY4" fmla="*/ 1060856 h 2051314"/>
                      <a:gd name="connsiteX5" fmla="*/ 0 w 3946358"/>
                      <a:gd name="connsiteY5" fmla="*/ 0 h 2051314"/>
                      <a:gd name="connsiteX0" fmla="*/ 0 w 3946358"/>
                      <a:gd name="connsiteY0" fmla="*/ 0 h 2051314"/>
                      <a:gd name="connsiteX1" fmla="*/ 3946358 w 3946358"/>
                      <a:gd name="connsiteY1" fmla="*/ 0 h 2051314"/>
                      <a:gd name="connsiteX2" fmla="*/ 3946358 w 3946358"/>
                      <a:gd name="connsiteY2" fmla="*/ 2051314 h 2051314"/>
                      <a:gd name="connsiteX3" fmla="*/ 0 w 3946358"/>
                      <a:gd name="connsiteY3" fmla="*/ 2051314 h 2051314"/>
                      <a:gd name="connsiteX4" fmla="*/ 1488790 w 3946358"/>
                      <a:gd name="connsiteY4" fmla="*/ 1060856 h 2051314"/>
                      <a:gd name="connsiteX5" fmla="*/ 0 w 3946358"/>
                      <a:gd name="connsiteY5" fmla="*/ 0 h 2051314"/>
                      <a:gd name="connsiteX0" fmla="*/ 0 w 3946358"/>
                      <a:gd name="connsiteY0" fmla="*/ 0 h 2051314"/>
                      <a:gd name="connsiteX1" fmla="*/ 3946358 w 3946358"/>
                      <a:gd name="connsiteY1" fmla="*/ 0 h 2051314"/>
                      <a:gd name="connsiteX2" fmla="*/ 3946358 w 3946358"/>
                      <a:gd name="connsiteY2" fmla="*/ 2051314 h 2051314"/>
                      <a:gd name="connsiteX3" fmla="*/ 0 w 3946358"/>
                      <a:gd name="connsiteY3" fmla="*/ 2051314 h 2051314"/>
                      <a:gd name="connsiteX4" fmla="*/ 832482 w 3946358"/>
                      <a:gd name="connsiteY4" fmla="*/ 939731 h 2051314"/>
                      <a:gd name="connsiteX5" fmla="*/ 0 w 3946358"/>
                      <a:gd name="connsiteY5" fmla="*/ 0 h 2051314"/>
                      <a:gd name="connsiteX0" fmla="*/ 0 w 3946358"/>
                      <a:gd name="connsiteY0" fmla="*/ 0 h 2051314"/>
                      <a:gd name="connsiteX1" fmla="*/ 3946358 w 3946358"/>
                      <a:gd name="connsiteY1" fmla="*/ 0 h 2051314"/>
                      <a:gd name="connsiteX2" fmla="*/ 3946358 w 3946358"/>
                      <a:gd name="connsiteY2" fmla="*/ 2051314 h 2051314"/>
                      <a:gd name="connsiteX3" fmla="*/ 0 w 3946358"/>
                      <a:gd name="connsiteY3" fmla="*/ 2051314 h 2051314"/>
                      <a:gd name="connsiteX4" fmla="*/ 832482 w 3946358"/>
                      <a:gd name="connsiteY4" fmla="*/ 939731 h 2051314"/>
                      <a:gd name="connsiteX5" fmla="*/ 0 w 3946358"/>
                      <a:gd name="connsiteY5" fmla="*/ 0 h 2051314"/>
                      <a:gd name="connsiteX0" fmla="*/ 0 w 3946358"/>
                      <a:gd name="connsiteY0" fmla="*/ 0 h 2051314"/>
                      <a:gd name="connsiteX1" fmla="*/ 3946358 w 3946358"/>
                      <a:gd name="connsiteY1" fmla="*/ 0 h 2051314"/>
                      <a:gd name="connsiteX2" fmla="*/ 3946358 w 3946358"/>
                      <a:gd name="connsiteY2" fmla="*/ 2051314 h 2051314"/>
                      <a:gd name="connsiteX3" fmla="*/ 0 w 3946358"/>
                      <a:gd name="connsiteY3" fmla="*/ 2051314 h 2051314"/>
                      <a:gd name="connsiteX4" fmla="*/ 832482 w 3946358"/>
                      <a:gd name="connsiteY4" fmla="*/ 939731 h 2051314"/>
                      <a:gd name="connsiteX5" fmla="*/ 0 w 3946358"/>
                      <a:gd name="connsiteY5" fmla="*/ 0 h 20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358" h="2051314">
                        <a:moveTo>
                          <a:pt x="0" y="0"/>
                        </a:moveTo>
                        <a:lnTo>
                          <a:pt x="3946358" y="0"/>
                        </a:lnTo>
                        <a:lnTo>
                          <a:pt x="3946358" y="2051314"/>
                        </a:lnTo>
                        <a:lnTo>
                          <a:pt x="0" y="2051314"/>
                        </a:lnTo>
                        <a:cubicBezTo>
                          <a:pt x="250284" y="1796024"/>
                          <a:pt x="708570" y="1130854"/>
                          <a:pt x="832482" y="939731"/>
                        </a:cubicBezTo>
                        <a:cubicBezTo>
                          <a:pt x="576159" y="626487"/>
                          <a:pt x="277494" y="313244"/>
                          <a:pt x="0" y="0"/>
                        </a:cubicBezTo>
                        <a:close/>
                      </a:path>
                    </a:pathLst>
                  </a:custGeom>
                  <a:solidFill>
                    <a:srgbClr val="09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849853" y="2967789"/>
                    <a:ext cx="1973179" cy="589406"/>
                  </a:xfrm>
                  <a:prstGeom prst="rect">
                    <a:avLst/>
                  </a:prstGeom>
                  <a:solidFill>
                    <a:srgbClr val="09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 name="Rectangle 6"/>
              <p:cNvSpPr/>
              <p:nvPr/>
            </p:nvSpPr>
            <p:spPr>
              <a:xfrm>
                <a:off x="6856104" y="1765368"/>
                <a:ext cx="4670378" cy="4524315"/>
              </a:xfrm>
              <a:prstGeom prst="rect">
                <a:avLst/>
              </a:prstGeom>
            </p:spPr>
            <p:txBody>
              <a:bodyPr wrap="square">
                <a:spAutoFit/>
              </a:bodyPr>
              <a:lstStyle/>
              <a:p>
                <a:pPr lvl="0" indent="352425" algn="just" defTabSz="609630"/>
                <a:r>
                  <a:rPr lang="en-US" sz="3600" i="1" dirty="0" err="1">
                    <a:solidFill>
                      <a:prstClr val="black"/>
                    </a:solidFill>
                    <a:latin typeface="Cambria" panose="02040503050406030204" pitchFamily="18" charset="0"/>
                    <a:ea typeface="Cambria" panose="02040503050406030204" pitchFamily="18" charset="0"/>
                  </a:rPr>
                  <a:t>Vịnh</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Hạ</a:t>
                </a:r>
                <a:r>
                  <a:rPr lang="en-US" sz="3600" i="1" dirty="0">
                    <a:solidFill>
                      <a:prstClr val="black"/>
                    </a:solidFill>
                    <a:latin typeface="Cambria" panose="02040503050406030204" pitchFamily="18" charset="0"/>
                    <a:ea typeface="Cambria" panose="02040503050406030204" pitchFamily="18" charset="0"/>
                  </a:rPr>
                  <a:t> Long </a:t>
                </a:r>
                <a:r>
                  <a:rPr lang="en-US" sz="3600" i="1" dirty="0" err="1">
                    <a:solidFill>
                      <a:prstClr val="black"/>
                    </a:solidFill>
                    <a:latin typeface="Cambria" panose="02040503050406030204" pitchFamily="18" charset="0"/>
                    <a:ea typeface="Cambria" panose="02040503050406030204" pitchFamily="18" charset="0"/>
                  </a:rPr>
                  <a:t>có</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gần</a:t>
                </a:r>
                <a:r>
                  <a:rPr lang="en-US" sz="3600" i="1" dirty="0">
                    <a:solidFill>
                      <a:prstClr val="black"/>
                    </a:solidFill>
                    <a:latin typeface="Cambria" panose="02040503050406030204" pitchFamily="18" charset="0"/>
                    <a:ea typeface="Cambria" panose="02040503050406030204" pitchFamily="18" charset="0"/>
                  </a:rPr>
                  <a:t> 2 000 </a:t>
                </a:r>
                <a:r>
                  <a:rPr lang="en-US" sz="3600" i="1" dirty="0" err="1">
                    <a:solidFill>
                      <a:prstClr val="black"/>
                    </a:solidFill>
                    <a:latin typeface="Cambria" panose="02040503050406030204" pitchFamily="18" charset="0"/>
                    <a:ea typeface="Cambria" panose="02040503050406030204" pitchFamily="18" charset="0"/>
                  </a:rPr>
                  <a:t>hòn</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đảo</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lớn</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nhỏ</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với</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nhiều</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đảo</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đá</a:t>
                </a:r>
                <a:r>
                  <a:rPr lang="en-US" sz="3600" i="1" dirty="0">
                    <a:solidFill>
                      <a:prstClr val="black"/>
                    </a:solidFill>
                    <a:latin typeface="Cambria" panose="02040503050406030204" pitchFamily="18" charset="0"/>
                    <a:ea typeface="Cambria" panose="02040503050406030204" pitchFamily="18" charset="0"/>
                  </a:rPr>
                  <a:t>, hang </a:t>
                </a:r>
                <a:r>
                  <a:rPr lang="en-US" sz="3600" i="1" dirty="0" err="1">
                    <a:solidFill>
                      <a:prstClr val="black"/>
                    </a:solidFill>
                    <a:latin typeface="Cambria" panose="02040503050406030204" pitchFamily="18" charset="0"/>
                    <a:ea typeface="Cambria" panose="02040503050406030204" pitchFamily="18" charset="0"/>
                  </a:rPr>
                  <a:t>động</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và</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bãi</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tắm</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đẹp</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Vịnh</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Hạ</a:t>
                </a:r>
                <a:r>
                  <a:rPr lang="en-US" sz="3600" i="1" dirty="0">
                    <a:solidFill>
                      <a:prstClr val="black"/>
                    </a:solidFill>
                    <a:latin typeface="Cambria" panose="02040503050406030204" pitchFamily="18" charset="0"/>
                    <a:ea typeface="Cambria" panose="02040503050406030204" pitchFamily="18" charset="0"/>
                  </a:rPr>
                  <a:t> Long </a:t>
                </a:r>
                <a:r>
                  <a:rPr lang="en-US" sz="3600" i="1" dirty="0" err="1">
                    <a:solidFill>
                      <a:prstClr val="black"/>
                    </a:solidFill>
                    <a:latin typeface="Cambria" panose="02040503050406030204" pitchFamily="18" charset="0"/>
                    <a:ea typeface="Cambria" panose="02040503050406030204" pitchFamily="18" charset="0"/>
                  </a:rPr>
                  <a:t>được</a:t>
                </a:r>
                <a:r>
                  <a:rPr lang="en-US" sz="3600" i="1" dirty="0">
                    <a:solidFill>
                      <a:prstClr val="black"/>
                    </a:solidFill>
                    <a:latin typeface="Cambria" panose="02040503050406030204" pitchFamily="18" charset="0"/>
                    <a:ea typeface="Cambria" panose="02040503050406030204" pitchFamily="18" charset="0"/>
                  </a:rPr>
                  <a:t> UNESCO </a:t>
                </a:r>
                <a:r>
                  <a:rPr lang="en-US" sz="3600" i="1" dirty="0" err="1">
                    <a:solidFill>
                      <a:prstClr val="black"/>
                    </a:solidFill>
                    <a:latin typeface="Cambria" panose="02040503050406030204" pitchFamily="18" charset="0"/>
                    <a:ea typeface="Cambria" panose="02040503050406030204" pitchFamily="18" charset="0"/>
                  </a:rPr>
                  <a:t>ghi</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danh</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là</a:t>
                </a:r>
                <a:r>
                  <a:rPr lang="en-US" sz="3600" i="1" dirty="0">
                    <a:solidFill>
                      <a:prstClr val="black"/>
                    </a:solidFill>
                    <a:latin typeface="Cambria" panose="02040503050406030204" pitchFamily="18" charset="0"/>
                    <a:ea typeface="Cambria" panose="02040503050406030204" pitchFamily="18" charset="0"/>
                  </a:rPr>
                  <a:t> Di </a:t>
                </a:r>
                <a:r>
                  <a:rPr lang="en-US" sz="3600" i="1" dirty="0" err="1">
                    <a:solidFill>
                      <a:prstClr val="black"/>
                    </a:solidFill>
                    <a:latin typeface="Cambria" panose="02040503050406030204" pitchFamily="18" charset="0"/>
                    <a:ea typeface="Cambria" panose="02040503050406030204" pitchFamily="18" charset="0"/>
                  </a:rPr>
                  <a:t>sản</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thiên</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nhiên</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thế</a:t>
                </a:r>
                <a:r>
                  <a:rPr lang="en-US" sz="3600" i="1" dirty="0">
                    <a:solidFill>
                      <a:prstClr val="black"/>
                    </a:solidFill>
                    <a:latin typeface="Cambria" panose="02040503050406030204" pitchFamily="18" charset="0"/>
                    <a:ea typeface="Cambria" panose="02040503050406030204" pitchFamily="18" charset="0"/>
                  </a:rPr>
                  <a:t> </a:t>
                </a:r>
                <a:r>
                  <a:rPr lang="en-US" sz="3600" i="1" dirty="0" err="1">
                    <a:solidFill>
                      <a:prstClr val="black"/>
                    </a:solidFill>
                    <a:latin typeface="Cambria" panose="02040503050406030204" pitchFamily="18" charset="0"/>
                    <a:ea typeface="Cambria" panose="02040503050406030204" pitchFamily="18" charset="0"/>
                  </a:rPr>
                  <a:t>giới</a:t>
                </a:r>
                <a:r>
                  <a:rPr lang="en-US" sz="3600" i="1" dirty="0">
                    <a:solidFill>
                      <a:prstClr val="black"/>
                    </a:solidFill>
                    <a:latin typeface="Cambria" panose="02040503050406030204" pitchFamily="18" charset="0"/>
                    <a:ea typeface="Cambria" panose="02040503050406030204" pitchFamily="18" charset="0"/>
                  </a:rPr>
                  <a:t>.</a:t>
                </a:r>
                <a:endParaRPr lang="en-GB" sz="2400" i="1" dirty="0"/>
              </a:p>
            </p:txBody>
          </p:sp>
        </p:grpSp>
        <p:sp>
          <p:nvSpPr>
            <p:cNvPr id="16" name="TextBox 12"/>
            <p:cNvSpPr txBox="1"/>
            <p:nvPr/>
          </p:nvSpPr>
          <p:spPr>
            <a:xfrm>
              <a:off x="7160398" y="883458"/>
              <a:ext cx="3692262" cy="677108"/>
            </a:xfrm>
            <a:prstGeom prst="rect">
              <a:avLst/>
            </a:prstGeom>
          </p:spPr>
          <p:txBody>
            <a:bodyPr wrap="square" lIns="0" tIns="0" rIns="0" bIns="0" rtlCol="0" anchor="t">
              <a:spAutoFit/>
            </a:bodyPr>
            <a:lstStyle/>
            <a:p>
              <a:pPr algn="ctr" defTabSz="609630"/>
              <a:r>
                <a:rPr lang="en-US" sz="4400" dirty="0" err="1">
                  <a:solidFill>
                    <a:srgbClr val="FFFFFF"/>
                  </a:solidFill>
                  <a:latin typeface="UTM American Sans" panose="02040603050506020204" pitchFamily="18" charset="0"/>
                </a:rPr>
                <a:t>Em</a:t>
              </a:r>
              <a:r>
                <a:rPr lang="en-US" sz="4400" dirty="0">
                  <a:solidFill>
                    <a:srgbClr val="FFFFFF"/>
                  </a:solidFill>
                  <a:latin typeface="UTM American Sans" panose="02040603050506020204" pitchFamily="18" charset="0"/>
                </a:rPr>
                <a:t> </a:t>
              </a:r>
              <a:r>
                <a:rPr lang="en-US" sz="4400" dirty="0" err="1">
                  <a:solidFill>
                    <a:srgbClr val="FFFFFF"/>
                  </a:solidFill>
                  <a:latin typeface="UTM American Sans" panose="02040603050506020204" pitchFamily="18" charset="0"/>
                </a:rPr>
                <a:t>có</a:t>
              </a:r>
              <a:r>
                <a:rPr lang="en-US" sz="4400" dirty="0">
                  <a:solidFill>
                    <a:srgbClr val="FFFFFF"/>
                  </a:solidFill>
                  <a:latin typeface="UTM American Sans" panose="02040603050506020204" pitchFamily="18" charset="0"/>
                </a:rPr>
                <a:t> </a:t>
              </a:r>
              <a:r>
                <a:rPr lang="en-US" sz="4400" dirty="0" err="1">
                  <a:solidFill>
                    <a:srgbClr val="FFFFFF"/>
                  </a:solidFill>
                  <a:latin typeface="UTM American Sans" panose="02040603050506020204" pitchFamily="18" charset="0"/>
                </a:rPr>
                <a:t>biết</a:t>
              </a:r>
              <a:r>
                <a:rPr lang="en-US" sz="4400" dirty="0">
                  <a:solidFill>
                    <a:srgbClr val="FFFFFF"/>
                  </a:solidFill>
                  <a:latin typeface="UTM American Sans" panose="02040603050506020204" pitchFamily="18" charset="0"/>
                </a:rPr>
                <a:t>?</a:t>
              </a:r>
            </a:p>
          </p:txBody>
        </p:sp>
      </p:grpSp>
    </p:spTree>
    <p:extLst>
      <p:ext uri="{BB962C8B-B14F-4D97-AF65-F5344CB8AC3E}">
        <p14:creationId xmlns:p14="http://schemas.microsoft.com/office/powerpoint/2010/main" val="3139876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2672" y="285351"/>
            <a:ext cx="5692351" cy="4966816"/>
            <a:chOff x="464756" y="631960"/>
            <a:chExt cx="5692351" cy="4966816"/>
          </a:xfrm>
        </p:grpSpPr>
        <p:pic>
          <p:nvPicPr>
            <p:cNvPr id="2" name="Picture 1"/>
            <p:cNvPicPr>
              <a:picLocks noChangeAspect="1"/>
            </p:cNvPicPr>
            <p:nvPr/>
          </p:nvPicPr>
          <p:blipFill rotWithShape="1">
            <a:blip r:embed="rId2"/>
            <a:srcRect r="50000" b="13467"/>
            <a:stretch/>
          </p:blipFill>
          <p:spPr>
            <a:xfrm>
              <a:off x="464756" y="631960"/>
              <a:ext cx="5692351" cy="4539916"/>
            </a:xfrm>
            <a:prstGeom prst="rect">
              <a:avLst/>
            </a:prstGeom>
          </p:spPr>
        </p:pic>
        <p:sp>
          <p:nvSpPr>
            <p:cNvPr id="4" name="TextBox 12"/>
            <p:cNvSpPr txBox="1"/>
            <p:nvPr/>
          </p:nvSpPr>
          <p:spPr>
            <a:xfrm>
              <a:off x="517273" y="5167889"/>
              <a:ext cx="5587315" cy="430887"/>
            </a:xfrm>
            <a:prstGeom prst="rect">
              <a:avLst/>
            </a:prstGeom>
          </p:spPr>
          <p:txBody>
            <a:bodyPr wrap="square" lIns="0" tIns="0" rIns="0" bIns="0" rtlCol="0" anchor="t">
              <a:spAutoFit/>
            </a:bodyPr>
            <a:lstStyle/>
            <a:p>
              <a:pPr algn="ctr" defTabSz="609630"/>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dirty="0" err="1">
                  <a:solidFill>
                    <a:srgbClr val="002060"/>
                  </a:solidFill>
                  <a:latin typeface="Cambria" panose="02040503050406030204" pitchFamily="18" charset="0"/>
                  <a:ea typeface="Cambria" panose="02040503050406030204" pitchFamily="18" charset="0"/>
                </a:rPr>
                <a:t>Đảo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Lý</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Ngãi</a:t>
              </a:r>
              <a:r>
                <a:rPr lang="en-US" sz="2800" dirty="0">
                  <a:solidFill>
                    <a:srgbClr val="002060"/>
                  </a:solidFill>
                  <a:latin typeface="Cambria" panose="02040503050406030204" pitchFamily="18" charset="0"/>
                  <a:ea typeface="Cambria" panose="02040503050406030204" pitchFamily="18" charset="0"/>
                </a:rPr>
                <a:t>)</a:t>
              </a:r>
            </a:p>
          </p:txBody>
        </p:sp>
      </p:grpSp>
      <p:grpSp>
        <p:nvGrpSpPr>
          <p:cNvPr id="7" name="Group 6"/>
          <p:cNvGrpSpPr/>
          <p:nvPr/>
        </p:nvGrpSpPr>
        <p:grpSpPr>
          <a:xfrm>
            <a:off x="6125023" y="285351"/>
            <a:ext cx="5774737" cy="5414325"/>
            <a:chOff x="6157107" y="830782"/>
            <a:chExt cx="5774737" cy="5414325"/>
          </a:xfrm>
        </p:grpSpPr>
        <p:pic>
          <p:nvPicPr>
            <p:cNvPr id="3" name="Picture 2"/>
            <p:cNvPicPr>
              <a:picLocks noChangeAspect="1"/>
            </p:cNvPicPr>
            <p:nvPr/>
          </p:nvPicPr>
          <p:blipFill rotWithShape="1">
            <a:blip r:embed="rId2"/>
            <a:srcRect l="50257" b="14211"/>
            <a:stretch/>
          </p:blipFill>
          <p:spPr>
            <a:xfrm>
              <a:off x="6320589" y="830782"/>
              <a:ext cx="5611255" cy="4539916"/>
            </a:xfrm>
            <a:prstGeom prst="rect">
              <a:avLst/>
            </a:prstGeom>
          </p:spPr>
        </p:pic>
        <p:sp>
          <p:nvSpPr>
            <p:cNvPr id="5" name="TextBox 12"/>
            <p:cNvSpPr txBox="1"/>
            <p:nvPr/>
          </p:nvSpPr>
          <p:spPr>
            <a:xfrm>
              <a:off x="6157107" y="5383333"/>
              <a:ext cx="5587315" cy="861774"/>
            </a:xfrm>
            <a:prstGeom prst="rect">
              <a:avLst/>
            </a:prstGeom>
          </p:spPr>
          <p:txBody>
            <a:bodyPr wrap="square" lIns="0" tIns="0" rIns="0" bIns="0" rtlCol="0" anchor="t">
              <a:spAutoFit/>
            </a:bodyPr>
            <a:lstStyle/>
            <a:p>
              <a:pPr algn="ctr" defTabSz="609630"/>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4: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góc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đảo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Phú</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Quốc</a:t>
              </a:r>
              <a:r>
                <a:rPr lang="en-US" sz="2800" dirty="0">
                  <a:solidFill>
                    <a:srgbClr val="002060"/>
                  </a:solidFill>
                  <a:latin typeface="Cambria" panose="02040503050406030204" pitchFamily="18" charset="0"/>
                  <a:ea typeface="Cambria" panose="02040503050406030204" pitchFamily="18" charset="0"/>
                </a:rPr>
                <a:t> </a:t>
              </a:r>
            </a:p>
            <a:p>
              <a:pPr algn="ctr" defTabSz="609630"/>
              <a:r>
                <a:rPr lang="en-US" sz="2800" dirty="0">
                  <a:solidFill>
                    <a:srgbClr val="002060"/>
                  </a:solidFill>
                  <a:latin typeface="Cambria" panose="02040503050406030204" pitchFamily="18" charset="0"/>
                  <a:ea typeface="Cambria" panose="02040503050406030204" pitchFamily="18" charset="0"/>
                </a:rPr>
                <a:t>(</a:t>
              </a:r>
              <a:r>
                <a:rPr lang="en-US" sz="2800" dirty="0" err="1">
                  <a:solidFill>
                    <a:srgbClr val="002060"/>
                  </a:solidFill>
                  <a:latin typeface="Cambria" panose="02040503050406030204" pitchFamily="18" charset="0"/>
                  <a:ea typeface="Cambria" panose="02040503050406030204" pitchFamily="18" charset="0"/>
                </a:rPr>
                <a:t>Kiên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Giang</a:t>
              </a:r>
              <a:r>
                <a:rPr lang="en-US" sz="2800" dirty="0">
                  <a:solidFill>
                    <a:srgbClr val="002060"/>
                  </a:solidFill>
                  <a:latin typeface="Cambria" panose="02040503050406030204" pitchFamily="18" charset="0"/>
                  <a:ea typeface="Cambria" panose="02040503050406030204" pitchFamily="18" charset="0"/>
                </a:rPr>
                <a:t>)</a:t>
              </a:r>
            </a:p>
          </p:txBody>
        </p:sp>
      </p:grpSp>
      <p:grpSp>
        <p:nvGrpSpPr>
          <p:cNvPr id="8" name="Group 7"/>
          <p:cNvGrpSpPr/>
          <p:nvPr/>
        </p:nvGrpSpPr>
        <p:grpSpPr>
          <a:xfrm>
            <a:off x="1039168" y="5587198"/>
            <a:ext cx="10195874" cy="889556"/>
            <a:chOff x="1516464" y="5266356"/>
            <a:chExt cx="10195874" cy="889556"/>
          </a:xfrm>
        </p:grpSpPr>
        <p:grpSp>
          <p:nvGrpSpPr>
            <p:cNvPr id="9" name="Group 8"/>
            <p:cNvGrpSpPr/>
            <p:nvPr/>
          </p:nvGrpSpPr>
          <p:grpSpPr>
            <a:xfrm>
              <a:off x="1516464" y="5266356"/>
              <a:ext cx="10065936" cy="889556"/>
              <a:chOff x="1516464" y="5266356"/>
              <a:chExt cx="10065936" cy="889556"/>
            </a:xfrm>
          </p:grpSpPr>
          <p:sp>
            <p:nvSpPr>
              <p:cNvPr id="11" name="Rectangle 10"/>
              <p:cNvSpPr/>
              <p:nvPr/>
            </p:nvSpPr>
            <p:spPr>
              <a:xfrm>
                <a:off x="1732547" y="5464613"/>
                <a:ext cx="9849853" cy="691299"/>
              </a:xfrm>
              <a:prstGeom prst="rect">
                <a:avLst/>
              </a:prstGeom>
              <a:solidFill>
                <a:srgbClr val="C9E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stretch>
                <a:fillRect/>
              </a:stretch>
            </p:blipFill>
            <p:spPr>
              <a:xfrm>
                <a:off x="1516464" y="5266356"/>
                <a:ext cx="731092" cy="889556"/>
              </a:xfrm>
              <a:prstGeom prst="rect">
                <a:avLst/>
              </a:prstGeom>
            </p:spPr>
          </p:pic>
        </p:grpSp>
        <p:sp>
          <p:nvSpPr>
            <p:cNvPr id="10" name="TextBox 9"/>
            <p:cNvSpPr txBox="1"/>
            <p:nvPr/>
          </p:nvSpPr>
          <p:spPr>
            <a:xfrm>
              <a:off x="1882010" y="5560866"/>
              <a:ext cx="9830328" cy="492443"/>
            </a:xfrm>
            <a:prstGeom prst="rect">
              <a:avLst/>
            </a:prstGeom>
          </p:spPr>
          <p:txBody>
            <a:bodyPr wrap="square" lIns="0" tIns="0" rIns="0" bIns="0" rtlCol="0" anchor="t">
              <a:spAutoFit/>
            </a:bodyPr>
            <a:lstStyle/>
            <a:p>
              <a:pPr indent="352425" algn="just" defTabSz="609630"/>
              <a:r>
                <a:rPr lang="en-US" sz="3200" dirty="0">
                  <a:latin typeface="Cambria" panose="02040503050406030204" pitchFamily="18" charset="0"/>
                  <a:ea typeface="Cambria" panose="02040503050406030204" pitchFamily="18" charset="0"/>
                </a:rPr>
                <a:t>Chia </a:t>
              </a:r>
              <a:r>
                <a:rPr lang="en-US" sz="3200" dirty="0" err="1">
                  <a:latin typeface="Cambria" panose="02040503050406030204" pitchFamily="18" charset="0"/>
                  <a:ea typeface="Cambria" panose="02040503050406030204" pitchFamily="18" charset="0"/>
                </a:rPr>
                <a:t>sẻ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thông</a:t>
              </a:r>
              <a:r>
                <a:rPr lang="en-US" sz="3200" dirty="0">
                  <a:latin typeface="Cambria" panose="02040503050406030204" pitchFamily="18" charset="0"/>
                  <a:ea typeface="Cambria" panose="02040503050406030204" pitchFamily="18" charset="0"/>
                </a:rPr>
                <a:t> tin </a:t>
              </a:r>
              <a:r>
                <a:rPr lang="en-US" sz="3200" dirty="0" err="1">
                  <a:latin typeface="Cambria" panose="02040503050406030204" pitchFamily="18" charset="0"/>
                  <a:ea typeface="Cambria" panose="02040503050406030204" pitchFamily="18" charset="0"/>
                </a:rPr>
                <a:t>mà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đảo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trên</a:t>
              </a:r>
              <a:r>
                <a:rPr lang="en-US" sz="3200"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454293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6693" y="1581752"/>
            <a:ext cx="12845385" cy="3694496"/>
          </a:xfrm>
          <a:prstGeom prst="rect">
            <a:avLst/>
          </a:prstGeom>
        </p:spPr>
      </p:pic>
    </p:spTree>
    <p:extLst>
      <p:ext uri="{BB962C8B-B14F-4D97-AF65-F5344CB8AC3E}">
        <p14:creationId xmlns:p14="http://schemas.microsoft.com/office/powerpoint/2010/main" val="2712291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4950" r="49000">
                        <a14:foregroundMark x1="24205" y1="84830" x2="24205" y2="84830"/>
                      </a14:backgroundRemoval>
                    </a14:imgEffect>
                  </a14:imgLayer>
                </a14:imgProps>
              </a:ext>
              <a:ext uri="{28A0092B-C50C-407E-A947-70E740481C1C}">
                <a14:useLocalDpi xmlns:a14="http://schemas.microsoft.com/office/drawing/2010/main" val="0"/>
              </a:ext>
            </a:extLst>
          </a:blip>
          <a:srcRect l="6521" t="18680" r="50370" b="10712"/>
          <a:stretch/>
        </p:blipFill>
        <p:spPr>
          <a:xfrm>
            <a:off x="155872" y="882401"/>
            <a:ext cx="3398290" cy="5565994"/>
          </a:xfrm>
          <a:prstGeom prst="rect">
            <a:avLst/>
          </a:prstGeom>
        </p:spPr>
      </p:pic>
      <p:grpSp>
        <p:nvGrpSpPr>
          <p:cNvPr id="8" name="Group 7"/>
          <p:cNvGrpSpPr/>
          <p:nvPr/>
        </p:nvGrpSpPr>
        <p:grpSpPr>
          <a:xfrm>
            <a:off x="3418638" y="1841582"/>
            <a:ext cx="8211887" cy="4215739"/>
            <a:chOff x="4950178" y="4645798"/>
            <a:chExt cx="6671320" cy="1332777"/>
          </a:xfrm>
        </p:grpSpPr>
        <p:sp>
          <p:nvSpPr>
            <p:cNvPr id="11" name="Rectangle 10"/>
            <p:cNvSpPr/>
            <p:nvPr/>
          </p:nvSpPr>
          <p:spPr>
            <a:xfrm>
              <a:off x="4950178" y="4645798"/>
              <a:ext cx="6671320" cy="1332777"/>
            </a:xfrm>
            <a:prstGeom prst="rect">
              <a:avLst/>
            </a:prstGeom>
            <a:solidFill>
              <a:srgbClr val="C9E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60277" y="4699187"/>
              <a:ext cx="6283238" cy="1225998"/>
            </a:xfrm>
            <a:prstGeom prst="rect">
              <a:avLst/>
            </a:prstGeom>
          </p:spPr>
          <p:txBody>
            <a:bodyPr wrap="square" lIns="0" tIns="0" rIns="0" bIns="0" rtlCol="0" anchor="t">
              <a:spAutoFit/>
            </a:bodyPr>
            <a:lstStyle/>
            <a:p>
              <a:pPr indent="352425" algn="just" defTabSz="609630">
                <a:buFontTx/>
                <a:buChar char="-"/>
              </a:pPr>
              <a:r>
                <a:rPr lang="en-US" sz="2800" dirty="0">
                  <a:latin typeface="Cambria" panose="02040503050406030204" pitchFamily="18" charset="0"/>
                  <a:ea typeface="Cambria" panose="02040503050406030204" pitchFamily="18" charset="0"/>
                </a:rPr>
                <a:t>Chia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nhỏ</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4 HS.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dung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dung, ý </a:t>
              </a:r>
              <a:r>
                <a:rPr lang="en-US" sz="2800" dirty="0" err="1">
                  <a:latin typeface="Cambria" panose="02040503050406030204" pitchFamily="18" charset="0"/>
                  <a:ea typeface="Cambria" panose="02040503050406030204" pitchFamily="18" charset="0"/>
                </a:rPr>
                <a:t>nghĩa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tranh</a:t>
              </a:r>
              <a:r>
                <a:rPr lang="en-US" sz="2800" dirty="0">
                  <a:latin typeface="Cambria" panose="02040503050406030204" pitchFamily="18" charset="0"/>
                  <a:ea typeface="Cambria" panose="02040503050406030204" pitchFamily="18" charset="0"/>
                </a:rPr>
                <a:t>.</a:t>
              </a:r>
            </a:p>
            <a:p>
              <a:pPr indent="352425" algn="just" defTabSz="609630">
                <a:buFontTx/>
                <a:buChar char="-"/>
              </a:pPr>
              <a:r>
                <a:rPr lang="en-US" sz="2800" dirty="0" err="1">
                  <a:latin typeface="Cambria" panose="02040503050406030204" pitchFamily="18" charset="0"/>
                  <a:ea typeface="Cambria" panose="02040503050406030204" pitchFamily="18" charset="0"/>
                </a:rPr>
                <a:t>Đại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dung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nghĩa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a:t>
              </a:r>
            </a:p>
            <a:p>
              <a:pPr indent="352425" algn="just" defTabSz="609630">
                <a:buFontTx/>
                <a:buChar char="-"/>
              </a:pPr>
              <a:r>
                <a:rPr lang="en-US" sz="2800" dirty="0" err="1">
                  <a:latin typeface="Cambria" panose="02040503050406030204" pitchFamily="18" charset="0"/>
                  <a:ea typeface="Cambria" panose="02040503050406030204" pitchFamily="18" charset="0"/>
                </a:rPr>
                <a:t>Cả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chọn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đẹp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nghĩa</a:t>
              </a:r>
              <a:r>
                <a:rPr lang="en-US" sz="2800" dirty="0">
                  <a:latin typeface="Cambria" panose="02040503050406030204" pitchFamily="18" charset="0"/>
                  <a:ea typeface="Cambria" panose="02040503050406030204" pitchFamily="18" charset="0"/>
                </a:rPr>
                <a:t> nhất.</a:t>
              </a:r>
            </a:p>
          </p:txBody>
        </p:sp>
      </p:grpSp>
      <p:pic>
        <p:nvPicPr>
          <p:cNvPr id="2" name="Picture 1"/>
          <p:cNvPicPr>
            <a:picLocks noChangeAspect="1"/>
          </p:cNvPicPr>
          <p:nvPr/>
        </p:nvPicPr>
        <p:blipFill>
          <a:blip r:embed="rId4"/>
          <a:stretch>
            <a:fillRect/>
          </a:stretch>
        </p:blipFill>
        <p:spPr>
          <a:xfrm>
            <a:off x="1985750" y="384509"/>
            <a:ext cx="9760542" cy="1457070"/>
          </a:xfrm>
          <a:prstGeom prst="rect">
            <a:avLst/>
          </a:prstGeom>
        </p:spPr>
      </p:pic>
    </p:spTree>
    <p:extLst>
      <p:ext uri="{BB962C8B-B14F-4D97-AF65-F5344CB8AC3E}">
        <p14:creationId xmlns:p14="http://schemas.microsoft.com/office/powerpoint/2010/main" val="290356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61475" y="721894"/>
            <a:ext cx="4443662" cy="5670630"/>
            <a:chOff x="1652338" y="689810"/>
            <a:chExt cx="4443662" cy="5670630"/>
          </a:xfrm>
        </p:grpSpPr>
        <p:sp>
          <p:nvSpPr>
            <p:cNvPr id="28" name="Freeform 5"/>
            <p:cNvSpPr/>
            <p:nvPr/>
          </p:nvSpPr>
          <p:spPr>
            <a:xfrm>
              <a:off x="1652338" y="689810"/>
              <a:ext cx="4443662" cy="5670630"/>
            </a:xfrm>
            <a:custGeom>
              <a:avLst/>
              <a:gdLst/>
              <a:ahLst/>
              <a:cxnLst/>
              <a:rect l="l" t="t" r="r" b="b"/>
              <a:pathLst>
                <a:path w="3158109" h="4114800">
                  <a:moveTo>
                    <a:pt x="0" y="0"/>
                  </a:moveTo>
                  <a:lnTo>
                    <a:pt x="3158108" y="0"/>
                  </a:lnTo>
                  <a:lnTo>
                    <a:pt x="31581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5122" name="Picture 2" descr="Thi vẽ tranh Biển đảo chào mừng ngày Nhà giáo VN 20/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1305" y="1604211"/>
              <a:ext cx="3721769" cy="237423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5"/>
          <a:stretch>
            <a:fillRect/>
          </a:stretch>
        </p:blipFill>
        <p:spPr>
          <a:xfrm>
            <a:off x="4105298" y="1069825"/>
            <a:ext cx="8248603" cy="4974767"/>
          </a:xfrm>
          <a:prstGeom prst="rect">
            <a:avLst/>
          </a:prstGeom>
        </p:spPr>
      </p:pic>
    </p:spTree>
    <p:extLst>
      <p:ext uri="{BB962C8B-B14F-4D97-AF65-F5344CB8AC3E}">
        <p14:creationId xmlns:p14="http://schemas.microsoft.com/office/powerpoint/2010/main" val="130321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6693" y="1581752"/>
            <a:ext cx="12845385" cy="3694496"/>
          </a:xfrm>
          <a:prstGeom prst="rect">
            <a:avLst/>
          </a:prstGeom>
        </p:spPr>
      </p:pic>
    </p:spTree>
    <p:extLst>
      <p:ext uri="{BB962C8B-B14F-4D97-AF65-F5344CB8AC3E}">
        <p14:creationId xmlns:p14="http://schemas.microsoft.com/office/powerpoint/2010/main" val="2872832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6693" y="2011557"/>
            <a:ext cx="12845385" cy="2834886"/>
          </a:xfrm>
          <a:prstGeom prst="rect">
            <a:avLst/>
          </a:prstGeom>
        </p:spPr>
      </p:pic>
    </p:spTree>
    <p:extLst>
      <p:ext uri="{BB962C8B-B14F-4D97-AF65-F5344CB8AC3E}">
        <p14:creationId xmlns:p14="http://schemas.microsoft.com/office/powerpoint/2010/main" val="2266225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6693" y="1581752"/>
            <a:ext cx="12845385" cy="3694496"/>
          </a:xfrm>
          <a:prstGeom prst="rect">
            <a:avLst/>
          </a:prstGeom>
        </p:spPr>
      </p:pic>
    </p:spTree>
    <p:extLst>
      <p:ext uri="{BB962C8B-B14F-4D97-AF65-F5344CB8AC3E}">
        <p14:creationId xmlns:p14="http://schemas.microsoft.com/office/powerpoint/2010/main" val="12815670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4950" r="49000">
                        <a14:foregroundMark x1="24205" y1="84830" x2="24205" y2="84830"/>
                      </a14:backgroundRemoval>
                    </a14:imgEffect>
                  </a14:imgLayer>
                </a14:imgProps>
              </a:ext>
              <a:ext uri="{28A0092B-C50C-407E-A947-70E740481C1C}">
                <a14:useLocalDpi xmlns:a14="http://schemas.microsoft.com/office/drawing/2010/main" val="0"/>
              </a:ext>
            </a:extLst>
          </a:blip>
          <a:srcRect l="6521" t="18680" r="50370" b="10712"/>
          <a:stretch/>
        </p:blipFill>
        <p:spPr>
          <a:xfrm>
            <a:off x="532263" y="910655"/>
            <a:ext cx="3398290" cy="5565994"/>
          </a:xfrm>
          <a:prstGeom prst="rect">
            <a:avLst/>
          </a:prstGeom>
        </p:spPr>
      </p:pic>
      <p:sp>
        <p:nvSpPr>
          <p:cNvPr id="3" name="TextBox 12"/>
          <p:cNvSpPr txBox="1"/>
          <p:nvPr/>
        </p:nvSpPr>
        <p:spPr>
          <a:xfrm>
            <a:off x="3256340" y="527395"/>
            <a:ext cx="8349725" cy="984885"/>
          </a:xfrm>
          <a:prstGeom prst="rect">
            <a:avLst/>
          </a:prstGeom>
        </p:spPr>
        <p:txBody>
          <a:bodyPr wrap="square" lIns="0" tIns="0" rIns="0" bIns="0" rtlCol="0" anchor="t">
            <a:spAutoFit/>
          </a:bodyPr>
          <a:lstStyle/>
          <a:p>
            <a:pPr algn="ctr" defTabSz="609630"/>
            <a:r>
              <a:rPr lang="en-US" sz="3200" dirty="0" err="1">
                <a:solidFill>
                  <a:srgbClr val="002060"/>
                </a:solidFill>
                <a:latin typeface="Cambria" panose="02040503050406030204" pitchFamily="18" charset="0"/>
                <a:ea typeface="Cambria" panose="02040503050406030204" pitchFamily="18" charset="0"/>
              </a:rPr>
              <a:t>Nhìn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đoán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nước</a:t>
            </a:r>
            <a:r>
              <a:rPr lang="en-US" sz="3200" dirty="0">
                <a:solidFill>
                  <a:srgbClr val="002060"/>
                </a:solidFill>
                <a:latin typeface="Cambria" panose="02040503050406030204" pitchFamily="18" charset="0"/>
                <a:ea typeface="Cambria" panose="02040503050406030204" pitchFamily="18" charset="0"/>
              </a:rPr>
              <a:t> ta?</a:t>
            </a:r>
          </a:p>
        </p:txBody>
      </p:sp>
      <p:sp>
        <p:nvSpPr>
          <p:cNvPr id="4" name="Rectangle 3"/>
          <p:cNvSpPr/>
          <p:nvPr/>
        </p:nvSpPr>
        <p:spPr>
          <a:xfrm>
            <a:off x="4053383" y="1691273"/>
            <a:ext cx="6755641" cy="3630304"/>
          </a:xfrm>
          <a:prstGeom prst="rect">
            <a:avLst/>
          </a:prstGeom>
          <a:blipFill dpi="0" rotWithShape="1">
            <a:blip r:embed="rId4"/>
            <a:srcRect/>
            <a:stretch>
              <a:fillRect l="3000" r="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12"/>
          <p:cNvSpPr txBox="1"/>
          <p:nvPr/>
        </p:nvSpPr>
        <p:spPr>
          <a:xfrm>
            <a:off x="3256339" y="5528388"/>
            <a:ext cx="8349725" cy="492443"/>
          </a:xfrm>
          <a:prstGeom prst="rect">
            <a:avLst/>
          </a:prstGeom>
        </p:spPr>
        <p:txBody>
          <a:bodyPr wrap="square" lIns="0" tIns="0" rIns="0" bIns="0" rtlCol="0" anchor="t">
            <a:spAutoFit/>
          </a:bodyPr>
          <a:lstStyle/>
          <a:p>
            <a:pPr algn="ctr" defTabSz="609630"/>
            <a:r>
              <a:rPr lang="en-US" sz="3200" b="1" dirty="0" err="1">
                <a:solidFill>
                  <a:srgbClr val="002060"/>
                </a:solidFill>
                <a:latin typeface="Cambria" panose="02040503050406030204" pitchFamily="18" charset="0"/>
                <a:ea typeface="Cambria" panose="02040503050406030204" pitchFamily="18" charset="0"/>
              </a:rPr>
              <a:t>Đảo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 Sa </a:t>
            </a:r>
            <a:r>
              <a:rPr lang="en-US" sz="3200" b="1" dirty="0" err="1">
                <a:solidFill>
                  <a:srgbClr val="002060"/>
                </a:solidFill>
                <a:latin typeface="Cambria" panose="02040503050406030204" pitchFamily="18" charset="0"/>
                <a:ea typeface="Cambria" panose="02040503050406030204" pitchFamily="18" charset="0"/>
              </a:rPr>
              <a:t>lớn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Hòa</a:t>
            </a:r>
            <a:r>
              <a:rPr lang="en-US" sz="32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09793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4950" r="49000">
                        <a14:foregroundMark x1="24205" y1="84830" x2="24205" y2="84830"/>
                      </a14:backgroundRemoval>
                    </a14:imgEffect>
                  </a14:imgLayer>
                </a14:imgProps>
              </a:ext>
              <a:ext uri="{28A0092B-C50C-407E-A947-70E740481C1C}">
                <a14:useLocalDpi xmlns:a14="http://schemas.microsoft.com/office/drawing/2010/main" val="0"/>
              </a:ext>
            </a:extLst>
          </a:blip>
          <a:srcRect l="6521" t="18680" r="50370" b="10712"/>
          <a:stretch/>
        </p:blipFill>
        <p:spPr>
          <a:xfrm>
            <a:off x="1214651" y="705938"/>
            <a:ext cx="3398290" cy="5565994"/>
          </a:xfrm>
          <a:prstGeom prst="rect">
            <a:avLst/>
          </a:prstGeom>
        </p:spPr>
      </p:pic>
      <p:grpSp>
        <p:nvGrpSpPr>
          <p:cNvPr id="5" name="Group 4"/>
          <p:cNvGrpSpPr/>
          <p:nvPr/>
        </p:nvGrpSpPr>
        <p:grpSpPr>
          <a:xfrm>
            <a:off x="5540991" y="1091820"/>
            <a:ext cx="4945672" cy="3804271"/>
            <a:chOff x="5540991" y="1091820"/>
            <a:chExt cx="4945672" cy="3804271"/>
          </a:xfrm>
        </p:grpSpPr>
        <p:sp>
          <p:nvSpPr>
            <p:cNvPr id="4" name="Oval Callout 3"/>
            <p:cNvSpPr/>
            <p:nvPr/>
          </p:nvSpPr>
          <p:spPr>
            <a:xfrm>
              <a:off x="5540991" y="1091820"/>
              <a:ext cx="4945672" cy="3804271"/>
            </a:xfrm>
            <a:prstGeom prst="wedgeEllipseCallout">
              <a:avLst>
                <a:gd name="adj1" fmla="val -75561"/>
                <a:gd name="adj2" fmla="val -1651"/>
              </a:avLst>
            </a:prstGeom>
            <a:gradFill>
              <a:gsLst>
                <a:gs pos="0">
                  <a:schemeClr val="accent1">
                    <a:lumMod val="5000"/>
                    <a:lumOff val="95000"/>
                  </a:schemeClr>
                </a:gs>
                <a:gs pos="93000">
                  <a:srgbClr val="8EBAE2"/>
                </a:gs>
                <a:gs pos="76000">
                  <a:schemeClr val="accent1">
                    <a:lumMod val="45000"/>
                    <a:lumOff val="55000"/>
                  </a:schemeClr>
                </a:gs>
                <a:gs pos="37000">
                  <a:schemeClr val="accent1">
                    <a:lumMod val="30000"/>
                    <a:lumOff val="70000"/>
                  </a:schemeClr>
                </a:gs>
              </a:gsLst>
              <a:lin ang="5400000" scaled="1"/>
            </a:grad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12"/>
            <p:cNvSpPr txBox="1"/>
            <p:nvPr/>
          </p:nvSpPr>
          <p:spPr>
            <a:xfrm>
              <a:off x="5708163" y="1767946"/>
              <a:ext cx="4611328" cy="2708434"/>
            </a:xfrm>
            <a:prstGeom prst="rect">
              <a:avLst/>
            </a:prstGeom>
          </p:spPr>
          <p:txBody>
            <a:bodyPr wrap="square" lIns="0" tIns="0" rIns="0" bIns="0" rtlCol="0" anchor="t">
              <a:spAutoFit/>
            </a:bodyPr>
            <a:lstStyle/>
            <a:p>
              <a:pPr algn="ctr" defTabSz="609630"/>
              <a:r>
                <a:rPr lang="en-US" sz="4400" dirty="0" err="1">
                  <a:solidFill>
                    <a:srgbClr val="002060"/>
                  </a:solidFill>
                  <a:latin typeface="Cambria" panose="02040503050406030204" pitchFamily="18" charset="0"/>
                  <a:ea typeface="Cambria" panose="02040503050406030204" pitchFamily="18" charset="0"/>
                </a:rPr>
                <a:t>Em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hãy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kể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thêm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số</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đảo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quần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đảo</a:t>
              </a:r>
              <a:r>
                <a:rPr lang="en-US" sz="4400" dirty="0">
                  <a:solidFill>
                    <a:srgbClr val="002060"/>
                  </a:solidFill>
                  <a:latin typeface="Cambria" panose="02040503050406030204" pitchFamily="18" charset="0"/>
                  <a:ea typeface="Cambria" panose="02040503050406030204" pitchFamily="18" charset="0"/>
                </a:rPr>
                <a:t> ở </a:t>
              </a:r>
              <a:r>
                <a:rPr lang="en-US" sz="4400" dirty="0" err="1">
                  <a:solidFill>
                    <a:srgbClr val="002060"/>
                  </a:solidFill>
                  <a:latin typeface="Cambria" panose="02040503050406030204" pitchFamily="18" charset="0"/>
                  <a:ea typeface="Cambria" panose="02040503050406030204" pitchFamily="18" charset="0"/>
                </a:rPr>
                <a:t>Việt</a:t>
              </a:r>
              <a:r>
                <a:rPr lang="en-US" sz="4400" dirty="0">
                  <a:solidFill>
                    <a:srgbClr val="002060"/>
                  </a:solidFill>
                  <a:latin typeface="Cambria" panose="02040503050406030204" pitchFamily="18" charset="0"/>
                  <a:ea typeface="Cambria" panose="02040503050406030204" pitchFamily="18" charset="0"/>
                </a:rPr>
                <a:t> Nam </a:t>
              </a:r>
              <a:r>
                <a:rPr lang="en-US" sz="4400" dirty="0" err="1">
                  <a:solidFill>
                    <a:srgbClr val="002060"/>
                  </a:solidFill>
                  <a:latin typeface="Cambria" panose="02040503050406030204" pitchFamily="18" charset="0"/>
                  <a:ea typeface="Cambria" panose="02040503050406030204" pitchFamily="18" charset="0"/>
                </a:rPr>
                <a:t>mà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em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biết</a:t>
              </a:r>
              <a:r>
                <a:rPr lang="en-US" sz="4400"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540765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6693" y="1581752"/>
            <a:ext cx="12845385" cy="3694496"/>
          </a:xfrm>
          <a:prstGeom prst="rect">
            <a:avLst/>
          </a:prstGeom>
        </p:spPr>
      </p:pic>
    </p:spTree>
    <p:extLst>
      <p:ext uri="{BB962C8B-B14F-4D97-AF65-F5344CB8AC3E}">
        <p14:creationId xmlns:p14="http://schemas.microsoft.com/office/powerpoint/2010/main" val="825277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8623" y="1581752"/>
            <a:ext cx="13089246" cy="3694496"/>
          </a:xfrm>
          <a:prstGeom prst="rect">
            <a:avLst/>
          </a:prstGeom>
        </p:spPr>
      </p:pic>
    </p:spTree>
    <p:extLst>
      <p:ext uri="{BB962C8B-B14F-4D97-AF65-F5344CB8AC3E}">
        <p14:creationId xmlns:p14="http://schemas.microsoft.com/office/powerpoint/2010/main" val="3750110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8489" y="418108"/>
            <a:ext cx="4421874" cy="5978740"/>
            <a:chOff x="368489" y="418108"/>
            <a:chExt cx="4421874" cy="5978740"/>
          </a:xfrm>
        </p:grpSpPr>
        <p:pic>
          <p:nvPicPr>
            <p:cNvPr id="5" name="Picture 4"/>
            <p:cNvPicPr>
              <a:picLocks noChangeAspect="1"/>
            </p:cNvPicPr>
            <p:nvPr/>
          </p:nvPicPr>
          <p:blipFill rotWithShape="1">
            <a:blip r:embed="rId2"/>
            <a:srcRect l="2994" t="1944"/>
            <a:stretch/>
          </p:blipFill>
          <p:spPr>
            <a:xfrm>
              <a:off x="368489" y="418108"/>
              <a:ext cx="4421874" cy="5670963"/>
            </a:xfrm>
            <a:prstGeom prst="rect">
              <a:avLst/>
            </a:prstGeom>
          </p:spPr>
        </p:pic>
        <p:sp>
          <p:nvSpPr>
            <p:cNvPr id="7" name="TextBox 12"/>
            <p:cNvSpPr txBox="1"/>
            <p:nvPr/>
          </p:nvSpPr>
          <p:spPr>
            <a:xfrm>
              <a:off x="416255" y="6089071"/>
              <a:ext cx="4326341" cy="307777"/>
            </a:xfrm>
            <a:prstGeom prst="rect">
              <a:avLst/>
            </a:prstGeom>
          </p:spPr>
          <p:txBody>
            <a:bodyPr wrap="square" lIns="0" tIns="0" rIns="0" bIns="0" rtlCol="0" anchor="t">
              <a:spAutoFit/>
            </a:bodyPr>
            <a:lstStyle/>
            <a:p>
              <a:pPr algn="ctr" defTabSz="609630"/>
              <a:r>
                <a:rPr lang="en-US" sz="2000" dirty="0" err="1">
                  <a:latin typeface="Cambria" panose="02040503050406030204" pitchFamily="18" charset="0"/>
                  <a:ea typeface="Cambria" panose="02040503050406030204" pitchFamily="18" charset="0"/>
                </a:rPr>
                <a:t>Bản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đồ</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Việt</a:t>
              </a:r>
              <a:r>
                <a:rPr lang="en-US" sz="2000" dirty="0">
                  <a:latin typeface="Cambria" panose="02040503050406030204" pitchFamily="18" charset="0"/>
                  <a:ea typeface="Cambria" panose="02040503050406030204" pitchFamily="18" charset="0"/>
                </a:rPr>
                <a:t> Nam </a:t>
              </a:r>
              <a:r>
                <a:rPr lang="en-US" sz="2000" dirty="0" err="1">
                  <a:latin typeface="Cambria" panose="02040503050406030204" pitchFamily="18" charset="0"/>
                  <a:ea typeface="Cambria" panose="02040503050406030204" pitchFamily="18" charset="0"/>
                </a:rPr>
                <a:t>năm</a:t>
              </a:r>
              <a:r>
                <a:rPr lang="en-US" sz="2000" dirty="0">
                  <a:latin typeface="Cambria" panose="02040503050406030204" pitchFamily="18" charset="0"/>
                  <a:ea typeface="Cambria" panose="02040503050406030204" pitchFamily="18" charset="0"/>
                </a:rPr>
                <a:t> 2021</a:t>
              </a:r>
            </a:p>
          </p:txBody>
        </p:sp>
      </p:grpSp>
      <p:sp>
        <p:nvSpPr>
          <p:cNvPr id="11" name="TextBox 12"/>
          <p:cNvSpPr txBox="1"/>
          <p:nvPr/>
        </p:nvSpPr>
        <p:spPr>
          <a:xfrm>
            <a:off x="4868905" y="721620"/>
            <a:ext cx="6809952" cy="3739485"/>
          </a:xfrm>
          <a:prstGeom prst="rect">
            <a:avLst/>
          </a:prstGeom>
        </p:spPr>
        <p:txBody>
          <a:bodyPr wrap="square" lIns="0" tIns="0" rIns="0" bIns="0" rtlCol="0" anchor="t">
            <a:spAutoFit/>
          </a:bodyPr>
          <a:lstStyle/>
          <a:p>
            <a:pPr indent="352425" algn="just" defTabSz="609630"/>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Vùng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biển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Việt</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Nam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là</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một</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phần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Biển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Đông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Trong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vùng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biển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có</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hàng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nghìn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đảo</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tiêu</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biểu</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như</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các</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đảo</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Bạch</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Long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Vĩ</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Cát</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Bà</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Hải</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Phòng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Cồn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Cỏ</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Quảng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Trị</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Lý</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Sơn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Quảng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Ngãi</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Côn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Sơn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Bà</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Rịa</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Vũng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Tàu</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Phú</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Quốc</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Kiên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Giang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Nhiều</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đảo</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tập</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hợp</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thành</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các</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quần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đảo</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trong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đó</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lớn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nhất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là</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quần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đảo</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Hoàng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Sa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Đà</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Nẵng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quần</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đảo</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Trường</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Sa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Khánh</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700" dirty="0" err="1">
                <a:solidFill>
                  <a:srgbClr val="002060"/>
                </a:solidFill>
                <a:latin typeface="Arial" panose="020B0604020202020204" pitchFamily="34" charset="0"/>
                <a:ea typeface="Cambria" panose="02040503050406030204" pitchFamily="18" charset="0"/>
                <a:cs typeface="Arial" panose="020B0604020202020204" pitchFamily="34" charset="0"/>
              </a:rPr>
              <a:t>Hòa</a:t>
            </a:r>
            <a:r>
              <a:rPr lang="en-US" sz="27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grpSp>
        <p:nvGrpSpPr>
          <p:cNvPr id="19" name="Group 18"/>
          <p:cNvGrpSpPr/>
          <p:nvPr/>
        </p:nvGrpSpPr>
        <p:grpSpPr>
          <a:xfrm>
            <a:off x="4742596" y="4461105"/>
            <a:ext cx="6839804" cy="1694808"/>
            <a:chOff x="4742596" y="4461105"/>
            <a:chExt cx="6839804" cy="1694808"/>
          </a:xfrm>
        </p:grpSpPr>
        <p:grpSp>
          <p:nvGrpSpPr>
            <p:cNvPr id="18" name="Group 17"/>
            <p:cNvGrpSpPr/>
            <p:nvPr/>
          </p:nvGrpSpPr>
          <p:grpSpPr>
            <a:xfrm>
              <a:off x="4742596" y="4461105"/>
              <a:ext cx="6839804" cy="1694808"/>
              <a:chOff x="4742596" y="4461105"/>
              <a:chExt cx="6839804" cy="1694808"/>
            </a:xfrm>
          </p:grpSpPr>
          <p:sp>
            <p:nvSpPr>
              <p:cNvPr id="12" name="Rectangle 11"/>
              <p:cNvSpPr/>
              <p:nvPr/>
            </p:nvSpPr>
            <p:spPr>
              <a:xfrm>
                <a:off x="5021179" y="4674513"/>
                <a:ext cx="6561221" cy="1481400"/>
              </a:xfrm>
              <a:prstGeom prst="rect">
                <a:avLst/>
              </a:prstGeom>
              <a:solidFill>
                <a:srgbClr val="C9E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a:stretch>
                <a:fillRect/>
              </a:stretch>
            </p:blipFill>
            <p:spPr>
              <a:xfrm>
                <a:off x="4742596" y="4461105"/>
                <a:ext cx="731092" cy="889556"/>
              </a:xfrm>
              <a:prstGeom prst="rect">
                <a:avLst/>
              </a:prstGeom>
            </p:spPr>
          </p:pic>
        </p:grpSp>
        <p:sp>
          <p:nvSpPr>
            <p:cNvPr id="13" name="TextBox 12"/>
            <p:cNvSpPr txBox="1"/>
            <p:nvPr/>
          </p:nvSpPr>
          <p:spPr>
            <a:xfrm>
              <a:off x="5160170" y="4768882"/>
              <a:ext cx="6283238" cy="1292662"/>
            </a:xfrm>
            <a:prstGeom prst="rect">
              <a:avLst/>
            </a:prstGeom>
          </p:spPr>
          <p:txBody>
            <a:bodyPr wrap="square" lIns="0" tIns="0" rIns="0" bIns="0" rtlCol="0" anchor="t">
              <a:spAutoFit/>
            </a:bodyPr>
            <a:lstStyle/>
            <a:p>
              <a:pPr indent="352425" algn="just" defTabSz="609630"/>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hãy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vùng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a:t>
              </a:r>
            </a:p>
          </p:txBody>
        </p:sp>
      </p:grpSp>
    </p:spTree>
    <p:extLst>
      <p:ext uri="{BB962C8B-B14F-4D97-AF65-F5344CB8AC3E}">
        <p14:creationId xmlns:p14="http://schemas.microsoft.com/office/powerpoint/2010/main" val="23163447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4950" r="49000">
                        <a14:foregroundMark x1="24205" y1="84830" x2="24205" y2="84830"/>
                      </a14:backgroundRemoval>
                    </a14:imgEffect>
                  </a14:imgLayer>
                </a14:imgProps>
              </a:ext>
              <a:ext uri="{28A0092B-C50C-407E-A947-70E740481C1C}">
                <a14:useLocalDpi xmlns:a14="http://schemas.microsoft.com/office/drawing/2010/main" val="0"/>
              </a:ext>
            </a:extLst>
          </a:blip>
          <a:srcRect l="6521" t="18680" r="50370" b="10712"/>
          <a:stretch/>
        </p:blipFill>
        <p:spPr>
          <a:xfrm>
            <a:off x="155872" y="882401"/>
            <a:ext cx="3398290" cy="5565994"/>
          </a:xfrm>
          <a:prstGeom prst="rect">
            <a:avLst/>
          </a:prstGeom>
        </p:spPr>
      </p:pic>
      <p:grpSp>
        <p:nvGrpSpPr>
          <p:cNvPr id="8" name="Group 7"/>
          <p:cNvGrpSpPr/>
          <p:nvPr/>
        </p:nvGrpSpPr>
        <p:grpSpPr>
          <a:xfrm>
            <a:off x="3418638" y="1841582"/>
            <a:ext cx="8211887" cy="4215739"/>
            <a:chOff x="4950178" y="4645798"/>
            <a:chExt cx="6671320" cy="1332777"/>
          </a:xfrm>
        </p:grpSpPr>
        <p:sp>
          <p:nvSpPr>
            <p:cNvPr id="11" name="Rectangle 10"/>
            <p:cNvSpPr/>
            <p:nvPr/>
          </p:nvSpPr>
          <p:spPr>
            <a:xfrm>
              <a:off x="4950178" y="4645798"/>
              <a:ext cx="6671320" cy="1332777"/>
            </a:xfrm>
            <a:prstGeom prst="rect">
              <a:avLst/>
            </a:prstGeom>
            <a:solidFill>
              <a:srgbClr val="C9E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144218" y="4687737"/>
              <a:ext cx="6283238" cy="1225998"/>
            </a:xfrm>
            <a:prstGeom prst="rect">
              <a:avLst/>
            </a:prstGeom>
          </p:spPr>
          <p:txBody>
            <a:bodyPr wrap="square" lIns="0" tIns="0" rIns="0" bIns="0" rtlCol="0" anchor="t">
              <a:spAutoFit/>
            </a:bodyPr>
            <a:lstStyle/>
            <a:p>
              <a:pPr algn="just" defTabSz="609630"/>
              <a:r>
                <a:rPr lang="en-US" sz="2800" b="1" u="sng" dirty="0" err="1">
                  <a:latin typeface="Cambria" panose="02040503050406030204" pitchFamily="18" charset="0"/>
                  <a:ea typeface="Cambria" panose="02040503050406030204" pitchFamily="18" charset="0"/>
                </a:rPr>
                <a:t>Luật</a:t>
              </a:r>
              <a:r>
                <a:rPr lang="en-US" sz="2800" b="1" u="sng" dirty="0">
                  <a:latin typeface="Cambria" panose="02040503050406030204" pitchFamily="18" charset="0"/>
                  <a:ea typeface="Cambria" panose="02040503050406030204" pitchFamily="18" charset="0"/>
                </a:rPr>
                <a:t> </a:t>
              </a:r>
              <a:r>
                <a:rPr lang="en-US" sz="2800" b="1" u="sng" dirty="0" err="1">
                  <a:latin typeface="Cambria" panose="02040503050406030204" pitchFamily="18" charset="0"/>
                  <a:ea typeface="Cambria" panose="02040503050406030204" pitchFamily="18" charset="0"/>
                </a:rPr>
                <a:t>chơi</a:t>
              </a:r>
              <a:r>
                <a:rPr lang="en-US" sz="2800" b="1" u="sng" dirty="0">
                  <a:latin typeface="Cambria" panose="02040503050406030204" pitchFamily="18" charset="0"/>
                  <a:ea typeface="Cambria" panose="02040503050406030204" pitchFamily="18" charset="0"/>
                </a:rPr>
                <a:t>:</a:t>
              </a:r>
            </a:p>
            <a:p>
              <a:pPr algn="just" defTabSz="609630"/>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gồm</a:t>
              </a:r>
              <a:r>
                <a:rPr lang="en-US" sz="2800" dirty="0">
                  <a:latin typeface="Cambria" panose="02040503050406030204" pitchFamily="18" charset="0"/>
                  <a:ea typeface="Cambria" panose="02040503050406030204" pitchFamily="18" charset="0"/>
                </a:rPr>
                <a:t> 6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a:p>
              <a:pPr algn="just" defTabSz="609630"/>
              <a:r>
                <a:rPr lang="en-US" sz="2800" dirty="0">
                  <a:latin typeface="Cambria" panose="02040503050406030204" pitchFamily="18" charset="0"/>
                  <a:ea typeface="Cambria" panose="02040503050406030204" pitchFamily="18" charset="0"/>
                </a:rPr>
                <a:t>- GV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ẩn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thẻ</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Việt</a:t>
              </a:r>
              <a:r>
                <a:rPr lang="en-US" sz="2800" dirty="0">
                  <a:latin typeface="Cambria" panose="02040503050406030204" pitchFamily="18" charset="0"/>
                  <a:ea typeface="Cambria" panose="02040503050406030204" pitchFamily="18" charset="0"/>
                </a:rPr>
                <a:t> Nam.</a:t>
              </a:r>
            </a:p>
            <a:p>
              <a:pPr algn="just" defTabSz="609630"/>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quẩn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a:t>
              </a:r>
            </a:p>
            <a:p>
              <a:pPr algn="just" defTabSz="609630"/>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nhanh</a:t>
              </a:r>
              <a:r>
                <a:rPr lang="en-US" sz="2800" dirty="0">
                  <a:latin typeface="Cambria" panose="02040503050406030204" pitchFamily="18" charset="0"/>
                  <a:ea typeface="Cambria" panose="02040503050406030204" pitchFamily="18" charset="0"/>
                </a:rPr>
                <a:t> nhất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nhất </a:t>
              </a:r>
              <a:r>
                <a:rPr lang="en-US" sz="2800" dirty="0" err="1">
                  <a:latin typeface="Cambria" panose="02040503050406030204" pitchFamily="18" charset="0"/>
                  <a:ea typeface="Cambria" panose="02040503050406030204" pitchFamily="18" charset="0"/>
                </a:rPr>
                <a:t>sẽ</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thắng</a:t>
              </a:r>
              <a:r>
                <a:rPr lang="en-US" sz="2800" dirty="0">
                  <a:latin typeface="Cambria" panose="02040503050406030204" pitchFamily="18" charset="0"/>
                  <a:ea typeface="Cambria" panose="02040503050406030204" pitchFamily="18" charset="0"/>
                </a:rPr>
                <a:t>.</a:t>
              </a:r>
            </a:p>
          </p:txBody>
        </p:sp>
      </p:grpSp>
      <p:pic>
        <p:nvPicPr>
          <p:cNvPr id="14" name="Picture 13"/>
          <p:cNvPicPr>
            <a:picLocks noChangeAspect="1"/>
          </p:cNvPicPr>
          <p:nvPr/>
        </p:nvPicPr>
        <p:blipFill>
          <a:blip r:embed="rId4"/>
          <a:stretch>
            <a:fillRect/>
          </a:stretch>
        </p:blipFill>
        <p:spPr>
          <a:xfrm>
            <a:off x="2054455" y="384512"/>
            <a:ext cx="9912955" cy="1457070"/>
          </a:xfrm>
          <a:prstGeom prst="rect">
            <a:avLst/>
          </a:prstGeom>
        </p:spPr>
      </p:pic>
    </p:spTree>
    <p:extLst>
      <p:ext uri="{BB962C8B-B14F-4D97-AF65-F5344CB8AC3E}">
        <p14:creationId xmlns:p14="http://schemas.microsoft.com/office/powerpoint/2010/main" val="146885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4937515" y="0"/>
            <a:ext cx="2663435" cy="950091"/>
          </a:xfrm>
          <a:prstGeom prst="rect">
            <a:avLst/>
          </a:prstGeom>
        </p:spPr>
      </p:pic>
      <p:pic>
        <p:nvPicPr>
          <p:cNvPr id="3" name="Trạng Trình Nguyễn Bỉnh Khiêm sinh năm 1491. Hỏi kể từ năm nay, còn bao nhiêu năm nữa sẽ kỉ niệm 600 năm năm sinh Trạng Trình Nguyễn Bỉnh Khiêm (1).mp4" descr="Trạng Trình Nguyễn Bỉnh Khiêm sinh năm 1491. Hỏi kể từ năm nay, còn bao nhiêu năm nữa sẽ kỉ niệm 600 năm năm sinh Trạng Trình Nguyễn Bỉnh Khiêm (1).mp4">
            <a:hlinkClick r:id="" action="ppaction://media"/>
            <a:extLst>
              <a:ext uri="{FF2B5EF4-FFF2-40B4-BE49-F238E27FC236}">
                <a16:creationId xmlns:a16="http://schemas.microsoft.com/office/drawing/2014/main" id="{CC2E5E2E-16B8-5B49-80BF-1078054564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9672" y="669190"/>
            <a:ext cx="9812656" cy="5519619"/>
          </a:xfrm>
          <a:prstGeom prst="rect">
            <a:avLst/>
          </a:prstGeom>
        </p:spPr>
      </p:pic>
    </p:spTree>
    <p:extLst>
      <p:ext uri="{BB962C8B-B14F-4D97-AF65-F5344CB8AC3E}">
        <p14:creationId xmlns:p14="http://schemas.microsoft.com/office/powerpoint/2010/main" val="2866829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439</Words>
  <Application>Microsoft Macintosh PowerPoint</Application>
  <PresentationFormat>Widescreen</PresentationFormat>
  <Paragraphs>23</Paragraphs>
  <Slides>16</Slides>
  <Notes>0</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16</vt:i4>
      </vt:variant>
    </vt:vector>
  </HeadingPairs>
  <TitlesOfParts>
    <vt:vector size="30" baseType="lpstr">
      <vt:lpstr>#9Slide03 SVND Sari</vt:lpstr>
      <vt:lpstr>#9Slide06 SVNDope Script</vt:lpstr>
      <vt:lpstr>Arial</vt:lpstr>
      <vt:lpstr>Calibri</vt:lpstr>
      <vt:lpstr>Calibri Light</vt:lpstr>
      <vt:lpstr>Cambria</vt:lpstr>
      <vt:lpstr>SVN-Newton</vt:lpstr>
      <vt:lpstr>Times New Roman</vt:lpstr>
      <vt:lpstr>UTM American Sans</vt:lpstr>
      <vt:lpstr>1_Office Theme</vt:lpstr>
      <vt:lpstr>Custom Design</vt:lpstr>
      <vt:lpstr>3_Custom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27</cp:revision>
  <dcterms:created xsi:type="dcterms:W3CDTF">2024-07-27T09:41:07Z</dcterms:created>
  <dcterms:modified xsi:type="dcterms:W3CDTF">2025-09-19T14:59:14Z</dcterms:modified>
</cp:coreProperties>
</file>