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media/audio2.wav" ContentType="audio/x-wav"/>
  <Override PartName="/ppt/media/audio3.wav" ContentType="audio/x-wav"/>
  <Override PartName="/ppt/notesSlides/notesSlide7.xml" ContentType="application/vnd.openxmlformats-officedocument.presentationml.notesSlide+xml"/>
  <Override PartName="/ppt/media/audio4.wav" ContentType="audio/x-wav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media/audio5.wav" ContentType="audio/x-wav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0" r:id="rId1"/>
    <p:sldMasterId id="2147483758" r:id="rId2"/>
    <p:sldMasterId id="2147483795" r:id="rId3"/>
  </p:sldMasterIdLst>
  <p:notesMasterIdLst>
    <p:notesMasterId r:id="rId15"/>
  </p:notesMasterIdLst>
  <p:sldIdLst>
    <p:sldId id="299" r:id="rId4"/>
    <p:sldId id="262" r:id="rId5"/>
    <p:sldId id="272" r:id="rId6"/>
    <p:sldId id="297" r:id="rId7"/>
    <p:sldId id="260" r:id="rId8"/>
    <p:sldId id="473" r:id="rId9"/>
    <p:sldId id="474" r:id="rId10"/>
    <p:sldId id="477" r:id="rId11"/>
    <p:sldId id="306" r:id="rId12"/>
    <p:sldId id="453" r:id="rId13"/>
    <p:sldId id="307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6EAFA"/>
    <a:srgbClr val="89DFF5"/>
    <a:srgbClr val="97E3F6"/>
    <a:srgbClr val="3E74B8"/>
    <a:srgbClr val="FF3A5F"/>
    <a:srgbClr val="FF9999"/>
    <a:srgbClr val="000066"/>
    <a:srgbClr val="FF5050"/>
    <a:srgbClr val="EEEBD5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278" autoAdjust="0"/>
    <p:restoredTop sz="95033" autoAdjust="0"/>
  </p:normalViewPr>
  <p:slideViewPr>
    <p:cSldViewPr snapToGrid="0">
      <p:cViewPr varScale="1">
        <p:scale>
          <a:sx n="78" d="100"/>
          <a:sy n="78" d="100"/>
        </p:scale>
        <p:origin x="63" y="2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2211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6E8934-7704-40FC-8629-D32ED2173C71}" type="datetimeFigureOut">
              <a:rPr lang="en-US" smtClean="0"/>
              <a:t>12/16/2025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6ED3BD-9395-4A21-B76B-8B92C00FF2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9728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e57b5fd4a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e57b5fd4a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8066995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- Click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trang</a:t>
            </a:r>
            <a:r>
              <a:rPr lang="en-US" dirty="0"/>
              <a:t> </a:t>
            </a:r>
            <a:r>
              <a:rPr lang="en-US" dirty="0" err="1"/>
              <a:t>đầu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DC57A8-AE18-4654-B6AF-04B3577165B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Segoe Prin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9A5315"/>
              </a:solidFill>
              <a:effectLst/>
              <a:uLnTx/>
              <a:uFillTx/>
              <a:latin typeface="Segoe Prin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073964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8" name="Google Shape;5928;gd362d286f3_1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29" name="Google Shape;5929;gd362d286f3_1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868667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8" name="Google Shape;5928;gd362d286f3_1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29" name="Google Shape;5929;gd362d286f3_1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82" name="Google Shape;6882;gd362d286f3_1_1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83" name="Google Shape;6883;gd362d286f3_1_1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8" name="Google Shape;5928;gd362d286f3_1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29" name="Google Shape;5929;gd362d286f3_1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337358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g25d6eb53ce5_0_19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2" name="Google Shape;522;g25d6eb53ce5_0_19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/>
              <a:t>Answer: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a We have a lot of sandwiches but we don’t have much chicken.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b We have a lot of cupcakes but we don’t have much chocolate.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c We have a lot of spaghetti but we don’t have many tomatoes.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d We have a lot of cookies but we don’t have many cakes.</a:t>
            </a:r>
            <a:endParaRPr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g25d6eb53ce5_0_19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2" name="Google Shape;522;g25d6eb53ce5_0_19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/>
              <a:t>Answer: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a We have a lot of sandwiches but we don’t have much chicken.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b We have a lot of cupcakes but we don’t have much chocolate.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c We have a lot of spaghetti but we don’t have many tomatoes.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d We have a lot of cookies but we don’t have many cakes.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920911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g25d6eb53ce5_0_19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2" name="Google Shape;522;g25d6eb53ce5_0_19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/>
              <a:t>Answer: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a We have a lot of sandwiches but we don’t have much chicken.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b We have a lot of cupcakes but we don’t have much chocolate.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c We have a lot of spaghetti but we don’t have many tomatoes.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d We have a lot of cookies but we don’t have many cakes.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656172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g25d6eb53ce5_0_19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2" name="Google Shape;522;g25d6eb53ce5_0_19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/>
              <a:t>Answer: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a We have a lot of sandwiches but we don’t have much chicken.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b We have a lot of cupcakes but we don’t have much chocolate.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c We have a lot of spaghetti but we don’t have many tomatoes.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d We have a lot of cookies but we don’t have many cakes.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740264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8" name="Google Shape;5928;gd362d286f3_1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29" name="Google Shape;5929;gd362d286f3_1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06964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nxth" TargetMode="External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Relationship Id="rId6" Type="http://schemas.openxmlformats.org/officeDocument/2006/relationships/audio" Target="../media/audio1.wav"/><Relationship Id="rId5" Type="http://schemas.openxmlformats.org/officeDocument/2006/relationships/hyperlink" Target="http://bit.ly/2TtBDfr" TargetMode="External"/><Relationship Id="rId4" Type="http://schemas.openxmlformats.org/officeDocument/2006/relationships/hyperlink" Target="http://bit.ly/2TyoMsr" TargetMode="Externa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3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1" name="Google Shape;271;p3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2" name="Google Shape;272;p3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73" name="Google Shape;273;p3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274" name="Google Shape;274;p3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5" name="Google Shape;275;p3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276" name="Google Shape;276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" name="Google Shape;277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" name="Google Shape;278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9" name="Google Shape;279;p3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280" name="Google Shape;280;p3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" name="Google Shape;281;p3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2" name="Google Shape;282;p3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283" name="Google Shape;283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" name="Google Shape;284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" name="Google Shape;285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86" name="Google Shape;286;p3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87" name="Google Shape;287;p3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288" name="Google Shape;288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9" name="Google Shape;289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0" name="Google Shape;290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91" name="Google Shape;291;p3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292" name="Google Shape;292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" name="Google Shape;293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" name="Google Shape;294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95" name="Google Shape;295;p3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96" name="Google Shape;296;p3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297" name="Google Shape;297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" name="Google Shape;298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" name="Google Shape;299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00" name="Google Shape;300;p3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301" name="Google Shape;301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" name="Google Shape;302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03" name="Google Shape;303;p3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304" name="Google Shape;304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5" name="Google Shape;305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" name="Google Shape;306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07" name="Google Shape;307;p3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308" name="Google Shape;308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" name="Google Shape;309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" name="Google Shape;310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1" name="Google Shape;311;p3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312" name="Google Shape;312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" name="Google Shape;313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4" name="Google Shape;314;p3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5" name="Google Shape;315;p3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316" name="Google Shape;316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7" name="Google Shape;317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" name="Google Shape;318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9" name="Google Shape;319;p3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320" name="Google Shape;320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" name="Google Shape;321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2" name="Google Shape;322;p3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323" name="Google Shape;323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" name="Google Shape;324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5" name="Google Shape;325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6" name="Google Shape;326;p3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327" name="Google Shape;327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" name="Google Shape;328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9" name="Google Shape;329;p3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330" name="Google Shape;330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" name="Google Shape;331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" name="Google Shape;332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3" name="Google Shape;333;p3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4" name="Google Shape;334;p3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335" name="Google Shape;335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" name="Google Shape;336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" name="Google Shape;337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8" name="Google Shape;338;p3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339" name="Google Shape;339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0" name="Google Shape;340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1" name="Google Shape;341;p3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342" name="Google Shape;342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" name="Google Shape;343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" name="Google Shape;344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5" name="Google Shape;345;p3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" name="Google Shape;346;p3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7" name="Google Shape;347;p3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348" name="Google Shape;348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" name="Google Shape;349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" name="Google Shape;350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1" name="Google Shape;351;p3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352" name="Google Shape;352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" name="Google Shape;353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4" name="Google Shape;354;p3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355" name="Google Shape;355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" name="Google Shape;356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" name="Google Shape;357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58" name="Google Shape;358;p3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59" name="Google Shape;359;p3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360" name="Google Shape;360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" name="Google Shape;361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2" name="Google Shape;362;p3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3" name="Google Shape;363;p3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364" name="Google Shape;364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" name="Google Shape;365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" name="Google Shape;366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7" name="Google Shape;367;p3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368" name="Google Shape;368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" name="Google Shape;369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0" name="Google Shape;370;p3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371" name="Google Shape;371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" name="Google Shape;372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" name="Google Shape;373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4" name="Google Shape;374;p3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5" name="Google Shape;375;p3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376" name="Google Shape;376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" name="Google Shape;377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" name="Google Shape;378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9" name="Google Shape;379;p3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380" name="Google Shape;380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" name="Google Shape;381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" name="Google Shape;382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3" name="Google Shape;383;p3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384" name="Google Shape;384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" name="Google Shape;385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6" name="Google Shape;386;p3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387" name="Google Shape;387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" name="Google Shape;388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" name="Google Shape;389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0" name="Google Shape;390;p3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391" name="Google Shape;391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2" name="Google Shape;392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3" name="Google Shape;393;p3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394" name="Google Shape;394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5" name="Google Shape;395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6" name="Google Shape;396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7" name="Google Shape;397;p3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398" name="Google Shape;398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" name="Google Shape;399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0" name="Google Shape;400;p3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401" name="Google Shape;401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" name="Google Shape;402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" name="Google Shape;403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4" name="Google Shape;404;p3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405" name="Google Shape;405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" name="Google Shape;406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7" name="Google Shape;407;p3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8" name="Google Shape;408;p3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409" name="Google Shape;409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" name="Google Shape;410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" name="Google Shape;411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2" name="Google Shape;412;p3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413" name="Google Shape;413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4" name="Google Shape;414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" name="Google Shape;415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6" name="Google Shape;416;p3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417" name="Google Shape;417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" name="Google Shape;418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" name="Google Shape;419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0" name="Google Shape;420;p3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421" name="Google Shape;421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2" name="Google Shape;422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3" name="Google Shape;423;p3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424" name="Google Shape;424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" name="Google Shape;425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6" name="Google Shape;426;p3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" name="Google Shape;427;p3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28" name="Google Shape;428;p3"/>
          <p:cNvSpPr txBox="1">
            <a:spLocks noGrp="1"/>
          </p:cNvSpPr>
          <p:nvPr>
            <p:ph type="title"/>
          </p:nvPr>
        </p:nvSpPr>
        <p:spPr>
          <a:xfrm>
            <a:off x="2295467" y="2535000"/>
            <a:ext cx="7623600" cy="15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9333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429" name="Google Shape;429;p3"/>
          <p:cNvSpPr txBox="1">
            <a:spLocks noGrp="1"/>
          </p:cNvSpPr>
          <p:nvPr>
            <p:ph type="title" idx="2" hasCustomPrompt="1"/>
          </p:nvPr>
        </p:nvSpPr>
        <p:spPr>
          <a:xfrm>
            <a:off x="4766067" y="1162800"/>
            <a:ext cx="2682400" cy="182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33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430" name="Google Shape;430;p3"/>
          <p:cNvSpPr txBox="1">
            <a:spLocks noGrp="1"/>
          </p:cNvSpPr>
          <p:nvPr>
            <p:ph type="subTitle" idx="1"/>
          </p:nvPr>
        </p:nvSpPr>
        <p:spPr>
          <a:xfrm>
            <a:off x="3048000" y="4383033"/>
            <a:ext cx="60960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00705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2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6" name="Google Shape;2296;p15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97" name="Google Shape;2297;p15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98" name="Google Shape;2298;p15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299" name="Google Shape;2299;p15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2300" name="Google Shape;2300;p15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01" name="Google Shape;2301;p15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2302" name="Google Shape;2302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03" name="Google Shape;2303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04" name="Google Shape;2304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05" name="Google Shape;2305;p15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2306" name="Google Shape;2306;p15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07" name="Google Shape;2307;p15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08" name="Google Shape;2308;p15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2309" name="Google Shape;2309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0" name="Google Shape;2310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1" name="Google Shape;2311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12" name="Google Shape;2312;p15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13" name="Google Shape;2313;p15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2314" name="Google Shape;2314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5" name="Google Shape;2315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6" name="Google Shape;2316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17" name="Google Shape;2317;p15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2318" name="Google Shape;2318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9" name="Google Shape;2319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20" name="Google Shape;2320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21" name="Google Shape;2321;p15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22" name="Google Shape;2322;p15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2323" name="Google Shape;2323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24" name="Google Shape;2324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25" name="Google Shape;2325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26" name="Google Shape;2326;p15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2327" name="Google Shape;2327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28" name="Google Shape;2328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29" name="Google Shape;2329;p15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2330" name="Google Shape;2330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1" name="Google Shape;2331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2" name="Google Shape;2332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33" name="Google Shape;2333;p15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2334" name="Google Shape;2334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5" name="Google Shape;2335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6" name="Google Shape;2336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37" name="Google Shape;2337;p15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2338" name="Google Shape;2338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9" name="Google Shape;2339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40" name="Google Shape;2340;p15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41" name="Google Shape;2341;p15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2342" name="Google Shape;2342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43" name="Google Shape;2343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44" name="Google Shape;2344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45" name="Google Shape;2345;p15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2346" name="Google Shape;2346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47" name="Google Shape;2347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48" name="Google Shape;2348;p15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2349" name="Google Shape;2349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0" name="Google Shape;2350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1" name="Google Shape;2351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52" name="Google Shape;2352;p15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2353" name="Google Shape;2353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4" name="Google Shape;2354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55" name="Google Shape;2355;p15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2356" name="Google Shape;2356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7" name="Google Shape;2357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8" name="Google Shape;2358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59" name="Google Shape;2359;p15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60" name="Google Shape;2360;p15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2361" name="Google Shape;2361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2" name="Google Shape;2362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3" name="Google Shape;2363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64" name="Google Shape;2364;p15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2365" name="Google Shape;2365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6" name="Google Shape;2366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67" name="Google Shape;2367;p15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2368" name="Google Shape;2368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9" name="Google Shape;2369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0" name="Google Shape;2370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71" name="Google Shape;2371;p15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2" name="Google Shape;2372;p15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73" name="Google Shape;2373;p15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2374" name="Google Shape;2374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5" name="Google Shape;2375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6" name="Google Shape;2376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77" name="Google Shape;2377;p15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2378" name="Google Shape;2378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9" name="Google Shape;2379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80" name="Google Shape;2380;p15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2381" name="Google Shape;2381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2" name="Google Shape;2382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3" name="Google Shape;2383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84" name="Google Shape;2384;p15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85" name="Google Shape;2385;p15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2386" name="Google Shape;2386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7" name="Google Shape;2387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88" name="Google Shape;2388;p15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89" name="Google Shape;2389;p15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2390" name="Google Shape;2390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1" name="Google Shape;2391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2" name="Google Shape;2392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93" name="Google Shape;2393;p15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2394" name="Google Shape;2394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5" name="Google Shape;2395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96" name="Google Shape;2396;p15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2397" name="Google Shape;2397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8" name="Google Shape;2398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9" name="Google Shape;2399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400" name="Google Shape;2400;p15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401" name="Google Shape;2401;p15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2402" name="Google Shape;2402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03" name="Google Shape;2403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04" name="Google Shape;2404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05" name="Google Shape;2405;p15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2406" name="Google Shape;2406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07" name="Google Shape;2407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08" name="Google Shape;2408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09" name="Google Shape;2409;p15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2410" name="Google Shape;2410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1" name="Google Shape;2411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12" name="Google Shape;2412;p15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2413" name="Google Shape;2413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4" name="Google Shape;2414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5" name="Google Shape;2415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16" name="Google Shape;2416;p15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2417" name="Google Shape;2417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8" name="Google Shape;2418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19" name="Google Shape;2419;p15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2420" name="Google Shape;2420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1" name="Google Shape;2421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2" name="Google Shape;2422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23" name="Google Shape;2423;p15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2424" name="Google Shape;2424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5" name="Google Shape;2425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26" name="Google Shape;2426;p15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2427" name="Google Shape;2427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8" name="Google Shape;2428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9" name="Google Shape;2429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30" name="Google Shape;2430;p15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2431" name="Google Shape;2431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2" name="Google Shape;2432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433" name="Google Shape;2433;p15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434" name="Google Shape;2434;p15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2435" name="Google Shape;2435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6" name="Google Shape;2436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7" name="Google Shape;2437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38" name="Google Shape;2438;p15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2439" name="Google Shape;2439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0" name="Google Shape;2440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1" name="Google Shape;2441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42" name="Google Shape;2442;p15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2443" name="Google Shape;2443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4" name="Google Shape;2444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5" name="Google Shape;2445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46" name="Google Shape;2446;p15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2447" name="Google Shape;2447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8" name="Google Shape;2448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49" name="Google Shape;2449;p15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2450" name="Google Shape;2450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51" name="Google Shape;2451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452" name="Google Shape;2452;p15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3" name="Google Shape;2453;p15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454" name="Google Shape;2454;p15"/>
          <p:cNvSpPr txBox="1">
            <a:spLocks noGrp="1"/>
          </p:cNvSpPr>
          <p:nvPr>
            <p:ph type="title"/>
          </p:nvPr>
        </p:nvSpPr>
        <p:spPr>
          <a:xfrm>
            <a:off x="5474033" y="2535000"/>
            <a:ext cx="5758000" cy="15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9333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455" name="Google Shape;2455;p15"/>
          <p:cNvSpPr txBox="1">
            <a:spLocks noGrp="1"/>
          </p:cNvSpPr>
          <p:nvPr>
            <p:ph type="title" idx="2" hasCustomPrompt="1"/>
          </p:nvPr>
        </p:nvSpPr>
        <p:spPr>
          <a:xfrm>
            <a:off x="8549600" y="720000"/>
            <a:ext cx="2682400" cy="182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16000">
                <a:solidFill>
                  <a:schemeClr val="accen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456" name="Google Shape;2456;p15"/>
          <p:cNvSpPr txBox="1">
            <a:spLocks noGrp="1"/>
          </p:cNvSpPr>
          <p:nvPr>
            <p:ph type="subTitle" idx="1"/>
          </p:nvPr>
        </p:nvSpPr>
        <p:spPr>
          <a:xfrm>
            <a:off x="5474033" y="4383033"/>
            <a:ext cx="57580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57" name="Google Shape;2457;p15"/>
          <p:cNvSpPr/>
          <p:nvPr/>
        </p:nvSpPr>
        <p:spPr>
          <a:xfrm flipH="1">
            <a:off x="304405" y="43160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58" name="Google Shape;2458;p15"/>
          <p:cNvSpPr/>
          <p:nvPr/>
        </p:nvSpPr>
        <p:spPr>
          <a:xfrm flipH="1">
            <a:off x="2576713" y="239201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59" name="Google Shape;2459;p15"/>
          <p:cNvSpPr/>
          <p:nvPr/>
        </p:nvSpPr>
        <p:spPr>
          <a:xfrm flipH="1">
            <a:off x="304396" y="41197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0" name="Google Shape;2460;p15"/>
          <p:cNvSpPr/>
          <p:nvPr/>
        </p:nvSpPr>
        <p:spPr>
          <a:xfrm flipH="1">
            <a:off x="1330347" y="4289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1" name="Google Shape;2461;p15"/>
          <p:cNvSpPr/>
          <p:nvPr/>
        </p:nvSpPr>
        <p:spPr>
          <a:xfrm flipH="1">
            <a:off x="10946638" y="3069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2" name="Google Shape;2462;p15"/>
          <p:cNvSpPr/>
          <p:nvPr/>
        </p:nvSpPr>
        <p:spPr>
          <a:xfrm flipH="1">
            <a:off x="11606380" y="13130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463" name="Google Shape;2463;p15"/>
          <p:cNvGrpSpPr/>
          <p:nvPr/>
        </p:nvGrpSpPr>
        <p:grpSpPr>
          <a:xfrm>
            <a:off x="460596" y="5525434"/>
            <a:ext cx="630947" cy="693209"/>
            <a:chOff x="1799697" y="4222450"/>
            <a:chExt cx="473210" cy="519907"/>
          </a:xfrm>
        </p:grpSpPr>
        <p:sp>
          <p:nvSpPr>
            <p:cNvPr id="2464" name="Google Shape;2464;p15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5" name="Google Shape;2465;p15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6" name="Google Shape;2466;p15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7" name="Google Shape;2467;p15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8" name="Google Shape;2468;p15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9" name="Google Shape;2469;p15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0" name="Google Shape;2470;p15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1" name="Google Shape;2471;p15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2" name="Google Shape;2472;p15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3" name="Google Shape;2473;p15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4" name="Google Shape;2474;p15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5" name="Google Shape;2475;p15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6" name="Google Shape;2476;p15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477" name="Google Shape;2477;p15"/>
          <p:cNvGrpSpPr/>
          <p:nvPr/>
        </p:nvGrpSpPr>
        <p:grpSpPr>
          <a:xfrm>
            <a:off x="1843540" y="5334842"/>
            <a:ext cx="556997" cy="883813"/>
            <a:chOff x="1296693" y="4078131"/>
            <a:chExt cx="417748" cy="662860"/>
          </a:xfrm>
        </p:grpSpPr>
        <p:sp>
          <p:nvSpPr>
            <p:cNvPr id="2478" name="Google Shape;2478;p15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9" name="Google Shape;2479;p15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0" name="Google Shape;2480;p15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1" name="Google Shape;2481;p15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2" name="Google Shape;2482;p15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3" name="Google Shape;2483;p15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4" name="Google Shape;2484;p15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5" name="Google Shape;2485;p15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6" name="Google Shape;2486;p15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7" name="Google Shape;2487;p15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8" name="Google Shape;2488;p15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9" name="Google Shape;2489;p15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0" name="Google Shape;2490;p15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491" name="Google Shape;2491;p15"/>
          <p:cNvGrpSpPr/>
          <p:nvPr/>
        </p:nvGrpSpPr>
        <p:grpSpPr>
          <a:xfrm flipH="1">
            <a:off x="7231329" y="5525434"/>
            <a:ext cx="630947" cy="693209"/>
            <a:chOff x="1799697" y="4222450"/>
            <a:chExt cx="473210" cy="519907"/>
          </a:xfrm>
        </p:grpSpPr>
        <p:sp>
          <p:nvSpPr>
            <p:cNvPr id="2492" name="Google Shape;2492;p15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3" name="Google Shape;2493;p15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4" name="Google Shape;2494;p15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5" name="Google Shape;2495;p15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6" name="Google Shape;2496;p15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7" name="Google Shape;2497;p15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8" name="Google Shape;2498;p15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9" name="Google Shape;2499;p15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0" name="Google Shape;2500;p15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1" name="Google Shape;2501;p15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2" name="Google Shape;2502;p15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3" name="Google Shape;2503;p15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4" name="Google Shape;2504;p15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505" name="Google Shape;2505;p15"/>
          <p:cNvGrpSpPr/>
          <p:nvPr/>
        </p:nvGrpSpPr>
        <p:grpSpPr>
          <a:xfrm flipH="1">
            <a:off x="8556791" y="5334842"/>
            <a:ext cx="556997" cy="883813"/>
            <a:chOff x="1296693" y="4078131"/>
            <a:chExt cx="417748" cy="662860"/>
          </a:xfrm>
        </p:grpSpPr>
        <p:sp>
          <p:nvSpPr>
            <p:cNvPr id="2506" name="Google Shape;2506;p15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7" name="Google Shape;2507;p15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8" name="Google Shape;2508;p15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9" name="Google Shape;2509;p15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0" name="Google Shape;2510;p15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1" name="Google Shape;2511;p15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2" name="Google Shape;2512;p15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3" name="Google Shape;2513;p15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4" name="Google Shape;2514;p15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5" name="Google Shape;2515;p15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6" name="Google Shape;2516;p15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7" name="Google Shape;2517;p15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8" name="Google Shape;2518;p15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023388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2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8" name="Google Shape;2698;p17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99" name="Google Shape;2699;p17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00" name="Google Shape;2700;p17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701" name="Google Shape;2701;p17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2702" name="Google Shape;2702;p17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03" name="Google Shape;2703;p17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2704" name="Google Shape;2704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05" name="Google Shape;2705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06" name="Google Shape;2706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07" name="Google Shape;2707;p17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2708" name="Google Shape;2708;p17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09" name="Google Shape;2709;p17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10" name="Google Shape;2710;p17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2711" name="Google Shape;2711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2" name="Google Shape;2712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3" name="Google Shape;2713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14" name="Google Shape;2714;p17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15" name="Google Shape;2715;p17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2716" name="Google Shape;2716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7" name="Google Shape;2717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8" name="Google Shape;2718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19" name="Google Shape;2719;p17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2720" name="Google Shape;2720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1" name="Google Shape;2721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2" name="Google Shape;2722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23" name="Google Shape;2723;p17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24" name="Google Shape;2724;p17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2725" name="Google Shape;2725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6" name="Google Shape;2726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7" name="Google Shape;2727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28" name="Google Shape;2728;p17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2729" name="Google Shape;2729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0" name="Google Shape;2730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31" name="Google Shape;2731;p17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2732" name="Google Shape;2732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3" name="Google Shape;2733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4" name="Google Shape;2734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35" name="Google Shape;2735;p17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2736" name="Google Shape;2736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7" name="Google Shape;2737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8" name="Google Shape;2738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39" name="Google Shape;2739;p17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2740" name="Google Shape;2740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1" name="Google Shape;2741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42" name="Google Shape;2742;p17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43" name="Google Shape;2743;p17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2744" name="Google Shape;2744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5" name="Google Shape;2745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6" name="Google Shape;2746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47" name="Google Shape;2747;p17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2748" name="Google Shape;2748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9" name="Google Shape;2749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50" name="Google Shape;2750;p17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2751" name="Google Shape;2751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2" name="Google Shape;2752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3" name="Google Shape;2753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54" name="Google Shape;2754;p17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2755" name="Google Shape;2755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6" name="Google Shape;2756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57" name="Google Shape;2757;p17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2758" name="Google Shape;2758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9" name="Google Shape;2759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0" name="Google Shape;2760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61" name="Google Shape;2761;p17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62" name="Google Shape;2762;p17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2763" name="Google Shape;2763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4" name="Google Shape;2764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5" name="Google Shape;2765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66" name="Google Shape;2766;p17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2767" name="Google Shape;2767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8" name="Google Shape;2768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69" name="Google Shape;2769;p17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2770" name="Google Shape;2770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1" name="Google Shape;2771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2" name="Google Shape;2772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73" name="Google Shape;2773;p17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74" name="Google Shape;2774;p17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75" name="Google Shape;2775;p17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2776" name="Google Shape;2776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7" name="Google Shape;2777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8" name="Google Shape;2778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79" name="Google Shape;2779;p17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2780" name="Google Shape;2780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1" name="Google Shape;2781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82" name="Google Shape;2782;p17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2783" name="Google Shape;2783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4" name="Google Shape;2784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5" name="Google Shape;2785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86" name="Google Shape;2786;p17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87" name="Google Shape;2787;p17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2788" name="Google Shape;2788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9" name="Google Shape;2789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90" name="Google Shape;2790;p17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91" name="Google Shape;2791;p17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2792" name="Google Shape;2792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93" name="Google Shape;2793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94" name="Google Shape;2794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95" name="Google Shape;2795;p17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2796" name="Google Shape;2796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97" name="Google Shape;2797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98" name="Google Shape;2798;p17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2799" name="Google Shape;2799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0" name="Google Shape;2800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1" name="Google Shape;2801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802" name="Google Shape;2802;p17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803" name="Google Shape;2803;p17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2804" name="Google Shape;2804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5" name="Google Shape;2805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6" name="Google Shape;2806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07" name="Google Shape;2807;p17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2808" name="Google Shape;2808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9" name="Google Shape;2809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0" name="Google Shape;2810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11" name="Google Shape;2811;p17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2812" name="Google Shape;2812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3" name="Google Shape;2813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14" name="Google Shape;2814;p17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2815" name="Google Shape;2815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6" name="Google Shape;2816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7" name="Google Shape;2817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18" name="Google Shape;2818;p17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2819" name="Google Shape;2819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0" name="Google Shape;2820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21" name="Google Shape;2821;p17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2822" name="Google Shape;2822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3" name="Google Shape;2823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4" name="Google Shape;2824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25" name="Google Shape;2825;p17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2826" name="Google Shape;2826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7" name="Google Shape;2827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28" name="Google Shape;2828;p17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2829" name="Google Shape;2829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0" name="Google Shape;2830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1" name="Google Shape;2831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32" name="Google Shape;2832;p17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2833" name="Google Shape;2833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4" name="Google Shape;2834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835" name="Google Shape;2835;p17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836" name="Google Shape;2836;p17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2837" name="Google Shape;2837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8" name="Google Shape;2838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9" name="Google Shape;2839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40" name="Google Shape;2840;p17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2841" name="Google Shape;2841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2" name="Google Shape;2842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3" name="Google Shape;2843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44" name="Google Shape;2844;p17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2845" name="Google Shape;2845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6" name="Google Shape;2846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7" name="Google Shape;2847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48" name="Google Shape;2848;p17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2849" name="Google Shape;2849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0" name="Google Shape;2850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51" name="Google Shape;2851;p17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2852" name="Google Shape;2852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3" name="Google Shape;2853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854" name="Google Shape;2854;p17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5" name="Google Shape;2855;p17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856" name="Google Shape;2856;p17"/>
          <p:cNvSpPr txBox="1">
            <a:spLocks noGrp="1"/>
          </p:cNvSpPr>
          <p:nvPr>
            <p:ph type="title"/>
          </p:nvPr>
        </p:nvSpPr>
        <p:spPr>
          <a:xfrm>
            <a:off x="6096000" y="4320400"/>
            <a:ext cx="51360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857" name="Google Shape;2857;p17"/>
          <p:cNvSpPr txBox="1">
            <a:spLocks noGrp="1"/>
          </p:cNvSpPr>
          <p:nvPr>
            <p:ph type="subTitle" idx="1"/>
          </p:nvPr>
        </p:nvSpPr>
        <p:spPr>
          <a:xfrm>
            <a:off x="959933" y="1787333"/>
            <a:ext cx="10272000" cy="232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46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858" name="Google Shape;2858;p17"/>
          <p:cNvSpPr/>
          <p:nvPr/>
        </p:nvSpPr>
        <p:spPr>
          <a:xfrm>
            <a:off x="6430396" y="435971"/>
            <a:ext cx="1051072" cy="805572"/>
          </a:xfrm>
          <a:custGeom>
            <a:avLst/>
            <a:gdLst/>
            <a:ahLst/>
            <a:cxnLst/>
            <a:rect l="l" t="t" r="r" b="b"/>
            <a:pathLst>
              <a:path w="9391" h="7160" extrusionOk="0">
                <a:moveTo>
                  <a:pt x="2614" y="1"/>
                </a:moveTo>
                <a:cubicBezTo>
                  <a:pt x="2400" y="1"/>
                  <a:pt x="2183" y="47"/>
                  <a:pt x="1975" y="140"/>
                </a:cubicBezTo>
                <a:cubicBezTo>
                  <a:pt x="1069" y="553"/>
                  <a:pt x="393" y="1542"/>
                  <a:pt x="178" y="2710"/>
                </a:cubicBezTo>
                <a:cubicBezTo>
                  <a:pt x="1" y="3877"/>
                  <a:pt x="355" y="4854"/>
                  <a:pt x="1065" y="5617"/>
                </a:cubicBezTo>
                <a:cubicBezTo>
                  <a:pt x="1815" y="6422"/>
                  <a:pt x="2776" y="6758"/>
                  <a:pt x="3736" y="6939"/>
                </a:cubicBezTo>
                <a:cubicBezTo>
                  <a:pt x="4465" y="7077"/>
                  <a:pt x="5203" y="7160"/>
                  <a:pt x="5941" y="7160"/>
                </a:cubicBezTo>
                <a:cubicBezTo>
                  <a:pt x="6337" y="7160"/>
                  <a:pt x="6733" y="7136"/>
                  <a:pt x="7127" y="7083"/>
                </a:cubicBezTo>
                <a:cubicBezTo>
                  <a:pt x="7965" y="6970"/>
                  <a:pt x="9022" y="6777"/>
                  <a:pt x="9299" y="5584"/>
                </a:cubicBezTo>
                <a:cubicBezTo>
                  <a:pt x="9391" y="5192"/>
                  <a:pt x="9347" y="4747"/>
                  <a:pt x="9114" y="4447"/>
                </a:cubicBezTo>
                <a:cubicBezTo>
                  <a:pt x="8907" y="4183"/>
                  <a:pt x="8623" y="4088"/>
                  <a:pt x="8337" y="4039"/>
                </a:cubicBezTo>
                <a:cubicBezTo>
                  <a:pt x="8779" y="3573"/>
                  <a:pt x="9131" y="2918"/>
                  <a:pt x="9082" y="2173"/>
                </a:cubicBezTo>
                <a:cubicBezTo>
                  <a:pt x="9032" y="1405"/>
                  <a:pt x="8553" y="857"/>
                  <a:pt x="8015" y="566"/>
                </a:cubicBezTo>
                <a:cubicBezTo>
                  <a:pt x="7588" y="333"/>
                  <a:pt x="7118" y="223"/>
                  <a:pt x="6644" y="223"/>
                </a:cubicBezTo>
                <a:cubicBezTo>
                  <a:pt x="5742" y="223"/>
                  <a:pt x="4827" y="624"/>
                  <a:pt x="4164" y="1349"/>
                </a:cubicBezTo>
                <a:cubicBezTo>
                  <a:pt x="3962" y="476"/>
                  <a:pt x="3304" y="1"/>
                  <a:pt x="261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59" name="Google Shape;2859;p17"/>
          <p:cNvSpPr/>
          <p:nvPr/>
        </p:nvSpPr>
        <p:spPr>
          <a:xfrm>
            <a:off x="10435497" y="617962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0" name="Google Shape;2860;p17"/>
          <p:cNvSpPr/>
          <p:nvPr/>
        </p:nvSpPr>
        <p:spPr>
          <a:xfrm>
            <a:off x="1638753" y="385788"/>
            <a:ext cx="1435752" cy="920669"/>
          </a:xfrm>
          <a:custGeom>
            <a:avLst/>
            <a:gdLst/>
            <a:ahLst/>
            <a:cxnLst/>
            <a:rect l="l" t="t" r="r" b="b"/>
            <a:pathLst>
              <a:path w="12828" h="8183" extrusionOk="0">
                <a:moveTo>
                  <a:pt x="6502" y="0"/>
                </a:moveTo>
                <a:cubicBezTo>
                  <a:pt x="5439" y="0"/>
                  <a:pt x="3609" y="540"/>
                  <a:pt x="3710" y="2187"/>
                </a:cubicBezTo>
                <a:cubicBezTo>
                  <a:pt x="3499" y="2097"/>
                  <a:pt x="3263" y="2055"/>
                  <a:pt x="3016" y="2055"/>
                </a:cubicBezTo>
                <a:cubicBezTo>
                  <a:pt x="1966" y="2055"/>
                  <a:pt x="720" y="2819"/>
                  <a:pt x="393" y="3917"/>
                </a:cubicBezTo>
                <a:cubicBezTo>
                  <a:pt x="1" y="5233"/>
                  <a:pt x="432" y="6736"/>
                  <a:pt x="1433" y="7332"/>
                </a:cubicBezTo>
                <a:cubicBezTo>
                  <a:pt x="2530" y="7985"/>
                  <a:pt x="3851" y="8183"/>
                  <a:pt x="5133" y="8183"/>
                </a:cubicBezTo>
                <a:cubicBezTo>
                  <a:pt x="5497" y="8183"/>
                  <a:pt x="5858" y="8167"/>
                  <a:pt x="6209" y="8141"/>
                </a:cubicBezTo>
                <a:cubicBezTo>
                  <a:pt x="7798" y="8023"/>
                  <a:pt x="9720" y="7899"/>
                  <a:pt x="11092" y="7014"/>
                </a:cubicBezTo>
                <a:cubicBezTo>
                  <a:pt x="12296" y="6240"/>
                  <a:pt x="12827" y="4630"/>
                  <a:pt x="12396" y="3353"/>
                </a:cubicBezTo>
                <a:cubicBezTo>
                  <a:pt x="12088" y="2442"/>
                  <a:pt x="11202" y="2083"/>
                  <a:pt x="10471" y="2083"/>
                </a:cubicBezTo>
                <a:cubicBezTo>
                  <a:pt x="10177" y="2083"/>
                  <a:pt x="9908" y="2141"/>
                  <a:pt x="9712" y="2244"/>
                </a:cubicBezTo>
                <a:cubicBezTo>
                  <a:pt x="9510" y="631"/>
                  <a:pt x="8448" y="48"/>
                  <a:pt x="6581" y="1"/>
                </a:cubicBezTo>
                <a:cubicBezTo>
                  <a:pt x="6555" y="0"/>
                  <a:pt x="6529" y="0"/>
                  <a:pt x="650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1" name="Google Shape;2861;p17"/>
          <p:cNvSpPr/>
          <p:nvPr/>
        </p:nvSpPr>
        <p:spPr>
          <a:xfrm>
            <a:off x="8291650" y="435985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2" name="Google Shape;2862;p17"/>
          <p:cNvSpPr/>
          <p:nvPr/>
        </p:nvSpPr>
        <p:spPr>
          <a:xfrm>
            <a:off x="401184" y="617980"/>
            <a:ext cx="495373" cy="303889"/>
          </a:xfrm>
          <a:custGeom>
            <a:avLst/>
            <a:gdLst/>
            <a:ahLst/>
            <a:cxnLst/>
            <a:rect l="l" t="t" r="r" b="b"/>
            <a:pathLst>
              <a:path w="4426" h="2701" extrusionOk="0">
                <a:moveTo>
                  <a:pt x="1232" y="0"/>
                </a:moveTo>
                <a:cubicBezTo>
                  <a:pt x="1131" y="0"/>
                  <a:pt x="1029" y="17"/>
                  <a:pt x="931" y="53"/>
                </a:cubicBezTo>
                <a:cubicBezTo>
                  <a:pt x="504" y="207"/>
                  <a:pt x="183" y="582"/>
                  <a:pt x="84" y="1022"/>
                </a:cubicBezTo>
                <a:cubicBezTo>
                  <a:pt x="1" y="1463"/>
                  <a:pt x="167" y="1831"/>
                  <a:pt x="502" y="2119"/>
                </a:cubicBezTo>
                <a:cubicBezTo>
                  <a:pt x="856" y="2424"/>
                  <a:pt x="1310" y="2551"/>
                  <a:pt x="1761" y="2618"/>
                </a:cubicBezTo>
                <a:cubicBezTo>
                  <a:pt x="2103" y="2669"/>
                  <a:pt x="2448" y="2701"/>
                  <a:pt x="2791" y="2701"/>
                </a:cubicBezTo>
                <a:cubicBezTo>
                  <a:pt x="2981" y="2701"/>
                  <a:pt x="3170" y="2691"/>
                  <a:pt x="3359" y="2670"/>
                </a:cubicBezTo>
                <a:cubicBezTo>
                  <a:pt x="3754" y="2629"/>
                  <a:pt x="4251" y="2556"/>
                  <a:pt x="4382" y="2106"/>
                </a:cubicBezTo>
                <a:cubicBezTo>
                  <a:pt x="4425" y="1959"/>
                  <a:pt x="4404" y="1791"/>
                  <a:pt x="4294" y="1678"/>
                </a:cubicBezTo>
                <a:cubicBezTo>
                  <a:pt x="4198" y="1577"/>
                  <a:pt x="4064" y="1541"/>
                  <a:pt x="3928" y="1523"/>
                </a:cubicBezTo>
                <a:cubicBezTo>
                  <a:pt x="4137" y="1348"/>
                  <a:pt x="4305" y="1100"/>
                  <a:pt x="4280" y="819"/>
                </a:cubicBezTo>
                <a:cubicBezTo>
                  <a:pt x="4256" y="531"/>
                  <a:pt x="4031" y="322"/>
                  <a:pt x="3777" y="213"/>
                </a:cubicBezTo>
                <a:cubicBezTo>
                  <a:pt x="3576" y="125"/>
                  <a:pt x="3354" y="83"/>
                  <a:pt x="3131" y="83"/>
                </a:cubicBezTo>
                <a:cubicBezTo>
                  <a:pt x="2706" y="83"/>
                  <a:pt x="2274" y="235"/>
                  <a:pt x="1961" y="509"/>
                </a:cubicBezTo>
                <a:cubicBezTo>
                  <a:pt x="1866" y="179"/>
                  <a:pt x="1557" y="0"/>
                  <a:pt x="123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3" name="Google Shape;2863;p17"/>
          <p:cNvSpPr/>
          <p:nvPr/>
        </p:nvSpPr>
        <p:spPr>
          <a:xfrm>
            <a:off x="4272253" y="499960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4" name="Google Shape;2864;p17"/>
          <p:cNvSpPr/>
          <p:nvPr/>
        </p:nvSpPr>
        <p:spPr>
          <a:xfrm>
            <a:off x="10784914" y="36942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5" name="Google Shape;2865;p17"/>
          <p:cNvSpPr/>
          <p:nvPr/>
        </p:nvSpPr>
        <p:spPr>
          <a:xfrm>
            <a:off x="357872" y="2478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6" name="Google Shape;2866;p17"/>
          <p:cNvSpPr/>
          <p:nvPr/>
        </p:nvSpPr>
        <p:spPr>
          <a:xfrm flipH="1">
            <a:off x="558503" y="4423543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7" name="Google Shape;2867;p17"/>
          <p:cNvSpPr/>
          <p:nvPr/>
        </p:nvSpPr>
        <p:spPr>
          <a:xfrm>
            <a:off x="601923" y="142047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8" name="Google Shape;2868;p17"/>
          <p:cNvSpPr/>
          <p:nvPr/>
        </p:nvSpPr>
        <p:spPr>
          <a:xfrm>
            <a:off x="11682289" y="1960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9" name="Google Shape;2869;p17"/>
          <p:cNvSpPr/>
          <p:nvPr/>
        </p:nvSpPr>
        <p:spPr>
          <a:xfrm>
            <a:off x="1511505" y="3857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0" name="Google Shape;2870;p17"/>
          <p:cNvSpPr/>
          <p:nvPr/>
        </p:nvSpPr>
        <p:spPr>
          <a:xfrm>
            <a:off x="307289" y="20544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1" name="Google Shape;2871;p17"/>
          <p:cNvSpPr/>
          <p:nvPr/>
        </p:nvSpPr>
        <p:spPr>
          <a:xfrm>
            <a:off x="9983472" y="871011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2" name="Google Shape;2872;p17"/>
          <p:cNvSpPr/>
          <p:nvPr/>
        </p:nvSpPr>
        <p:spPr>
          <a:xfrm>
            <a:off x="11329656" y="130647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3" name="Google Shape;2873;p17"/>
          <p:cNvSpPr/>
          <p:nvPr/>
        </p:nvSpPr>
        <p:spPr>
          <a:xfrm>
            <a:off x="7958672" y="3857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4" name="Google Shape;2874;p17"/>
          <p:cNvSpPr/>
          <p:nvPr/>
        </p:nvSpPr>
        <p:spPr>
          <a:xfrm>
            <a:off x="11710205" y="36434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5" name="Google Shape;2875;p17"/>
          <p:cNvSpPr/>
          <p:nvPr/>
        </p:nvSpPr>
        <p:spPr>
          <a:xfrm>
            <a:off x="5693805" y="7228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6" name="Google Shape;2876;p17"/>
          <p:cNvSpPr/>
          <p:nvPr/>
        </p:nvSpPr>
        <p:spPr>
          <a:xfrm>
            <a:off x="11357272" y="2478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7" name="Google Shape;2877;p17"/>
          <p:cNvSpPr/>
          <p:nvPr/>
        </p:nvSpPr>
        <p:spPr>
          <a:xfrm>
            <a:off x="3714256" y="2924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878" name="Google Shape;2878;p17"/>
          <p:cNvGrpSpPr/>
          <p:nvPr/>
        </p:nvGrpSpPr>
        <p:grpSpPr>
          <a:xfrm>
            <a:off x="946129" y="5486201"/>
            <a:ext cx="630947" cy="693209"/>
            <a:chOff x="1799697" y="4222450"/>
            <a:chExt cx="473210" cy="519907"/>
          </a:xfrm>
        </p:grpSpPr>
        <p:sp>
          <p:nvSpPr>
            <p:cNvPr id="2879" name="Google Shape;2879;p17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0" name="Google Shape;2880;p17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1" name="Google Shape;2881;p17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2" name="Google Shape;2882;p17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3" name="Google Shape;2883;p17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4" name="Google Shape;2884;p17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5" name="Google Shape;2885;p17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6" name="Google Shape;2886;p17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7" name="Google Shape;2887;p17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8" name="Google Shape;2888;p17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9" name="Google Shape;2889;p17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0" name="Google Shape;2890;p17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1" name="Google Shape;2891;p17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892" name="Google Shape;2892;p17"/>
          <p:cNvGrpSpPr/>
          <p:nvPr/>
        </p:nvGrpSpPr>
        <p:grpSpPr>
          <a:xfrm>
            <a:off x="1577058" y="5525442"/>
            <a:ext cx="556997" cy="883813"/>
            <a:chOff x="1296693" y="4078131"/>
            <a:chExt cx="417748" cy="662860"/>
          </a:xfrm>
        </p:grpSpPr>
        <p:sp>
          <p:nvSpPr>
            <p:cNvPr id="2893" name="Google Shape;2893;p17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4" name="Google Shape;2894;p17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5" name="Google Shape;2895;p17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6" name="Google Shape;2896;p17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7" name="Google Shape;2897;p17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8" name="Google Shape;2898;p17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9" name="Google Shape;2899;p17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0" name="Google Shape;2900;p17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1" name="Google Shape;2901;p17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2" name="Google Shape;2902;p17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3" name="Google Shape;2903;p17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4" name="Google Shape;2904;p17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5" name="Google Shape;2905;p17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906" name="Google Shape;2906;p17"/>
          <p:cNvGrpSpPr/>
          <p:nvPr/>
        </p:nvGrpSpPr>
        <p:grpSpPr>
          <a:xfrm>
            <a:off x="10784913" y="5791401"/>
            <a:ext cx="630947" cy="693209"/>
            <a:chOff x="1799697" y="4222450"/>
            <a:chExt cx="473210" cy="519907"/>
          </a:xfrm>
        </p:grpSpPr>
        <p:sp>
          <p:nvSpPr>
            <p:cNvPr id="2907" name="Google Shape;2907;p17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8" name="Google Shape;2908;p17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9" name="Google Shape;2909;p17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0" name="Google Shape;2910;p17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1" name="Google Shape;2911;p17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2" name="Google Shape;2912;p17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3" name="Google Shape;2913;p17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4" name="Google Shape;2914;p17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5" name="Google Shape;2915;p17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6" name="Google Shape;2916;p17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7" name="Google Shape;2917;p17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8" name="Google Shape;2918;p17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9" name="Google Shape;2919;p17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920" name="Google Shape;2920;p17"/>
          <p:cNvGrpSpPr/>
          <p:nvPr/>
        </p:nvGrpSpPr>
        <p:grpSpPr>
          <a:xfrm flipH="1">
            <a:off x="11231930" y="5295670"/>
            <a:ext cx="556941" cy="883724"/>
            <a:chOff x="1296693" y="4078131"/>
            <a:chExt cx="417748" cy="662860"/>
          </a:xfrm>
        </p:grpSpPr>
        <p:sp>
          <p:nvSpPr>
            <p:cNvPr id="2921" name="Google Shape;2921;p17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2" name="Google Shape;2922;p17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3" name="Google Shape;2923;p17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4" name="Google Shape;2924;p17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5" name="Google Shape;2925;p17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6" name="Google Shape;2926;p17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7" name="Google Shape;2927;p17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8" name="Google Shape;2928;p17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9" name="Google Shape;2929;p17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0" name="Google Shape;2930;p17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1" name="Google Shape;2931;p17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2" name="Google Shape;2932;p17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3" name="Google Shape;2933;p17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599589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3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1" name="Google Shape;3101;p19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02" name="Google Shape;3102;p19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03" name="Google Shape;3103;p19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104" name="Google Shape;3104;p19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3105" name="Google Shape;3105;p19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06" name="Google Shape;3106;p19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3107" name="Google Shape;3107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8" name="Google Shape;3108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9" name="Google Shape;3109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10" name="Google Shape;3110;p19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3111" name="Google Shape;3111;p19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2" name="Google Shape;3112;p19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13" name="Google Shape;3113;p19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3114" name="Google Shape;3114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5" name="Google Shape;3115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6" name="Google Shape;3116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17" name="Google Shape;3117;p19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18" name="Google Shape;3118;p19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3119" name="Google Shape;3119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0" name="Google Shape;3120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1" name="Google Shape;3121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22" name="Google Shape;3122;p19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3123" name="Google Shape;3123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4" name="Google Shape;3124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5" name="Google Shape;3125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26" name="Google Shape;3126;p19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27" name="Google Shape;3127;p19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3128" name="Google Shape;3128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9" name="Google Shape;3129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0" name="Google Shape;3130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31" name="Google Shape;3131;p19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3132" name="Google Shape;3132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3" name="Google Shape;3133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34" name="Google Shape;3134;p19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3135" name="Google Shape;3135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6" name="Google Shape;3136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7" name="Google Shape;3137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38" name="Google Shape;3138;p19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3139" name="Google Shape;3139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0" name="Google Shape;3140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1" name="Google Shape;3141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42" name="Google Shape;3142;p19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3143" name="Google Shape;3143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4" name="Google Shape;3144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45" name="Google Shape;3145;p19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46" name="Google Shape;3146;p19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3147" name="Google Shape;3147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8" name="Google Shape;3148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9" name="Google Shape;3149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50" name="Google Shape;3150;p19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3151" name="Google Shape;3151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52" name="Google Shape;3152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53" name="Google Shape;3153;p19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3154" name="Google Shape;3154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55" name="Google Shape;3155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56" name="Google Shape;3156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57" name="Google Shape;3157;p19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3158" name="Google Shape;3158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59" name="Google Shape;3159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60" name="Google Shape;3160;p19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3161" name="Google Shape;3161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2" name="Google Shape;3162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3" name="Google Shape;3163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64" name="Google Shape;3164;p19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65" name="Google Shape;3165;p19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3166" name="Google Shape;3166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7" name="Google Shape;3167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8" name="Google Shape;3168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69" name="Google Shape;3169;p19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3170" name="Google Shape;3170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71" name="Google Shape;3171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72" name="Google Shape;3172;p19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3173" name="Google Shape;3173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74" name="Google Shape;3174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75" name="Google Shape;3175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76" name="Google Shape;3176;p19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7" name="Google Shape;3177;p19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78" name="Google Shape;3178;p19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3179" name="Google Shape;3179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0" name="Google Shape;3180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1" name="Google Shape;3181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82" name="Google Shape;3182;p19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3183" name="Google Shape;3183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4" name="Google Shape;3184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85" name="Google Shape;3185;p19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3186" name="Google Shape;3186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7" name="Google Shape;3187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8" name="Google Shape;3188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89" name="Google Shape;3189;p19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90" name="Google Shape;3190;p19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3191" name="Google Shape;3191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92" name="Google Shape;3192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93" name="Google Shape;3193;p19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94" name="Google Shape;3194;p19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3195" name="Google Shape;3195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96" name="Google Shape;3196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97" name="Google Shape;3197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98" name="Google Shape;3198;p19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3199" name="Google Shape;3199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00" name="Google Shape;3200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01" name="Google Shape;3201;p19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3202" name="Google Shape;3202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03" name="Google Shape;3203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04" name="Google Shape;3204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205" name="Google Shape;3205;p19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206" name="Google Shape;3206;p19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3207" name="Google Shape;3207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08" name="Google Shape;3208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09" name="Google Shape;3209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10" name="Google Shape;3210;p19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3211" name="Google Shape;3211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2" name="Google Shape;3212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3" name="Google Shape;3213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14" name="Google Shape;3214;p19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3215" name="Google Shape;3215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6" name="Google Shape;3216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17" name="Google Shape;3217;p19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3218" name="Google Shape;3218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9" name="Google Shape;3219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20" name="Google Shape;3220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21" name="Google Shape;3221;p19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3222" name="Google Shape;3222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23" name="Google Shape;3223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24" name="Google Shape;3224;p19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3225" name="Google Shape;3225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26" name="Google Shape;3226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27" name="Google Shape;3227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28" name="Google Shape;3228;p19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3229" name="Google Shape;3229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30" name="Google Shape;3230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31" name="Google Shape;3231;p19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3232" name="Google Shape;3232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33" name="Google Shape;3233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34" name="Google Shape;3234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35" name="Google Shape;3235;p19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3236" name="Google Shape;3236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37" name="Google Shape;3237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238" name="Google Shape;3238;p19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239" name="Google Shape;3239;p19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3240" name="Google Shape;3240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1" name="Google Shape;3241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2" name="Google Shape;3242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43" name="Google Shape;3243;p19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3244" name="Google Shape;3244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5" name="Google Shape;3245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6" name="Google Shape;3246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47" name="Google Shape;3247;p19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3248" name="Google Shape;3248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9" name="Google Shape;3249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50" name="Google Shape;3250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51" name="Google Shape;3251;p19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3252" name="Google Shape;3252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53" name="Google Shape;3253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54" name="Google Shape;3254;p19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3255" name="Google Shape;3255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56" name="Google Shape;3256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257" name="Google Shape;3257;p19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8" name="Google Shape;3258;p19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259" name="Google Shape;3259;p19"/>
          <p:cNvSpPr txBox="1">
            <a:spLocks noGrp="1"/>
          </p:cNvSpPr>
          <p:nvPr>
            <p:ph type="subTitle" idx="1"/>
          </p:nvPr>
        </p:nvSpPr>
        <p:spPr>
          <a:xfrm>
            <a:off x="960000" y="5411713"/>
            <a:ext cx="10272000" cy="4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60" name="Google Shape;3260;p19"/>
          <p:cNvSpPr txBox="1">
            <a:spLocks noGrp="1"/>
          </p:cNvSpPr>
          <p:nvPr>
            <p:ph type="title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09297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3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2" name="Google Shape;3262;p20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63" name="Google Shape;3263;p20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64" name="Google Shape;3264;p20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265" name="Google Shape;3265;p20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3266" name="Google Shape;3266;p20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267" name="Google Shape;3267;p20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3268" name="Google Shape;3268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69" name="Google Shape;3269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70" name="Google Shape;3270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71" name="Google Shape;3271;p20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3272" name="Google Shape;3272;p20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73" name="Google Shape;3273;p20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74" name="Google Shape;3274;p20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3275" name="Google Shape;3275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76" name="Google Shape;3276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77" name="Google Shape;3277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278" name="Google Shape;3278;p20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279" name="Google Shape;3279;p20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3280" name="Google Shape;3280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1" name="Google Shape;3281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2" name="Google Shape;3282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83" name="Google Shape;3283;p20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3284" name="Google Shape;3284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5" name="Google Shape;3285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6" name="Google Shape;3286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287" name="Google Shape;3287;p20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288" name="Google Shape;3288;p20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3289" name="Google Shape;3289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0" name="Google Shape;3290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1" name="Google Shape;3291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92" name="Google Shape;3292;p20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3293" name="Google Shape;3293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4" name="Google Shape;3294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95" name="Google Shape;3295;p20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3296" name="Google Shape;3296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7" name="Google Shape;3297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8" name="Google Shape;3298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99" name="Google Shape;3299;p20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3300" name="Google Shape;3300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01" name="Google Shape;3301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02" name="Google Shape;3302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03" name="Google Shape;3303;p20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3304" name="Google Shape;3304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05" name="Google Shape;3305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06" name="Google Shape;3306;p20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07" name="Google Shape;3307;p20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3308" name="Google Shape;3308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09" name="Google Shape;3309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0" name="Google Shape;3310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11" name="Google Shape;3311;p20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3312" name="Google Shape;3312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3" name="Google Shape;3313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14" name="Google Shape;3314;p20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3315" name="Google Shape;3315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6" name="Google Shape;3316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7" name="Google Shape;3317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18" name="Google Shape;3318;p20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3319" name="Google Shape;3319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0" name="Google Shape;3320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21" name="Google Shape;3321;p20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3322" name="Google Shape;3322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3" name="Google Shape;3323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4" name="Google Shape;3324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25" name="Google Shape;3325;p20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26" name="Google Shape;3326;p20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3327" name="Google Shape;3327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8" name="Google Shape;3328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9" name="Google Shape;3329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30" name="Google Shape;3330;p20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3331" name="Google Shape;3331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32" name="Google Shape;3332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33" name="Google Shape;3333;p20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3334" name="Google Shape;3334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35" name="Google Shape;3335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36" name="Google Shape;3336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37" name="Google Shape;3337;p20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8" name="Google Shape;3338;p20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39" name="Google Shape;3339;p20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3340" name="Google Shape;3340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1" name="Google Shape;3341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2" name="Google Shape;3342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43" name="Google Shape;3343;p20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3344" name="Google Shape;3344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5" name="Google Shape;3345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46" name="Google Shape;3346;p20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3347" name="Google Shape;3347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8" name="Google Shape;3348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9" name="Google Shape;3349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50" name="Google Shape;3350;p20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51" name="Google Shape;3351;p20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3352" name="Google Shape;3352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53" name="Google Shape;3353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54" name="Google Shape;3354;p20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55" name="Google Shape;3355;p20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3356" name="Google Shape;3356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57" name="Google Shape;3357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58" name="Google Shape;3358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59" name="Google Shape;3359;p20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3360" name="Google Shape;3360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1" name="Google Shape;3361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62" name="Google Shape;3362;p20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3363" name="Google Shape;3363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4" name="Google Shape;3364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5" name="Google Shape;3365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66" name="Google Shape;3366;p20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67" name="Google Shape;3367;p20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3368" name="Google Shape;3368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9" name="Google Shape;3369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0" name="Google Shape;3370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71" name="Google Shape;3371;p20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3372" name="Google Shape;3372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3" name="Google Shape;3373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4" name="Google Shape;3374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75" name="Google Shape;3375;p20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3376" name="Google Shape;3376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7" name="Google Shape;3377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78" name="Google Shape;3378;p20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3379" name="Google Shape;3379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0" name="Google Shape;3380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1" name="Google Shape;3381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82" name="Google Shape;3382;p20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3383" name="Google Shape;3383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4" name="Google Shape;3384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85" name="Google Shape;3385;p20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3386" name="Google Shape;3386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7" name="Google Shape;3387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8" name="Google Shape;3388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89" name="Google Shape;3389;p20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3390" name="Google Shape;3390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91" name="Google Shape;3391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92" name="Google Shape;3392;p20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3393" name="Google Shape;3393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94" name="Google Shape;3394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95" name="Google Shape;3395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96" name="Google Shape;3396;p20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3397" name="Google Shape;3397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98" name="Google Shape;3398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99" name="Google Shape;3399;p20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00" name="Google Shape;3400;p20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3401" name="Google Shape;3401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02" name="Google Shape;3402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03" name="Google Shape;3403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04" name="Google Shape;3404;p20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3405" name="Google Shape;3405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06" name="Google Shape;3406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07" name="Google Shape;3407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08" name="Google Shape;3408;p20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3409" name="Google Shape;3409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10" name="Google Shape;3410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11" name="Google Shape;3411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12" name="Google Shape;3412;p20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3413" name="Google Shape;3413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14" name="Google Shape;3414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15" name="Google Shape;3415;p20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3416" name="Google Shape;3416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17" name="Google Shape;3417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18" name="Google Shape;3418;p20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9" name="Google Shape;3419;p20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420" name="Google Shape;3420;p20"/>
          <p:cNvSpPr txBox="1">
            <a:spLocks noGrp="1"/>
          </p:cNvSpPr>
          <p:nvPr>
            <p:ph type="subTitle" idx="1"/>
          </p:nvPr>
        </p:nvSpPr>
        <p:spPr>
          <a:xfrm>
            <a:off x="960000" y="3440667"/>
            <a:ext cx="3170000" cy="134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21" name="Google Shape;3421;p20"/>
          <p:cNvSpPr txBox="1">
            <a:spLocks noGrp="1"/>
          </p:cNvSpPr>
          <p:nvPr>
            <p:ph type="title"/>
          </p:nvPr>
        </p:nvSpPr>
        <p:spPr>
          <a:xfrm>
            <a:off x="960000" y="1957467"/>
            <a:ext cx="3170000" cy="15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99329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3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3" name="Google Shape;3423;p21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24" name="Google Shape;3424;p21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25" name="Google Shape;3425;p21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426" name="Google Shape;3426;p21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3427" name="Google Shape;3427;p21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28" name="Google Shape;3428;p21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3429" name="Google Shape;3429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0" name="Google Shape;3430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1" name="Google Shape;3431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32" name="Google Shape;3432;p21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3433" name="Google Shape;3433;p21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4" name="Google Shape;3434;p21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35" name="Google Shape;3435;p21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3436" name="Google Shape;3436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7" name="Google Shape;3437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8" name="Google Shape;3438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39" name="Google Shape;3439;p21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40" name="Google Shape;3440;p21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3441" name="Google Shape;3441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2" name="Google Shape;3442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3" name="Google Shape;3443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44" name="Google Shape;3444;p21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3445" name="Google Shape;3445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6" name="Google Shape;3446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7" name="Google Shape;3447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48" name="Google Shape;3448;p21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49" name="Google Shape;3449;p21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3450" name="Google Shape;3450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51" name="Google Shape;3451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52" name="Google Shape;3452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53" name="Google Shape;3453;p21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3454" name="Google Shape;3454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55" name="Google Shape;3455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56" name="Google Shape;3456;p21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3457" name="Google Shape;3457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58" name="Google Shape;3458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59" name="Google Shape;3459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60" name="Google Shape;3460;p21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3461" name="Google Shape;3461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62" name="Google Shape;3462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63" name="Google Shape;3463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64" name="Google Shape;3464;p21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3465" name="Google Shape;3465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66" name="Google Shape;3466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67" name="Google Shape;3467;p21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68" name="Google Shape;3468;p21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3469" name="Google Shape;3469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70" name="Google Shape;3470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71" name="Google Shape;3471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72" name="Google Shape;3472;p21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3473" name="Google Shape;3473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74" name="Google Shape;3474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75" name="Google Shape;3475;p21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3476" name="Google Shape;3476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77" name="Google Shape;3477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78" name="Google Shape;3478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79" name="Google Shape;3479;p21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3480" name="Google Shape;3480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81" name="Google Shape;3481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82" name="Google Shape;3482;p21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3483" name="Google Shape;3483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84" name="Google Shape;3484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85" name="Google Shape;3485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86" name="Google Shape;3486;p21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87" name="Google Shape;3487;p21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3488" name="Google Shape;3488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89" name="Google Shape;3489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0" name="Google Shape;3490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91" name="Google Shape;3491;p21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3492" name="Google Shape;3492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3" name="Google Shape;3493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94" name="Google Shape;3494;p21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3495" name="Google Shape;3495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6" name="Google Shape;3496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7" name="Google Shape;3497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98" name="Google Shape;3498;p21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99" name="Google Shape;3499;p21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500" name="Google Shape;3500;p21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3501" name="Google Shape;3501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2" name="Google Shape;3502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3" name="Google Shape;3503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04" name="Google Shape;3504;p21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3505" name="Google Shape;3505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6" name="Google Shape;3506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07" name="Google Shape;3507;p21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3508" name="Google Shape;3508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9" name="Google Shape;3509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10" name="Google Shape;3510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511" name="Google Shape;3511;p21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512" name="Google Shape;3512;p21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3513" name="Google Shape;3513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14" name="Google Shape;3514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515" name="Google Shape;3515;p21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516" name="Google Shape;3516;p21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3517" name="Google Shape;3517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18" name="Google Shape;3518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19" name="Google Shape;3519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20" name="Google Shape;3520;p21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3521" name="Google Shape;3521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22" name="Google Shape;3522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23" name="Google Shape;3523;p21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3524" name="Google Shape;3524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25" name="Google Shape;3525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26" name="Google Shape;3526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527" name="Google Shape;3527;p21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528" name="Google Shape;3528;p21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3529" name="Google Shape;3529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0" name="Google Shape;3530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1" name="Google Shape;3531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32" name="Google Shape;3532;p21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3533" name="Google Shape;3533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4" name="Google Shape;3534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5" name="Google Shape;3535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36" name="Google Shape;3536;p21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3537" name="Google Shape;3537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8" name="Google Shape;3538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39" name="Google Shape;3539;p21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3540" name="Google Shape;3540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1" name="Google Shape;3541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2" name="Google Shape;3542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43" name="Google Shape;3543;p21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3544" name="Google Shape;3544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5" name="Google Shape;3545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46" name="Google Shape;3546;p21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3547" name="Google Shape;3547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8" name="Google Shape;3548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9" name="Google Shape;3549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50" name="Google Shape;3550;p21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3551" name="Google Shape;3551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2" name="Google Shape;3552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53" name="Google Shape;3553;p21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3554" name="Google Shape;3554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5" name="Google Shape;3555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6" name="Google Shape;3556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57" name="Google Shape;3557;p21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3558" name="Google Shape;3558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9" name="Google Shape;3559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560" name="Google Shape;3560;p21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561" name="Google Shape;3561;p21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3562" name="Google Shape;3562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3" name="Google Shape;3563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4" name="Google Shape;3564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65" name="Google Shape;3565;p21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3566" name="Google Shape;3566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7" name="Google Shape;3567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8" name="Google Shape;3568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69" name="Google Shape;3569;p21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3570" name="Google Shape;3570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1" name="Google Shape;3571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2" name="Google Shape;3572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73" name="Google Shape;3573;p21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3574" name="Google Shape;3574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5" name="Google Shape;3575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76" name="Google Shape;3576;p21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3577" name="Google Shape;3577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8" name="Google Shape;3578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579" name="Google Shape;3579;p21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0" name="Google Shape;3580;p21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581" name="Google Shape;3581;p21"/>
          <p:cNvSpPr txBox="1">
            <a:spLocks noGrp="1"/>
          </p:cNvSpPr>
          <p:nvPr>
            <p:ph type="subTitle" idx="1"/>
          </p:nvPr>
        </p:nvSpPr>
        <p:spPr>
          <a:xfrm>
            <a:off x="4574633" y="3378200"/>
            <a:ext cx="60476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82" name="Google Shape;3582;p21"/>
          <p:cNvSpPr txBox="1">
            <a:spLocks noGrp="1"/>
          </p:cNvSpPr>
          <p:nvPr>
            <p:ph type="title"/>
          </p:nvPr>
        </p:nvSpPr>
        <p:spPr>
          <a:xfrm>
            <a:off x="4574633" y="2626200"/>
            <a:ext cx="6047600" cy="85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583" name="Google Shape;3583;p21"/>
          <p:cNvSpPr/>
          <p:nvPr/>
        </p:nvSpPr>
        <p:spPr>
          <a:xfrm>
            <a:off x="8560566" y="938518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4" name="Google Shape;3584;p21"/>
          <p:cNvSpPr/>
          <p:nvPr/>
        </p:nvSpPr>
        <p:spPr>
          <a:xfrm>
            <a:off x="6955186" y="491809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5" name="Google Shape;3585;p21"/>
          <p:cNvSpPr/>
          <p:nvPr/>
        </p:nvSpPr>
        <p:spPr>
          <a:xfrm flipH="1">
            <a:off x="10847703" y="639176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6" name="Google Shape;3586;p21"/>
          <p:cNvSpPr/>
          <p:nvPr/>
        </p:nvSpPr>
        <p:spPr>
          <a:xfrm>
            <a:off x="9735639" y="60327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7" name="Google Shape;3587;p21"/>
          <p:cNvSpPr/>
          <p:nvPr/>
        </p:nvSpPr>
        <p:spPr>
          <a:xfrm>
            <a:off x="10541789" y="1464944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8" name="Google Shape;3588;p21"/>
          <p:cNvSpPr/>
          <p:nvPr/>
        </p:nvSpPr>
        <p:spPr>
          <a:xfrm>
            <a:off x="8466672" y="10077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9" name="Google Shape;3589;p21"/>
          <p:cNvSpPr/>
          <p:nvPr/>
        </p:nvSpPr>
        <p:spPr>
          <a:xfrm>
            <a:off x="5645423" y="7955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90" name="Google Shape;3590;p21"/>
          <p:cNvSpPr/>
          <p:nvPr/>
        </p:nvSpPr>
        <p:spPr>
          <a:xfrm>
            <a:off x="11566805" y="4956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91" name="Google Shape;3591;p21"/>
          <p:cNvSpPr/>
          <p:nvPr/>
        </p:nvSpPr>
        <p:spPr>
          <a:xfrm flipH="1">
            <a:off x="5332837" y="1101843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92" name="Google Shape;3592;p21"/>
          <p:cNvSpPr/>
          <p:nvPr/>
        </p:nvSpPr>
        <p:spPr>
          <a:xfrm>
            <a:off x="7234223" y="15589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593" name="Google Shape;3593;p21"/>
          <p:cNvGrpSpPr/>
          <p:nvPr/>
        </p:nvGrpSpPr>
        <p:grpSpPr>
          <a:xfrm flipH="1">
            <a:off x="10319040" y="5333684"/>
            <a:ext cx="630947" cy="693209"/>
            <a:chOff x="1799697" y="4222450"/>
            <a:chExt cx="473210" cy="519907"/>
          </a:xfrm>
        </p:grpSpPr>
        <p:sp>
          <p:nvSpPr>
            <p:cNvPr id="3594" name="Google Shape;3594;p21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5" name="Google Shape;3595;p21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6" name="Google Shape;3596;p21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7" name="Google Shape;3597;p21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8" name="Google Shape;3598;p21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9" name="Google Shape;3599;p21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0" name="Google Shape;3600;p21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1" name="Google Shape;3601;p21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2" name="Google Shape;3602;p21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3" name="Google Shape;3603;p21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4" name="Google Shape;3604;p21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5" name="Google Shape;3605;p21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6" name="Google Shape;3606;p21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607" name="Google Shape;3607;p21"/>
          <p:cNvGrpSpPr/>
          <p:nvPr/>
        </p:nvGrpSpPr>
        <p:grpSpPr>
          <a:xfrm flipH="1">
            <a:off x="9762062" y="5372924"/>
            <a:ext cx="556997" cy="883813"/>
            <a:chOff x="1296693" y="4078131"/>
            <a:chExt cx="417748" cy="662860"/>
          </a:xfrm>
        </p:grpSpPr>
        <p:sp>
          <p:nvSpPr>
            <p:cNvPr id="3608" name="Google Shape;3608;p21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9" name="Google Shape;3609;p21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0" name="Google Shape;3610;p21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1" name="Google Shape;3611;p21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2" name="Google Shape;3612;p21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3" name="Google Shape;3613;p21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4" name="Google Shape;3614;p21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5" name="Google Shape;3615;p21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6" name="Google Shape;3616;p21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7" name="Google Shape;3617;p21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8" name="Google Shape;3618;p21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9" name="Google Shape;3619;p21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0" name="Google Shape;3620;p21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621" name="Google Shape;3621;p21"/>
          <p:cNvSpPr/>
          <p:nvPr/>
        </p:nvSpPr>
        <p:spPr>
          <a:xfrm>
            <a:off x="728497" y="1994845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22" name="Google Shape;3622;p21"/>
          <p:cNvSpPr/>
          <p:nvPr/>
        </p:nvSpPr>
        <p:spPr>
          <a:xfrm>
            <a:off x="681539" y="1951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297201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3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4" name="Google Shape;3624;p22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25" name="Google Shape;3625;p22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26" name="Google Shape;3626;p22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627" name="Google Shape;3627;p22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3628" name="Google Shape;3628;p22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29" name="Google Shape;3629;p22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3630" name="Google Shape;3630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1" name="Google Shape;3631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2" name="Google Shape;3632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33" name="Google Shape;3633;p22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3634" name="Google Shape;3634;p22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5" name="Google Shape;3635;p22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36" name="Google Shape;3636;p22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3637" name="Google Shape;3637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8" name="Google Shape;3638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9" name="Google Shape;3639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40" name="Google Shape;3640;p22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41" name="Google Shape;3641;p22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3642" name="Google Shape;3642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3" name="Google Shape;3643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4" name="Google Shape;3644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45" name="Google Shape;3645;p22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3646" name="Google Shape;3646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7" name="Google Shape;3647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8" name="Google Shape;3648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49" name="Google Shape;3649;p22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50" name="Google Shape;3650;p22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3651" name="Google Shape;3651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2" name="Google Shape;3652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3" name="Google Shape;3653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54" name="Google Shape;3654;p22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3655" name="Google Shape;3655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6" name="Google Shape;3656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57" name="Google Shape;3657;p22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3658" name="Google Shape;3658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9" name="Google Shape;3659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0" name="Google Shape;3660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61" name="Google Shape;3661;p22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3662" name="Google Shape;3662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3" name="Google Shape;3663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4" name="Google Shape;3664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65" name="Google Shape;3665;p22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3666" name="Google Shape;3666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7" name="Google Shape;3667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68" name="Google Shape;3668;p22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69" name="Google Shape;3669;p22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3670" name="Google Shape;3670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71" name="Google Shape;3671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72" name="Google Shape;3672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73" name="Google Shape;3673;p22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3674" name="Google Shape;3674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75" name="Google Shape;3675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76" name="Google Shape;3676;p22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3677" name="Google Shape;3677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78" name="Google Shape;3678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79" name="Google Shape;3679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80" name="Google Shape;3680;p22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3681" name="Google Shape;3681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82" name="Google Shape;3682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83" name="Google Shape;3683;p22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3684" name="Google Shape;3684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85" name="Google Shape;3685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86" name="Google Shape;3686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87" name="Google Shape;3687;p22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88" name="Google Shape;3688;p22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3689" name="Google Shape;3689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0" name="Google Shape;3690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1" name="Google Shape;3691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92" name="Google Shape;3692;p22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3693" name="Google Shape;3693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4" name="Google Shape;3694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95" name="Google Shape;3695;p22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3696" name="Google Shape;3696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7" name="Google Shape;3697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8" name="Google Shape;3698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99" name="Google Shape;3699;p22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00" name="Google Shape;3700;p22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01" name="Google Shape;3701;p22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3702" name="Google Shape;3702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3" name="Google Shape;3703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4" name="Google Shape;3704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05" name="Google Shape;3705;p22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3706" name="Google Shape;3706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7" name="Google Shape;3707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08" name="Google Shape;3708;p22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3709" name="Google Shape;3709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0" name="Google Shape;3710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1" name="Google Shape;3711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12" name="Google Shape;3712;p22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13" name="Google Shape;3713;p22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3714" name="Google Shape;3714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5" name="Google Shape;3715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16" name="Google Shape;3716;p22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17" name="Google Shape;3717;p22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3718" name="Google Shape;3718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9" name="Google Shape;3719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0" name="Google Shape;3720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21" name="Google Shape;3721;p22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3722" name="Google Shape;3722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3" name="Google Shape;3723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24" name="Google Shape;3724;p22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3725" name="Google Shape;3725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6" name="Google Shape;3726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7" name="Google Shape;3727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28" name="Google Shape;3728;p22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29" name="Google Shape;3729;p22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3730" name="Google Shape;3730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1" name="Google Shape;3731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2" name="Google Shape;3732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33" name="Google Shape;3733;p22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3734" name="Google Shape;3734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5" name="Google Shape;3735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6" name="Google Shape;3736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37" name="Google Shape;3737;p22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3738" name="Google Shape;3738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9" name="Google Shape;3739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40" name="Google Shape;3740;p22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3741" name="Google Shape;3741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2" name="Google Shape;3742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3" name="Google Shape;3743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44" name="Google Shape;3744;p22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3745" name="Google Shape;3745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6" name="Google Shape;3746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47" name="Google Shape;3747;p22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3748" name="Google Shape;3748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9" name="Google Shape;3749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0" name="Google Shape;3750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51" name="Google Shape;3751;p22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3752" name="Google Shape;3752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3" name="Google Shape;3753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54" name="Google Shape;3754;p22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3755" name="Google Shape;3755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6" name="Google Shape;3756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7" name="Google Shape;3757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58" name="Google Shape;3758;p22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3759" name="Google Shape;3759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0" name="Google Shape;3760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61" name="Google Shape;3761;p22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62" name="Google Shape;3762;p22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3763" name="Google Shape;3763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4" name="Google Shape;3764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5" name="Google Shape;3765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66" name="Google Shape;3766;p22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3767" name="Google Shape;3767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8" name="Google Shape;3768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9" name="Google Shape;3769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70" name="Google Shape;3770;p22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3771" name="Google Shape;3771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2" name="Google Shape;3772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3" name="Google Shape;3773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74" name="Google Shape;3774;p22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3775" name="Google Shape;3775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6" name="Google Shape;3776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77" name="Google Shape;3777;p22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3778" name="Google Shape;3778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9" name="Google Shape;3779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80" name="Google Shape;3780;p22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81" name="Google Shape;3781;p22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782" name="Google Shape;3782;p22"/>
          <p:cNvSpPr txBox="1">
            <a:spLocks noGrp="1"/>
          </p:cNvSpPr>
          <p:nvPr>
            <p:ph type="title"/>
          </p:nvPr>
        </p:nvSpPr>
        <p:spPr>
          <a:xfrm>
            <a:off x="960000" y="36321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783" name="Google Shape;3783;p22"/>
          <p:cNvSpPr txBox="1">
            <a:spLocks noGrp="1"/>
          </p:cNvSpPr>
          <p:nvPr>
            <p:ph type="subTitle" idx="1"/>
          </p:nvPr>
        </p:nvSpPr>
        <p:spPr>
          <a:xfrm>
            <a:off x="960000" y="4140197"/>
            <a:ext cx="3115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84" name="Google Shape;3784;p22"/>
          <p:cNvSpPr txBox="1">
            <a:spLocks noGrp="1"/>
          </p:cNvSpPr>
          <p:nvPr>
            <p:ph type="title" idx="2"/>
          </p:nvPr>
        </p:nvSpPr>
        <p:spPr>
          <a:xfrm>
            <a:off x="4538400" y="36321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785" name="Google Shape;3785;p22"/>
          <p:cNvSpPr txBox="1">
            <a:spLocks noGrp="1"/>
          </p:cNvSpPr>
          <p:nvPr>
            <p:ph type="subTitle" idx="3"/>
          </p:nvPr>
        </p:nvSpPr>
        <p:spPr>
          <a:xfrm>
            <a:off x="4538400" y="4140197"/>
            <a:ext cx="3115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86" name="Google Shape;3786;p22"/>
          <p:cNvSpPr txBox="1">
            <a:spLocks noGrp="1"/>
          </p:cNvSpPr>
          <p:nvPr>
            <p:ph type="title" idx="4"/>
          </p:nvPr>
        </p:nvSpPr>
        <p:spPr>
          <a:xfrm>
            <a:off x="8116800" y="36321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787" name="Google Shape;3787;p22"/>
          <p:cNvSpPr txBox="1">
            <a:spLocks noGrp="1"/>
          </p:cNvSpPr>
          <p:nvPr>
            <p:ph type="subTitle" idx="5"/>
          </p:nvPr>
        </p:nvSpPr>
        <p:spPr>
          <a:xfrm>
            <a:off x="8116800" y="4140197"/>
            <a:ext cx="3115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88" name="Google Shape;3788;p22"/>
          <p:cNvSpPr txBox="1">
            <a:spLocks noGrp="1"/>
          </p:cNvSpPr>
          <p:nvPr>
            <p:ph type="title" idx="6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88052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37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0" name="Google Shape;3790;p23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91" name="Google Shape;3791;p23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92" name="Google Shape;3792;p23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793" name="Google Shape;3793;p23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3794" name="Google Shape;3794;p23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95" name="Google Shape;3795;p23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3796" name="Google Shape;3796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7" name="Google Shape;3797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8" name="Google Shape;3798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99" name="Google Shape;3799;p23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3800" name="Google Shape;3800;p23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1" name="Google Shape;3801;p23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02" name="Google Shape;3802;p23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3803" name="Google Shape;3803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4" name="Google Shape;3804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5" name="Google Shape;3805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06" name="Google Shape;3806;p23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07" name="Google Shape;3807;p23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3808" name="Google Shape;3808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9" name="Google Shape;3809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0" name="Google Shape;3810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11" name="Google Shape;3811;p23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3812" name="Google Shape;3812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3" name="Google Shape;3813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4" name="Google Shape;3814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15" name="Google Shape;3815;p23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16" name="Google Shape;3816;p23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3817" name="Google Shape;3817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8" name="Google Shape;3818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9" name="Google Shape;3819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20" name="Google Shape;3820;p23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3821" name="Google Shape;3821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2" name="Google Shape;3822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23" name="Google Shape;3823;p23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3824" name="Google Shape;3824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5" name="Google Shape;3825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6" name="Google Shape;3826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27" name="Google Shape;3827;p23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3828" name="Google Shape;3828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9" name="Google Shape;3829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30" name="Google Shape;3830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31" name="Google Shape;3831;p23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3832" name="Google Shape;3832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33" name="Google Shape;3833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34" name="Google Shape;3834;p23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35" name="Google Shape;3835;p23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3836" name="Google Shape;3836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37" name="Google Shape;3837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38" name="Google Shape;3838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39" name="Google Shape;3839;p23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3840" name="Google Shape;3840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41" name="Google Shape;3841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42" name="Google Shape;3842;p23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3843" name="Google Shape;3843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44" name="Google Shape;3844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45" name="Google Shape;3845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46" name="Google Shape;3846;p23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3847" name="Google Shape;3847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48" name="Google Shape;3848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49" name="Google Shape;3849;p23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3850" name="Google Shape;3850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1" name="Google Shape;3851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2" name="Google Shape;3852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53" name="Google Shape;3853;p23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54" name="Google Shape;3854;p23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3855" name="Google Shape;3855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6" name="Google Shape;3856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7" name="Google Shape;3857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58" name="Google Shape;3858;p23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3859" name="Google Shape;3859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60" name="Google Shape;3860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61" name="Google Shape;3861;p23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3862" name="Google Shape;3862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63" name="Google Shape;3863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64" name="Google Shape;3864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65" name="Google Shape;3865;p23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6" name="Google Shape;3866;p23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67" name="Google Shape;3867;p23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3868" name="Google Shape;3868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69" name="Google Shape;3869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70" name="Google Shape;3870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71" name="Google Shape;3871;p23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3872" name="Google Shape;3872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73" name="Google Shape;3873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74" name="Google Shape;3874;p23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3875" name="Google Shape;3875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76" name="Google Shape;3876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77" name="Google Shape;3877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78" name="Google Shape;3878;p23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79" name="Google Shape;3879;p23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3880" name="Google Shape;3880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1" name="Google Shape;3881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82" name="Google Shape;3882;p23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83" name="Google Shape;3883;p23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3884" name="Google Shape;3884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5" name="Google Shape;3885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6" name="Google Shape;3886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87" name="Google Shape;3887;p23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3888" name="Google Shape;3888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9" name="Google Shape;3889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90" name="Google Shape;3890;p23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3891" name="Google Shape;3891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2" name="Google Shape;3892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3" name="Google Shape;3893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94" name="Google Shape;3894;p23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95" name="Google Shape;3895;p23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3896" name="Google Shape;3896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7" name="Google Shape;3897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8" name="Google Shape;3898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99" name="Google Shape;3899;p23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3900" name="Google Shape;3900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1" name="Google Shape;3901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2" name="Google Shape;3902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03" name="Google Shape;3903;p23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3904" name="Google Shape;3904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5" name="Google Shape;3905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06" name="Google Shape;3906;p23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3907" name="Google Shape;3907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8" name="Google Shape;3908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9" name="Google Shape;3909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10" name="Google Shape;3910;p23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3911" name="Google Shape;3911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12" name="Google Shape;3912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13" name="Google Shape;3913;p23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3914" name="Google Shape;3914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15" name="Google Shape;3915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16" name="Google Shape;3916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17" name="Google Shape;3917;p23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3918" name="Google Shape;3918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19" name="Google Shape;3919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20" name="Google Shape;3920;p23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3921" name="Google Shape;3921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22" name="Google Shape;3922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23" name="Google Shape;3923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24" name="Google Shape;3924;p23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3925" name="Google Shape;3925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26" name="Google Shape;3926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927" name="Google Shape;3927;p23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928" name="Google Shape;3928;p23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3929" name="Google Shape;3929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0" name="Google Shape;3930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1" name="Google Shape;3931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32" name="Google Shape;3932;p23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3933" name="Google Shape;3933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4" name="Google Shape;3934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5" name="Google Shape;3935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36" name="Google Shape;3936;p23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3937" name="Google Shape;3937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8" name="Google Shape;3938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9" name="Google Shape;3939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40" name="Google Shape;3940;p23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3941" name="Google Shape;3941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42" name="Google Shape;3942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43" name="Google Shape;3943;p23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3944" name="Google Shape;3944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45" name="Google Shape;3945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946" name="Google Shape;3946;p23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47" name="Google Shape;3947;p23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948" name="Google Shape;3948;p23"/>
          <p:cNvSpPr txBox="1">
            <a:spLocks noGrp="1"/>
          </p:cNvSpPr>
          <p:nvPr>
            <p:ph type="title"/>
          </p:nvPr>
        </p:nvSpPr>
        <p:spPr>
          <a:xfrm>
            <a:off x="1264800" y="47370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949" name="Google Shape;3949;p23"/>
          <p:cNvSpPr txBox="1">
            <a:spLocks noGrp="1"/>
          </p:cNvSpPr>
          <p:nvPr>
            <p:ph type="subTitle" idx="1"/>
          </p:nvPr>
        </p:nvSpPr>
        <p:spPr>
          <a:xfrm>
            <a:off x="1264800" y="5143484"/>
            <a:ext cx="31152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50" name="Google Shape;3950;p23"/>
          <p:cNvSpPr txBox="1">
            <a:spLocks noGrp="1"/>
          </p:cNvSpPr>
          <p:nvPr>
            <p:ph type="title" idx="2"/>
          </p:nvPr>
        </p:nvSpPr>
        <p:spPr>
          <a:xfrm>
            <a:off x="7812000" y="47370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951" name="Google Shape;3951;p23"/>
          <p:cNvSpPr txBox="1">
            <a:spLocks noGrp="1"/>
          </p:cNvSpPr>
          <p:nvPr>
            <p:ph type="subTitle" idx="3"/>
          </p:nvPr>
        </p:nvSpPr>
        <p:spPr>
          <a:xfrm>
            <a:off x="4538400" y="5143484"/>
            <a:ext cx="31152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52" name="Google Shape;3952;p23"/>
          <p:cNvSpPr txBox="1">
            <a:spLocks noGrp="1"/>
          </p:cNvSpPr>
          <p:nvPr>
            <p:ph type="title" idx="4"/>
          </p:nvPr>
        </p:nvSpPr>
        <p:spPr>
          <a:xfrm>
            <a:off x="4538400" y="47370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953" name="Google Shape;3953;p23"/>
          <p:cNvSpPr txBox="1">
            <a:spLocks noGrp="1"/>
          </p:cNvSpPr>
          <p:nvPr>
            <p:ph type="subTitle" idx="5"/>
          </p:nvPr>
        </p:nvSpPr>
        <p:spPr>
          <a:xfrm>
            <a:off x="7812000" y="5143484"/>
            <a:ext cx="31152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54" name="Google Shape;3954;p23"/>
          <p:cNvSpPr txBox="1">
            <a:spLocks noGrp="1"/>
          </p:cNvSpPr>
          <p:nvPr>
            <p:ph type="title" idx="6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3955" name="Google Shape;3955;p23"/>
          <p:cNvGrpSpPr/>
          <p:nvPr/>
        </p:nvGrpSpPr>
        <p:grpSpPr>
          <a:xfrm>
            <a:off x="11259413" y="5486234"/>
            <a:ext cx="630947" cy="693209"/>
            <a:chOff x="1799697" y="4222450"/>
            <a:chExt cx="473210" cy="519907"/>
          </a:xfrm>
        </p:grpSpPr>
        <p:sp>
          <p:nvSpPr>
            <p:cNvPr id="3956" name="Google Shape;3956;p23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7" name="Google Shape;3957;p23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8" name="Google Shape;3958;p23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9" name="Google Shape;3959;p23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0" name="Google Shape;3960;p23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1" name="Google Shape;3961;p23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2" name="Google Shape;3962;p23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3" name="Google Shape;3963;p23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4" name="Google Shape;3964;p23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5" name="Google Shape;3965;p23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6" name="Google Shape;3966;p23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7" name="Google Shape;3967;p23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8" name="Google Shape;3968;p23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969" name="Google Shape;3969;p23"/>
          <p:cNvGrpSpPr/>
          <p:nvPr/>
        </p:nvGrpSpPr>
        <p:grpSpPr>
          <a:xfrm>
            <a:off x="293158" y="5295624"/>
            <a:ext cx="556997" cy="883813"/>
            <a:chOff x="1296693" y="4078131"/>
            <a:chExt cx="417748" cy="662860"/>
          </a:xfrm>
        </p:grpSpPr>
        <p:sp>
          <p:nvSpPr>
            <p:cNvPr id="3970" name="Google Shape;3970;p23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1" name="Google Shape;3971;p23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2" name="Google Shape;3972;p23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3" name="Google Shape;3973;p23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4" name="Google Shape;3974;p23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5" name="Google Shape;3975;p23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6" name="Google Shape;3976;p23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7" name="Google Shape;3977;p23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8" name="Google Shape;3978;p23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9" name="Google Shape;3979;p23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0" name="Google Shape;3980;p23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1" name="Google Shape;3981;p23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2" name="Google Shape;3982;p23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012837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39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4" name="Google Shape;3984;p24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85" name="Google Shape;3985;p24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86" name="Google Shape;3986;p24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987" name="Google Shape;3987;p24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3988" name="Google Shape;3988;p24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989" name="Google Shape;3989;p24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3990" name="Google Shape;3990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1" name="Google Shape;3991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2" name="Google Shape;3992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93" name="Google Shape;3993;p24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3994" name="Google Shape;3994;p24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5" name="Google Shape;3995;p24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96" name="Google Shape;3996;p24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3997" name="Google Shape;3997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8" name="Google Shape;3998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9" name="Google Shape;3999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00" name="Google Shape;4000;p24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01" name="Google Shape;4001;p24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4002" name="Google Shape;4002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3" name="Google Shape;4003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4" name="Google Shape;4004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05" name="Google Shape;4005;p24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4006" name="Google Shape;4006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7" name="Google Shape;4007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8" name="Google Shape;4008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09" name="Google Shape;4009;p24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10" name="Google Shape;4010;p24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4011" name="Google Shape;4011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2" name="Google Shape;4012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3" name="Google Shape;4013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14" name="Google Shape;4014;p24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4015" name="Google Shape;4015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6" name="Google Shape;4016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17" name="Google Shape;4017;p24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4018" name="Google Shape;4018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9" name="Google Shape;4019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0" name="Google Shape;4020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21" name="Google Shape;4021;p24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4022" name="Google Shape;4022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3" name="Google Shape;4023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4" name="Google Shape;4024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25" name="Google Shape;4025;p24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4026" name="Google Shape;4026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7" name="Google Shape;4027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28" name="Google Shape;4028;p24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29" name="Google Shape;4029;p24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4030" name="Google Shape;4030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1" name="Google Shape;4031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2" name="Google Shape;4032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33" name="Google Shape;4033;p24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4034" name="Google Shape;4034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5" name="Google Shape;4035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36" name="Google Shape;4036;p24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4037" name="Google Shape;4037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8" name="Google Shape;4038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9" name="Google Shape;4039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40" name="Google Shape;4040;p24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4041" name="Google Shape;4041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2" name="Google Shape;4042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43" name="Google Shape;4043;p24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4044" name="Google Shape;4044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5" name="Google Shape;4045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6" name="Google Shape;4046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47" name="Google Shape;4047;p24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48" name="Google Shape;4048;p24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4049" name="Google Shape;4049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0" name="Google Shape;4050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1" name="Google Shape;4051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52" name="Google Shape;4052;p24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4053" name="Google Shape;4053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4" name="Google Shape;4054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55" name="Google Shape;4055;p24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4056" name="Google Shape;4056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7" name="Google Shape;4057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8" name="Google Shape;4058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59" name="Google Shape;4059;p24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60" name="Google Shape;4060;p24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61" name="Google Shape;4061;p24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4062" name="Google Shape;4062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3" name="Google Shape;4063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4" name="Google Shape;4064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65" name="Google Shape;4065;p24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4066" name="Google Shape;4066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7" name="Google Shape;4067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68" name="Google Shape;4068;p24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4069" name="Google Shape;4069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0" name="Google Shape;4070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1" name="Google Shape;4071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72" name="Google Shape;4072;p24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73" name="Google Shape;4073;p24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4074" name="Google Shape;4074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5" name="Google Shape;4075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76" name="Google Shape;4076;p24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77" name="Google Shape;4077;p24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4078" name="Google Shape;4078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9" name="Google Shape;4079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0" name="Google Shape;4080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81" name="Google Shape;4081;p24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4082" name="Google Shape;4082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3" name="Google Shape;4083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84" name="Google Shape;4084;p24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4085" name="Google Shape;4085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6" name="Google Shape;4086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7" name="Google Shape;4087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88" name="Google Shape;4088;p24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89" name="Google Shape;4089;p24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4090" name="Google Shape;4090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1" name="Google Shape;4091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2" name="Google Shape;4092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93" name="Google Shape;4093;p24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4094" name="Google Shape;4094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5" name="Google Shape;4095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6" name="Google Shape;4096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97" name="Google Shape;4097;p24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4098" name="Google Shape;4098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9" name="Google Shape;4099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00" name="Google Shape;4100;p24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4101" name="Google Shape;4101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2" name="Google Shape;4102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3" name="Google Shape;4103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04" name="Google Shape;4104;p24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4105" name="Google Shape;4105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6" name="Google Shape;4106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07" name="Google Shape;4107;p24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4108" name="Google Shape;4108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9" name="Google Shape;4109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0" name="Google Shape;4110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11" name="Google Shape;4111;p24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4112" name="Google Shape;4112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3" name="Google Shape;4113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14" name="Google Shape;4114;p24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4115" name="Google Shape;4115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6" name="Google Shape;4116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7" name="Google Shape;4117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18" name="Google Shape;4118;p24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4119" name="Google Shape;4119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0" name="Google Shape;4120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121" name="Google Shape;4121;p24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22" name="Google Shape;4122;p24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4123" name="Google Shape;4123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4" name="Google Shape;4124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5" name="Google Shape;4125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26" name="Google Shape;4126;p24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4127" name="Google Shape;4127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8" name="Google Shape;4128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9" name="Google Shape;4129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30" name="Google Shape;4130;p24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4131" name="Google Shape;4131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2" name="Google Shape;4132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3" name="Google Shape;4133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34" name="Google Shape;4134;p24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4135" name="Google Shape;4135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6" name="Google Shape;4136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37" name="Google Shape;4137;p24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4138" name="Google Shape;4138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9" name="Google Shape;4139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140" name="Google Shape;4140;p24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1" name="Google Shape;4141;p24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142" name="Google Shape;4142;p24"/>
          <p:cNvSpPr txBox="1">
            <a:spLocks noGrp="1"/>
          </p:cNvSpPr>
          <p:nvPr>
            <p:ph type="title"/>
          </p:nvPr>
        </p:nvSpPr>
        <p:spPr>
          <a:xfrm>
            <a:off x="960012" y="3632200"/>
            <a:ext cx="2194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143" name="Google Shape;4143;p24"/>
          <p:cNvSpPr txBox="1">
            <a:spLocks noGrp="1"/>
          </p:cNvSpPr>
          <p:nvPr>
            <p:ph type="subTitle" idx="1"/>
          </p:nvPr>
        </p:nvSpPr>
        <p:spPr>
          <a:xfrm>
            <a:off x="960012" y="4140200"/>
            <a:ext cx="21944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4" name="Google Shape;4144;p24"/>
          <p:cNvSpPr txBox="1">
            <a:spLocks noGrp="1"/>
          </p:cNvSpPr>
          <p:nvPr>
            <p:ph type="title" idx="2"/>
          </p:nvPr>
        </p:nvSpPr>
        <p:spPr>
          <a:xfrm>
            <a:off x="6345081" y="3632200"/>
            <a:ext cx="2194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145" name="Google Shape;4145;p24"/>
          <p:cNvSpPr txBox="1">
            <a:spLocks noGrp="1"/>
          </p:cNvSpPr>
          <p:nvPr>
            <p:ph type="subTitle" idx="3"/>
          </p:nvPr>
        </p:nvSpPr>
        <p:spPr>
          <a:xfrm>
            <a:off x="6345075" y="4140200"/>
            <a:ext cx="21944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6" name="Google Shape;4146;p24"/>
          <p:cNvSpPr txBox="1">
            <a:spLocks noGrp="1"/>
          </p:cNvSpPr>
          <p:nvPr>
            <p:ph type="title" idx="4"/>
          </p:nvPr>
        </p:nvSpPr>
        <p:spPr>
          <a:xfrm>
            <a:off x="3652547" y="3632200"/>
            <a:ext cx="2194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147" name="Google Shape;4147;p24"/>
          <p:cNvSpPr txBox="1">
            <a:spLocks noGrp="1"/>
          </p:cNvSpPr>
          <p:nvPr>
            <p:ph type="subTitle" idx="5"/>
          </p:nvPr>
        </p:nvSpPr>
        <p:spPr>
          <a:xfrm>
            <a:off x="3652544" y="4140200"/>
            <a:ext cx="21944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8" name="Google Shape;4148;p24"/>
          <p:cNvSpPr txBox="1">
            <a:spLocks noGrp="1"/>
          </p:cNvSpPr>
          <p:nvPr>
            <p:ph type="title" idx="6"/>
          </p:nvPr>
        </p:nvSpPr>
        <p:spPr>
          <a:xfrm>
            <a:off x="9037616" y="3632200"/>
            <a:ext cx="2194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149" name="Google Shape;4149;p24"/>
          <p:cNvSpPr txBox="1">
            <a:spLocks noGrp="1"/>
          </p:cNvSpPr>
          <p:nvPr>
            <p:ph type="subTitle" idx="7"/>
          </p:nvPr>
        </p:nvSpPr>
        <p:spPr>
          <a:xfrm>
            <a:off x="9037607" y="4140200"/>
            <a:ext cx="21944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50" name="Google Shape;4150;p24"/>
          <p:cNvSpPr txBox="1">
            <a:spLocks noGrp="1"/>
          </p:cNvSpPr>
          <p:nvPr>
            <p:ph type="title" idx="8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38679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ive columns">
  <p:cSld name="Title and five columns">
    <p:spTree>
      <p:nvGrpSpPr>
        <p:cNvPr id="1" name="Shape 4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2" name="Google Shape;4152;p25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53" name="Google Shape;4153;p25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54" name="Google Shape;4154;p25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155" name="Google Shape;4155;p25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4156" name="Google Shape;4156;p25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57" name="Google Shape;4157;p25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4158" name="Google Shape;4158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9" name="Google Shape;4159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0" name="Google Shape;4160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61" name="Google Shape;4161;p25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4162" name="Google Shape;4162;p25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3" name="Google Shape;4163;p25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64" name="Google Shape;4164;p25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4165" name="Google Shape;4165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6" name="Google Shape;4166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7" name="Google Shape;4167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168" name="Google Shape;4168;p25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69" name="Google Shape;4169;p25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4170" name="Google Shape;4170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1" name="Google Shape;4171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2" name="Google Shape;4172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73" name="Google Shape;4173;p25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4174" name="Google Shape;4174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5" name="Google Shape;4175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6" name="Google Shape;4176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177" name="Google Shape;4177;p25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78" name="Google Shape;4178;p25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4179" name="Google Shape;4179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0" name="Google Shape;4180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1" name="Google Shape;4181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82" name="Google Shape;4182;p25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4183" name="Google Shape;4183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4" name="Google Shape;4184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85" name="Google Shape;4185;p25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4186" name="Google Shape;4186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7" name="Google Shape;4187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8" name="Google Shape;4188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89" name="Google Shape;4189;p25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4190" name="Google Shape;4190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1" name="Google Shape;4191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2" name="Google Shape;4192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93" name="Google Shape;4193;p25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4194" name="Google Shape;4194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5" name="Google Shape;4195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196" name="Google Shape;4196;p25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97" name="Google Shape;4197;p25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4198" name="Google Shape;4198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9" name="Google Shape;4199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0" name="Google Shape;4200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01" name="Google Shape;4201;p25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4202" name="Google Shape;4202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3" name="Google Shape;4203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04" name="Google Shape;4204;p25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4205" name="Google Shape;4205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6" name="Google Shape;4206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7" name="Google Shape;4207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08" name="Google Shape;4208;p25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4209" name="Google Shape;4209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0" name="Google Shape;4210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11" name="Google Shape;4211;p25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4212" name="Google Shape;4212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3" name="Google Shape;4213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4" name="Google Shape;4214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15" name="Google Shape;4215;p25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216" name="Google Shape;4216;p25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4217" name="Google Shape;4217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8" name="Google Shape;4218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9" name="Google Shape;4219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20" name="Google Shape;4220;p25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4221" name="Google Shape;4221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22" name="Google Shape;4222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23" name="Google Shape;4223;p25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4224" name="Google Shape;4224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25" name="Google Shape;4225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26" name="Google Shape;4226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27" name="Google Shape;4227;p25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8" name="Google Shape;4228;p25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229" name="Google Shape;4229;p25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4230" name="Google Shape;4230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1" name="Google Shape;4231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2" name="Google Shape;4232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33" name="Google Shape;4233;p25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4234" name="Google Shape;4234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5" name="Google Shape;4235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36" name="Google Shape;4236;p25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4237" name="Google Shape;4237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8" name="Google Shape;4238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9" name="Google Shape;4239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40" name="Google Shape;4240;p25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241" name="Google Shape;4241;p25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4242" name="Google Shape;4242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43" name="Google Shape;4243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44" name="Google Shape;4244;p25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245" name="Google Shape;4245;p25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4246" name="Google Shape;4246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47" name="Google Shape;4247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48" name="Google Shape;4248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49" name="Google Shape;4249;p25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4250" name="Google Shape;4250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1" name="Google Shape;4251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52" name="Google Shape;4252;p25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4253" name="Google Shape;4253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4" name="Google Shape;4254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5" name="Google Shape;4255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56" name="Google Shape;4256;p25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257" name="Google Shape;4257;p25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4258" name="Google Shape;4258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9" name="Google Shape;4259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60" name="Google Shape;4260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61" name="Google Shape;4261;p25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4262" name="Google Shape;4262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63" name="Google Shape;4263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64" name="Google Shape;4264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65" name="Google Shape;4265;p25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4266" name="Google Shape;4266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67" name="Google Shape;4267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68" name="Google Shape;4268;p25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4269" name="Google Shape;4269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0" name="Google Shape;4270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1" name="Google Shape;4271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72" name="Google Shape;4272;p25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4273" name="Google Shape;4273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4" name="Google Shape;4274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75" name="Google Shape;4275;p25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4276" name="Google Shape;4276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7" name="Google Shape;4277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8" name="Google Shape;4278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79" name="Google Shape;4279;p25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4280" name="Google Shape;4280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81" name="Google Shape;4281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82" name="Google Shape;4282;p25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4283" name="Google Shape;4283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84" name="Google Shape;4284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85" name="Google Shape;4285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86" name="Google Shape;4286;p25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4287" name="Google Shape;4287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88" name="Google Shape;4288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89" name="Google Shape;4289;p25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290" name="Google Shape;4290;p25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4291" name="Google Shape;4291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92" name="Google Shape;4292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93" name="Google Shape;4293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94" name="Google Shape;4294;p25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4295" name="Google Shape;4295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96" name="Google Shape;4296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97" name="Google Shape;4297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98" name="Google Shape;4298;p25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4299" name="Google Shape;4299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00" name="Google Shape;4300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01" name="Google Shape;4301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02" name="Google Shape;4302;p25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4303" name="Google Shape;4303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04" name="Google Shape;4304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05" name="Google Shape;4305;p25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4306" name="Google Shape;4306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07" name="Google Shape;4307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308" name="Google Shape;4308;p25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09" name="Google Shape;4309;p25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310" name="Google Shape;4310;p25"/>
          <p:cNvSpPr txBox="1">
            <a:spLocks noGrp="1"/>
          </p:cNvSpPr>
          <p:nvPr>
            <p:ph type="title"/>
          </p:nvPr>
        </p:nvSpPr>
        <p:spPr>
          <a:xfrm>
            <a:off x="960012" y="3632200"/>
            <a:ext cx="19280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311" name="Google Shape;4311;p25"/>
          <p:cNvSpPr txBox="1">
            <a:spLocks noGrp="1"/>
          </p:cNvSpPr>
          <p:nvPr>
            <p:ph type="subTitle" idx="1"/>
          </p:nvPr>
        </p:nvSpPr>
        <p:spPr>
          <a:xfrm>
            <a:off x="960012" y="4140200"/>
            <a:ext cx="19280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12" name="Google Shape;4312;p25"/>
          <p:cNvSpPr txBox="1">
            <a:spLocks noGrp="1"/>
          </p:cNvSpPr>
          <p:nvPr>
            <p:ph type="title" idx="2"/>
          </p:nvPr>
        </p:nvSpPr>
        <p:spPr>
          <a:xfrm>
            <a:off x="7218008" y="3632200"/>
            <a:ext cx="19280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313" name="Google Shape;4313;p25"/>
          <p:cNvSpPr txBox="1">
            <a:spLocks noGrp="1"/>
          </p:cNvSpPr>
          <p:nvPr>
            <p:ph type="subTitle" idx="3"/>
          </p:nvPr>
        </p:nvSpPr>
        <p:spPr>
          <a:xfrm>
            <a:off x="7218001" y="4140200"/>
            <a:ext cx="19280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14" name="Google Shape;4314;p25"/>
          <p:cNvSpPr txBox="1">
            <a:spLocks noGrp="1"/>
          </p:cNvSpPr>
          <p:nvPr>
            <p:ph type="title" idx="4"/>
          </p:nvPr>
        </p:nvSpPr>
        <p:spPr>
          <a:xfrm>
            <a:off x="3046011" y="3632200"/>
            <a:ext cx="19280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315" name="Google Shape;4315;p25"/>
          <p:cNvSpPr txBox="1">
            <a:spLocks noGrp="1"/>
          </p:cNvSpPr>
          <p:nvPr>
            <p:ph type="subTitle" idx="5"/>
          </p:nvPr>
        </p:nvSpPr>
        <p:spPr>
          <a:xfrm>
            <a:off x="3046008" y="4140200"/>
            <a:ext cx="19280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16" name="Google Shape;4316;p25"/>
          <p:cNvSpPr txBox="1">
            <a:spLocks noGrp="1"/>
          </p:cNvSpPr>
          <p:nvPr>
            <p:ph type="title" idx="6"/>
          </p:nvPr>
        </p:nvSpPr>
        <p:spPr>
          <a:xfrm>
            <a:off x="9304007" y="3632200"/>
            <a:ext cx="19280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317" name="Google Shape;4317;p25"/>
          <p:cNvSpPr txBox="1">
            <a:spLocks noGrp="1"/>
          </p:cNvSpPr>
          <p:nvPr>
            <p:ph type="subTitle" idx="7"/>
          </p:nvPr>
        </p:nvSpPr>
        <p:spPr>
          <a:xfrm>
            <a:off x="9303997" y="4140200"/>
            <a:ext cx="19280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18" name="Google Shape;4318;p25"/>
          <p:cNvSpPr txBox="1">
            <a:spLocks noGrp="1"/>
          </p:cNvSpPr>
          <p:nvPr>
            <p:ph type="title" idx="8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319" name="Google Shape;4319;p25"/>
          <p:cNvSpPr txBox="1">
            <a:spLocks noGrp="1"/>
          </p:cNvSpPr>
          <p:nvPr>
            <p:ph type="title" idx="9"/>
          </p:nvPr>
        </p:nvSpPr>
        <p:spPr>
          <a:xfrm>
            <a:off x="5132009" y="3632200"/>
            <a:ext cx="19280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320" name="Google Shape;4320;p25"/>
          <p:cNvSpPr txBox="1">
            <a:spLocks noGrp="1"/>
          </p:cNvSpPr>
          <p:nvPr>
            <p:ph type="subTitle" idx="13"/>
          </p:nvPr>
        </p:nvSpPr>
        <p:spPr>
          <a:xfrm>
            <a:off x="5132005" y="4140200"/>
            <a:ext cx="19280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41233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4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2" name="Google Shape;4322;p26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23" name="Google Shape;4323;p26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24" name="Google Shape;4324;p26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325" name="Google Shape;4325;p26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4326" name="Google Shape;4326;p26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27" name="Google Shape;4327;p26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4328" name="Google Shape;4328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29" name="Google Shape;4329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0" name="Google Shape;4330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31" name="Google Shape;4331;p26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4332" name="Google Shape;4332;p26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3" name="Google Shape;4333;p26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34" name="Google Shape;4334;p26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4335" name="Google Shape;4335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6" name="Google Shape;4336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7" name="Google Shape;4337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338" name="Google Shape;4338;p26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39" name="Google Shape;4339;p26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4340" name="Google Shape;4340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1" name="Google Shape;4341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2" name="Google Shape;4342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43" name="Google Shape;4343;p26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4344" name="Google Shape;4344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5" name="Google Shape;4345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6" name="Google Shape;4346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347" name="Google Shape;4347;p26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48" name="Google Shape;4348;p26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4349" name="Google Shape;4349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0" name="Google Shape;4350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1" name="Google Shape;4351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52" name="Google Shape;4352;p26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4353" name="Google Shape;4353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4" name="Google Shape;4354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55" name="Google Shape;4355;p26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4356" name="Google Shape;4356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7" name="Google Shape;4357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8" name="Google Shape;4358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59" name="Google Shape;4359;p26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4360" name="Google Shape;4360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1" name="Google Shape;4361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2" name="Google Shape;4362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63" name="Google Shape;4363;p26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4364" name="Google Shape;4364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5" name="Google Shape;4365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366" name="Google Shape;4366;p26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67" name="Google Shape;4367;p26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4368" name="Google Shape;4368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9" name="Google Shape;4369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0" name="Google Shape;4370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71" name="Google Shape;4371;p26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4372" name="Google Shape;4372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3" name="Google Shape;4373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74" name="Google Shape;4374;p26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4375" name="Google Shape;4375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6" name="Google Shape;4376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7" name="Google Shape;4377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78" name="Google Shape;4378;p26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4379" name="Google Shape;4379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0" name="Google Shape;4380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81" name="Google Shape;4381;p26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4382" name="Google Shape;4382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3" name="Google Shape;4383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4" name="Google Shape;4384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385" name="Google Shape;4385;p26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86" name="Google Shape;4386;p26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4387" name="Google Shape;4387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8" name="Google Shape;4388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9" name="Google Shape;4389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90" name="Google Shape;4390;p26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4391" name="Google Shape;4391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92" name="Google Shape;4392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93" name="Google Shape;4393;p26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4394" name="Google Shape;4394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95" name="Google Shape;4395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96" name="Google Shape;4396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397" name="Google Shape;4397;p26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8" name="Google Shape;4398;p26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99" name="Google Shape;4399;p26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4400" name="Google Shape;4400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1" name="Google Shape;4401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2" name="Google Shape;4402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03" name="Google Shape;4403;p26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4404" name="Google Shape;4404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5" name="Google Shape;4405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06" name="Google Shape;4406;p26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4407" name="Google Shape;4407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8" name="Google Shape;4408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9" name="Google Shape;4409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410" name="Google Shape;4410;p26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411" name="Google Shape;4411;p26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4412" name="Google Shape;4412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13" name="Google Shape;4413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414" name="Google Shape;4414;p26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415" name="Google Shape;4415;p26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4416" name="Google Shape;4416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17" name="Google Shape;4417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18" name="Google Shape;4418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19" name="Google Shape;4419;p26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4420" name="Google Shape;4420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21" name="Google Shape;4421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22" name="Google Shape;4422;p26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4423" name="Google Shape;4423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24" name="Google Shape;4424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25" name="Google Shape;4425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426" name="Google Shape;4426;p26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427" name="Google Shape;4427;p26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4428" name="Google Shape;4428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29" name="Google Shape;4429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0" name="Google Shape;4430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31" name="Google Shape;4431;p26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4432" name="Google Shape;4432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3" name="Google Shape;4433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4" name="Google Shape;4434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35" name="Google Shape;4435;p26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4436" name="Google Shape;4436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7" name="Google Shape;4437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38" name="Google Shape;4438;p26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4439" name="Google Shape;4439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0" name="Google Shape;4440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1" name="Google Shape;4441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42" name="Google Shape;4442;p26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4443" name="Google Shape;4443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4" name="Google Shape;4444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45" name="Google Shape;4445;p26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4446" name="Google Shape;4446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7" name="Google Shape;4447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8" name="Google Shape;4448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49" name="Google Shape;4449;p26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4450" name="Google Shape;4450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51" name="Google Shape;4451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52" name="Google Shape;4452;p26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4453" name="Google Shape;4453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54" name="Google Shape;4454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55" name="Google Shape;4455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56" name="Google Shape;4456;p26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4457" name="Google Shape;4457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58" name="Google Shape;4458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459" name="Google Shape;4459;p26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460" name="Google Shape;4460;p26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4461" name="Google Shape;4461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2" name="Google Shape;4462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3" name="Google Shape;4463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64" name="Google Shape;4464;p26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4465" name="Google Shape;4465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6" name="Google Shape;4466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7" name="Google Shape;4467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68" name="Google Shape;4468;p26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4469" name="Google Shape;4469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0" name="Google Shape;4470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1" name="Google Shape;4471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72" name="Google Shape;4472;p26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4473" name="Google Shape;4473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4" name="Google Shape;4474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75" name="Google Shape;4475;p26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4476" name="Google Shape;4476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7" name="Google Shape;4477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478" name="Google Shape;4478;p26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79" name="Google Shape;4479;p26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480" name="Google Shape;4480;p26"/>
          <p:cNvSpPr txBox="1">
            <a:spLocks noGrp="1"/>
          </p:cNvSpPr>
          <p:nvPr>
            <p:ph type="title"/>
          </p:nvPr>
        </p:nvSpPr>
        <p:spPr>
          <a:xfrm>
            <a:off x="960000" y="2541000"/>
            <a:ext cx="2438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481" name="Google Shape;4481;p26"/>
          <p:cNvSpPr txBox="1">
            <a:spLocks noGrp="1"/>
          </p:cNvSpPr>
          <p:nvPr>
            <p:ph type="subTitle" idx="1"/>
          </p:nvPr>
        </p:nvSpPr>
        <p:spPr>
          <a:xfrm>
            <a:off x="960000" y="29474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82" name="Google Shape;4482;p26"/>
          <p:cNvSpPr txBox="1">
            <a:spLocks noGrp="1"/>
          </p:cNvSpPr>
          <p:nvPr>
            <p:ph type="title" idx="2"/>
          </p:nvPr>
        </p:nvSpPr>
        <p:spPr>
          <a:xfrm>
            <a:off x="4876800" y="2541000"/>
            <a:ext cx="2438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483" name="Google Shape;4483;p26"/>
          <p:cNvSpPr txBox="1">
            <a:spLocks noGrp="1"/>
          </p:cNvSpPr>
          <p:nvPr>
            <p:ph type="subTitle" idx="3"/>
          </p:nvPr>
        </p:nvSpPr>
        <p:spPr>
          <a:xfrm>
            <a:off x="4876800" y="29474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84" name="Google Shape;4484;p26"/>
          <p:cNvSpPr txBox="1">
            <a:spLocks noGrp="1"/>
          </p:cNvSpPr>
          <p:nvPr>
            <p:ph type="title" idx="4"/>
          </p:nvPr>
        </p:nvSpPr>
        <p:spPr>
          <a:xfrm>
            <a:off x="960000" y="4882000"/>
            <a:ext cx="2438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485" name="Google Shape;4485;p26"/>
          <p:cNvSpPr txBox="1">
            <a:spLocks noGrp="1"/>
          </p:cNvSpPr>
          <p:nvPr>
            <p:ph type="subTitle" idx="5"/>
          </p:nvPr>
        </p:nvSpPr>
        <p:spPr>
          <a:xfrm>
            <a:off x="960000" y="52884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86" name="Google Shape;4486;p26"/>
          <p:cNvSpPr txBox="1">
            <a:spLocks noGrp="1"/>
          </p:cNvSpPr>
          <p:nvPr>
            <p:ph type="title" idx="6"/>
          </p:nvPr>
        </p:nvSpPr>
        <p:spPr>
          <a:xfrm>
            <a:off x="4876800" y="4882000"/>
            <a:ext cx="2438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487" name="Google Shape;4487;p26"/>
          <p:cNvSpPr txBox="1">
            <a:spLocks noGrp="1"/>
          </p:cNvSpPr>
          <p:nvPr>
            <p:ph type="subTitle" idx="7"/>
          </p:nvPr>
        </p:nvSpPr>
        <p:spPr>
          <a:xfrm>
            <a:off x="4876800" y="52884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88" name="Google Shape;4488;p26"/>
          <p:cNvSpPr txBox="1">
            <a:spLocks noGrp="1"/>
          </p:cNvSpPr>
          <p:nvPr>
            <p:ph type="title" idx="8"/>
          </p:nvPr>
        </p:nvSpPr>
        <p:spPr>
          <a:xfrm>
            <a:off x="8793593" y="2541000"/>
            <a:ext cx="2438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489" name="Google Shape;4489;p26"/>
          <p:cNvSpPr txBox="1">
            <a:spLocks noGrp="1"/>
          </p:cNvSpPr>
          <p:nvPr>
            <p:ph type="subTitle" idx="9"/>
          </p:nvPr>
        </p:nvSpPr>
        <p:spPr>
          <a:xfrm>
            <a:off x="8793593" y="29474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90" name="Google Shape;4490;p26"/>
          <p:cNvSpPr txBox="1">
            <a:spLocks noGrp="1"/>
          </p:cNvSpPr>
          <p:nvPr>
            <p:ph type="title" idx="13"/>
          </p:nvPr>
        </p:nvSpPr>
        <p:spPr>
          <a:xfrm>
            <a:off x="8793593" y="4882000"/>
            <a:ext cx="2438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491" name="Google Shape;4491;p26"/>
          <p:cNvSpPr txBox="1">
            <a:spLocks noGrp="1"/>
          </p:cNvSpPr>
          <p:nvPr>
            <p:ph type="subTitle" idx="14"/>
          </p:nvPr>
        </p:nvSpPr>
        <p:spPr>
          <a:xfrm>
            <a:off x="8793593" y="52884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92" name="Google Shape;4492;p26"/>
          <p:cNvSpPr txBox="1">
            <a:spLocks noGrp="1"/>
          </p:cNvSpPr>
          <p:nvPr>
            <p:ph type="title" idx="15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20790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p4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3" name="Google Shape;433;p4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4" name="Google Shape;434;p4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35" name="Google Shape;435;p4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436" name="Google Shape;436;p4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7" name="Google Shape;437;p4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438" name="Google Shape;438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9" name="Google Shape;439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" name="Google Shape;440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1" name="Google Shape;441;p4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442" name="Google Shape;442;p4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" name="Google Shape;443;p4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4" name="Google Shape;444;p4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445" name="Google Shape;445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" name="Google Shape;446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" name="Google Shape;447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48" name="Google Shape;448;p4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49" name="Google Shape;449;p4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450" name="Google Shape;450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1" name="Google Shape;451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2" name="Google Shape;452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53" name="Google Shape;453;p4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454" name="Google Shape;454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" name="Google Shape;455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" name="Google Shape;456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57" name="Google Shape;457;p4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58" name="Google Shape;458;p4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459" name="Google Shape;459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" name="Google Shape;460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" name="Google Shape;461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62" name="Google Shape;462;p4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463" name="Google Shape;463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4" name="Google Shape;464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65" name="Google Shape;465;p4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466" name="Google Shape;466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7" name="Google Shape;467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" name="Google Shape;468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69" name="Google Shape;469;p4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470" name="Google Shape;470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" name="Google Shape;471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" name="Google Shape;472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3" name="Google Shape;473;p4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474" name="Google Shape;474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" name="Google Shape;475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6" name="Google Shape;476;p4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7" name="Google Shape;477;p4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478" name="Google Shape;478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" name="Google Shape;479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" name="Google Shape;480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1" name="Google Shape;481;p4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482" name="Google Shape;482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" name="Google Shape;483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4" name="Google Shape;484;p4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485" name="Google Shape;485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" name="Google Shape;486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" name="Google Shape;487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8" name="Google Shape;488;p4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489" name="Google Shape;489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" name="Google Shape;490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1" name="Google Shape;491;p4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492" name="Google Shape;492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" name="Google Shape;493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" name="Google Shape;494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5" name="Google Shape;495;p4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6" name="Google Shape;496;p4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497" name="Google Shape;497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" name="Google Shape;498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9" name="Google Shape;499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0" name="Google Shape;500;p4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501" name="Google Shape;501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" name="Google Shape;502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3" name="Google Shape;503;p4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504" name="Google Shape;504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5" name="Google Shape;505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6" name="Google Shape;506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07" name="Google Shape;507;p4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" name="Google Shape;508;p4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09" name="Google Shape;509;p4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510" name="Google Shape;510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" name="Google Shape;511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" name="Google Shape;512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13" name="Google Shape;513;p4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514" name="Google Shape;514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5" name="Google Shape;515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16" name="Google Shape;516;p4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517" name="Google Shape;517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" name="Google Shape;518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9" name="Google Shape;519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20" name="Google Shape;520;p4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1" name="Google Shape;521;p4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522" name="Google Shape;522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3" name="Google Shape;523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24" name="Google Shape;524;p4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5" name="Google Shape;525;p4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526" name="Google Shape;526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" name="Google Shape;527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" name="Google Shape;528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9" name="Google Shape;529;p4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530" name="Google Shape;530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" name="Google Shape;531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2" name="Google Shape;532;p4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533" name="Google Shape;533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4" name="Google Shape;534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5" name="Google Shape;535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36" name="Google Shape;536;p4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37" name="Google Shape;537;p4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538" name="Google Shape;538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9" name="Google Shape;539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0" name="Google Shape;540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41" name="Google Shape;541;p4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542" name="Google Shape;542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3" name="Google Shape;543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4" name="Google Shape;544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45" name="Google Shape;545;p4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546" name="Google Shape;546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7" name="Google Shape;547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48" name="Google Shape;548;p4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549" name="Google Shape;549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" name="Google Shape;550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" name="Google Shape;551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52" name="Google Shape;552;p4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553" name="Google Shape;553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4" name="Google Shape;554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55" name="Google Shape;555;p4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556" name="Google Shape;556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7" name="Google Shape;557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8" name="Google Shape;558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59" name="Google Shape;559;p4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560" name="Google Shape;560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" name="Google Shape;561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62" name="Google Shape;562;p4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563" name="Google Shape;563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" name="Google Shape;564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" name="Google Shape;565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66" name="Google Shape;566;p4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567" name="Google Shape;567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" name="Google Shape;568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69" name="Google Shape;569;p4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70" name="Google Shape;570;p4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571" name="Google Shape;571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2" name="Google Shape;572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" name="Google Shape;573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74" name="Google Shape;574;p4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575" name="Google Shape;575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6" name="Google Shape;576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" name="Google Shape;577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78" name="Google Shape;578;p4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579" name="Google Shape;579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" name="Google Shape;580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" name="Google Shape;581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82" name="Google Shape;582;p4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583" name="Google Shape;583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" name="Google Shape;584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85" name="Google Shape;585;p4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586" name="Google Shape;586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7" name="Google Shape;587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88" name="Google Shape;588;p4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9" name="Google Shape;589;p4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90" name="Google Shape;590;p4"/>
          <p:cNvSpPr txBox="1">
            <a:spLocks noGrp="1"/>
          </p:cNvSpPr>
          <p:nvPr>
            <p:ph type="title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91" name="Google Shape;591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15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  <a:defRPr sz="1667"/>
            </a:lvl1pPr>
            <a:lvl2pPr marL="1219170" lvl="1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  <a:defRPr/>
            </a:lvl2pPr>
            <a:lvl3pPr marL="1828754" lvl="2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■"/>
              <a:defRPr/>
            </a:lvl3pPr>
            <a:lvl4pPr marL="2438339" lvl="3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  <a:defRPr/>
            </a:lvl4pPr>
            <a:lvl5pPr marL="3047924" lvl="4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  <a:defRPr/>
            </a:lvl5pPr>
            <a:lvl6pPr marL="3657509" lvl="5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■"/>
              <a:defRPr/>
            </a:lvl6pPr>
            <a:lvl7pPr marL="4267093" lvl="6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  <a:defRPr/>
            </a:lvl7pPr>
            <a:lvl8pPr marL="4876678" lvl="7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  <a:defRPr/>
            </a:lvl8pPr>
            <a:lvl9pPr marL="5486263" lvl="8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10123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4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5" name="Google Shape;4705;p28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06" name="Google Shape;4706;p28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07" name="Google Shape;4707;p28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708" name="Google Shape;4708;p28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4709" name="Google Shape;4709;p28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10" name="Google Shape;4710;p28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4711" name="Google Shape;4711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2" name="Google Shape;4712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3" name="Google Shape;4713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14" name="Google Shape;4714;p28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4715" name="Google Shape;4715;p28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6" name="Google Shape;4716;p28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17" name="Google Shape;4717;p28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4718" name="Google Shape;4718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9" name="Google Shape;4719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0" name="Google Shape;4720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21" name="Google Shape;4721;p28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22" name="Google Shape;4722;p28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4723" name="Google Shape;4723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4" name="Google Shape;4724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5" name="Google Shape;4725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26" name="Google Shape;4726;p28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4727" name="Google Shape;4727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8" name="Google Shape;4728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9" name="Google Shape;4729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30" name="Google Shape;4730;p28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31" name="Google Shape;4731;p28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4732" name="Google Shape;4732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3" name="Google Shape;4733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4" name="Google Shape;4734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35" name="Google Shape;4735;p28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4736" name="Google Shape;4736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7" name="Google Shape;4737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38" name="Google Shape;4738;p28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4739" name="Google Shape;4739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0" name="Google Shape;4740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1" name="Google Shape;4741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42" name="Google Shape;4742;p28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4743" name="Google Shape;4743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4" name="Google Shape;4744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5" name="Google Shape;4745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46" name="Google Shape;4746;p28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4747" name="Google Shape;4747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8" name="Google Shape;4748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49" name="Google Shape;4749;p28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50" name="Google Shape;4750;p28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4751" name="Google Shape;4751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2" name="Google Shape;4752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3" name="Google Shape;4753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54" name="Google Shape;4754;p28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4755" name="Google Shape;4755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6" name="Google Shape;4756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57" name="Google Shape;4757;p28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4758" name="Google Shape;4758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9" name="Google Shape;4759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0" name="Google Shape;4760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61" name="Google Shape;4761;p28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4762" name="Google Shape;4762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3" name="Google Shape;4763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64" name="Google Shape;4764;p28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4765" name="Google Shape;4765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6" name="Google Shape;4766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7" name="Google Shape;4767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68" name="Google Shape;4768;p28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69" name="Google Shape;4769;p28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4770" name="Google Shape;4770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1" name="Google Shape;4771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2" name="Google Shape;4772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73" name="Google Shape;4773;p28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4774" name="Google Shape;4774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5" name="Google Shape;4775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76" name="Google Shape;4776;p28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4777" name="Google Shape;4777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8" name="Google Shape;4778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9" name="Google Shape;4779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80" name="Google Shape;4780;p28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1" name="Google Shape;4781;p28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82" name="Google Shape;4782;p28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4783" name="Google Shape;4783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4" name="Google Shape;4784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5" name="Google Shape;4785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86" name="Google Shape;4786;p28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4787" name="Google Shape;4787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8" name="Google Shape;4788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89" name="Google Shape;4789;p28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4790" name="Google Shape;4790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1" name="Google Shape;4791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2" name="Google Shape;4792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93" name="Google Shape;4793;p28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94" name="Google Shape;4794;p28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4795" name="Google Shape;4795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6" name="Google Shape;4796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97" name="Google Shape;4797;p28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98" name="Google Shape;4798;p28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4799" name="Google Shape;4799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0" name="Google Shape;4800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1" name="Google Shape;4801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02" name="Google Shape;4802;p28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4803" name="Google Shape;4803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4" name="Google Shape;4804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05" name="Google Shape;4805;p28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4806" name="Google Shape;4806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7" name="Google Shape;4807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8" name="Google Shape;4808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809" name="Google Shape;4809;p28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810" name="Google Shape;4810;p28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4811" name="Google Shape;4811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2" name="Google Shape;4812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3" name="Google Shape;4813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14" name="Google Shape;4814;p28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4815" name="Google Shape;4815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6" name="Google Shape;4816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7" name="Google Shape;4817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18" name="Google Shape;4818;p28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4819" name="Google Shape;4819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0" name="Google Shape;4820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21" name="Google Shape;4821;p28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4822" name="Google Shape;4822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3" name="Google Shape;4823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4" name="Google Shape;4824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25" name="Google Shape;4825;p28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4826" name="Google Shape;4826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7" name="Google Shape;4827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28" name="Google Shape;4828;p28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4829" name="Google Shape;4829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0" name="Google Shape;4830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1" name="Google Shape;4831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32" name="Google Shape;4832;p28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4833" name="Google Shape;4833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4" name="Google Shape;4834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35" name="Google Shape;4835;p28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4836" name="Google Shape;4836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7" name="Google Shape;4837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8" name="Google Shape;4838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39" name="Google Shape;4839;p28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4840" name="Google Shape;4840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1" name="Google Shape;4841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842" name="Google Shape;4842;p28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843" name="Google Shape;4843;p28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4844" name="Google Shape;4844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5" name="Google Shape;4845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6" name="Google Shape;4846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47" name="Google Shape;4847;p28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4848" name="Google Shape;4848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9" name="Google Shape;4849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0" name="Google Shape;4850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51" name="Google Shape;4851;p28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4852" name="Google Shape;4852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3" name="Google Shape;4853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4" name="Google Shape;4854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55" name="Google Shape;4855;p28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4856" name="Google Shape;4856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7" name="Google Shape;4857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58" name="Google Shape;4858;p28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4859" name="Google Shape;4859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0" name="Google Shape;4860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861" name="Google Shape;4861;p28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2" name="Google Shape;4862;p28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863" name="Google Shape;4863;p28"/>
          <p:cNvSpPr txBox="1">
            <a:spLocks noGrp="1"/>
          </p:cNvSpPr>
          <p:nvPr>
            <p:ph type="title" hasCustomPrompt="1"/>
          </p:nvPr>
        </p:nvSpPr>
        <p:spPr>
          <a:xfrm>
            <a:off x="1273000" y="2175857"/>
            <a:ext cx="24384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4864" name="Google Shape;4864;p28"/>
          <p:cNvSpPr txBox="1">
            <a:spLocks noGrp="1"/>
          </p:cNvSpPr>
          <p:nvPr>
            <p:ph type="subTitle" idx="1"/>
          </p:nvPr>
        </p:nvSpPr>
        <p:spPr>
          <a:xfrm>
            <a:off x="968200" y="4931280"/>
            <a:ext cx="3048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65" name="Google Shape;4865;p28"/>
          <p:cNvSpPr txBox="1">
            <a:spLocks noGrp="1"/>
          </p:cNvSpPr>
          <p:nvPr>
            <p:ph type="title" idx="2" hasCustomPrompt="1"/>
          </p:nvPr>
        </p:nvSpPr>
        <p:spPr>
          <a:xfrm>
            <a:off x="4880900" y="2175841"/>
            <a:ext cx="24384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4866" name="Google Shape;4866;p28"/>
          <p:cNvSpPr txBox="1">
            <a:spLocks noGrp="1"/>
          </p:cNvSpPr>
          <p:nvPr>
            <p:ph type="subTitle" idx="3"/>
          </p:nvPr>
        </p:nvSpPr>
        <p:spPr>
          <a:xfrm>
            <a:off x="4576100" y="4931241"/>
            <a:ext cx="3048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67" name="Google Shape;4867;p28"/>
          <p:cNvSpPr txBox="1">
            <a:spLocks noGrp="1"/>
          </p:cNvSpPr>
          <p:nvPr>
            <p:ph type="title" idx="4" hasCustomPrompt="1"/>
          </p:nvPr>
        </p:nvSpPr>
        <p:spPr>
          <a:xfrm>
            <a:off x="8488800" y="2175841"/>
            <a:ext cx="24384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4868" name="Google Shape;4868;p28"/>
          <p:cNvSpPr txBox="1">
            <a:spLocks noGrp="1"/>
          </p:cNvSpPr>
          <p:nvPr>
            <p:ph type="subTitle" idx="5"/>
          </p:nvPr>
        </p:nvSpPr>
        <p:spPr>
          <a:xfrm>
            <a:off x="8184000" y="4931241"/>
            <a:ext cx="3048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69" name="Google Shape;4869;p28"/>
          <p:cNvSpPr txBox="1">
            <a:spLocks noGrp="1"/>
          </p:cNvSpPr>
          <p:nvPr>
            <p:ph type="title" idx="6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870" name="Google Shape;4870;p28"/>
          <p:cNvSpPr txBox="1">
            <a:spLocks noGrp="1"/>
          </p:cNvSpPr>
          <p:nvPr>
            <p:ph type="title" idx="7"/>
          </p:nvPr>
        </p:nvSpPr>
        <p:spPr>
          <a:xfrm>
            <a:off x="960000" y="44449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871" name="Google Shape;4871;p28"/>
          <p:cNvSpPr txBox="1">
            <a:spLocks noGrp="1"/>
          </p:cNvSpPr>
          <p:nvPr>
            <p:ph type="title" idx="8"/>
          </p:nvPr>
        </p:nvSpPr>
        <p:spPr>
          <a:xfrm>
            <a:off x="4538400" y="44449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872" name="Google Shape;4872;p28"/>
          <p:cNvSpPr txBox="1">
            <a:spLocks noGrp="1"/>
          </p:cNvSpPr>
          <p:nvPr>
            <p:ph type="title" idx="9"/>
          </p:nvPr>
        </p:nvSpPr>
        <p:spPr>
          <a:xfrm>
            <a:off x="8116800" y="44449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16594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48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4" name="Google Shape;4874;p29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75" name="Google Shape;4875;p29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76" name="Google Shape;4876;p29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877" name="Google Shape;4877;p29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4878" name="Google Shape;4878;p29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879" name="Google Shape;4879;p29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4880" name="Google Shape;4880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1" name="Google Shape;4881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2" name="Google Shape;4882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83" name="Google Shape;4883;p29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4884" name="Google Shape;4884;p29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5" name="Google Shape;4885;p29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86" name="Google Shape;4886;p29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4887" name="Google Shape;4887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8" name="Google Shape;4888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9" name="Google Shape;4889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890" name="Google Shape;4890;p29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891" name="Google Shape;4891;p29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4892" name="Google Shape;4892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3" name="Google Shape;4893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4" name="Google Shape;4894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95" name="Google Shape;4895;p29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4896" name="Google Shape;4896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7" name="Google Shape;4897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8" name="Google Shape;4898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899" name="Google Shape;4899;p29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00" name="Google Shape;4900;p29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4901" name="Google Shape;4901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2" name="Google Shape;4902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3" name="Google Shape;4903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04" name="Google Shape;4904;p29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4905" name="Google Shape;4905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6" name="Google Shape;4906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07" name="Google Shape;4907;p29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4908" name="Google Shape;4908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9" name="Google Shape;4909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0" name="Google Shape;4910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11" name="Google Shape;4911;p29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4912" name="Google Shape;4912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3" name="Google Shape;4913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4" name="Google Shape;4914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15" name="Google Shape;4915;p29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4916" name="Google Shape;4916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7" name="Google Shape;4917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18" name="Google Shape;4918;p29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19" name="Google Shape;4919;p29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4920" name="Google Shape;4920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1" name="Google Shape;4921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2" name="Google Shape;4922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23" name="Google Shape;4923;p29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4924" name="Google Shape;4924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5" name="Google Shape;4925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26" name="Google Shape;4926;p29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4927" name="Google Shape;4927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8" name="Google Shape;4928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9" name="Google Shape;4929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30" name="Google Shape;4930;p29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4931" name="Google Shape;4931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2" name="Google Shape;4932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33" name="Google Shape;4933;p29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4934" name="Google Shape;4934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5" name="Google Shape;4935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6" name="Google Shape;4936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37" name="Google Shape;4937;p29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38" name="Google Shape;4938;p29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4939" name="Google Shape;4939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0" name="Google Shape;4940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1" name="Google Shape;4941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42" name="Google Shape;4942;p29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4943" name="Google Shape;4943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4" name="Google Shape;4944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45" name="Google Shape;4945;p29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4946" name="Google Shape;4946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7" name="Google Shape;4947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8" name="Google Shape;4948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49" name="Google Shape;4949;p29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0" name="Google Shape;4950;p29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51" name="Google Shape;4951;p29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4952" name="Google Shape;4952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3" name="Google Shape;4953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4" name="Google Shape;4954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55" name="Google Shape;4955;p29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4956" name="Google Shape;4956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7" name="Google Shape;4957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58" name="Google Shape;4958;p29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4959" name="Google Shape;4959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0" name="Google Shape;4960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1" name="Google Shape;4961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62" name="Google Shape;4962;p29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63" name="Google Shape;4963;p29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4964" name="Google Shape;4964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5" name="Google Shape;4965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66" name="Google Shape;4966;p29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67" name="Google Shape;4967;p29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4968" name="Google Shape;4968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9" name="Google Shape;4969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0" name="Google Shape;4970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71" name="Google Shape;4971;p29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4972" name="Google Shape;4972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3" name="Google Shape;4973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74" name="Google Shape;4974;p29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4975" name="Google Shape;4975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6" name="Google Shape;4976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7" name="Google Shape;4977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78" name="Google Shape;4978;p29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79" name="Google Shape;4979;p29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4980" name="Google Shape;4980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1" name="Google Shape;4981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2" name="Google Shape;4982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83" name="Google Shape;4983;p29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4984" name="Google Shape;4984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5" name="Google Shape;4985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6" name="Google Shape;4986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87" name="Google Shape;4987;p29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4988" name="Google Shape;4988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9" name="Google Shape;4989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90" name="Google Shape;4990;p29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4991" name="Google Shape;4991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92" name="Google Shape;4992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93" name="Google Shape;4993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94" name="Google Shape;4994;p29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4995" name="Google Shape;4995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96" name="Google Shape;4996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97" name="Google Shape;4997;p29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4998" name="Google Shape;4998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99" name="Google Shape;4999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00" name="Google Shape;5000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01" name="Google Shape;5001;p29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5002" name="Google Shape;5002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03" name="Google Shape;5003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04" name="Google Shape;5004;p29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5005" name="Google Shape;5005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06" name="Google Shape;5006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07" name="Google Shape;5007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08" name="Google Shape;5008;p29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5009" name="Google Shape;5009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10" name="Google Shape;5010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011" name="Google Shape;5011;p29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012" name="Google Shape;5012;p29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5013" name="Google Shape;5013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14" name="Google Shape;5014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15" name="Google Shape;5015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16" name="Google Shape;5016;p29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5017" name="Google Shape;5017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18" name="Google Shape;5018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19" name="Google Shape;5019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20" name="Google Shape;5020;p29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5021" name="Google Shape;5021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2" name="Google Shape;5022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3" name="Google Shape;5023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24" name="Google Shape;5024;p29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5025" name="Google Shape;5025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6" name="Google Shape;5026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27" name="Google Shape;5027;p29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5028" name="Google Shape;5028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9" name="Google Shape;5029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030" name="Google Shape;5030;p29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1" name="Google Shape;5031;p29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032" name="Google Shape;5032;p29"/>
          <p:cNvSpPr txBox="1">
            <a:spLocks noGrp="1"/>
          </p:cNvSpPr>
          <p:nvPr>
            <p:ph type="ctrTitle"/>
          </p:nvPr>
        </p:nvSpPr>
        <p:spPr>
          <a:xfrm>
            <a:off x="3239933" y="720000"/>
            <a:ext cx="5712000" cy="195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1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5033" name="Google Shape;5033;p29"/>
          <p:cNvSpPr txBox="1">
            <a:spLocks noGrp="1"/>
          </p:cNvSpPr>
          <p:nvPr>
            <p:ph type="subTitle" idx="1"/>
          </p:nvPr>
        </p:nvSpPr>
        <p:spPr>
          <a:xfrm>
            <a:off x="2173233" y="2863200"/>
            <a:ext cx="78456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5034" name="Google Shape;5034;p29"/>
          <p:cNvSpPr txBox="1"/>
          <p:nvPr/>
        </p:nvSpPr>
        <p:spPr>
          <a:xfrm>
            <a:off x="3328467" y="4959600"/>
            <a:ext cx="5534800" cy="4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rPr>
              <a:t>CREDITS: This presentation template was created by </a:t>
            </a:r>
            <a:r>
              <a:rPr lang="en" sz="1600" b="1">
                <a:solidFill>
                  <a:schemeClr val="dk1"/>
                </a:solidFill>
                <a:uFill>
                  <a:noFill/>
                </a:uFill>
                <a:latin typeface="Baloo 2"/>
                <a:ea typeface="Baloo 2"/>
                <a:cs typeface="Baloo 2"/>
                <a:sym typeface="Baloo 2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rPr>
              <a:t>, including icons by </a:t>
            </a:r>
            <a:r>
              <a:rPr lang="en" sz="1600" b="1">
                <a:solidFill>
                  <a:schemeClr val="dk1"/>
                </a:solidFill>
                <a:uFill>
                  <a:noFill/>
                </a:uFill>
                <a:latin typeface="Baloo 2"/>
                <a:ea typeface="Baloo 2"/>
                <a:cs typeface="Baloo 2"/>
                <a:sym typeface="Baloo 2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rPr>
              <a:t>, infographics &amp; images by </a:t>
            </a:r>
            <a:r>
              <a:rPr lang="en" sz="1600" b="1">
                <a:solidFill>
                  <a:schemeClr val="dk1"/>
                </a:solidFill>
                <a:uFill>
                  <a:noFill/>
                </a:uFill>
                <a:latin typeface="Baloo 2"/>
                <a:ea typeface="Baloo 2"/>
                <a:cs typeface="Baloo 2"/>
                <a:sym typeface="Baloo 2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600" b="1">
              <a:solidFill>
                <a:schemeClr val="dk1"/>
              </a:solidFill>
              <a:latin typeface="Baloo 2"/>
              <a:ea typeface="Baloo 2"/>
              <a:cs typeface="Baloo 2"/>
              <a:sym typeface="Baloo 2"/>
            </a:endParaRPr>
          </a:p>
        </p:txBody>
      </p:sp>
    </p:spTree>
    <p:extLst>
      <p:ext uri="{BB962C8B-B14F-4D97-AF65-F5344CB8AC3E}">
        <p14:creationId xmlns:p14="http://schemas.microsoft.com/office/powerpoint/2010/main" val="4057669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6" name="chimes.wav"/>
          </p:stSnd>
        </p:sndAc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5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4" name="Google Shape;5214;p31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15" name="Google Shape;5215;p31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16" name="Google Shape;5216;p31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217" name="Google Shape;5217;p31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5218" name="Google Shape;5218;p31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19" name="Google Shape;5219;p31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5220" name="Google Shape;5220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21" name="Google Shape;5221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22" name="Google Shape;5222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23" name="Google Shape;5223;p31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5224" name="Google Shape;5224;p31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25" name="Google Shape;5225;p31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26" name="Google Shape;5226;p31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5227" name="Google Shape;5227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28" name="Google Shape;5228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29" name="Google Shape;5229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230" name="Google Shape;5230;p31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31" name="Google Shape;5231;p31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5232" name="Google Shape;5232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33" name="Google Shape;5233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34" name="Google Shape;5234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35" name="Google Shape;5235;p31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5236" name="Google Shape;5236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37" name="Google Shape;5237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38" name="Google Shape;5238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239" name="Google Shape;5239;p31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40" name="Google Shape;5240;p31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5241" name="Google Shape;5241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42" name="Google Shape;5242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43" name="Google Shape;5243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44" name="Google Shape;5244;p31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5245" name="Google Shape;5245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46" name="Google Shape;5246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47" name="Google Shape;5247;p31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5248" name="Google Shape;5248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49" name="Google Shape;5249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0" name="Google Shape;5250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51" name="Google Shape;5251;p31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5252" name="Google Shape;5252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3" name="Google Shape;5253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4" name="Google Shape;5254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55" name="Google Shape;5255;p31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5256" name="Google Shape;5256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7" name="Google Shape;5257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258" name="Google Shape;5258;p31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59" name="Google Shape;5259;p31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5260" name="Google Shape;5260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1" name="Google Shape;5261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2" name="Google Shape;5262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63" name="Google Shape;5263;p31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5264" name="Google Shape;5264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5" name="Google Shape;5265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66" name="Google Shape;5266;p31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5267" name="Google Shape;5267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8" name="Google Shape;5268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9" name="Google Shape;5269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70" name="Google Shape;5270;p31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5271" name="Google Shape;5271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2" name="Google Shape;5272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73" name="Google Shape;5273;p31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5274" name="Google Shape;5274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5" name="Google Shape;5275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6" name="Google Shape;5276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277" name="Google Shape;5277;p31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78" name="Google Shape;5278;p31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5279" name="Google Shape;5279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0" name="Google Shape;5280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1" name="Google Shape;5281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82" name="Google Shape;5282;p31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5283" name="Google Shape;5283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4" name="Google Shape;5284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85" name="Google Shape;5285;p31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5286" name="Google Shape;5286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7" name="Google Shape;5287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8" name="Google Shape;5288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289" name="Google Shape;5289;p31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0" name="Google Shape;5290;p31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91" name="Google Shape;5291;p31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5292" name="Google Shape;5292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3" name="Google Shape;5293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4" name="Google Shape;5294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95" name="Google Shape;5295;p31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5296" name="Google Shape;5296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7" name="Google Shape;5297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98" name="Google Shape;5298;p31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5299" name="Google Shape;5299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0" name="Google Shape;5300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1" name="Google Shape;5301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302" name="Google Shape;5302;p31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303" name="Google Shape;5303;p31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5304" name="Google Shape;5304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5" name="Google Shape;5305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306" name="Google Shape;5306;p31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307" name="Google Shape;5307;p31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5308" name="Google Shape;5308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9" name="Google Shape;5309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0" name="Google Shape;5310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11" name="Google Shape;5311;p31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5312" name="Google Shape;5312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3" name="Google Shape;5313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14" name="Google Shape;5314;p31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5315" name="Google Shape;5315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6" name="Google Shape;5316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7" name="Google Shape;5317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318" name="Google Shape;5318;p31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319" name="Google Shape;5319;p31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5320" name="Google Shape;5320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1" name="Google Shape;5321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2" name="Google Shape;5322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23" name="Google Shape;5323;p31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5324" name="Google Shape;5324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5" name="Google Shape;5325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6" name="Google Shape;5326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27" name="Google Shape;5327;p31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5328" name="Google Shape;5328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9" name="Google Shape;5329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30" name="Google Shape;5330;p31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5331" name="Google Shape;5331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32" name="Google Shape;5332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33" name="Google Shape;5333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34" name="Google Shape;5334;p31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5335" name="Google Shape;5335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36" name="Google Shape;5336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37" name="Google Shape;5337;p31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5338" name="Google Shape;5338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39" name="Google Shape;5339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40" name="Google Shape;5340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41" name="Google Shape;5341;p31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5342" name="Google Shape;5342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43" name="Google Shape;5343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44" name="Google Shape;5344;p31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5345" name="Google Shape;5345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46" name="Google Shape;5346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47" name="Google Shape;5347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48" name="Google Shape;5348;p31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5349" name="Google Shape;5349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50" name="Google Shape;5350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351" name="Google Shape;5351;p31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352" name="Google Shape;5352;p31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5353" name="Google Shape;5353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54" name="Google Shape;5354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55" name="Google Shape;5355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56" name="Google Shape;5356;p31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5357" name="Google Shape;5357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58" name="Google Shape;5358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59" name="Google Shape;5359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60" name="Google Shape;5360;p31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5361" name="Google Shape;5361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62" name="Google Shape;5362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63" name="Google Shape;5363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64" name="Google Shape;5364;p31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5365" name="Google Shape;5365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66" name="Google Shape;5366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67" name="Google Shape;5367;p31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5368" name="Google Shape;5368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69" name="Google Shape;5369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370" name="Google Shape;5370;p31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1" name="Google Shape;5371;p31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372" name="Google Shape;5372;p31"/>
          <p:cNvSpPr/>
          <p:nvPr/>
        </p:nvSpPr>
        <p:spPr>
          <a:xfrm>
            <a:off x="10784914" y="432145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3" name="Google Shape;5373;p31"/>
          <p:cNvSpPr/>
          <p:nvPr/>
        </p:nvSpPr>
        <p:spPr>
          <a:xfrm>
            <a:off x="1818751" y="272230"/>
            <a:ext cx="495373" cy="303889"/>
          </a:xfrm>
          <a:custGeom>
            <a:avLst/>
            <a:gdLst/>
            <a:ahLst/>
            <a:cxnLst/>
            <a:rect l="l" t="t" r="r" b="b"/>
            <a:pathLst>
              <a:path w="4426" h="2701" extrusionOk="0">
                <a:moveTo>
                  <a:pt x="1232" y="0"/>
                </a:moveTo>
                <a:cubicBezTo>
                  <a:pt x="1131" y="0"/>
                  <a:pt x="1029" y="17"/>
                  <a:pt x="931" y="53"/>
                </a:cubicBezTo>
                <a:cubicBezTo>
                  <a:pt x="504" y="207"/>
                  <a:pt x="183" y="582"/>
                  <a:pt x="84" y="1022"/>
                </a:cubicBezTo>
                <a:cubicBezTo>
                  <a:pt x="1" y="1463"/>
                  <a:pt x="167" y="1831"/>
                  <a:pt x="502" y="2119"/>
                </a:cubicBezTo>
                <a:cubicBezTo>
                  <a:pt x="856" y="2424"/>
                  <a:pt x="1310" y="2551"/>
                  <a:pt x="1761" y="2618"/>
                </a:cubicBezTo>
                <a:cubicBezTo>
                  <a:pt x="2103" y="2669"/>
                  <a:pt x="2448" y="2701"/>
                  <a:pt x="2791" y="2701"/>
                </a:cubicBezTo>
                <a:cubicBezTo>
                  <a:pt x="2981" y="2701"/>
                  <a:pt x="3170" y="2691"/>
                  <a:pt x="3359" y="2670"/>
                </a:cubicBezTo>
                <a:cubicBezTo>
                  <a:pt x="3754" y="2629"/>
                  <a:pt x="4251" y="2556"/>
                  <a:pt x="4382" y="2106"/>
                </a:cubicBezTo>
                <a:cubicBezTo>
                  <a:pt x="4425" y="1959"/>
                  <a:pt x="4404" y="1791"/>
                  <a:pt x="4294" y="1678"/>
                </a:cubicBezTo>
                <a:cubicBezTo>
                  <a:pt x="4198" y="1577"/>
                  <a:pt x="4064" y="1541"/>
                  <a:pt x="3928" y="1523"/>
                </a:cubicBezTo>
                <a:cubicBezTo>
                  <a:pt x="4137" y="1348"/>
                  <a:pt x="4305" y="1100"/>
                  <a:pt x="4280" y="819"/>
                </a:cubicBezTo>
                <a:cubicBezTo>
                  <a:pt x="4256" y="531"/>
                  <a:pt x="4031" y="322"/>
                  <a:pt x="3777" y="213"/>
                </a:cubicBezTo>
                <a:cubicBezTo>
                  <a:pt x="3576" y="125"/>
                  <a:pt x="3354" y="83"/>
                  <a:pt x="3131" y="83"/>
                </a:cubicBezTo>
                <a:cubicBezTo>
                  <a:pt x="2706" y="83"/>
                  <a:pt x="2274" y="235"/>
                  <a:pt x="1961" y="509"/>
                </a:cubicBezTo>
                <a:cubicBezTo>
                  <a:pt x="1866" y="179"/>
                  <a:pt x="1557" y="0"/>
                  <a:pt x="123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4" name="Google Shape;5374;p31"/>
          <p:cNvSpPr/>
          <p:nvPr/>
        </p:nvSpPr>
        <p:spPr>
          <a:xfrm>
            <a:off x="350303" y="731193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5" name="Google Shape;5375;p31"/>
          <p:cNvSpPr/>
          <p:nvPr/>
        </p:nvSpPr>
        <p:spPr>
          <a:xfrm>
            <a:off x="1209923" y="3771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6" name="Google Shape;5376;p31"/>
          <p:cNvSpPr/>
          <p:nvPr/>
        </p:nvSpPr>
        <p:spPr>
          <a:xfrm>
            <a:off x="10034272" y="341911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7" name="Google Shape;5377;p31"/>
          <p:cNvSpPr/>
          <p:nvPr/>
        </p:nvSpPr>
        <p:spPr>
          <a:xfrm>
            <a:off x="11679072" y="107107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8" name="Google Shape;5378;p31"/>
          <p:cNvSpPr/>
          <p:nvPr/>
        </p:nvSpPr>
        <p:spPr>
          <a:xfrm>
            <a:off x="2672856" y="1781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9" name="Google Shape;5379;p31"/>
          <p:cNvSpPr/>
          <p:nvPr/>
        </p:nvSpPr>
        <p:spPr>
          <a:xfrm flipH="1">
            <a:off x="11562918" y="1510497"/>
            <a:ext cx="495373" cy="303889"/>
          </a:xfrm>
          <a:custGeom>
            <a:avLst/>
            <a:gdLst/>
            <a:ahLst/>
            <a:cxnLst/>
            <a:rect l="l" t="t" r="r" b="b"/>
            <a:pathLst>
              <a:path w="4426" h="2701" extrusionOk="0">
                <a:moveTo>
                  <a:pt x="1232" y="0"/>
                </a:moveTo>
                <a:cubicBezTo>
                  <a:pt x="1131" y="0"/>
                  <a:pt x="1029" y="17"/>
                  <a:pt x="931" y="53"/>
                </a:cubicBezTo>
                <a:cubicBezTo>
                  <a:pt x="504" y="207"/>
                  <a:pt x="183" y="582"/>
                  <a:pt x="84" y="1022"/>
                </a:cubicBezTo>
                <a:cubicBezTo>
                  <a:pt x="1" y="1463"/>
                  <a:pt x="167" y="1831"/>
                  <a:pt x="502" y="2119"/>
                </a:cubicBezTo>
                <a:cubicBezTo>
                  <a:pt x="856" y="2424"/>
                  <a:pt x="1310" y="2551"/>
                  <a:pt x="1761" y="2618"/>
                </a:cubicBezTo>
                <a:cubicBezTo>
                  <a:pt x="2103" y="2669"/>
                  <a:pt x="2448" y="2701"/>
                  <a:pt x="2791" y="2701"/>
                </a:cubicBezTo>
                <a:cubicBezTo>
                  <a:pt x="2981" y="2701"/>
                  <a:pt x="3170" y="2691"/>
                  <a:pt x="3359" y="2670"/>
                </a:cubicBezTo>
                <a:cubicBezTo>
                  <a:pt x="3754" y="2629"/>
                  <a:pt x="4251" y="2556"/>
                  <a:pt x="4382" y="2106"/>
                </a:cubicBezTo>
                <a:cubicBezTo>
                  <a:pt x="4425" y="1959"/>
                  <a:pt x="4404" y="1791"/>
                  <a:pt x="4294" y="1678"/>
                </a:cubicBezTo>
                <a:cubicBezTo>
                  <a:pt x="4198" y="1577"/>
                  <a:pt x="4064" y="1541"/>
                  <a:pt x="3928" y="1523"/>
                </a:cubicBezTo>
                <a:cubicBezTo>
                  <a:pt x="4137" y="1348"/>
                  <a:pt x="4305" y="1100"/>
                  <a:pt x="4280" y="819"/>
                </a:cubicBezTo>
                <a:cubicBezTo>
                  <a:pt x="4256" y="531"/>
                  <a:pt x="4031" y="322"/>
                  <a:pt x="3777" y="213"/>
                </a:cubicBezTo>
                <a:cubicBezTo>
                  <a:pt x="3576" y="125"/>
                  <a:pt x="3354" y="83"/>
                  <a:pt x="3131" y="83"/>
                </a:cubicBezTo>
                <a:cubicBezTo>
                  <a:pt x="2706" y="83"/>
                  <a:pt x="2274" y="235"/>
                  <a:pt x="1961" y="509"/>
                </a:cubicBezTo>
                <a:cubicBezTo>
                  <a:pt x="1866" y="179"/>
                  <a:pt x="1557" y="0"/>
                  <a:pt x="123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261137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rgbClr val="80C2EE">
            <a:alpha val="31700"/>
          </a:srgb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41666" y="971465"/>
            <a:ext cx="12233273" cy="5886917"/>
            <a:chOff x="125" y="347604"/>
            <a:chExt cx="9143865" cy="4415188"/>
          </a:xfrm>
        </p:grpSpPr>
        <p:sp>
          <p:nvSpPr>
            <p:cNvPr id="10" name="Google Shape;10;p2"/>
            <p:cNvSpPr/>
            <p:nvPr/>
          </p:nvSpPr>
          <p:spPr>
            <a:xfrm>
              <a:off x="125" y="557245"/>
              <a:ext cx="3328632" cy="3622216"/>
            </a:xfrm>
            <a:custGeom>
              <a:avLst/>
              <a:gdLst/>
              <a:ahLst/>
              <a:cxnLst/>
              <a:rect l="l" t="t" r="r" b="b"/>
              <a:pathLst>
                <a:path w="107540" h="117025" extrusionOk="0">
                  <a:moveTo>
                    <a:pt x="4246" y="1"/>
                  </a:moveTo>
                  <a:cubicBezTo>
                    <a:pt x="2825" y="1"/>
                    <a:pt x="1403" y="102"/>
                    <a:pt x="0" y="306"/>
                  </a:cubicBezTo>
                  <a:lnTo>
                    <a:pt x="0" y="117025"/>
                  </a:lnTo>
                  <a:cubicBezTo>
                    <a:pt x="1155" y="117025"/>
                    <a:pt x="2280" y="116934"/>
                    <a:pt x="3374" y="116812"/>
                  </a:cubicBezTo>
                  <a:cubicBezTo>
                    <a:pt x="36262" y="113621"/>
                    <a:pt x="69241" y="111554"/>
                    <a:pt x="102282" y="110642"/>
                  </a:cubicBezTo>
                  <a:cubicBezTo>
                    <a:pt x="104896" y="102283"/>
                    <a:pt x="107540" y="93286"/>
                    <a:pt x="104318" y="85140"/>
                  </a:cubicBezTo>
                  <a:cubicBezTo>
                    <a:pt x="103589" y="83073"/>
                    <a:pt x="102403" y="81097"/>
                    <a:pt x="100488" y="79790"/>
                  </a:cubicBezTo>
                  <a:cubicBezTo>
                    <a:pt x="99242" y="78891"/>
                    <a:pt x="97639" y="78336"/>
                    <a:pt x="96047" y="78336"/>
                  </a:cubicBezTo>
                  <a:cubicBezTo>
                    <a:pt x="95271" y="78336"/>
                    <a:pt x="94498" y="78468"/>
                    <a:pt x="93771" y="78757"/>
                  </a:cubicBezTo>
                  <a:cubicBezTo>
                    <a:pt x="95139" y="72526"/>
                    <a:pt x="92859" y="65717"/>
                    <a:pt x="87935" y="61158"/>
                  </a:cubicBezTo>
                  <a:cubicBezTo>
                    <a:pt x="83779" y="57334"/>
                    <a:pt x="77849" y="55135"/>
                    <a:pt x="71919" y="55135"/>
                  </a:cubicBezTo>
                  <a:cubicBezTo>
                    <a:pt x="70779" y="55135"/>
                    <a:pt x="69639" y="55216"/>
                    <a:pt x="68512" y="55383"/>
                  </a:cubicBezTo>
                  <a:cubicBezTo>
                    <a:pt x="68056" y="51766"/>
                    <a:pt x="68330" y="48392"/>
                    <a:pt x="65989" y="45383"/>
                  </a:cubicBezTo>
                  <a:cubicBezTo>
                    <a:pt x="64621" y="43650"/>
                    <a:pt x="62706" y="42100"/>
                    <a:pt x="60457" y="41370"/>
                  </a:cubicBezTo>
                  <a:cubicBezTo>
                    <a:pt x="59743" y="41151"/>
                    <a:pt x="58824" y="41037"/>
                    <a:pt x="57858" y="41037"/>
                  </a:cubicBezTo>
                  <a:cubicBezTo>
                    <a:pt x="55740" y="41037"/>
                    <a:pt x="53401" y="41588"/>
                    <a:pt x="52524" y="42799"/>
                  </a:cubicBezTo>
                  <a:lnTo>
                    <a:pt x="52524" y="42799"/>
                  </a:lnTo>
                  <a:cubicBezTo>
                    <a:pt x="53679" y="37905"/>
                    <a:pt x="52463" y="32008"/>
                    <a:pt x="49636" y="27723"/>
                  </a:cubicBezTo>
                  <a:cubicBezTo>
                    <a:pt x="47752" y="24866"/>
                    <a:pt x="44195" y="23042"/>
                    <a:pt x="40761" y="21887"/>
                  </a:cubicBezTo>
                  <a:cubicBezTo>
                    <a:pt x="39531" y="21447"/>
                    <a:pt x="38185" y="21218"/>
                    <a:pt x="36850" y="21218"/>
                  </a:cubicBezTo>
                  <a:cubicBezTo>
                    <a:pt x="34489" y="21218"/>
                    <a:pt x="32159" y="21934"/>
                    <a:pt x="30548" y="23467"/>
                  </a:cubicBezTo>
                  <a:cubicBezTo>
                    <a:pt x="30548" y="15960"/>
                    <a:pt x="26231" y="8543"/>
                    <a:pt x="19332" y="4197"/>
                  </a:cubicBezTo>
                  <a:cubicBezTo>
                    <a:pt x="14960" y="1434"/>
                    <a:pt x="9602" y="1"/>
                    <a:pt x="42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2652292" y="347604"/>
              <a:ext cx="6491699" cy="4415188"/>
            </a:xfrm>
            <a:custGeom>
              <a:avLst/>
              <a:gdLst/>
              <a:ahLst/>
              <a:cxnLst/>
              <a:rect l="l" t="t" r="r" b="b"/>
              <a:pathLst>
                <a:path w="209731" h="142644" extrusionOk="0">
                  <a:moveTo>
                    <a:pt x="112119" y="1"/>
                  </a:moveTo>
                  <a:cubicBezTo>
                    <a:pt x="110126" y="1"/>
                    <a:pt x="108130" y="129"/>
                    <a:pt x="106142" y="392"/>
                  </a:cubicBezTo>
                  <a:cubicBezTo>
                    <a:pt x="88057" y="2763"/>
                    <a:pt x="71765" y="16897"/>
                    <a:pt x="67935" y="34769"/>
                  </a:cubicBezTo>
                  <a:cubicBezTo>
                    <a:pt x="64597" y="33280"/>
                    <a:pt x="60944" y="32544"/>
                    <a:pt x="57288" y="32544"/>
                  </a:cubicBezTo>
                  <a:cubicBezTo>
                    <a:pt x="52289" y="32544"/>
                    <a:pt x="47285" y="33920"/>
                    <a:pt x="43071" y="36623"/>
                  </a:cubicBezTo>
                  <a:cubicBezTo>
                    <a:pt x="35776" y="41304"/>
                    <a:pt x="31126" y="49785"/>
                    <a:pt x="31004" y="58447"/>
                  </a:cubicBezTo>
                  <a:cubicBezTo>
                    <a:pt x="28635" y="58002"/>
                    <a:pt x="26218" y="57780"/>
                    <a:pt x="23800" y="57780"/>
                  </a:cubicBezTo>
                  <a:cubicBezTo>
                    <a:pt x="15172" y="57780"/>
                    <a:pt x="6529" y="60599"/>
                    <a:pt x="0" y="66107"/>
                  </a:cubicBezTo>
                  <a:cubicBezTo>
                    <a:pt x="791" y="66685"/>
                    <a:pt x="1551" y="67262"/>
                    <a:pt x="2280" y="67931"/>
                  </a:cubicBezTo>
                  <a:cubicBezTo>
                    <a:pt x="7204" y="72490"/>
                    <a:pt x="9454" y="79299"/>
                    <a:pt x="8116" y="85530"/>
                  </a:cubicBezTo>
                  <a:cubicBezTo>
                    <a:pt x="8834" y="85241"/>
                    <a:pt x="9600" y="85109"/>
                    <a:pt x="10374" y="85109"/>
                  </a:cubicBezTo>
                  <a:cubicBezTo>
                    <a:pt x="11960" y="85109"/>
                    <a:pt x="13577" y="85664"/>
                    <a:pt x="14864" y="86563"/>
                  </a:cubicBezTo>
                  <a:cubicBezTo>
                    <a:pt x="16718" y="87870"/>
                    <a:pt x="17904" y="89846"/>
                    <a:pt x="18694" y="91883"/>
                  </a:cubicBezTo>
                  <a:cubicBezTo>
                    <a:pt x="21885" y="100029"/>
                    <a:pt x="19271" y="109056"/>
                    <a:pt x="16627" y="117354"/>
                  </a:cubicBezTo>
                  <a:lnTo>
                    <a:pt x="16445" y="117354"/>
                  </a:lnTo>
                  <a:lnTo>
                    <a:pt x="53649" y="142643"/>
                  </a:lnTo>
                  <a:cubicBezTo>
                    <a:pt x="104562" y="126260"/>
                    <a:pt x="154836" y="107779"/>
                    <a:pt x="204229" y="87262"/>
                  </a:cubicBezTo>
                  <a:cubicBezTo>
                    <a:pt x="206205" y="86472"/>
                    <a:pt x="208181" y="85591"/>
                    <a:pt x="209731" y="84162"/>
                  </a:cubicBezTo>
                  <a:lnTo>
                    <a:pt x="209731" y="37626"/>
                  </a:lnTo>
                  <a:cubicBezTo>
                    <a:pt x="206077" y="34248"/>
                    <a:pt x="201502" y="32086"/>
                    <a:pt x="196834" y="32086"/>
                  </a:cubicBezTo>
                  <a:cubicBezTo>
                    <a:pt x="195328" y="32086"/>
                    <a:pt x="193812" y="32312"/>
                    <a:pt x="192314" y="32794"/>
                  </a:cubicBezTo>
                  <a:cubicBezTo>
                    <a:pt x="191007" y="24556"/>
                    <a:pt x="184563" y="17322"/>
                    <a:pt x="176569" y="15012"/>
                  </a:cubicBezTo>
                  <a:cubicBezTo>
                    <a:pt x="174657" y="14464"/>
                    <a:pt x="172678" y="14200"/>
                    <a:pt x="170698" y="14200"/>
                  </a:cubicBezTo>
                  <a:cubicBezTo>
                    <a:pt x="164338" y="14200"/>
                    <a:pt x="157968" y="16924"/>
                    <a:pt x="153772" y="21699"/>
                  </a:cubicBezTo>
                  <a:cubicBezTo>
                    <a:pt x="144299" y="8464"/>
                    <a:pt x="128319" y="1"/>
                    <a:pt x="1121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" name="Google Shape;12;p2"/>
          <p:cNvGrpSpPr/>
          <p:nvPr/>
        </p:nvGrpSpPr>
        <p:grpSpPr>
          <a:xfrm>
            <a:off x="-95700" y="4563470"/>
            <a:ext cx="12286895" cy="2294303"/>
            <a:chOff x="125" y="2880286"/>
            <a:chExt cx="9142942" cy="2263221"/>
          </a:xfrm>
        </p:grpSpPr>
        <p:sp>
          <p:nvSpPr>
            <p:cNvPr id="13" name="Google Shape;13;p2"/>
            <p:cNvSpPr/>
            <p:nvPr/>
          </p:nvSpPr>
          <p:spPr>
            <a:xfrm>
              <a:off x="125" y="2880286"/>
              <a:ext cx="9142942" cy="2263221"/>
            </a:xfrm>
            <a:custGeom>
              <a:avLst/>
              <a:gdLst/>
              <a:ahLst/>
              <a:cxnLst/>
              <a:rect l="l" t="t" r="r" b="b"/>
              <a:pathLst>
                <a:path w="284960" h="89846" extrusionOk="0">
                  <a:moveTo>
                    <a:pt x="254899" y="1"/>
                  </a:moveTo>
                  <a:cubicBezTo>
                    <a:pt x="179295" y="1"/>
                    <a:pt x="124911" y="25407"/>
                    <a:pt x="56688" y="32550"/>
                  </a:cubicBezTo>
                  <a:cubicBezTo>
                    <a:pt x="37873" y="34525"/>
                    <a:pt x="18937" y="35225"/>
                    <a:pt x="0" y="35680"/>
                  </a:cubicBezTo>
                  <a:lnTo>
                    <a:pt x="0" y="89845"/>
                  </a:lnTo>
                  <a:lnTo>
                    <a:pt x="284960" y="89845"/>
                  </a:lnTo>
                  <a:lnTo>
                    <a:pt x="284960" y="1333"/>
                  </a:lnTo>
                  <a:cubicBezTo>
                    <a:pt x="274545" y="415"/>
                    <a:pt x="264549" y="1"/>
                    <a:pt x="254899" y="1"/>
                  </a:cubicBezTo>
                  <a:close/>
                </a:path>
              </a:pathLst>
            </a:custGeom>
            <a:solidFill>
              <a:srgbClr val="3E87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125" y="2928825"/>
              <a:ext cx="9142942" cy="2200846"/>
            </a:xfrm>
            <a:custGeom>
              <a:avLst/>
              <a:gdLst/>
              <a:ahLst/>
              <a:cxnLst/>
              <a:rect l="l" t="t" r="r" b="b"/>
              <a:pathLst>
                <a:path w="284960" h="75365" extrusionOk="0">
                  <a:moveTo>
                    <a:pt x="13869" y="1"/>
                  </a:moveTo>
                  <a:cubicBezTo>
                    <a:pt x="9243" y="1"/>
                    <a:pt x="4619" y="96"/>
                    <a:pt x="0" y="287"/>
                  </a:cubicBezTo>
                  <a:lnTo>
                    <a:pt x="0" y="75364"/>
                  </a:lnTo>
                  <a:lnTo>
                    <a:pt x="284960" y="75364"/>
                  </a:lnTo>
                  <a:lnTo>
                    <a:pt x="284960" y="41200"/>
                  </a:lnTo>
                  <a:cubicBezTo>
                    <a:pt x="276395" y="42313"/>
                    <a:pt x="267772" y="42815"/>
                    <a:pt x="259127" y="42815"/>
                  </a:cubicBezTo>
                  <a:cubicBezTo>
                    <a:pt x="232611" y="42815"/>
                    <a:pt x="205890" y="38096"/>
                    <a:pt x="180034" y="31838"/>
                  </a:cubicBezTo>
                  <a:cubicBezTo>
                    <a:pt x="141310" y="22446"/>
                    <a:pt x="103315" y="9649"/>
                    <a:pt x="63861" y="3722"/>
                  </a:cubicBezTo>
                  <a:cubicBezTo>
                    <a:pt x="47316" y="1246"/>
                    <a:pt x="30583" y="1"/>
                    <a:pt x="138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125" y="3337975"/>
              <a:ext cx="9142942" cy="1805525"/>
            </a:xfrm>
            <a:custGeom>
              <a:avLst/>
              <a:gdLst/>
              <a:ahLst/>
              <a:cxnLst/>
              <a:rect l="l" t="t" r="r" b="b"/>
              <a:pathLst>
                <a:path w="284960" h="72221" extrusionOk="0">
                  <a:moveTo>
                    <a:pt x="284960" y="0"/>
                  </a:moveTo>
                  <a:cubicBezTo>
                    <a:pt x="274017" y="1186"/>
                    <a:pt x="260157" y="4347"/>
                    <a:pt x="248303" y="7569"/>
                  </a:cubicBezTo>
                  <a:cubicBezTo>
                    <a:pt x="219335" y="15411"/>
                    <a:pt x="190976" y="26110"/>
                    <a:pt x="161888" y="33344"/>
                  </a:cubicBezTo>
                  <a:cubicBezTo>
                    <a:pt x="132130" y="40754"/>
                    <a:pt x="101723" y="44469"/>
                    <a:pt x="71304" y="44469"/>
                  </a:cubicBezTo>
                  <a:cubicBezTo>
                    <a:pt x="47441" y="44469"/>
                    <a:pt x="23571" y="42183"/>
                    <a:pt x="0" y="37600"/>
                  </a:cubicBezTo>
                  <a:lnTo>
                    <a:pt x="0" y="72220"/>
                  </a:lnTo>
                  <a:lnTo>
                    <a:pt x="284960" y="72220"/>
                  </a:lnTo>
                  <a:lnTo>
                    <a:pt x="28496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3133000" y="908533"/>
            <a:ext cx="5936400" cy="362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8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3742600" y="5270952"/>
            <a:ext cx="4706800" cy="46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grpSp>
        <p:nvGrpSpPr>
          <p:cNvPr id="18" name="Google Shape;18;p2"/>
          <p:cNvGrpSpPr/>
          <p:nvPr/>
        </p:nvGrpSpPr>
        <p:grpSpPr>
          <a:xfrm>
            <a:off x="-150565" y="4394382"/>
            <a:ext cx="1374180" cy="2349604"/>
            <a:chOff x="-48389" y="3295786"/>
            <a:chExt cx="1030635" cy="1762203"/>
          </a:xfrm>
        </p:grpSpPr>
        <p:sp>
          <p:nvSpPr>
            <p:cNvPr id="19" name="Google Shape;19;p2"/>
            <p:cNvSpPr/>
            <p:nvPr/>
          </p:nvSpPr>
          <p:spPr>
            <a:xfrm>
              <a:off x="204177" y="4128321"/>
              <a:ext cx="45224" cy="45744"/>
            </a:xfrm>
            <a:custGeom>
              <a:avLst/>
              <a:gdLst/>
              <a:ahLst/>
              <a:cxnLst/>
              <a:rect l="l" t="t" r="r" b="b"/>
              <a:pathLst>
                <a:path w="2870" h="2903" extrusionOk="0">
                  <a:moveTo>
                    <a:pt x="1435" y="434"/>
                  </a:moveTo>
                  <a:cubicBezTo>
                    <a:pt x="1702" y="434"/>
                    <a:pt x="1968" y="534"/>
                    <a:pt x="2169" y="734"/>
                  </a:cubicBezTo>
                  <a:cubicBezTo>
                    <a:pt x="2369" y="935"/>
                    <a:pt x="2469" y="1168"/>
                    <a:pt x="2469" y="1468"/>
                  </a:cubicBezTo>
                  <a:cubicBezTo>
                    <a:pt x="2469" y="2002"/>
                    <a:pt x="2002" y="2469"/>
                    <a:pt x="1435" y="2469"/>
                  </a:cubicBezTo>
                  <a:cubicBezTo>
                    <a:pt x="868" y="2469"/>
                    <a:pt x="401" y="2002"/>
                    <a:pt x="401" y="1435"/>
                  </a:cubicBezTo>
                  <a:cubicBezTo>
                    <a:pt x="401" y="868"/>
                    <a:pt x="868" y="434"/>
                    <a:pt x="1435" y="434"/>
                  </a:cubicBezTo>
                  <a:close/>
                  <a:moveTo>
                    <a:pt x="1435" y="1"/>
                  </a:moveTo>
                  <a:cubicBezTo>
                    <a:pt x="634" y="1"/>
                    <a:pt x="0" y="668"/>
                    <a:pt x="0" y="1435"/>
                  </a:cubicBezTo>
                  <a:cubicBezTo>
                    <a:pt x="0" y="2235"/>
                    <a:pt x="634" y="2903"/>
                    <a:pt x="1435" y="2903"/>
                  </a:cubicBezTo>
                  <a:cubicBezTo>
                    <a:pt x="2235" y="2903"/>
                    <a:pt x="2869" y="2235"/>
                    <a:pt x="2869" y="1468"/>
                  </a:cubicBezTo>
                  <a:cubicBezTo>
                    <a:pt x="2869" y="1068"/>
                    <a:pt x="2736" y="701"/>
                    <a:pt x="2469" y="434"/>
                  </a:cubicBezTo>
                  <a:cubicBezTo>
                    <a:pt x="2169" y="167"/>
                    <a:pt x="1835" y="1"/>
                    <a:pt x="14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592062" y="3904058"/>
              <a:ext cx="45744" cy="45744"/>
            </a:xfrm>
            <a:custGeom>
              <a:avLst/>
              <a:gdLst/>
              <a:ahLst/>
              <a:cxnLst/>
              <a:rect l="l" t="t" r="r" b="b"/>
              <a:pathLst>
                <a:path w="2903" h="2903" extrusionOk="0">
                  <a:moveTo>
                    <a:pt x="1468" y="434"/>
                  </a:moveTo>
                  <a:cubicBezTo>
                    <a:pt x="1735" y="434"/>
                    <a:pt x="2002" y="535"/>
                    <a:pt x="2202" y="735"/>
                  </a:cubicBezTo>
                  <a:cubicBezTo>
                    <a:pt x="2369" y="935"/>
                    <a:pt x="2502" y="1168"/>
                    <a:pt x="2469" y="1469"/>
                  </a:cubicBezTo>
                  <a:cubicBezTo>
                    <a:pt x="2469" y="2002"/>
                    <a:pt x="2035" y="2469"/>
                    <a:pt x="1468" y="2469"/>
                  </a:cubicBezTo>
                  <a:cubicBezTo>
                    <a:pt x="901" y="2469"/>
                    <a:pt x="434" y="2002"/>
                    <a:pt x="434" y="1435"/>
                  </a:cubicBezTo>
                  <a:cubicBezTo>
                    <a:pt x="434" y="868"/>
                    <a:pt x="901" y="434"/>
                    <a:pt x="1468" y="434"/>
                  </a:cubicBezTo>
                  <a:close/>
                  <a:moveTo>
                    <a:pt x="1468" y="1"/>
                  </a:moveTo>
                  <a:cubicBezTo>
                    <a:pt x="668" y="1"/>
                    <a:pt x="34" y="635"/>
                    <a:pt x="34" y="1435"/>
                  </a:cubicBezTo>
                  <a:cubicBezTo>
                    <a:pt x="1" y="2236"/>
                    <a:pt x="668" y="2903"/>
                    <a:pt x="1468" y="2903"/>
                  </a:cubicBezTo>
                  <a:cubicBezTo>
                    <a:pt x="2236" y="2903"/>
                    <a:pt x="2903" y="2236"/>
                    <a:pt x="2903" y="1469"/>
                  </a:cubicBezTo>
                  <a:cubicBezTo>
                    <a:pt x="2903" y="1068"/>
                    <a:pt x="2769" y="701"/>
                    <a:pt x="2469" y="434"/>
                  </a:cubicBezTo>
                  <a:cubicBezTo>
                    <a:pt x="2202" y="168"/>
                    <a:pt x="1835" y="1"/>
                    <a:pt x="146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605856" y="4925601"/>
              <a:ext cx="45744" cy="45744"/>
            </a:xfrm>
            <a:custGeom>
              <a:avLst/>
              <a:gdLst/>
              <a:ahLst/>
              <a:cxnLst/>
              <a:rect l="l" t="t" r="r" b="b"/>
              <a:pathLst>
                <a:path w="2903" h="2903" extrusionOk="0">
                  <a:moveTo>
                    <a:pt x="1468" y="434"/>
                  </a:moveTo>
                  <a:cubicBezTo>
                    <a:pt x="1735" y="434"/>
                    <a:pt x="1969" y="534"/>
                    <a:pt x="2169" y="734"/>
                  </a:cubicBezTo>
                  <a:cubicBezTo>
                    <a:pt x="2369" y="934"/>
                    <a:pt x="2469" y="1201"/>
                    <a:pt x="2469" y="1468"/>
                  </a:cubicBezTo>
                  <a:cubicBezTo>
                    <a:pt x="2469" y="2035"/>
                    <a:pt x="2002" y="2468"/>
                    <a:pt x="1435" y="2468"/>
                  </a:cubicBezTo>
                  <a:cubicBezTo>
                    <a:pt x="868" y="2468"/>
                    <a:pt x="434" y="2035"/>
                    <a:pt x="434" y="1468"/>
                  </a:cubicBezTo>
                  <a:cubicBezTo>
                    <a:pt x="434" y="901"/>
                    <a:pt x="901" y="434"/>
                    <a:pt x="1468" y="434"/>
                  </a:cubicBezTo>
                  <a:close/>
                  <a:moveTo>
                    <a:pt x="1435" y="0"/>
                  </a:moveTo>
                  <a:cubicBezTo>
                    <a:pt x="668" y="0"/>
                    <a:pt x="1" y="667"/>
                    <a:pt x="1" y="1468"/>
                  </a:cubicBezTo>
                  <a:cubicBezTo>
                    <a:pt x="1" y="2235"/>
                    <a:pt x="635" y="2902"/>
                    <a:pt x="1435" y="2902"/>
                  </a:cubicBezTo>
                  <a:cubicBezTo>
                    <a:pt x="2236" y="2902"/>
                    <a:pt x="2903" y="2268"/>
                    <a:pt x="2903" y="1468"/>
                  </a:cubicBezTo>
                  <a:cubicBezTo>
                    <a:pt x="2903" y="1067"/>
                    <a:pt x="2736" y="701"/>
                    <a:pt x="2469" y="434"/>
                  </a:cubicBezTo>
                  <a:cubicBezTo>
                    <a:pt x="2202" y="167"/>
                    <a:pt x="1835" y="33"/>
                    <a:pt x="14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202568" y="4847103"/>
              <a:ext cx="239703" cy="128518"/>
            </a:xfrm>
            <a:custGeom>
              <a:avLst/>
              <a:gdLst/>
              <a:ahLst/>
              <a:cxnLst/>
              <a:rect l="l" t="t" r="r" b="b"/>
              <a:pathLst>
                <a:path w="15212" h="8156" extrusionOk="0">
                  <a:moveTo>
                    <a:pt x="8310" y="0"/>
                  </a:moveTo>
                  <a:cubicBezTo>
                    <a:pt x="4196" y="0"/>
                    <a:pt x="1" y="2112"/>
                    <a:pt x="1" y="2112"/>
                  </a:cubicBezTo>
                  <a:cubicBezTo>
                    <a:pt x="1" y="2112"/>
                    <a:pt x="434" y="5081"/>
                    <a:pt x="4837" y="7383"/>
                  </a:cubicBezTo>
                  <a:cubicBezTo>
                    <a:pt x="5885" y="7943"/>
                    <a:pt x="7026" y="8155"/>
                    <a:pt x="8157" y="8155"/>
                  </a:cubicBezTo>
                  <a:cubicBezTo>
                    <a:pt x="11741" y="8155"/>
                    <a:pt x="15211" y="6015"/>
                    <a:pt x="15211" y="6015"/>
                  </a:cubicBezTo>
                  <a:cubicBezTo>
                    <a:pt x="15211" y="6015"/>
                    <a:pt x="13710" y="411"/>
                    <a:pt x="9307" y="44"/>
                  </a:cubicBezTo>
                  <a:cubicBezTo>
                    <a:pt x="8977" y="14"/>
                    <a:pt x="8644" y="0"/>
                    <a:pt x="831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285101" y="4897628"/>
              <a:ext cx="160853" cy="47950"/>
            </a:xfrm>
            <a:custGeom>
              <a:avLst/>
              <a:gdLst/>
              <a:ahLst/>
              <a:cxnLst/>
              <a:rect l="l" t="t" r="r" b="b"/>
              <a:pathLst>
                <a:path w="10208" h="3043" extrusionOk="0">
                  <a:moveTo>
                    <a:pt x="194" y="1"/>
                  </a:moveTo>
                  <a:cubicBezTo>
                    <a:pt x="109" y="1"/>
                    <a:pt x="34" y="87"/>
                    <a:pt x="34" y="174"/>
                  </a:cubicBezTo>
                  <a:cubicBezTo>
                    <a:pt x="1" y="307"/>
                    <a:pt x="101" y="407"/>
                    <a:pt x="234" y="407"/>
                  </a:cubicBezTo>
                  <a:cubicBezTo>
                    <a:pt x="301" y="407"/>
                    <a:pt x="7473" y="908"/>
                    <a:pt x="9841" y="2976"/>
                  </a:cubicBezTo>
                  <a:cubicBezTo>
                    <a:pt x="9874" y="3009"/>
                    <a:pt x="9908" y="3043"/>
                    <a:pt x="9974" y="3043"/>
                  </a:cubicBezTo>
                  <a:cubicBezTo>
                    <a:pt x="10041" y="3043"/>
                    <a:pt x="10074" y="3009"/>
                    <a:pt x="10141" y="2943"/>
                  </a:cubicBezTo>
                  <a:cubicBezTo>
                    <a:pt x="10208" y="2876"/>
                    <a:pt x="10208" y="2742"/>
                    <a:pt x="10108" y="2676"/>
                  </a:cubicBezTo>
                  <a:cubicBezTo>
                    <a:pt x="7639" y="507"/>
                    <a:pt x="534" y="7"/>
                    <a:pt x="234" y="7"/>
                  </a:cubicBezTo>
                  <a:cubicBezTo>
                    <a:pt x="221" y="3"/>
                    <a:pt x="207" y="1"/>
                    <a:pt x="19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201604" y="4351055"/>
              <a:ext cx="240223" cy="128707"/>
            </a:xfrm>
            <a:custGeom>
              <a:avLst/>
              <a:gdLst/>
              <a:ahLst/>
              <a:cxnLst/>
              <a:rect l="l" t="t" r="r" b="b"/>
              <a:pathLst>
                <a:path w="15245" h="8168" extrusionOk="0">
                  <a:moveTo>
                    <a:pt x="8454" y="1"/>
                  </a:moveTo>
                  <a:cubicBezTo>
                    <a:pt x="4288" y="1"/>
                    <a:pt x="0" y="2233"/>
                    <a:pt x="0" y="2233"/>
                  </a:cubicBezTo>
                  <a:cubicBezTo>
                    <a:pt x="0" y="2233"/>
                    <a:pt x="467" y="5201"/>
                    <a:pt x="4870" y="7436"/>
                  </a:cubicBezTo>
                  <a:cubicBezTo>
                    <a:pt x="5903" y="7964"/>
                    <a:pt x="7018" y="8167"/>
                    <a:pt x="8120" y="8167"/>
                  </a:cubicBezTo>
                  <a:cubicBezTo>
                    <a:pt x="11750" y="8167"/>
                    <a:pt x="15244" y="5969"/>
                    <a:pt x="15244" y="5969"/>
                  </a:cubicBezTo>
                  <a:cubicBezTo>
                    <a:pt x="15244" y="5969"/>
                    <a:pt x="13677" y="365"/>
                    <a:pt x="9273" y="31"/>
                  </a:cubicBezTo>
                  <a:cubicBezTo>
                    <a:pt x="9002" y="10"/>
                    <a:pt x="8728" y="1"/>
                    <a:pt x="84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284658" y="4402005"/>
              <a:ext cx="160853" cy="46264"/>
            </a:xfrm>
            <a:custGeom>
              <a:avLst/>
              <a:gdLst/>
              <a:ahLst/>
              <a:cxnLst/>
              <a:rect l="l" t="t" r="r" b="b"/>
              <a:pathLst>
                <a:path w="10208" h="2936" extrusionOk="0">
                  <a:moveTo>
                    <a:pt x="234" y="0"/>
                  </a:moveTo>
                  <a:cubicBezTo>
                    <a:pt x="101" y="0"/>
                    <a:pt x="1" y="100"/>
                    <a:pt x="1" y="200"/>
                  </a:cubicBezTo>
                  <a:cubicBezTo>
                    <a:pt x="1" y="334"/>
                    <a:pt x="67" y="434"/>
                    <a:pt x="201" y="434"/>
                  </a:cubicBezTo>
                  <a:cubicBezTo>
                    <a:pt x="267" y="434"/>
                    <a:pt x="7473" y="834"/>
                    <a:pt x="9841" y="2869"/>
                  </a:cubicBezTo>
                  <a:cubicBezTo>
                    <a:pt x="9874" y="2902"/>
                    <a:pt x="9941" y="2936"/>
                    <a:pt x="9974" y="2936"/>
                  </a:cubicBezTo>
                  <a:cubicBezTo>
                    <a:pt x="10041" y="2936"/>
                    <a:pt x="10108" y="2902"/>
                    <a:pt x="10141" y="2869"/>
                  </a:cubicBezTo>
                  <a:cubicBezTo>
                    <a:pt x="10208" y="2769"/>
                    <a:pt x="10208" y="2635"/>
                    <a:pt x="10108" y="2569"/>
                  </a:cubicBezTo>
                  <a:cubicBezTo>
                    <a:pt x="7639" y="434"/>
                    <a:pt x="534" y="34"/>
                    <a:pt x="23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538712" y="4690453"/>
              <a:ext cx="238127" cy="128565"/>
            </a:xfrm>
            <a:custGeom>
              <a:avLst/>
              <a:gdLst/>
              <a:ahLst/>
              <a:cxnLst/>
              <a:rect l="l" t="t" r="r" b="b"/>
              <a:pathLst>
                <a:path w="15112" h="8159" extrusionOk="0">
                  <a:moveTo>
                    <a:pt x="7036" y="1"/>
                  </a:moveTo>
                  <a:cubicBezTo>
                    <a:pt x="6612" y="1"/>
                    <a:pt x="6189" y="22"/>
                    <a:pt x="5772" y="70"/>
                  </a:cubicBezTo>
                  <a:cubicBezTo>
                    <a:pt x="1368" y="537"/>
                    <a:pt x="1" y="6174"/>
                    <a:pt x="1" y="6174"/>
                  </a:cubicBezTo>
                  <a:cubicBezTo>
                    <a:pt x="1" y="6174"/>
                    <a:pt x="3376" y="8159"/>
                    <a:pt x="6891" y="8159"/>
                  </a:cubicBezTo>
                  <a:cubicBezTo>
                    <a:pt x="8090" y="8159"/>
                    <a:pt x="9305" y="7928"/>
                    <a:pt x="10408" y="7309"/>
                  </a:cubicBezTo>
                  <a:cubicBezTo>
                    <a:pt x="14745" y="4907"/>
                    <a:pt x="15112" y="1938"/>
                    <a:pt x="15112" y="1938"/>
                  </a:cubicBezTo>
                  <a:cubicBezTo>
                    <a:pt x="15112" y="1938"/>
                    <a:pt x="11046" y="1"/>
                    <a:pt x="70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535040" y="4739906"/>
              <a:ext cx="159797" cy="51527"/>
            </a:xfrm>
            <a:custGeom>
              <a:avLst/>
              <a:gdLst/>
              <a:ahLst/>
              <a:cxnLst/>
              <a:rect l="l" t="t" r="r" b="b"/>
              <a:pathLst>
                <a:path w="10141" h="3270" extrusionOk="0">
                  <a:moveTo>
                    <a:pt x="9874" y="1"/>
                  </a:moveTo>
                  <a:cubicBezTo>
                    <a:pt x="9574" y="34"/>
                    <a:pt x="2502" y="701"/>
                    <a:pt x="100" y="2903"/>
                  </a:cubicBezTo>
                  <a:cubicBezTo>
                    <a:pt x="0" y="2970"/>
                    <a:pt x="0" y="3103"/>
                    <a:pt x="67" y="3203"/>
                  </a:cubicBezTo>
                  <a:cubicBezTo>
                    <a:pt x="134" y="3237"/>
                    <a:pt x="167" y="3270"/>
                    <a:pt x="234" y="3270"/>
                  </a:cubicBezTo>
                  <a:cubicBezTo>
                    <a:pt x="267" y="3270"/>
                    <a:pt x="334" y="3237"/>
                    <a:pt x="367" y="3203"/>
                  </a:cubicBezTo>
                  <a:cubicBezTo>
                    <a:pt x="2669" y="1102"/>
                    <a:pt x="9841" y="435"/>
                    <a:pt x="9941" y="435"/>
                  </a:cubicBezTo>
                  <a:cubicBezTo>
                    <a:pt x="10041" y="401"/>
                    <a:pt x="10141" y="301"/>
                    <a:pt x="10107" y="201"/>
                  </a:cubicBezTo>
                  <a:cubicBezTo>
                    <a:pt x="10107" y="68"/>
                    <a:pt x="10007" y="1"/>
                    <a:pt x="987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435541" y="4267954"/>
              <a:ext cx="30491" cy="790034"/>
            </a:xfrm>
            <a:custGeom>
              <a:avLst/>
              <a:gdLst/>
              <a:ahLst/>
              <a:cxnLst/>
              <a:rect l="l" t="t" r="r" b="b"/>
              <a:pathLst>
                <a:path w="1935" h="50137" extrusionOk="0">
                  <a:moveTo>
                    <a:pt x="834" y="0"/>
                  </a:moveTo>
                  <a:cubicBezTo>
                    <a:pt x="734" y="0"/>
                    <a:pt x="634" y="67"/>
                    <a:pt x="634" y="200"/>
                  </a:cubicBezTo>
                  <a:cubicBezTo>
                    <a:pt x="634" y="467"/>
                    <a:pt x="0" y="29488"/>
                    <a:pt x="1501" y="49936"/>
                  </a:cubicBezTo>
                  <a:cubicBezTo>
                    <a:pt x="1501" y="50036"/>
                    <a:pt x="1601" y="50136"/>
                    <a:pt x="1701" y="50136"/>
                  </a:cubicBezTo>
                  <a:cubicBezTo>
                    <a:pt x="1735" y="50136"/>
                    <a:pt x="1735" y="50136"/>
                    <a:pt x="1735" y="50103"/>
                  </a:cubicBezTo>
                  <a:cubicBezTo>
                    <a:pt x="1835" y="50103"/>
                    <a:pt x="1935" y="50003"/>
                    <a:pt x="1935" y="49903"/>
                  </a:cubicBezTo>
                  <a:cubicBezTo>
                    <a:pt x="400" y="29455"/>
                    <a:pt x="1034" y="501"/>
                    <a:pt x="1034" y="200"/>
                  </a:cubicBezTo>
                  <a:cubicBezTo>
                    <a:pt x="1034" y="100"/>
                    <a:pt x="967" y="0"/>
                    <a:pt x="83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466556" y="4506933"/>
              <a:ext cx="252829" cy="536890"/>
            </a:xfrm>
            <a:custGeom>
              <a:avLst/>
              <a:gdLst/>
              <a:ahLst/>
              <a:cxnLst/>
              <a:rect l="l" t="t" r="r" b="b"/>
              <a:pathLst>
                <a:path w="16045" h="34072" extrusionOk="0">
                  <a:moveTo>
                    <a:pt x="15824" y="1"/>
                  </a:moveTo>
                  <a:cubicBezTo>
                    <a:pt x="15775" y="1"/>
                    <a:pt x="15723" y="17"/>
                    <a:pt x="15678" y="47"/>
                  </a:cubicBezTo>
                  <a:cubicBezTo>
                    <a:pt x="15511" y="147"/>
                    <a:pt x="0" y="11822"/>
                    <a:pt x="3936" y="33905"/>
                  </a:cubicBezTo>
                  <a:cubicBezTo>
                    <a:pt x="3970" y="34005"/>
                    <a:pt x="4036" y="34071"/>
                    <a:pt x="4136" y="34071"/>
                  </a:cubicBezTo>
                  <a:lnTo>
                    <a:pt x="4170" y="34071"/>
                  </a:lnTo>
                  <a:cubicBezTo>
                    <a:pt x="4303" y="34038"/>
                    <a:pt x="4370" y="33938"/>
                    <a:pt x="4370" y="33838"/>
                  </a:cubicBezTo>
                  <a:cubicBezTo>
                    <a:pt x="467" y="11989"/>
                    <a:pt x="15778" y="481"/>
                    <a:pt x="15945" y="381"/>
                  </a:cubicBezTo>
                  <a:cubicBezTo>
                    <a:pt x="16012" y="314"/>
                    <a:pt x="16045" y="180"/>
                    <a:pt x="15978" y="80"/>
                  </a:cubicBezTo>
                  <a:cubicBezTo>
                    <a:pt x="15941" y="25"/>
                    <a:pt x="15885" y="1"/>
                    <a:pt x="1582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359201" y="4445470"/>
              <a:ext cx="153604" cy="225569"/>
            </a:xfrm>
            <a:custGeom>
              <a:avLst/>
              <a:gdLst/>
              <a:ahLst/>
              <a:cxnLst/>
              <a:rect l="l" t="t" r="r" b="b"/>
              <a:pathLst>
                <a:path w="9748" h="14315" extrusionOk="0">
                  <a:moveTo>
                    <a:pt x="6378" y="0"/>
                  </a:moveTo>
                  <a:cubicBezTo>
                    <a:pt x="5462" y="0"/>
                    <a:pt x="0" y="5946"/>
                    <a:pt x="541" y="8617"/>
                  </a:cubicBezTo>
                  <a:cubicBezTo>
                    <a:pt x="1075" y="11386"/>
                    <a:pt x="3943" y="14054"/>
                    <a:pt x="3943" y="14054"/>
                  </a:cubicBezTo>
                  <a:cubicBezTo>
                    <a:pt x="4076" y="14232"/>
                    <a:pt x="4280" y="14315"/>
                    <a:pt x="4535" y="14315"/>
                  </a:cubicBezTo>
                  <a:cubicBezTo>
                    <a:pt x="6143" y="14315"/>
                    <a:pt x="9748" y="11028"/>
                    <a:pt x="9748" y="7716"/>
                  </a:cubicBezTo>
                  <a:cubicBezTo>
                    <a:pt x="9748" y="3880"/>
                    <a:pt x="6979" y="678"/>
                    <a:pt x="6479" y="44"/>
                  </a:cubicBezTo>
                  <a:cubicBezTo>
                    <a:pt x="6457" y="15"/>
                    <a:pt x="6423" y="0"/>
                    <a:pt x="63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436581" y="4603539"/>
              <a:ext cx="221314" cy="142007"/>
            </a:xfrm>
            <a:custGeom>
              <a:avLst/>
              <a:gdLst/>
              <a:ahLst/>
              <a:cxnLst/>
              <a:rect l="l" t="t" r="r" b="b"/>
              <a:pathLst>
                <a:path w="14045" h="9012" extrusionOk="0">
                  <a:moveTo>
                    <a:pt x="5375" y="1"/>
                  </a:moveTo>
                  <a:cubicBezTo>
                    <a:pt x="1902" y="1"/>
                    <a:pt x="1" y="6026"/>
                    <a:pt x="1" y="6026"/>
                  </a:cubicBezTo>
                  <a:cubicBezTo>
                    <a:pt x="1" y="6026"/>
                    <a:pt x="3389" y="9011"/>
                    <a:pt x="6651" y="9011"/>
                  </a:cubicBezTo>
                  <a:cubicBezTo>
                    <a:pt x="7259" y="9011"/>
                    <a:pt x="7863" y="8907"/>
                    <a:pt x="8440" y="8661"/>
                  </a:cubicBezTo>
                  <a:cubicBezTo>
                    <a:pt x="12076" y="7093"/>
                    <a:pt x="14044" y="3624"/>
                    <a:pt x="13610" y="3391"/>
                  </a:cubicBezTo>
                  <a:cubicBezTo>
                    <a:pt x="13177" y="3157"/>
                    <a:pt x="10008" y="1022"/>
                    <a:pt x="6105" y="88"/>
                  </a:cubicBezTo>
                  <a:cubicBezTo>
                    <a:pt x="5855" y="29"/>
                    <a:pt x="5611" y="1"/>
                    <a:pt x="53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376127" y="4695338"/>
              <a:ext cx="169803" cy="192462"/>
            </a:xfrm>
            <a:custGeom>
              <a:avLst/>
              <a:gdLst/>
              <a:ahLst/>
              <a:cxnLst/>
              <a:rect l="l" t="t" r="r" b="b"/>
              <a:pathLst>
                <a:path w="10776" h="12214" extrusionOk="0">
                  <a:moveTo>
                    <a:pt x="3270" y="1"/>
                  </a:moveTo>
                  <a:cubicBezTo>
                    <a:pt x="3270" y="1"/>
                    <a:pt x="1" y="3570"/>
                    <a:pt x="1902" y="7072"/>
                  </a:cubicBezTo>
                  <a:cubicBezTo>
                    <a:pt x="3720" y="10448"/>
                    <a:pt x="7939" y="12213"/>
                    <a:pt x="9363" y="12213"/>
                  </a:cubicBezTo>
                  <a:cubicBezTo>
                    <a:pt x="9402" y="12213"/>
                    <a:pt x="9439" y="12212"/>
                    <a:pt x="9474" y="12209"/>
                  </a:cubicBezTo>
                  <a:cubicBezTo>
                    <a:pt x="10775" y="12109"/>
                    <a:pt x="10408" y="7606"/>
                    <a:pt x="9641" y="4170"/>
                  </a:cubicBezTo>
                  <a:cubicBezTo>
                    <a:pt x="8974" y="1135"/>
                    <a:pt x="3270" y="1"/>
                    <a:pt x="32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246283" y="4681123"/>
              <a:ext cx="179777" cy="155243"/>
            </a:xfrm>
            <a:custGeom>
              <a:avLst/>
              <a:gdLst/>
              <a:ahLst/>
              <a:cxnLst/>
              <a:rect l="l" t="t" r="r" b="b"/>
              <a:pathLst>
                <a:path w="11409" h="9852" extrusionOk="0">
                  <a:moveTo>
                    <a:pt x="7243" y="0"/>
                  </a:moveTo>
                  <a:cubicBezTo>
                    <a:pt x="6240" y="0"/>
                    <a:pt x="5177" y="257"/>
                    <a:pt x="4203" y="1003"/>
                  </a:cubicBezTo>
                  <a:cubicBezTo>
                    <a:pt x="1068" y="3404"/>
                    <a:pt x="0" y="8008"/>
                    <a:pt x="301" y="9275"/>
                  </a:cubicBezTo>
                  <a:cubicBezTo>
                    <a:pt x="397" y="9682"/>
                    <a:pt x="912" y="9852"/>
                    <a:pt x="1677" y="9852"/>
                  </a:cubicBezTo>
                  <a:cubicBezTo>
                    <a:pt x="3295" y="9852"/>
                    <a:pt x="6030" y="9091"/>
                    <a:pt x="8273" y="8208"/>
                  </a:cubicBezTo>
                  <a:cubicBezTo>
                    <a:pt x="11142" y="7074"/>
                    <a:pt x="11409" y="1270"/>
                    <a:pt x="11409" y="1270"/>
                  </a:cubicBezTo>
                  <a:cubicBezTo>
                    <a:pt x="11409" y="1270"/>
                    <a:pt x="9473" y="0"/>
                    <a:pt x="72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208428" y="4562375"/>
              <a:ext cx="211844" cy="143094"/>
            </a:xfrm>
            <a:custGeom>
              <a:avLst/>
              <a:gdLst/>
              <a:ahLst/>
              <a:cxnLst/>
              <a:rect l="l" t="t" r="r" b="b"/>
              <a:pathLst>
                <a:path w="13444" h="9081" extrusionOk="0">
                  <a:moveTo>
                    <a:pt x="4306" y="0"/>
                  </a:moveTo>
                  <a:cubicBezTo>
                    <a:pt x="2815" y="0"/>
                    <a:pt x="1596" y="266"/>
                    <a:pt x="1102" y="565"/>
                  </a:cubicBezTo>
                  <a:cubicBezTo>
                    <a:pt x="1" y="1266"/>
                    <a:pt x="2369" y="5069"/>
                    <a:pt x="4637" y="7770"/>
                  </a:cubicBezTo>
                  <a:cubicBezTo>
                    <a:pt x="5485" y="8788"/>
                    <a:pt x="6979" y="9081"/>
                    <a:pt x="8420" y="9081"/>
                  </a:cubicBezTo>
                  <a:cubicBezTo>
                    <a:pt x="10381" y="9081"/>
                    <a:pt x="12243" y="8538"/>
                    <a:pt x="12243" y="8538"/>
                  </a:cubicBezTo>
                  <a:cubicBezTo>
                    <a:pt x="12243" y="8538"/>
                    <a:pt x="13444" y="3834"/>
                    <a:pt x="10175" y="1633"/>
                  </a:cubicBezTo>
                  <a:cubicBezTo>
                    <a:pt x="8373" y="401"/>
                    <a:pt x="6135" y="0"/>
                    <a:pt x="430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366671" y="4576527"/>
              <a:ext cx="41537" cy="63093"/>
            </a:xfrm>
            <a:custGeom>
              <a:avLst/>
              <a:gdLst/>
              <a:ahLst/>
              <a:cxnLst/>
              <a:rect l="l" t="t" r="r" b="b"/>
              <a:pathLst>
                <a:path w="2636" h="4004" extrusionOk="0">
                  <a:moveTo>
                    <a:pt x="300" y="1"/>
                  </a:moveTo>
                  <a:cubicBezTo>
                    <a:pt x="167" y="1"/>
                    <a:pt x="67" y="101"/>
                    <a:pt x="67" y="201"/>
                  </a:cubicBezTo>
                  <a:cubicBezTo>
                    <a:pt x="67" y="301"/>
                    <a:pt x="0" y="2169"/>
                    <a:pt x="2269" y="3970"/>
                  </a:cubicBezTo>
                  <a:cubicBezTo>
                    <a:pt x="2302" y="4004"/>
                    <a:pt x="2369" y="4004"/>
                    <a:pt x="2402" y="4004"/>
                  </a:cubicBezTo>
                  <a:cubicBezTo>
                    <a:pt x="2469" y="4004"/>
                    <a:pt x="2535" y="3970"/>
                    <a:pt x="2569" y="3937"/>
                  </a:cubicBezTo>
                  <a:cubicBezTo>
                    <a:pt x="2635" y="3837"/>
                    <a:pt x="2635" y="3704"/>
                    <a:pt x="2535" y="3637"/>
                  </a:cubicBezTo>
                  <a:cubicBezTo>
                    <a:pt x="434" y="1969"/>
                    <a:pt x="501" y="234"/>
                    <a:pt x="501" y="234"/>
                  </a:cubicBezTo>
                  <a:cubicBezTo>
                    <a:pt x="501" y="134"/>
                    <a:pt x="401" y="34"/>
                    <a:pt x="30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297281" y="4677451"/>
              <a:ext cx="93048" cy="31562"/>
            </a:xfrm>
            <a:custGeom>
              <a:avLst/>
              <a:gdLst/>
              <a:ahLst/>
              <a:cxnLst/>
              <a:rect l="l" t="t" r="r" b="b"/>
              <a:pathLst>
                <a:path w="5905" h="2003" extrusionOk="0">
                  <a:moveTo>
                    <a:pt x="5652" y="0"/>
                  </a:moveTo>
                  <a:cubicBezTo>
                    <a:pt x="5613" y="0"/>
                    <a:pt x="5573" y="11"/>
                    <a:pt x="5537" y="35"/>
                  </a:cubicBezTo>
                  <a:cubicBezTo>
                    <a:pt x="3496" y="1473"/>
                    <a:pt x="1033" y="1572"/>
                    <a:pt x="371" y="1572"/>
                  </a:cubicBezTo>
                  <a:cubicBezTo>
                    <a:pt x="265" y="1572"/>
                    <a:pt x="205" y="1569"/>
                    <a:pt x="200" y="1569"/>
                  </a:cubicBezTo>
                  <a:cubicBezTo>
                    <a:pt x="100" y="1569"/>
                    <a:pt x="0" y="1669"/>
                    <a:pt x="0" y="1769"/>
                  </a:cubicBezTo>
                  <a:cubicBezTo>
                    <a:pt x="0" y="1903"/>
                    <a:pt x="67" y="1970"/>
                    <a:pt x="200" y="2003"/>
                  </a:cubicBezTo>
                  <a:lnTo>
                    <a:pt x="400" y="2003"/>
                  </a:lnTo>
                  <a:cubicBezTo>
                    <a:pt x="1168" y="2003"/>
                    <a:pt x="3636" y="1869"/>
                    <a:pt x="5804" y="368"/>
                  </a:cubicBezTo>
                  <a:cubicBezTo>
                    <a:pt x="5871" y="302"/>
                    <a:pt x="5904" y="202"/>
                    <a:pt x="5838" y="102"/>
                  </a:cubicBezTo>
                  <a:cubicBezTo>
                    <a:pt x="5795" y="37"/>
                    <a:pt x="5724" y="0"/>
                    <a:pt x="565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392959" y="4711492"/>
              <a:ext cx="27875" cy="79528"/>
            </a:xfrm>
            <a:custGeom>
              <a:avLst/>
              <a:gdLst/>
              <a:ahLst/>
              <a:cxnLst/>
              <a:rect l="l" t="t" r="r" b="b"/>
              <a:pathLst>
                <a:path w="1769" h="5047" extrusionOk="0">
                  <a:moveTo>
                    <a:pt x="1535" y="1"/>
                  </a:moveTo>
                  <a:cubicBezTo>
                    <a:pt x="1514" y="1"/>
                    <a:pt x="1491" y="4"/>
                    <a:pt x="1468" y="10"/>
                  </a:cubicBezTo>
                  <a:cubicBezTo>
                    <a:pt x="0" y="510"/>
                    <a:pt x="100" y="4413"/>
                    <a:pt x="134" y="4846"/>
                  </a:cubicBezTo>
                  <a:cubicBezTo>
                    <a:pt x="134" y="4947"/>
                    <a:pt x="234" y="5047"/>
                    <a:pt x="334" y="5047"/>
                  </a:cubicBezTo>
                  <a:cubicBezTo>
                    <a:pt x="467" y="5047"/>
                    <a:pt x="567" y="4947"/>
                    <a:pt x="534" y="4846"/>
                  </a:cubicBezTo>
                  <a:cubicBezTo>
                    <a:pt x="500" y="3279"/>
                    <a:pt x="734" y="710"/>
                    <a:pt x="1601" y="410"/>
                  </a:cubicBezTo>
                  <a:cubicBezTo>
                    <a:pt x="1735" y="377"/>
                    <a:pt x="1768" y="243"/>
                    <a:pt x="1735" y="143"/>
                  </a:cubicBezTo>
                  <a:cubicBezTo>
                    <a:pt x="1707" y="61"/>
                    <a:pt x="1635" y="1"/>
                    <a:pt x="15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453413" y="4697702"/>
              <a:ext cx="69396" cy="47068"/>
            </a:xfrm>
            <a:custGeom>
              <a:avLst/>
              <a:gdLst/>
              <a:ahLst/>
              <a:cxnLst/>
              <a:rect l="l" t="t" r="r" b="b"/>
              <a:pathLst>
                <a:path w="4404" h="2987" extrusionOk="0">
                  <a:moveTo>
                    <a:pt x="578" y="0"/>
                  </a:moveTo>
                  <a:cubicBezTo>
                    <a:pt x="439" y="0"/>
                    <a:pt x="302" y="16"/>
                    <a:pt x="167" y="51"/>
                  </a:cubicBezTo>
                  <a:cubicBezTo>
                    <a:pt x="67" y="84"/>
                    <a:pt x="0" y="184"/>
                    <a:pt x="34" y="284"/>
                  </a:cubicBezTo>
                  <a:cubicBezTo>
                    <a:pt x="61" y="395"/>
                    <a:pt x="135" y="460"/>
                    <a:pt x="216" y="460"/>
                  </a:cubicBezTo>
                  <a:cubicBezTo>
                    <a:pt x="233" y="460"/>
                    <a:pt x="250" y="457"/>
                    <a:pt x="267" y="451"/>
                  </a:cubicBezTo>
                  <a:cubicBezTo>
                    <a:pt x="370" y="425"/>
                    <a:pt x="476" y="412"/>
                    <a:pt x="584" y="412"/>
                  </a:cubicBezTo>
                  <a:cubicBezTo>
                    <a:pt x="2111" y="412"/>
                    <a:pt x="4003" y="2888"/>
                    <a:pt x="4003" y="2919"/>
                  </a:cubicBezTo>
                  <a:cubicBezTo>
                    <a:pt x="4070" y="2953"/>
                    <a:pt x="4136" y="2986"/>
                    <a:pt x="4170" y="2986"/>
                  </a:cubicBezTo>
                  <a:cubicBezTo>
                    <a:pt x="4237" y="2986"/>
                    <a:pt x="4270" y="2986"/>
                    <a:pt x="4303" y="2953"/>
                  </a:cubicBezTo>
                  <a:cubicBezTo>
                    <a:pt x="4403" y="2886"/>
                    <a:pt x="4403" y="2753"/>
                    <a:pt x="4337" y="2653"/>
                  </a:cubicBezTo>
                  <a:cubicBezTo>
                    <a:pt x="4275" y="2529"/>
                    <a:pt x="2323" y="0"/>
                    <a:pt x="57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452877" y="4598480"/>
              <a:ext cx="55734" cy="53765"/>
            </a:xfrm>
            <a:custGeom>
              <a:avLst/>
              <a:gdLst/>
              <a:ahLst/>
              <a:cxnLst/>
              <a:rect l="l" t="t" r="r" b="b"/>
              <a:pathLst>
                <a:path w="3537" h="3412" extrusionOk="0">
                  <a:moveTo>
                    <a:pt x="3304" y="0"/>
                  </a:moveTo>
                  <a:cubicBezTo>
                    <a:pt x="3204" y="0"/>
                    <a:pt x="3131" y="65"/>
                    <a:pt x="3103" y="176"/>
                  </a:cubicBezTo>
                  <a:cubicBezTo>
                    <a:pt x="3103" y="209"/>
                    <a:pt x="2436" y="2677"/>
                    <a:pt x="201" y="3011"/>
                  </a:cubicBezTo>
                  <a:cubicBezTo>
                    <a:pt x="68" y="3011"/>
                    <a:pt x="1" y="3111"/>
                    <a:pt x="34" y="3245"/>
                  </a:cubicBezTo>
                  <a:cubicBezTo>
                    <a:pt x="34" y="3345"/>
                    <a:pt x="134" y="3411"/>
                    <a:pt x="234" y="3411"/>
                  </a:cubicBezTo>
                  <a:lnTo>
                    <a:pt x="268" y="3411"/>
                  </a:lnTo>
                  <a:cubicBezTo>
                    <a:pt x="2769" y="3044"/>
                    <a:pt x="3470" y="376"/>
                    <a:pt x="3503" y="276"/>
                  </a:cubicBezTo>
                  <a:cubicBezTo>
                    <a:pt x="3537" y="176"/>
                    <a:pt x="3470" y="42"/>
                    <a:pt x="3370" y="9"/>
                  </a:cubicBezTo>
                  <a:cubicBezTo>
                    <a:pt x="3347" y="3"/>
                    <a:pt x="3325" y="0"/>
                    <a:pt x="330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432374" y="4589544"/>
              <a:ext cx="17365" cy="52709"/>
            </a:xfrm>
            <a:custGeom>
              <a:avLst/>
              <a:gdLst/>
              <a:ahLst/>
              <a:cxnLst/>
              <a:rect l="l" t="t" r="r" b="b"/>
              <a:pathLst>
                <a:path w="1102" h="3345" extrusionOk="0">
                  <a:moveTo>
                    <a:pt x="879" y="0"/>
                  </a:moveTo>
                  <a:cubicBezTo>
                    <a:pt x="791" y="0"/>
                    <a:pt x="696" y="60"/>
                    <a:pt x="668" y="142"/>
                  </a:cubicBezTo>
                  <a:cubicBezTo>
                    <a:pt x="635" y="209"/>
                    <a:pt x="1" y="2177"/>
                    <a:pt x="101" y="3178"/>
                  </a:cubicBezTo>
                  <a:cubicBezTo>
                    <a:pt x="101" y="3278"/>
                    <a:pt x="201" y="3345"/>
                    <a:pt x="301" y="3345"/>
                  </a:cubicBezTo>
                  <a:lnTo>
                    <a:pt x="334" y="3345"/>
                  </a:lnTo>
                  <a:cubicBezTo>
                    <a:pt x="435" y="3345"/>
                    <a:pt x="501" y="3244"/>
                    <a:pt x="501" y="3144"/>
                  </a:cubicBezTo>
                  <a:cubicBezTo>
                    <a:pt x="401" y="2244"/>
                    <a:pt x="1068" y="276"/>
                    <a:pt x="1068" y="276"/>
                  </a:cubicBezTo>
                  <a:cubicBezTo>
                    <a:pt x="1102" y="176"/>
                    <a:pt x="1035" y="42"/>
                    <a:pt x="935" y="9"/>
                  </a:cubicBezTo>
                  <a:cubicBezTo>
                    <a:pt x="917" y="3"/>
                    <a:pt x="898" y="0"/>
                    <a:pt x="87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440269" y="4707930"/>
              <a:ext cx="29971" cy="64165"/>
            </a:xfrm>
            <a:custGeom>
              <a:avLst/>
              <a:gdLst/>
              <a:ahLst/>
              <a:cxnLst/>
              <a:rect l="l" t="t" r="r" b="b"/>
              <a:pathLst>
                <a:path w="1902" h="4072" extrusionOk="0">
                  <a:moveTo>
                    <a:pt x="247" y="1"/>
                  </a:moveTo>
                  <a:cubicBezTo>
                    <a:pt x="209" y="1"/>
                    <a:pt x="169" y="12"/>
                    <a:pt x="134" y="36"/>
                  </a:cubicBezTo>
                  <a:cubicBezTo>
                    <a:pt x="34" y="69"/>
                    <a:pt x="0" y="202"/>
                    <a:pt x="34" y="302"/>
                  </a:cubicBezTo>
                  <a:cubicBezTo>
                    <a:pt x="434" y="1036"/>
                    <a:pt x="1501" y="3138"/>
                    <a:pt x="1435" y="3838"/>
                  </a:cubicBezTo>
                  <a:cubicBezTo>
                    <a:pt x="1435" y="3972"/>
                    <a:pt x="1535" y="4072"/>
                    <a:pt x="1635" y="4072"/>
                  </a:cubicBezTo>
                  <a:cubicBezTo>
                    <a:pt x="1768" y="4072"/>
                    <a:pt x="1868" y="4005"/>
                    <a:pt x="1868" y="3872"/>
                  </a:cubicBezTo>
                  <a:cubicBezTo>
                    <a:pt x="1902" y="2938"/>
                    <a:pt x="567" y="402"/>
                    <a:pt x="401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357200" y="4693573"/>
              <a:ext cx="47856" cy="37519"/>
            </a:xfrm>
            <a:custGeom>
              <a:avLst/>
              <a:gdLst/>
              <a:ahLst/>
              <a:cxnLst/>
              <a:rect l="l" t="t" r="r" b="b"/>
              <a:pathLst>
                <a:path w="3037" h="2381" extrusionOk="0">
                  <a:moveTo>
                    <a:pt x="2790" y="0"/>
                  </a:moveTo>
                  <a:cubicBezTo>
                    <a:pt x="2709" y="0"/>
                    <a:pt x="2628" y="38"/>
                    <a:pt x="2603" y="113"/>
                  </a:cubicBezTo>
                  <a:cubicBezTo>
                    <a:pt x="2236" y="1113"/>
                    <a:pt x="201" y="1981"/>
                    <a:pt x="168" y="1981"/>
                  </a:cubicBezTo>
                  <a:cubicBezTo>
                    <a:pt x="68" y="2047"/>
                    <a:pt x="1" y="2147"/>
                    <a:pt x="68" y="2281"/>
                  </a:cubicBezTo>
                  <a:cubicBezTo>
                    <a:pt x="101" y="2348"/>
                    <a:pt x="168" y="2381"/>
                    <a:pt x="234" y="2381"/>
                  </a:cubicBezTo>
                  <a:lnTo>
                    <a:pt x="334" y="2381"/>
                  </a:lnTo>
                  <a:cubicBezTo>
                    <a:pt x="434" y="2348"/>
                    <a:pt x="2536" y="1447"/>
                    <a:pt x="3003" y="279"/>
                  </a:cubicBezTo>
                  <a:cubicBezTo>
                    <a:pt x="3036" y="179"/>
                    <a:pt x="2970" y="46"/>
                    <a:pt x="2870" y="13"/>
                  </a:cubicBezTo>
                  <a:cubicBezTo>
                    <a:pt x="2845" y="4"/>
                    <a:pt x="2817" y="0"/>
                    <a:pt x="279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460773" y="4659911"/>
              <a:ext cx="49416" cy="15994"/>
            </a:xfrm>
            <a:custGeom>
              <a:avLst/>
              <a:gdLst/>
              <a:ahLst/>
              <a:cxnLst/>
              <a:rect l="l" t="t" r="r" b="b"/>
              <a:pathLst>
                <a:path w="3136" h="1015" extrusionOk="0">
                  <a:moveTo>
                    <a:pt x="2914" y="1"/>
                  </a:moveTo>
                  <a:cubicBezTo>
                    <a:pt x="2856" y="1"/>
                    <a:pt x="2791" y="25"/>
                    <a:pt x="2735" y="80"/>
                  </a:cubicBezTo>
                  <a:cubicBezTo>
                    <a:pt x="2709" y="107"/>
                    <a:pt x="2254" y="583"/>
                    <a:pt x="1183" y="583"/>
                  </a:cubicBezTo>
                  <a:cubicBezTo>
                    <a:pt x="917" y="583"/>
                    <a:pt x="612" y="554"/>
                    <a:pt x="267" y="481"/>
                  </a:cubicBezTo>
                  <a:cubicBezTo>
                    <a:pt x="167" y="481"/>
                    <a:pt x="34" y="547"/>
                    <a:pt x="34" y="647"/>
                  </a:cubicBezTo>
                  <a:cubicBezTo>
                    <a:pt x="0" y="781"/>
                    <a:pt x="67" y="881"/>
                    <a:pt x="200" y="914"/>
                  </a:cubicBezTo>
                  <a:cubicBezTo>
                    <a:pt x="534" y="981"/>
                    <a:pt x="834" y="1014"/>
                    <a:pt x="1134" y="1014"/>
                  </a:cubicBezTo>
                  <a:cubicBezTo>
                    <a:pt x="2435" y="1014"/>
                    <a:pt x="3036" y="381"/>
                    <a:pt x="3036" y="347"/>
                  </a:cubicBezTo>
                  <a:cubicBezTo>
                    <a:pt x="3136" y="281"/>
                    <a:pt x="3136" y="147"/>
                    <a:pt x="3036" y="47"/>
                  </a:cubicBezTo>
                  <a:cubicBezTo>
                    <a:pt x="3006" y="17"/>
                    <a:pt x="2962" y="1"/>
                    <a:pt x="29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330913" y="4640006"/>
              <a:ext cx="62053" cy="23810"/>
            </a:xfrm>
            <a:custGeom>
              <a:avLst/>
              <a:gdLst/>
              <a:ahLst/>
              <a:cxnLst/>
              <a:rect l="l" t="t" r="r" b="b"/>
              <a:pathLst>
                <a:path w="3938" h="1511" extrusionOk="0">
                  <a:moveTo>
                    <a:pt x="202" y="1"/>
                  </a:moveTo>
                  <a:cubicBezTo>
                    <a:pt x="102" y="1"/>
                    <a:pt x="29" y="65"/>
                    <a:pt x="1" y="176"/>
                  </a:cubicBezTo>
                  <a:cubicBezTo>
                    <a:pt x="1" y="276"/>
                    <a:pt x="68" y="409"/>
                    <a:pt x="168" y="409"/>
                  </a:cubicBezTo>
                  <a:cubicBezTo>
                    <a:pt x="201" y="409"/>
                    <a:pt x="2836" y="1010"/>
                    <a:pt x="3570" y="1477"/>
                  </a:cubicBezTo>
                  <a:cubicBezTo>
                    <a:pt x="3637" y="1510"/>
                    <a:pt x="3670" y="1510"/>
                    <a:pt x="3704" y="1510"/>
                  </a:cubicBezTo>
                  <a:cubicBezTo>
                    <a:pt x="3770" y="1510"/>
                    <a:pt x="3837" y="1477"/>
                    <a:pt x="3870" y="1410"/>
                  </a:cubicBezTo>
                  <a:cubicBezTo>
                    <a:pt x="3937" y="1310"/>
                    <a:pt x="3904" y="1210"/>
                    <a:pt x="3804" y="1143"/>
                  </a:cubicBezTo>
                  <a:cubicBezTo>
                    <a:pt x="3003" y="610"/>
                    <a:pt x="368" y="42"/>
                    <a:pt x="268" y="9"/>
                  </a:cubicBezTo>
                  <a:cubicBezTo>
                    <a:pt x="245" y="3"/>
                    <a:pt x="223" y="1"/>
                    <a:pt x="20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371399" y="4632363"/>
              <a:ext cx="105796" cy="86367"/>
            </a:xfrm>
            <a:custGeom>
              <a:avLst/>
              <a:gdLst/>
              <a:ahLst/>
              <a:cxnLst/>
              <a:rect l="l" t="t" r="r" b="b"/>
              <a:pathLst>
                <a:path w="6714" h="5481" extrusionOk="0">
                  <a:moveTo>
                    <a:pt x="3588" y="0"/>
                  </a:moveTo>
                  <a:cubicBezTo>
                    <a:pt x="2894" y="0"/>
                    <a:pt x="2335" y="161"/>
                    <a:pt x="2335" y="161"/>
                  </a:cubicBezTo>
                  <a:cubicBezTo>
                    <a:pt x="34" y="861"/>
                    <a:pt x="0" y="4130"/>
                    <a:pt x="2903" y="5231"/>
                  </a:cubicBezTo>
                  <a:cubicBezTo>
                    <a:pt x="3362" y="5403"/>
                    <a:pt x="3775" y="5481"/>
                    <a:pt x="4140" y="5481"/>
                  </a:cubicBezTo>
                  <a:cubicBezTo>
                    <a:pt x="6107" y="5481"/>
                    <a:pt x="6713" y="3234"/>
                    <a:pt x="6038" y="1461"/>
                  </a:cubicBezTo>
                  <a:cubicBezTo>
                    <a:pt x="5589" y="263"/>
                    <a:pt x="4477" y="0"/>
                    <a:pt x="35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399783" y="4647303"/>
              <a:ext cx="23668" cy="15978"/>
            </a:xfrm>
            <a:custGeom>
              <a:avLst/>
              <a:gdLst/>
              <a:ahLst/>
              <a:cxnLst/>
              <a:rect l="l" t="t" r="r" b="b"/>
              <a:pathLst>
                <a:path w="1502" h="1014" extrusionOk="0">
                  <a:moveTo>
                    <a:pt x="784" y="0"/>
                  </a:moveTo>
                  <a:cubicBezTo>
                    <a:pt x="700" y="0"/>
                    <a:pt x="617" y="15"/>
                    <a:pt x="534" y="46"/>
                  </a:cubicBezTo>
                  <a:cubicBezTo>
                    <a:pt x="134" y="213"/>
                    <a:pt x="34" y="714"/>
                    <a:pt x="34" y="747"/>
                  </a:cubicBezTo>
                  <a:cubicBezTo>
                    <a:pt x="1" y="880"/>
                    <a:pt x="67" y="980"/>
                    <a:pt x="201" y="1014"/>
                  </a:cubicBezTo>
                  <a:lnTo>
                    <a:pt x="234" y="1014"/>
                  </a:lnTo>
                  <a:cubicBezTo>
                    <a:pt x="334" y="1014"/>
                    <a:pt x="434" y="947"/>
                    <a:pt x="434" y="847"/>
                  </a:cubicBezTo>
                  <a:cubicBezTo>
                    <a:pt x="468" y="747"/>
                    <a:pt x="534" y="480"/>
                    <a:pt x="701" y="413"/>
                  </a:cubicBezTo>
                  <a:cubicBezTo>
                    <a:pt x="720" y="409"/>
                    <a:pt x="739" y="407"/>
                    <a:pt x="759" y="407"/>
                  </a:cubicBezTo>
                  <a:cubicBezTo>
                    <a:pt x="888" y="407"/>
                    <a:pt x="1053" y="489"/>
                    <a:pt x="1168" y="547"/>
                  </a:cubicBezTo>
                  <a:cubicBezTo>
                    <a:pt x="1198" y="577"/>
                    <a:pt x="1242" y="593"/>
                    <a:pt x="1287" y="593"/>
                  </a:cubicBezTo>
                  <a:cubicBezTo>
                    <a:pt x="1341" y="593"/>
                    <a:pt x="1398" y="569"/>
                    <a:pt x="1435" y="513"/>
                  </a:cubicBezTo>
                  <a:cubicBezTo>
                    <a:pt x="1502" y="413"/>
                    <a:pt x="1502" y="280"/>
                    <a:pt x="1402" y="213"/>
                  </a:cubicBezTo>
                  <a:cubicBezTo>
                    <a:pt x="1171" y="75"/>
                    <a:pt x="973" y="0"/>
                    <a:pt x="78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430278" y="4649951"/>
              <a:ext cx="23668" cy="15962"/>
            </a:xfrm>
            <a:custGeom>
              <a:avLst/>
              <a:gdLst/>
              <a:ahLst/>
              <a:cxnLst/>
              <a:rect l="l" t="t" r="r" b="b"/>
              <a:pathLst>
                <a:path w="1502" h="1013" extrusionOk="0">
                  <a:moveTo>
                    <a:pt x="761" y="0"/>
                  </a:moveTo>
                  <a:cubicBezTo>
                    <a:pt x="680" y="0"/>
                    <a:pt x="604" y="15"/>
                    <a:pt x="534" y="45"/>
                  </a:cubicBezTo>
                  <a:cubicBezTo>
                    <a:pt x="134" y="212"/>
                    <a:pt x="34" y="712"/>
                    <a:pt x="34" y="779"/>
                  </a:cubicBezTo>
                  <a:cubicBezTo>
                    <a:pt x="0" y="879"/>
                    <a:pt x="67" y="979"/>
                    <a:pt x="167" y="1013"/>
                  </a:cubicBezTo>
                  <a:lnTo>
                    <a:pt x="234" y="1013"/>
                  </a:lnTo>
                  <a:cubicBezTo>
                    <a:pt x="334" y="1013"/>
                    <a:pt x="401" y="946"/>
                    <a:pt x="434" y="846"/>
                  </a:cubicBezTo>
                  <a:cubicBezTo>
                    <a:pt x="434" y="746"/>
                    <a:pt x="534" y="512"/>
                    <a:pt x="701" y="446"/>
                  </a:cubicBezTo>
                  <a:cubicBezTo>
                    <a:pt x="731" y="430"/>
                    <a:pt x="763" y="424"/>
                    <a:pt x="796" y="424"/>
                  </a:cubicBezTo>
                  <a:cubicBezTo>
                    <a:pt x="908" y="424"/>
                    <a:pt x="1031" y="501"/>
                    <a:pt x="1135" y="579"/>
                  </a:cubicBezTo>
                  <a:cubicBezTo>
                    <a:pt x="1170" y="603"/>
                    <a:pt x="1210" y="614"/>
                    <a:pt x="1249" y="614"/>
                  </a:cubicBezTo>
                  <a:cubicBezTo>
                    <a:pt x="1321" y="614"/>
                    <a:pt x="1392" y="577"/>
                    <a:pt x="1435" y="512"/>
                  </a:cubicBezTo>
                  <a:cubicBezTo>
                    <a:pt x="1502" y="412"/>
                    <a:pt x="1468" y="312"/>
                    <a:pt x="1368" y="245"/>
                  </a:cubicBezTo>
                  <a:cubicBezTo>
                    <a:pt x="1158" y="82"/>
                    <a:pt x="948" y="0"/>
                    <a:pt x="76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436581" y="4668326"/>
              <a:ext cx="23668" cy="15994"/>
            </a:xfrm>
            <a:custGeom>
              <a:avLst/>
              <a:gdLst/>
              <a:ahLst/>
              <a:cxnLst/>
              <a:rect l="l" t="t" r="r" b="b"/>
              <a:pathLst>
                <a:path w="1502" h="1015" extrusionOk="0">
                  <a:moveTo>
                    <a:pt x="769" y="1"/>
                  </a:moveTo>
                  <a:cubicBezTo>
                    <a:pt x="685" y="1"/>
                    <a:pt x="607" y="16"/>
                    <a:pt x="534" y="47"/>
                  </a:cubicBezTo>
                  <a:cubicBezTo>
                    <a:pt x="134" y="214"/>
                    <a:pt x="34" y="714"/>
                    <a:pt x="1" y="747"/>
                  </a:cubicBezTo>
                  <a:cubicBezTo>
                    <a:pt x="1" y="881"/>
                    <a:pt x="67" y="981"/>
                    <a:pt x="168" y="1014"/>
                  </a:cubicBezTo>
                  <a:lnTo>
                    <a:pt x="201" y="1014"/>
                  </a:lnTo>
                  <a:cubicBezTo>
                    <a:pt x="301" y="1014"/>
                    <a:pt x="401" y="947"/>
                    <a:pt x="401" y="847"/>
                  </a:cubicBezTo>
                  <a:cubicBezTo>
                    <a:pt x="434" y="747"/>
                    <a:pt x="534" y="514"/>
                    <a:pt x="668" y="447"/>
                  </a:cubicBezTo>
                  <a:cubicBezTo>
                    <a:pt x="698" y="432"/>
                    <a:pt x="731" y="425"/>
                    <a:pt x="767" y="425"/>
                  </a:cubicBezTo>
                  <a:cubicBezTo>
                    <a:pt x="888" y="425"/>
                    <a:pt x="1032" y="503"/>
                    <a:pt x="1135" y="580"/>
                  </a:cubicBezTo>
                  <a:cubicBezTo>
                    <a:pt x="1170" y="604"/>
                    <a:pt x="1210" y="615"/>
                    <a:pt x="1249" y="615"/>
                  </a:cubicBezTo>
                  <a:cubicBezTo>
                    <a:pt x="1321" y="615"/>
                    <a:pt x="1392" y="578"/>
                    <a:pt x="1435" y="514"/>
                  </a:cubicBezTo>
                  <a:cubicBezTo>
                    <a:pt x="1502" y="414"/>
                    <a:pt x="1468" y="280"/>
                    <a:pt x="1368" y="214"/>
                  </a:cubicBezTo>
                  <a:cubicBezTo>
                    <a:pt x="1161" y="75"/>
                    <a:pt x="954" y="1"/>
                    <a:pt x="76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407142" y="4687789"/>
              <a:ext cx="23668" cy="15978"/>
            </a:xfrm>
            <a:custGeom>
              <a:avLst/>
              <a:gdLst/>
              <a:ahLst/>
              <a:cxnLst/>
              <a:rect l="l" t="t" r="r" b="b"/>
              <a:pathLst>
                <a:path w="1502" h="1014" extrusionOk="0">
                  <a:moveTo>
                    <a:pt x="761" y="1"/>
                  </a:moveTo>
                  <a:cubicBezTo>
                    <a:pt x="681" y="1"/>
                    <a:pt x="605" y="16"/>
                    <a:pt x="534" y="46"/>
                  </a:cubicBezTo>
                  <a:cubicBezTo>
                    <a:pt x="134" y="213"/>
                    <a:pt x="34" y="713"/>
                    <a:pt x="34" y="780"/>
                  </a:cubicBezTo>
                  <a:cubicBezTo>
                    <a:pt x="1" y="880"/>
                    <a:pt x="67" y="980"/>
                    <a:pt x="201" y="1013"/>
                  </a:cubicBezTo>
                  <a:lnTo>
                    <a:pt x="234" y="1013"/>
                  </a:lnTo>
                  <a:cubicBezTo>
                    <a:pt x="334" y="1013"/>
                    <a:pt x="401" y="947"/>
                    <a:pt x="434" y="847"/>
                  </a:cubicBezTo>
                  <a:cubicBezTo>
                    <a:pt x="434" y="780"/>
                    <a:pt x="534" y="513"/>
                    <a:pt x="701" y="446"/>
                  </a:cubicBezTo>
                  <a:cubicBezTo>
                    <a:pt x="731" y="431"/>
                    <a:pt x="763" y="425"/>
                    <a:pt x="796" y="425"/>
                  </a:cubicBezTo>
                  <a:cubicBezTo>
                    <a:pt x="908" y="425"/>
                    <a:pt x="1032" y="502"/>
                    <a:pt x="1135" y="580"/>
                  </a:cubicBezTo>
                  <a:cubicBezTo>
                    <a:pt x="1170" y="603"/>
                    <a:pt x="1210" y="614"/>
                    <a:pt x="1249" y="614"/>
                  </a:cubicBezTo>
                  <a:cubicBezTo>
                    <a:pt x="1321" y="614"/>
                    <a:pt x="1392" y="578"/>
                    <a:pt x="1435" y="513"/>
                  </a:cubicBezTo>
                  <a:cubicBezTo>
                    <a:pt x="1502" y="413"/>
                    <a:pt x="1468" y="313"/>
                    <a:pt x="1368" y="246"/>
                  </a:cubicBezTo>
                  <a:cubicBezTo>
                    <a:pt x="1158" y="83"/>
                    <a:pt x="948" y="1"/>
                    <a:pt x="76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432909" y="4692517"/>
              <a:ext cx="23668" cy="15978"/>
            </a:xfrm>
            <a:custGeom>
              <a:avLst/>
              <a:gdLst/>
              <a:ahLst/>
              <a:cxnLst/>
              <a:rect l="l" t="t" r="r" b="b"/>
              <a:pathLst>
                <a:path w="1502" h="1014" extrusionOk="0">
                  <a:moveTo>
                    <a:pt x="784" y="0"/>
                  </a:moveTo>
                  <a:cubicBezTo>
                    <a:pt x="699" y="0"/>
                    <a:pt x="617" y="15"/>
                    <a:pt x="534" y="46"/>
                  </a:cubicBezTo>
                  <a:cubicBezTo>
                    <a:pt x="167" y="213"/>
                    <a:pt x="34" y="680"/>
                    <a:pt x="34" y="747"/>
                  </a:cubicBezTo>
                  <a:cubicBezTo>
                    <a:pt x="0" y="847"/>
                    <a:pt x="100" y="980"/>
                    <a:pt x="200" y="980"/>
                  </a:cubicBezTo>
                  <a:cubicBezTo>
                    <a:pt x="200" y="1014"/>
                    <a:pt x="234" y="1014"/>
                    <a:pt x="234" y="1014"/>
                  </a:cubicBezTo>
                  <a:cubicBezTo>
                    <a:pt x="334" y="1014"/>
                    <a:pt x="434" y="913"/>
                    <a:pt x="434" y="847"/>
                  </a:cubicBezTo>
                  <a:cubicBezTo>
                    <a:pt x="467" y="747"/>
                    <a:pt x="534" y="480"/>
                    <a:pt x="701" y="413"/>
                  </a:cubicBezTo>
                  <a:cubicBezTo>
                    <a:pt x="719" y="409"/>
                    <a:pt x="738" y="406"/>
                    <a:pt x="759" y="406"/>
                  </a:cubicBezTo>
                  <a:cubicBezTo>
                    <a:pt x="888" y="406"/>
                    <a:pt x="1053" y="489"/>
                    <a:pt x="1168" y="547"/>
                  </a:cubicBezTo>
                  <a:cubicBezTo>
                    <a:pt x="1198" y="576"/>
                    <a:pt x="1241" y="593"/>
                    <a:pt x="1286" y="593"/>
                  </a:cubicBezTo>
                  <a:cubicBezTo>
                    <a:pt x="1341" y="593"/>
                    <a:pt x="1398" y="568"/>
                    <a:pt x="1435" y="513"/>
                  </a:cubicBezTo>
                  <a:cubicBezTo>
                    <a:pt x="1501" y="413"/>
                    <a:pt x="1501" y="280"/>
                    <a:pt x="1401" y="213"/>
                  </a:cubicBezTo>
                  <a:cubicBezTo>
                    <a:pt x="1171" y="75"/>
                    <a:pt x="972" y="0"/>
                    <a:pt x="78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390847" y="4672629"/>
              <a:ext cx="23668" cy="13788"/>
            </a:xfrm>
            <a:custGeom>
              <a:avLst/>
              <a:gdLst/>
              <a:ahLst/>
              <a:cxnLst/>
              <a:rect l="l" t="t" r="r" b="b"/>
              <a:pathLst>
                <a:path w="1502" h="875" extrusionOk="0">
                  <a:moveTo>
                    <a:pt x="911" y="1"/>
                  </a:moveTo>
                  <a:cubicBezTo>
                    <a:pt x="832" y="1"/>
                    <a:pt x="762" y="16"/>
                    <a:pt x="701" y="41"/>
                  </a:cubicBezTo>
                  <a:cubicBezTo>
                    <a:pt x="301" y="107"/>
                    <a:pt x="67" y="541"/>
                    <a:pt x="67" y="574"/>
                  </a:cubicBezTo>
                  <a:cubicBezTo>
                    <a:pt x="1" y="674"/>
                    <a:pt x="34" y="808"/>
                    <a:pt x="134" y="841"/>
                  </a:cubicBezTo>
                  <a:cubicBezTo>
                    <a:pt x="167" y="875"/>
                    <a:pt x="201" y="875"/>
                    <a:pt x="234" y="875"/>
                  </a:cubicBezTo>
                  <a:cubicBezTo>
                    <a:pt x="301" y="875"/>
                    <a:pt x="401" y="841"/>
                    <a:pt x="434" y="774"/>
                  </a:cubicBezTo>
                  <a:cubicBezTo>
                    <a:pt x="468" y="674"/>
                    <a:pt x="634" y="474"/>
                    <a:pt x="801" y="441"/>
                  </a:cubicBezTo>
                  <a:cubicBezTo>
                    <a:pt x="826" y="433"/>
                    <a:pt x="853" y="428"/>
                    <a:pt x="882" y="428"/>
                  </a:cubicBezTo>
                  <a:cubicBezTo>
                    <a:pt x="966" y="428"/>
                    <a:pt x="1060" y="466"/>
                    <a:pt x="1135" y="541"/>
                  </a:cubicBezTo>
                  <a:cubicBezTo>
                    <a:pt x="1170" y="565"/>
                    <a:pt x="1210" y="576"/>
                    <a:pt x="1249" y="576"/>
                  </a:cubicBezTo>
                  <a:cubicBezTo>
                    <a:pt x="1321" y="576"/>
                    <a:pt x="1392" y="539"/>
                    <a:pt x="1435" y="474"/>
                  </a:cubicBezTo>
                  <a:cubicBezTo>
                    <a:pt x="1502" y="374"/>
                    <a:pt x="1502" y="241"/>
                    <a:pt x="1402" y="174"/>
                  </a:cubicBezTo>
                  <a:cubicBezTo>
                    <a:pt x="1211" y="47"/>
                    <a:pt x="1048" y="1"/>
                    <a:pt x="91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387648" y="3922426"/>
              <a:ext cx="156897" cy="226640"/>
            </a:xfrm>
            <a:custGeom>
              <a:avLst/>
              <a:gdLst/>
              <a:ahLst/>
              <a:cxnLst/>
              <a:rect l="l" t="t" r="r" b="b"/>
              <a:pathLst>
                <a:path w="9957" h="14383" extrusionOk="0">
                  <a:moveTo>
                    <a:pt x="6143" y="1"/>
                  </a:moveTo>
                  <a:cubicBezTo>
                    <a:pt x="5235" y="1"/>
                    <a:pt x="0" y="6205"/>
                    <a:pt x="637" y="8849"/>
                  </a:cubicBezTo>
                  <a:cubicBezTo>
                    <a:pt x="1304" y="11618"/>
                    <a:pt x="4273" y="14153"/>
                    <a:pt x="4273" y="14153"/>
                  </a:cubicBezTo>
                  <a:cubicBezTo>
                    <a:pt x="4400" y="14309"/>
                    <a:pt x="4587" y="14382"/>
                    <a:pt x="4815" y="14382"/>
                  </a:cubicBezTo>
                  <a:cubicBezTo>
                    <a:pt x="6389" y="14382"/>
                    <a:pt x="9956" y="10931"/>
                    <a:pt x="9811" y="7582"/>
                  </a:cubicBezTo>
                  <a:cubicBezTo>
                    <a:pt x="9644" y="3745"/>
                    <a:pt x="6742" y="643"/>
                    <a:pt x="6241" y="43"/>
                  </a:cubicBezTo>
                  <a:cubicBezTo>
                    <a:pt x="6219" y="14"/>
                    <a:pt x="6186" y="1"/>
                    <a:pt x="61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471804" y="4077768"/>
              <a:ext cx="219203" cy="141282"/>
            </a:xfrm>
            <a:custGeom>
              <a:avLst/>
              <a:gdLst/>
              <a:ahLst/>
              <a:cxnLst/>
              <a:rect l="l" t="t" r="r" b="b"/>
              <a:pathLst>
                <a:path w="13911" h="8966" extrusionOk="0">
                  <a:moveTo>
                    <a:pt x="5232" y="0"/>
                  </a:moveTo>
                  <a:cubicBezTo>
                    <a:pt x="1678" y="0"/>
                    <a:pt x="1" y="6231"/>
                    <a:pt x="1" y="6231"/>
                  </a:cubicBezTo>
                  <a:cubicBezTo>
                    <a:pt x="1" y="6231"/>
                    <a:pt x="3346" y="8965"/>
                    <a:pt x="6519" y="8965"/>
                  </a:cubicBezTo>
                  <a:cubicBezTo>
                    <a:pt x="7201" y="8965"/>
                    <a:pt x="7875" y="8839"/>
                    <a:pt x="8507" y="8532"/>
                  </a:cubicBezTo>
                  <a:cubicBezTo>
                    <a:pt x="12109" y="6831"/>
                    <a:pt x="13911" y="3262"/>
                    <a:pt x="13477" y="3062"/>
                  </a:cubicBezTo>
                  <a:cubicBezTo>
                    <a:pt x="13010" y="2828"/>
                    <a:pt x="9774" y="827"/>
                    <a:pt x="5838" y="60"/>
                  </a:cubicBezTo>
                  <a:cubicBezTo>
                    <a:pt x="5630" y="19"/>
                    <a:pt x="5428" y="0"/>
                    <a:pt x="52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413462" y="4173318"/>
              <a:ext cx="174514" cy="188381"/>
            </a:xfrm>
            <a:custGeom>
              <a:avLst/>
              <a:gdLst/>
              <a:ahLst/>
              <a:cxnLst/>
              <a:rect l="l" t="t" r="r" b="b"/>
              <a:pathLst>
                <a:path w="11075" h="11955" extrusionOk="0">
                  <a:moveTo>
                    <a:pt x="3102" y="1"/>
                  </a:moveTo>
                  <a:cubicBezTo>
                    <a:pt x="3102" y="1"/>
                    <a:pt x="0" y="3704"/>
                    <a:pt x="2035" y="7106"/>
                  </a:cubicBezTo>
                  <a:cubicBezTo>
                    <a:pt x="3942" y="10348"/>
                    <a:pt x="8090" y="11955"/>
                    <a:pt x="9603" y="11955"/>
                  </a:cubicBezTo>
                  <a:cubicBezTo>
                    <a:pt x="9677" y="11955"/>
                    <a:pt x="9746" y="11951"/>
                    <a:pt x="9807" y="11943"/>
                  </a:cubicBezTo>
                  <a:cubicBezTo>
                    <a:pt x="11075" y="11776"/>
                    <a:pt x="10574" y="7339"/>
                    <a:pt x="9640" y="3904"/>
                  </a:cubicBezTo>
                  <a:cubicBezTo>
                    <a:pt x="8840" y="902"/>
                    <a:pt x="3102" y="1"/>
                    <a:pt x="31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285714" y="4162113"/>
              <a:ext cx="175050" cy="158599"/>
            </a:xfrm>
            <a:custGeom>
              <a:avLst/>
              <a:gdLst/>
              <a:ahLst/>
              <a:cxnLst/>
              <a:rect l="l" t="t" r="r" b="b"/>
              <a:pathLst>
                <a:path w="11109" h="10065" extrusionOk="0">
                  <a:moveTo>
                    <a:pt x="7135" y="0"/>
                  </a:moveTo>
                  <a:cubicBezTo>
                    <a:pt x="6068" y="0"/>
                    <a:pt x="4926" y="278"/>
                    <a:pt x="3903" y="1112"/>
                  </a:cubicBezTo>
                  <a:cubicBezTo>
                    <a:pt x="868" y="3647"/>
                    <a:pt x="0" y="8284"/>
                    <a:pt x="367" y="9552"/>
                  </a:cubicBezTo>
                  <a:cubicBezTo>
                    <a:pt x="465" y="9912"/>
                    <a:pt x="903" y="10065"/>
                    <a:pt x="1556" y="10065"/>
                  </a:cubicBezTo>
                  <a:cubicBezTo>
                    <a:pt x="3139" y="10065"/>
                    <a:pt x="5982" y="9166"/>
                    <a:pt x="8273" y="8151"/>
                  </a:cubicBezTo>
                  <a:cubicBezTo>
                    <a:pt x="11108" y="6916"/>
                    <a:pt x="11108" y="1112"/>
                    <a:pt x="11108" y="1112"/>
                  </a:cubicBezTo>
                  <a:cubicBezTo>
                    <a:pt x="11108" y="1112"/>
                    <a:pt x="9270" y="0"/>
                    <a:pt x="713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238923" y="4046438"/>
              <a:ext cx="213420" cy="140778"/>
            </a:xfrm>
            <a:custGeom>
              <a:avLst/>
              <a:gdLst/>
              <a:ahLst/>
              <a:cxnLst/>
              <a:rect l="l" t="t" r="r" b="b"/>
              <a:pathLst>
                <a:path w="13544" h="8934" extrusionOk="0">
                  <a:moveTo>
                    <a:pt x="4728" y="0"/>
                  </a:moveTo>
                  <a:cubicBezTo>
                    <a:pt x="3019" y="0"/>
                    <a:pt x="1598" y="349"/>
                    <a:pt x="1068" y="713"/>
                  </a:cubicBezTo>
                  <a:cubicBezTo>
                    <a:pt x="0" y="1447"/>
                    <a:pt x="2502" y="5183"/>
                    <a:pt x="4904" y="7785"/>
                  </a:cubicBezTo>
                  <a:cubicBezTo>
                    <a:pt x="5705" y="8662"/>
                    <a:pt x="7001" y="8934"/>
                    <a:pt x="8297" y="8934"/>
                  </a:cubicBezTo>
                  <a:cubicBezTo>
                    <a:pt x="10402" y="8934"/>
                    <a:pt x="12509" y="8219"/>
                    <a:pt x="12509" y="8219"/>
                  </a:cubicBezTo>
                  <a:cubicBezTo>
                    <a:pt x="12509" y="8219"/>
                    <a:pt x="13543" y="3482"/>
                    <a:pt x="10174" y="1414"/>
                  </a:cubicBezTo>
                  <a:cubicBezTo>
                    <a:pt x="8480" y="357"/>
                    <a:pt x="6456" y="0"/>
                    <a:pt x="47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332504" y="4157354"/>
              <a:ext cx="91992" cy="34903"/>
            </a:xfrm>
            <a:custGeom>
              <a:avLst/>
              <a:gdLst/>
              <a:ahLst/>
              <a:cxnLst/>
              <a:rect l="l" t="t" r="r" b="b"/>
              <a:pathLst>
                <a:path w="5838" h="2215" extrusionOk="0">
                  <a:moveTo>
                    <a:pt x="5617" y="0"/>
                  </a:moveTo>
                  <a:cubicBezTo>
                    <a:pt x="5567" y="0"/>
                    <a:pt x="5516" y="17"/>
                    <a:pt x="5471" y="47"/>
                  </a:cubicBezTo>
                  <a:cubicBezTo>
                    <a:pt x="3202" y="1781"/>
                    <a:pt x="300" y="1781"/>
                    <a:pt x="200" y="1781"/>
                  </a:cubicBezTo>
                  <a:cubicBezTo>
                    <a:pt x="100" y="1781"/>
                    <a:pt x="0" y="1881"/>
                    <a:pt x="0" y="1981"/>
                  </a:cubicBezTo>
                  <a:cubicBezTo>
                    <a:pt x="0" y="2115"/>
                    <a:pt x="100" y="2215"/>
                    <a:pt x="200" y="2215"/>
                  </a:cubicBezTo>
                  <a:lnTo>
                    <a:pt x="234" y="2215"/>
                  </a:lnTo>
                  <a:cubicBezTo>
                    <a:pt x="500" y="2215"/>
                    <a:pt x="3369" y="2148"/>
                    <a:pt x="5737" y="380"/>
                  </a:cubicBezTo>
                  <a:cubicBezTo>
                    <a:pt x="5838" y="313"/>
                    <a:pt x="5838" y="180"/>
                    <a:pt x="5771" y="80"/>
                  </a:cubicBezTo>
                  <a:cubicBezTo>
                    <a:pt x="5734" y="25"/>
                    <a:pt x="5677" y="0"/>
                    <a:pt x="561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429222" y="4189960"/>
              <a:ext cx="27355" cy="80095"/>
            </a:xfrm>
            <a:custGeom>
              <a:avLst/>
              <a:gdLst/>
              <a:ahLst/>
              <a:cxnLst/>
              <a:rect l="l" t="t" r="r" b="b"/>
              <a:pathLst>
                <a:path w="1736" h="5083" extrusionOk="0">
                  <a:moveTo>
                    <a:pt x="1510" y="0"/>
                  </a:moveTo>
                  <a:cubicBezTo>
                    <a:pt x="1484" y="0"/>
                    <a:pt x="1459" y="4"/>
                    <a:pt x="1435" y="12"/>
                  </a:cubicBezTo>
                  <a:cubicBezTo>
                    <a:pt x="1" y="579"/>
                    <a:pt x="234" y="4449"/>
                    <a:pt x="268" y="4916"/>
                  </a:cubicBezTo>
                  <a:cubicBezTo>
                    <a:pt x="301" y="5016"/>
                    <a:pt x="368" y="5083"/>
                    <a:pt x="468" y="5083"/>
                  </a:cubicBezTo>
                  <a:lnTo>
                    <a:pt x="501" y="5083"/>
                  </a:lnTo>
                  <a:cubicBezTo>
                    <a:pt x="601" y="5083"/>
                    <a:pt x="701" y="4983"/>
                    <a:pt x="701" y="4882"/>
                  </a:cubicBezTo>
                  <a:cubicBezTo>
                    <a:pt x="601" y="3748"/>
                    <a:pt x="601" y="780"/>
                    <a:pt x="1569" y="413"/>
                  </a:cubicBezTo>
                  <a:cubicBezTo>
                    <a:pt x="1702" y="346"/>
                    <a:pt x="1735" y="246"/>
                    <a:pt x="1702" y="146"/>
                  </a:cubicBezTo>
                  <a:cubicBezTo>
                    <a:pt x="1677" y="44"/>
                    <a:pt x="1593" y="0"/>
                    <a:pt x="1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488636" y="4174374"/>
              <a:ext cx="70972" cy="44688"/>
            </a:xfrm>
            <a:custGeom>
              <a:avLst/>
              <a:gdLst/>
              <a:ahLst/>
              <a:cxnLst/>
              <a:rect l="l" t="t" r="r" b="b"/>
              <a:pathLst>
                <a:path w="4504" h="2836" extrusionOk="0">
                  <a:moveTo>
                    <a:pt x="642" y="0"/>
                  </a:moveTo>
                  <a:cubicBezTo>
                    <a:pt x="480" y="0"/>
                    <a:pt x="322" y="21"/>
                    <a:pt x="167" y="67"/>
                  </a:cubicBezTo>
                  <a:cubicBezTo>
                    <a:pt x="33" y="101"/>
                    <a:pt x="0" y="201"/>
                    <a:pt x="33" y="334"/>
                  </a:cubicBezTo>
                  <a:cubicBezTo>
                    <a:pt x="61" y="417"/>
                    <a:pt x="134" y="476"/>
                    <a:pt x="214" y="476"/>
                  </a:cubicBezTo>
                  <a:cubicBezTo>
                    <a:pt x="232" y="476"/>
                    <a:pt x="249" y="473"/>
                    <a:pt x="267" y="468"/>
                  </a:cubicBezTo>
                  <a:cubicBezTo>
                    <a:pt x="388" y="431"/>
                    <a:pt x="513" y="414"/>
                    <a:pt x="642" y="414"/>
                  </a:cubicBezTo>
                  <a:cubicBezTo>
                    <a:pt x="2149" y="414"/>
                    <a:pt x="4103" y="2738"/>
                    <a:pt x="4103" y="2769"/>
                  </a:cubicBezTo>
                  <a:cubicBezTo>
                    <a:pt x="4136" y="2803"/>
                    <a:pt x="4203" y="2836"/>
                    <a:pt x="4270" y="2836"/>
                  </a:cubicBezTo>
                  <a:cubicBezTo>
                    <a:pt x="4303" y="2836"/>
                    <a:pt x="4370" y="2836"/>
                    <a:pt x="4403" y="2803"/>
                  </a:cubicBezTo>
                  <a:cubicBezTo>
                    <a:pt x="4503" y="2703"/>
                    <a:pt x="4503" y="2569"/>
                    <a:pt x="4437" y="2502"/>
                  </a:cubicBezTo>
                  <a:cubicBezTo>
                    <a:pt x="4345" y="2380"/>
                    <a:pt x="2358" y="0"/>
                    <a:pt x="6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475492" y="4185390"/>
              <a:ext cx="32067" cy="63109"/>
            </a:xfrm>
            <a:custGeom>
              <a:avLst/>
              <a:gdLst/>
              <a:ahLst/>
              <a:cxnLst/>
              <a:rect l="l" t="t" r="r" b="b"/>
              <a:pathLst>
                <a:path w="2035" h="4005" extrusionOk="0">
                  <a:moveTo>
                    <a:pt x="247" y="1"/>
                  </a:moveTo>
                  <a:cubicBezTo>
                    <a:pt x="209" y="1"/>
                    <a:pt x="169" y="12"/>
                    <a:pt x="134" y="35"/>
                  </a:cubicBezTo>
                  <a:cubicBezTo>
                    <a:pt x="34" y="69"/>
                    <a:pt x="0" y="202"/>
                    <a:pt x="67" y="302"/>
                  </a:cubicBezTo>
                  <a:cubicBezTo>
                    <a:pt x="501" y="1036"/>
                    <a:pt x="1601" y="3104"/>
                    <a:pt x="1601" y="3805"/>
                  </a:cubicBezTo>
                  <a:cubicBezTo>
                    <a:pt x="1601" y="3905"/>
                    <a:pt x="1701" y="4005"/>
                    <a:pt x="1801" y="4005"/>
                  </a:cubicBezTo>
                  <a:cubicBezTo>
                    <a:pt x="1935" y="4005"/>
                    <a:pt x="2002" y="3905"/>
                    <a:pt x="2035" y="3805"/>
                  </a:cubicBezTo>
                  <a:cubicBezTo>
                    <a:pt x="2035" y="2871"/>
                    <a:pt x="567" y="369"/>
                    <a:pt x="400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393479" y="4172656"/>
              <a:ext cx="46264" cy="39583"/>
            </a:xfrm>
            <a:custGeom>
              <a:avLst/>
              <a:gdLst/>
              <a:ahLst/>
              <a:cxnLst/>
              <a:rect l="l" t="t" r="r" b="b"/>
              <a:pathLst>
                <a:path w="2936" h="2512" extrusionOk="0">
                  <a:moveTo>
                    <a:pt x="2714" y="1"/>
                  </a:moveTo>
                  <a:cubicBezTo>
                    <a:pt x="2625" y="1"/>
                    <a:pt x="2530" y="61"/>
                    <a:pt x="2502" y="143"/>
                  </a:cubicBezTo>
                  <a:cubicBezTo>
                    <a:pt x="2169" y="1144"/>
                    <a:pt x="167" y="2078"/>
                    <a:pt x="167" y="2111"/>
                  </a:cubicBezTo>
                  <a:cubicBezTo>
                    <a:pt x="34" y="2144"/>
                    <a:pt x="0" y="2278"/>
                    <a:pt x="67" y="2378"/>
                  </a:cubicBezTo>
                  <a:cubicBezTo>
                    <a:pt x="101" y="2445"/>
                    <a:pt x="167" y="2511"/>
                    <a:pt x="234" y="2511"/>
                  </a:cubicBezTo>
                  <a:cubicBezTo>
                    <a:pt x="267" y="2511"/>
                    <a:pt x="301" y="2478"/>
                    <a:pt x="334" y="2478"/>
                  </a:cubicBezTo>
                  <a:cubicBezTo>
                    <a:pt x="434" y="2445"/>
                    <a:pt x="2502" y="1444"/>
                    <a:pt x="2903" y="276"/>
                  </a:cubicBezTo>
                  <a:cubicBezTo>
                    <a:pt x="2936" y="176"/>
                    <a:pt x="2869" y="43"/>
                    <a:pt x="2769" y="10"/>
                  </a:cubicBezTo>
                  <a:cubicBezTo>
                    <a:pt x="2751" y="4"/>
                    <a:pt x="2733" y="1"/>
                    <a:pt x="27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404510" y="4110611"/>
              <a:ext cx="107356" cy="85831"/>
            </a:xfrm>
            <a:custGeom>
              <a:avLst/>
              <a:gdLst/>
              <a:ahLst/>
              <a:cxnLst/>
              <a:rect l="l" t="t" r="r" b="b"/>
              <a:pathLst>
                <a:path w="6813" h="5447" extrusionOk="0">
                  <a:moveTo>
                    <a:pt x="3702" y="0"/>
                  </a:moveTo>
                  <a:cubicBezTo>
                    <a:pt x="2923" y="0"/>
                    <a:pt x="2269" y="211"/>
                    <a:pt x="2269" y="211"/>
                  </a:cubicBezTo>
                  <a:cubicBezTo>
                    <a:pt x="1" y="1011"/>
                    <a:pt x="101" y="4280"/>
                    <a:pt x="3070" y="5247"/>
                  </a:cubicBezTo>
                  <a:cubicBezTo>
                    <a:pt x="3489" y="5384"/>
                    <a:pt x="3867" y="5446"/>
                    <a:pt x="4205" y="5446"/>
                  </a:cubicBezTo>
                  <a:cubicBezTo>
                    <a:pt x="6257" y="5446"/>
                    <a:pt x="6812" y="3149"/>
                    <a:pt x="6039" y="1345"/>
                  </a:cubicBezTo>
                  <a:cubicBezTo>
                    <a:pt x="5583" y="258"/>
                    <a:pt x="4566" y="0"/>
                    <a:pt x="37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442365" y="4166290"/>
              <a:ext cx="23148" cy="16514"/>
            </a:xfrm>
            <a:custGeom>
              <a:avLst/>
              <a:gdLst/>
              <a:ahLst/>
              <a:cxnLst/>
              <a:rect l="l" t="t" r="r" b="b"/>
              <a:pathLst>
                <a:path w="1469" h="1048" extrusionOk="0">
                  <a:moveTo>
                    <a:pt x="735" y="1"/>
                  </a:moveTo>
                  <a:cubicBezTo>
                    <a:pt x="652" y="1"/>
                    <a:pt x="573" y="16"/>
                    <a:pt x="501" y="47"/>
                  </a:cubicBezTo>
                  <a:cubicBezTo>
                    <a:pt x="101" y="247"/>
                    <a:pt x="1" y="747"/>
                    <a:pt x="1" y="780"/>
                  </a:cubicBezTo>
                  <a:cubicBezTo>
                    <a:pt x="1" y="914"/>
                    <a:pt x="67" y="1014"/>
                    <a:pt x="167" y="1014"/>
                  </a:cubicBezTo>
                  <a:cubicBezTo>
                    <a:pt x="201" y="1047"/>
                    <a:pt x="201" y="1047"/>
                    <a:pt x="201" y="1047"/>
                  </a:cubicBezTo>
                  <a:cubicBezTo>
                    <a:pt x="301" y="1047"/>
                    <a:pt x="401" y="947"/>
                    <a:pt x="401" y="847"/>
                  </a:cubicBezTo>
                  <a:cubicBezTo>
                    <a:pt x="434" y="780"/>
                    <a:pt x="501" y="514"/>
                    <a:pt x="668" y="447"/>
                  </a:cubicBezTo>
                  <a:cubicBezTo>
                    <a:pt x="699" y="431"/>
                    <a:pt x="732" y="425"/>
                    <a:pt x="766" y="425"/>
                  </a:cubicBezTo>
                  <a:cubicBezTo>
                    <a:pt x="879" y="425"/>
                    <a:pt x="1007" y="496"/>
                    <a:pt x="1135" y="547"/>
                  </a:cubicBezTo>
                  <a:cubicBezTo>
                    <a:pt x="1158" y="571"/>
                    <a:pt x="1190" y="582"/>
                    <a:pt x="1225" y="582"/>
                  </a:cubicBezTo>
                  <a:cubicBezTo>
                    <a:pt x="1288" y="582"/>
                    <a:pt x="1359" y="545"/>
                    <a:pt x="1402" y="480"/>
                  </a:cubicBezTo>
                  <a:cubicBezTo>
                    <a:pt x="1468" y="380"/>
                    <a:pt x="1435" y="280"/>
                    <a:pt x="1335" y="213"/>
                  </a:cubicBezTo>
                  <a:cubicBezTo>
                    <a:pt x="1128" y="75"/>
                    <a:pt x="920" y="1"/>
                    <a:pt x="7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468132" y="4169835"/>
              <a:ext cx="23668" cy="16120"/>
            </a:xfrm>
            <a:custGeom>
              <a:avLst/>
              <a:gdLst/>
              <a:ahLst/>
              <a:cxnLst/>
              <a:rect l="l" t="t" r="r" b="b"/>
              <a:pathLst>
                <a:path w="1502" h="1023" extrusionOk="0">
                  <a:moveTo>
                    <a:pt x="791" y="0"/>
                  </a:moveTo>
                  <a:cubicBezTo>
                    <a:pt x="692" y="0"/>
                    <a:pt x="596" y="19"/>
                    <a:pt x="501" y="55"/>
                  </a:cubicBezTo>
                  <a:cubicBezTo>
                    <a:pt x="134" y="222"/>
                    <a:pt x="34" y="722"/>
                    <a:pt x="34" y="789"/>
                  </a:cubicBezTo>
                  <a:cubicBezTo>
                    <a:pt x="0" y="889"/>
                    <a:pt x="100" y="989"/>
                    <a:pt x="200" y="1022"/>
                  </a:cubicBezTo>
                  <a:lnTo>
                    <a:pt x="234" y="1022"/>
                  </a:lnTo>
                  <a:cubicBezTo>
                    <a:pt x="334" y="1022"/>
                    <a:pt x="434" y="956"/>
                    <a:pt x="434" y="856"/>
                  </a:cubicBezTo>
                  <a:cubicBezTo>
                    <a:pt x="467" y="789"/>
                    <a:pt x="534" y="522"/>
                    <a:pt x="701" y="422"/>
                  </a:cubicBezTo>
                  <a:cubicBezTo>
                    <a:pt x="731" y="407"/>
                    <a:pt x="763" y="400"/>
                    <a:pt x="795" y="400"/>
                  </a:cubicBezTo>
                  <a:cubicBezTo>
                    <a:pt x="908" y="400"/>
                    <a:pt x="1031" y="478"/>
                    <a:pt x="1134" y="555"/>
                  </a:cubicBezTo>
                  <a:cubicBezTo>
                    <a:pt x="1170" y="579"/>
                    <a:pt x="1209" y="590"/>
                    <a:pt x="1249" y="590"/>
                  </a:cubicBezTo>
                  <a:cubicBezTo>
                    <a:pt x="1321" y="590"/>
                    <a:pt x="1391" y="553"/>
                    <a:pt x="1435" y="489"/>
                  </a:cubicBezTo>
                  <a:cubicBezTo>
                    <a:pt x="1501" y="389"/>
                    <a:pt x="1468" y="255"/>
                    <a:pt x="1368" y="189"/>
                  </a:cubicBezTo>
                  <a:cubicBezTo>
                    <a:pt x="1154" y="60"/>
                    <a:pt x="968" y="0"/>
                    <a:pt x="79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425014" y="4151665"/>
              <a:ext cx="23668" cy="14308"/>
            </a:xfrm>
            <a:custGeom>
              <a:avLst/>
              <a:gdLst/>
              <a:ahLst/>
              <a:cxnLst/>
              <a:rect l="l" t="t" r="r" b="b"/>
              <a:pathLst>
                <a:path w="1502" h="908" extrusionOk="0">
                  <a:moveTo>
                    <a:pt x="895" y="1"/>
                  </a:moveTo>
                  <a:cubicBezTo>
                    <a:pt x="817" y="1"/>
                    <a:pt x="750" y="16"/>
                    <a:pt x="701" y="41"/>
                  </a:cubicBezTo>
                  <a:cubicBezTo>
                    <a:pt x="301" y="141"/>
                    <a:pt x="101" y="574"/>
                    <a:pt x="68" y="608"/>
                  </a:cubicBezTo>
                  <a:cubicBezTo>
                    <a:pt x="1" y="708"/>
                    <a:pt x="68" y="841"/>
                    <a:pt x="168" y="875"/>
                  </a:cubicBezTo>
                  <a:cubicBezTo>
                    <a:pt x="201" y="908"/>
                    <a:pt x="234" y="908"/>
                    <a:pt x="268" y="908"/>
                  </a:cubicBezTo>
                  <a:cubicBezTo>
                    <a:pt x="334" y="908"/>
                    <a:pt x="401" y="875"/>
                    <a:pt x="435" y="774"/>
                  </a:cubicBezTo>
                  <a:cubicBezTo>
                    <a:pt x="468" y="708"/>
                    <a:pt x="635" y="474"/>
                    <a:pt x="801" y="441"/>
                  </a:cubicBezTo>
                  <a:cubicBezTo>
                    <a:pt x="828" y="432"/>
                    <a:pt x="858" y="428"/>
                    <a:pt x="888" y="428"/>
                  </a:cubicBezTo>
                  <a:cubicBezTo>
                    <a:pt x="973" y="428"/>
                    <a:pt x="1071" y="459"/>
                    <a:pt x="1168" y="508"/>
                  </a:cubicBezTo>
                  <a:cubicBezTo>
                    <a:pt x="1192" y="531"/>
                    <a:pt x="1224" y="542"/>
                    <a:pt x="1259" y="542"/>
                  </a:cubicBezTo>
                  <a:cubicBezTo>
                    <a:pt x="1321" y="542"/>
                    <a:pt x="1392" y="505"/>
                    <a:pt x="1435" y="441"/>
                  </a:cubicBezTo>
                  <a:cubicBezTo>
                    <a:pt x="1502" y="341"/>
                    <a:pt x="1469" y="241"/>
                    <a:pt x="1369" y="174"/>
                  </a:cubicBezTo>
                  <a:cubicBezTo>
                    <a:pt x="1199" y="47"/>
                    <a:pt x="1030" y="1"/>
                    <a:pt x="89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593832" y="4262691"/>
              <a:ext cx="178485" cy="182078"/>
            </a:xfrm>
            <a:custGeom>
              <a:avLst/>
              <a:gdLst/>
              <a:ahLst/>
              <a:cxnLst/>
              <a:rect l="l" t="t" r="r" b="b"/>
              <a:pathLst>
                <a:path w="11327" h="11555" extrusionOk="0">
                  <a:moveTo>
                    <a:pt x="788" y="0"/>
                  </a:moveTo>
                  <a:cubicBezTo>
                    <a:pt x="0" y="0"/>
                    <a:pt x="473" y="8713"/>
                    <a:pt x="2865" y="10241"/>
                  </a:cubicBezTo>
                  <a:cubicBezTo>
                    <a:pt x="4707" y="11418"/>
                    <a:pt x="7430" y="11555"/>
                    <a:pt x="8601" y="11555"/>
                  </a:cubicBezTo>
                  <a:cubicBezTo>
                    <a:pt x="8957" y="11555"/>
                    <a:pt x="9170" y="11542"/>
                    <a:pt x="9170" y="11542"/>
                  </a:cubicBezTo>
                  <a:cubicBezTo>
                    <a:pt x="9195" y="11545"/>
                    <a:pt x="9220" y="11547"/>
                    <a:pt x="9245" y="11547"/>
                  </a:cubicBezTo>
                  <a:cubicBezTo>
                    <a:pt x="10757" y="11547"/>
                    <a:pt x="11327" y="5595"/>
                    <a:pt x="8603" y="2969"/>
                  </a:cubicBezTo>
                  <a:cubicBezTo>
                    <a:pt x="5801" y="334"/>
                    <a:pt x="1564" y="101"/>
                    <a:pt x="797" y="1"/>
                  </a:cubicBezTo>
                  <a:cubicBezTo>
                    <a:pt x="794" y="0"/>
                    <a:pt x="791" y="0"/>
                    <a:pt x="78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716789" y="4271579"/>
              <a:ext cx="198324" cy="183512"/>
            </a:xfrm>
            <a:custGeom>
              <a:avLst/>
              <a:gdLst/>
              <a:ahLst/>
              <a:cxnLst/>
              <a:rect l="l" t="t" r="r" b="b"/>
              <a:pathLst>
                <a:path w="12586" h="11646" extrusionOk="0">
                  <a:moveTo>
                    <a:pt x="10999" y="0"/>
                  </a:moveTo>
                  <a:cubicBezTo>
                    <a:pt x="10991" y="0"/>
                    <a:pt x="10983" y="1"/>
                    <a:pt x="10975" y="4"/>
                  </a:cubicBezTo>
                  <a:cubicBezTo>
                    <a:pt x="10474" y="170"/>
                    <a:pt x="6772" y="1004"/>
                    <a:pt x="3369" y="3173"/>
                  </a:cubicBezTo>
                  <a:cubicBezTo>
                    <a:pt x="0" y="5341"/>
                    <a:pt x="3469" y="11645"/>
                    <a:pt x="3469" y="11645"/>
                  </a:cubicBezTo>
                  <a:cubicBezTo>
                    <a:pt x="3469" y="11645"/>
                    <a:pt x="9807" y="11145"/>
                    <a:pt x="11208" y="7409"/>
                  </a:cubicBezTo>
                  <a:cubicBezTo>
                    <a:pt x="12585" y="3737"/>
                    <a:pt x="11481" y="0"/>
                    <a:pt x="109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763044" y="4425645"/>
              <a:ext cx="219203" cy="131355"/>
            </a:xfrm>
            <a:custGeom>
              <a:avLst/>
              <a:gdLst/>
              <a:ahLst/>
              <a:cxnLst/>
              <a:rect l="l" t="t" r="r" b="b"/>
              <a:pathLst>
                <a:path w="13911" h="8336" extrusionOk="0">
                  <a:moveTo>
                    <a:pt x="5686" y="0"/>
                  </a:moveTo>
                  <a:cubicBezTo>
                    <a:pt x="3103" y="0"/>
                    <a:pt x="1" y="2170"/>
                    <a:pt x="1" y="2170"/>
                  </a:cubicBezTo>
                  <a:cubicBezTo>
                    <a:pt x="1" y="2170"/>
                    <a:pt x="334" y="7006"/>
                    <a:pt x="4137" y="8040"/>
                  </a:cubicBezTo>
                  <a:cubicBezTo>
                    <a:pt x="4906" y="8248"/>
                    <a:pt x="5693" y="8336"/>
                    <a:pt x="6467" y="8336"/>
                  </a:cubicBezTo>
                  <a:cubicBezTo>
                    <a:pt x="9548" y="8336"/>
                    <a:pt x="12410" y="6939"/>
                    <a:pt x="13077" y="6139"/>
                  </a:cubicBezTo>
                  <a:cubicBezTo>
                    <a:pt x="13911" y="5105"/>
                    <a:pt x="10441" y="2270"/>
                    <a:pt x="7406" y="435"/>
                  </a:cubicBezTo>
                  <a:cubicBezTo>
                    <a:pt x="6896" y="125"/>
                    <a:pt x="6306" y="0"/>
                    <a:pt x="568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677358" y="4465091"/>
              <a:ext cx="151918" cy="214601"/>
            </a:xfrm>
            <a:custGeom>
              <a:avLst/>
              <a:gdLst/>
              <a:ahLst/>
              <a:cxnLst/>
              <a:rect l="l" t="t" r="r" b="b"/>
              <a:pathLst>
                <a:path w="9641" h="13619" extrusionOk="0">
                  <a:moveTo>
                    <a:pt x="5604" y="0"/>
                  </a:moveTo>
                  <a:cubicBezTo>
                    <a:pt x="5604" y="0"/>
                    <a:pt x="901" y="1068"/>
                    <a:pt x="467" y="5004"/>
                  </a:cubicBezTo>
                  <a:cubicBezTo>
                    <a:pt x="0" y="8940"/>
                    <a:pt x="2602" y="12909"/>
                    <a:pt x="3703" y="13543"/>
                  </a:cubicBezTo>
                  <a:cubicBezTo>
                    <a:pt x="3790" y="13594"/>
                    <a:pt x="3884" y="13619"/>
                    <a:pt x="3984" y="13619"/>
                  </a:cubicBezTo>
                  <a:cubicBezTo>
                    <a:pt x="5181" y="13619"/>
                    <a:pt x="7211" y="10090"/>
                    <a:pt x="8473" y="7072"/>
                  </a:cubicBezTo>
                  <a:cubicBezTo>
                    <a:pt x="9641" y="4203"/>
                    <a:pt x="5604" y="0"/>
                    <a:pt x="560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529627" y="4426007"/>
              <a:ext cx="216051" cy="132221"/>
            </a:xfrm>
            <a:custGeom>
              <a:avLst/>
              <a:gdLst/>
              <a:ahLst/>
              <a:cxnLst/>
              <a:rect l="l" t="t" r="r" b="b"/>
              <a:pathLst>
                <a:path w="13711" h="8391" extrusionOk="0">
                  <a:moveTo>
                    <a:pt x="8335" y="1"/>
                  </a:moveTo>
                  <a:cubicBezTo>
                    <a:pt x="8004" y="1"/>
                    <a:pt x="7661" y="35"/>
                    <a:pt x="7306" y="112"/>
                  </a:cubicBezTo>
                  <a:cubicBezTo>
                    <a:pt x="3437" y="979"/>
                    <a:pt x="535" y="4682"/>
                    <a:pt x="268" y="5949"/>
                  </a:cubicBezTo>
                  <a:cubicBezTo>
                    <a:pt x="1" y="7217"/>
                    <a:pt x="4404" y="8151"/>
                    <a:pt x="7907" y="8384"/>
                  </a:cubicBezTo>
                  <a:cubicBezTo>
                    <a:pt x="7966" y="8388"/>
                    <a:pt x="8024" y="8390"/>
                    <a:pt x="8083" y="8390"/>
                  </a:cubicBezTo>
                  <a:cubicBezTo>
                    <a:pt x="11110" y="8390"/>
                    <a:pt x="13711" y="3414"/>
                    <a:pt x="13711" y="3414"/>
                  </a:cubicBezTo>
                  <a:cubicBezTo>
                    <a:pt x="13711" y="3414"/>
                    <a:pt x="11619" y="1"/>
                    <a:pt x="833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636871" y="4417639"/>
              <a:ext cx="70988" cy="22754"/>
            </a:xfrm>
            <a:custGeom>
              <a:avLst/>
              <a:gdLst/>
              <a:ahLst/>
              <a:cxnLst/>
              <a:rect l="l" t="t" r="r" b="b"/>
              <a:pathLst>
                <a:path w="4505" h="1444" extrusionOk="0">
                  <a:moveTo>
                    <a:pt x="230" y="1"/>
                  </a:moveTo>
                  <a:cubicBezTo>
                    <a:pt x="176" y="1"/>
                    <a:pt x="118" y="26"/>
                    <a:pt x="68" y="76"/>
                  </a:cubicBezTo>
                  <a:cubicBezTo>
                    <a:pt x="1" y="142"/>
                    <a:pt x="1" y="276"/>
                    <a:pt x="68" y="343"/>
                  </a:cubicBezTo>
                  <a:cubicBezTo>
                    <a:pt x="134" y="409"/>
                    <a:pt x="1135" y="1443"/>
                    <a:pt x="3303" y="1443"/>
                  </a:cubicBezTo>
                  <a:cubicBezTo>
                    <a:pt x="3603" y="1443"/>
                    <a:pt x="3937" y="1410"/>
                    <a:pt x="4304" y="1377"/>
                  </a:cubicBezTo>
                  <a:cubicBezTo>
                    <a:pt x="4437" y="1343"/>
                    <a:pt x="4504" y="1243"/>
                    <a:pt x="4504" y="1110"/>
                  </a:cubicBezTo>
                  <a:cubicBezTo>
                    <a:pt x="4471" y="1010"/>
                    <a:pt x="4371" y="943"/>
                    <a:pt x="4271" y="943"/>
                  </a:cubicBezTo>
                  <a:cubicBezTo>
                    <a:pt x="3925" y="990"/>
                    <a:pt x="3604" y="1011"/>
                    <a:pt x="3308" y="1011"/>
                  </a:cubicBezTo>
                  <a:cubicBezTo>
                    <a:pt x="1311" y="1011"/>
                    <a:pt x="397" y="76"/>
                    <a:pt x="368" y="76"/>
                  </a:cubicBezTo>
                  <a:cubicBezTo>
                    <a:pt x="334" y="26"/>
                    <a:pt x="284" y="1"/>
                    <a:pt x="23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784067" y="4421295"/>
              <a:ext cx="78866" cy="24881"/>
            </a:xfrm>
            <a:custGeom>
              <a:avLst/>
              <a:gdLst/>
              <a:ahLst/>
              <a:cxnLst/>
              <a:rect l="l" t="t" r="r" b="b"/>
              <a:pathLst>
                <a:path w="5005" h="1579" extrusionOk="0">
                  <a:moveTo>
                    <a:pt x="3749" y="1"/>
                  </a:moveTo>
                  <a:cubicBezTo>
                    <a:pt x="2554" y="1"/>
                    <a:pt x="695" y="181"/>
                    <a:pt x="68" y="1278"/>
                  </a:cubicBezTo>
                  <a:cubicBezTo>
                    <a:pt x="1" y="1378"/>
                    <a:pt x="34" y="1478"/>
                    <a:pt x="134" y="1545"/>
                  </a:cubicBezTo>
                  <a:cubicBezTo>
                    <a:pt x="168" y="1578"/>
                    <a:pt x="201" y="1578"/>
                    <a:pt x="234" y="1578"/>
                  </a:cubicBezTo>
                  <a:cubicBezTo>
                    <a:pt x="301" y="1578"/>
                    <a:pt x="368" y="1545"/>
                    <a:pt x="401" y="1478"/>
                  </a:cubicBezTo>
                  <a:cubicBezTo>
                    <a:pt x="911" y="587"/>
                    <a:pt x="2528" y="425"/>
                    <a:pt x="3645" y="425"/>
                  </a:cubicBezTo>
                  <a:cubicBezTo>
                    <a:pt x="4284" y="425"/>
                    <a:pt x="4759" y="477"/>
                    <a:pt x="4771" y="477"/>
                  </a:cubicBezTo>
                  <a:cubicBezTo>
                    <a:pt x="4871" y="477"/>
                    <a:pt x="5004" y="411"/>
                    <a:pt x="5004" y="277"/>
                  </a:cubicBezTo>
                  <a:cubicBezTo>
                    <a:pt x="5004" y="177"/>
                    <a:pt x="4938" y="77"/>
                    <a:pt x="4804" y="44"/>
                  </a:cubicBezTo>
                  <a:cubicBezTo>
                    <a:pt x="4760" y="44"/>
                    <a:pt x="4334" y="1"/>
                    <a:pt x="374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745172" y="4335973"/>
              <a:ext cx="29971" cy="74438"/>
            </a:xfrm>
            <a:custGeom>
              <a:avLst/>
              <a:gdLst/>
              <a:ahLst/>
              <a:cxnLst/>
              <a:rect l="l" t="t" r="r" b="b"/>
              <a:pathLst>
                <a:path w="1902" h="4724" extrusionOk="0">
                  <a:moveTo>
                    <a:pt x="252" y="1"/>
                  </a:moveTo>
                  <a:cubicBezTo>
                    <a:pt x="212" y="1"/>
                    <a:pt x="170" y="8"/>
                    <a:pt x="134" y="21"/>
                  </a:cubicBezTo>
                  <a:cubicBezTo>
                    <a:pt x="34" y="87"/>
                    <a:pt x="0" y="221"/>
                    <a:pt x="67" y="321"/>
                  </a:cubicBezTo>
                  <a:cubicBezTo>
                    <a:pt x="67" y="354"/>
                    <a:pt x="1401" y="2556"/>
                    <a:pt x="100" y="4390"/>
                  </a:cubicBezTo>
                  <a:cubicBezTo>
                    <a:pt x="34" y="4490"/>
                    <a:pt x="67" y="4591"/>
                    <a:pt x="134" y="4657"/>
                  </a:cubicBezTo>
                  <a:cubicBezTo>
                    <a:pt x="167" y="4691"/>
                    <a:pt x="234" y="4724"/>
                    <a:pt x="267" y="4724"/>
                  </a:cubicBezTo>
                  <a:cubicBezTo>
                    <a:pt x="334" y="4724"/>
                    <a:pt x="401" y="4691"/>
                    <a:pt x="434" y="4624"/>
                  </a:cubicBezTo>
                  <a:cubicBezTo>
                    <a:pt x="1902" y="2556"/>
                    <a:pt x="467" y="187"/>
                    <a:pt x="434" y="87"/>
                  </a:cubicBezTo>
                  <a:cubicBezTo>
                    <a:pt x="392" y="24"/>
                    <a:pt x="323" y="1"/>
                    <a:pt x="25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697861" y="4372141"/>
              <a:ext cx="34698" cy="45114"/>
            </a:xfrm>
            <a:custGeom>
              <a:avLst/>
              <a:gdLst/>
              <a:ahLst/>
              <a:cxnLst/>
              <a:rect l="l" t="t" r="r" b="b"/>
              <a:pathLst>
                <a:path w="2202" h="2863" extrusionOk="0">
                  <a:moveTo>
                    <a:pt x="223" y="0"/>
                  </a:moveTo>
                  <a:cubicBezTo>
                    <a:pt x="192" y="0"/>
                    <a:pt x="162" y="9"/>
                    <a:pt x="134" y="27"/>
                  </a:cubicBezTo>
                  <a:cubicBezTo>
                    <a:pt x="34" y="94"/>
                    <a:pt x="0" y="194"/>
                    <a:pt x="67" y="294"/>
                  </a:cubicBezTo>
                  <a:cubicBezTo>
                    <a:pt x="100" y="394"/>
                    <a:pt x="1068" y="2229"/>
                    <a:pt x="1835" y="2829"/>
                  </a:cubicBezTo>
                  <a:cubicBezTo>
                    <a:pt x="1868" y="2863"/>
                    <a:pt x="1935" y="2863"/>
                    <a:pt x="1968" y="2863"/>
                  </a:cubicBezTo>
                  <a:cubicBezTo>
                    <a:pt x="2035" y="2863"/>
                    <a:pt x="2102" y="2863"/>
                    <a:pt x="2135" y="2796"/>
                  </a:cubicBezTo>
                  <a:cubicBezTo>
                    <a:pt x="2202" y="2696"/>
                    <a:pt x="2202" y="2562"/>
                    <a:pt x="2102" y="2496"/>
                  </a:cubicBezTo>
                  <a:cubicBezTo>
                    <a:pt x="1368" y="1962"/>
                    <a:pt x="434" y="127"/>
                    <a:pt x="434" y="127"/>
                  </a:cubicBezTo>
                  <a:cubicBezTo>
                    <a:pt x="386" y="55"/>
                    <a:pt x="303" y="0"/>
                    <a:pt x="22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766731" y="4377294"/>
              <a:ext cx="31547" cy="42593"/>
            </a:xfrm>
            <a:custGeom>
              <a:avLst/>
              <a:gdLst/>
              <a:ahLst/>
              <a:cxnLst/>
              <a:rect l="l" t="t" r="r" b="b"/>
              <a:pathLst>
                <a:path w="2002" h="2703" extrusionOk="0">
                  <a:moveTo>
                    <a:pt x="1735" y="0"/>
                  </a:moveTo>
                  <a:cubicBezTo>
                    <a:pt x="1601" y="0"/>
                    <a:pt x="1534" y="101"/>
                    <a:pt x="1534" y="234"/>
                  </a:cubicBezTo>
                  <a:cubicBezTo>
                    <a:pt x="1534" y="234"/>
                    <a:pt x="1601" y="1268"/>
                    <a:pt x="133" y="2302"/>
                  </a:cubicBezTo>
                  <a:cubicBezTo>
                    <a:pt x="33" y="2369"/>
                    <a:pt x="0" y="2502"/>
                    <a:pt x="67" y="2602"/>
                  </a:cubicBezTo>
                  <a:cubicBezTo>
                    <a:pt x="133" y="2669"/>
                    <a:pt x="200" y="2702"/>
                    <a:pt x="234" y="2702"/>
                  </a:cubicBezTo>
                  <a:cubicBezTo>
                    <a:pt x="300" y="2702"/>
                    <a:pt x="334" y="2669"/>
                    <a:pt x="367" y="2636"/>
                  </a:cubicBezTo>
                  <a:cubicBezTo>
                    <a:pt x="2001" y="1502"/>
                    <a:pt x="1968" y="267"/>
                    <a:pt x="1968" y="201"/>
                  </a:cubicBezTo>
                  <a:cubicBezTo>
                    <a:pt x="1935" y="101"/>
                    <a:pt x="1868" y="0"/>
                    <a:pt x="17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692409" y="4401202"/>
              <a:ext cx="121632" cy="85941"/>
            </a:xfrm>
            <a:custGeom>
              <a:avLst/>
              <a:gdLst/>
              <a:ahLst/>
              <a:cxnLst/>
              <a:rect l="l" t="t" r="r" b="b"/>
              <a:pathLst>
                <a:path w="7719" h="5454" extrusionOk="0">
                  <a:moveTo>
                    <a:pt x="3504" y="1"/>
                  </a:moveTo>
                  <a:cubicBezTo>
                    <a:pt x="1900" y="1"/>
                    <a:pt x="847" y="1986"/>
                    <a:pt x="847" y="1986"/>
                  </a:cubicBezTo>
                  <a:cubicBezTo>
                    <a:pt x="1" y="3678"/>
                    <a:pt x="1271" y="5453"/>
                    <a:pt x="3245" y="5453"/>
                  </a:cubicBezTo>
                  <a:cubicBezTo>
                    <a:pt x="3762" y="5453"/>
                    <a:pt x="4328" y="5332"/>
                    <a:pt x="4916" y="5055"/>
                  </a:cubicBezTo>
                  <a:cubicBezTo>
                    <a:pt x="7718" y="3687"/>
                    <a:pt x="6417" y="1052"/>
                    <a:pt x="4349" y="185"/>
                  </a:cubicBezTo>
                  <a:cubicBezTo>
                    <a:pt x="4054" y="56"/>
                    <a:pt x="3771" y="1"/>
                    <a:pt x="35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735700" y="4413431"/>
              <a:ext cx="17901" cy="22754"/>
            </a:xfrm>
            <a:custGeom>
              <a:avLst/>
              <a:gdLst/>
              <a:ahLst/>
              <a:cxnLst/>
              <a:rect l="l" t="t" r="r" b="b"/>
              <a:pathLst>
                <a:path w="1136" h="1444" extrusionOk="0">
                  <a:moveTo>
                    <a:pt x="936" y="0"/>
                  </a:moveTo>
                  <a:cubicBezTo>
                    <a:pt x="915" y="0"/>
                    <a:pt x="892" y="3"/>
                    <a:pt x="868" y="9"/>
                  </a:cubicBezTo>
                  <a:cubicBezTo>
                    <a:pt x="501" y="76"/>
                    <a:pt x="268" y="243"/>
                    <a:pt x="168" y="476"/>
                  </a:cubicBezTo>
                  <a:cubicBezTo>
                    <a:pt x="1" y="876"/>
                    <a:pt x="301" y="1310"/>
                    <a:pt x="335" y="1343"/>
                  </a:cubicBezTo>
                  <a:cubicBezTo>
                    <a:pt x="368" y="1410"/>
                    <a:pt x="435" y="1443"/>
                    <a:pt x="501" y="1443"/>
                  </a:cubicBezTo>
                  <a:cubicBezTo>
                    <a:pt x="535" y="1443"/>
                    <a:pt x="568" y="1410"/>
                    <a:pt x="601" y="1410"/>
                  </a:cubicBezTo>
                  <a:cubicBezTo>
                    <a:pt x="701" y="1343"/>
                    <a:pt x="735" y="1210"/>
                    <a:pt x="668" y="1110"/>
                  </a:cubicBezTo>
                  <a:cubicBezTo>
                    <a:pt x="635" y="1043"/>
                    <a:pt x="501" y="810"/>
                    <a:pt x="568" y="643"/>
                  </a:cubicBezTo>
                  <a:cubicBezTo>
                    <a:pt x="601" y="509"/>
                    <a:pt x="802" y="443"/>
                    <a:pt x="968" y="409"/>
                  </a:cubicBezTo>
                  <a:cubicBezTo>
                    <a:pt x="1068" y="376"/>
                    <a:pt x="1135" y="276"/>
                    <a:pt x="1135" y="143"/>
                  </a:cubicBezTo>
                  <a:cubicBezTo>
                    <a:pt x="1108" y="60"/>
                    <a:pt x="1035" y="0"/>
                    <a:pt x="93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753052" y="4421342"/>
              <a:ext cx="18421" cy="22722"/>
            </a:xfrm>
            <a:custGeom>
              <a:avLst/>
              <a:gdLst/>
              <a:ahLst/>
              <a:cxnLst/>
              <a:rect l="l" t="t" r="r" b="b"/>
              <a:pathLst>
                <a:path w="1169" h="1442" extrusionOk="0">
                  <a:moveTo>
                    <a:pt x="941" y="1"/>
                  </a:moveTo>
                  <a:cubicBezTo>
                    <a:pt x="928" y="1"/>
                    <a:pt x="915" y="3"/>
                    <a:pt x="901" y="7"/>
                  </a:cubicBezTo>
                  <a:cubicBezTo>
                    <a:pt x="501" y="74"/>
                    <a:pt x="268" y="241"/>
                    <a:pt x="168" y="508"/>
                  </a:cubicBezTo>
                  <a:cubicBezTo>
                    <a:pt x="1" y="908"/>
                    <a:pt x="301" y="1308"/>
                    <a:pt x="334" y="1375"/>
                  </a:cubicBezTo>
                  <a:cubicBezTo>
                    <a:pt x="368" y="1408"/>
                    <a:pt x="434" y="1442"/>
                    <a:pt x="501" y="1442"/>
                  </a:cubicBezTo>
                  <a:cubicBezTo>
                    <a:pt x="534" y="1442"/>
                    <a:pt x="601" y="1442"/>
                    <a:pt x="635" y="1408"/>
                  </a:cubicBezTo>
                  <a:cubicBezTo>
                    <a:pt x="701" y="1342"/>
                    <a:pt x="735" y="1208"/>
                    <a:pt x="668" y="1108"/>
                  </a:cubicBezTo>
                  <a:cubicBezTo>
                    <a:pt x="635" y="1075"/>
                    <a:pt x="501" y="808"/>
                    <a:pt x="568" y="641"/>
                  </a:cubicBezTo>
                  <a:cubicBezTo>
                    <a:pt x="601" y="508"/>
                    <a:pt x="801" y="441"/>
                    <a:pt x="968" y="408"/>
                  </a:cubicBezTo>
                  <a:cubicBezTo>
                    <a:pt x="1068" y="408"/>
                    <a:pt x="1168" y="274"/>
                    <a:pt x="1135" y="174"/>
                  </a:cubicBezTo>
                  <a:cubicBezTo>
                    <a:pt x="1106" y="88"/>
                    <a:pt x="1027" y="1"/>
                    <a:pt x="94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9" name="Google Shape;79;p2"/>
            <p:cNvGrpSpPr/>
            <p:nvPr/>
          </p:nvGrpSpPr>
          <p:grpSpPr>
            <a:xfrm rot="2528074">
              <a:off x="50879" y="3373663"/>
              <a:ext cx="406480" cy="452516"/>
              <a:chOff x="28413" y="4563494"/>
              <a:chExt cx="406465" cy="452499"/>
            </a:xfrm>
          </p:grpSpPr>
          <p:sp>
            <p:nvSpPr>
              <p:cNvPr id="80" name="Google Shape;80;p2"/>
              <p:cNvSpPr/>
              <p:nvPr/>
            </p:nvSpPr>
            <p:spPr>
              <a:xfrm>
                <a:off x="28413" y="4603807"/>
                <a:ext cx="96121" cy="84744"/>
              </a:xfrm>
              <a:custGeom>
                <a:avLst/>
                <a:gdLst/>
                <a:ahLst/>
                <a:cxnLst/>
                <a:rect l="l" t="t" r="r" b="b"/>
                <a:pathLst>
                  <a:path w="6100" h="5378" extrusionOk="0">
                    <a:moveTo>
                      <a:pt x="1824" y="0"/>
                    </a:moveTo>
                    <a:cubicBezTo>
                      <a:pt x="1226" y="0"/>
                      <a:pt x="680" y="338"/>
                      <a:pt x="375" y="1339"/>
                    </a:cubicBezTo>
                    <a:cubicBezTo>
                      <a:pt x="1" y="2588"/>
                      <a:pt x="1928" y="3163"/>
                      <a:pt x="2961" y="3163"/>
                    </a:cubicBezTo>
                    <a:cubicBezTo>
                      <a:pt x="2971" y="3163"/>
                      <a:pt x="2980" y="3163"/>
                      <a:pt x="2990" y="3163"/>
                    </a:cubicBezTo>
                    <a:lnTo>
                      <a:pt x="2990" y="3163"/>
                    </a:lnTo>
                    <a:cubicBezTo>
                      <a:pt x="2604" y="3535"/>
                      <a:pt x="2250" y="4215"/>
                      <a:pt x="2710" y="5008"/>
                    </a:cubicBezTo>
                    <a:cubicBezTo>
                      <a:pt x="2860" y="5265"/>
                      <a:pt x="3076" y="5378"/>
                      <a:pt x="3319" y="5378"/>
                    </a:cubicBezTo>
                    <a:cubicBezTo>
                      <a:pt x="4430" y="5378"/>
                      <a:pt x="6099" y="3026"/>
                      <a:pt x="4512" y="1439"/>
                    </a:cubicBezTo>
                    <a:cubicBezTo>
                      <a:pt x="4512" y="1439"/>
                      <a:pt x="3058" y="0"/>
                      <a:pt x="182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" name="Google Shape;81;p2"/>
              <p:cNvSpPr/>
              <p:nvPr/>
            </p:nvSpPr>
            <p:spPr>
              <a:xfrm>
                <a:off x="101790" y="4568237"/>
                <a:ext cx="69601" cy="87297"/>
              </a:xfrm>
              <a:custGeom>
                <a:avLst/>
                <a:gdLst/>
                <a:ahLst/>
                <a:cxnLst/>
                <a:rect l="l" t="t" r="r" b="b"/>
                <a:pathLst>
                  <a:path w="4417" h="5540" extrusionOk="0">
                    <a:moveTo>
                      <a:pt x="1931" y="0"/>
                    </a:moveTo>
                    <a:cubicBezTo>
                      <a:pt x="0" y="0"/>
                      <a:pt x="256" y="3429"/>
                      <a:pt x="256" y="3429"/>
                    </a:cubicBezTo>
                    <a:cubicBezTo>
                      <a:pt x="383" y="4921"/>
                      <a:pt x="1701" y="5539"/>
                      <a:pt x="2781" y="5539"/>
                    </a:cubicBezTo>
                    <a:cubicBezTo>
                      <a:pt x="3681" y="5539"/>
                      <a:pt x="4417" y="5109"/>
                      <a:pt x="4159" y="4396"/>
                    </a:cubicBezTo>
                    <a:cubicBezTo>
                      <a:pt x="3880" y="3610"/>
                      <a:pt x="3256" y="3387"/>
                      <a:pt x="2748" y="3387"/>
                    </a:cubicBezTo>
                    <a:cubicBezTo>
                      <a:pt x="2689" y="3387"/>
                      <a:pt x="2632" y="3390"/>
                      <a:pt x="2577" y="3396"/>
                    </a:cubicBezTo>
                    <a:lnTo>
                      <a:pt x="2577" y="3396"/>
                    </a:lnTo>
                    <a:cubicBezTo>
                      <a:pt x="3242" y="2617"/>
                      <a:pt x="4075" y="756"/>
                      <a:pt x="2891" y="227"/>
                    </a:cubicBezTo>
                    <a:cubicBezTo>
                      <a:pt x="2523" y="69"/>
                      <a:pt x="2205" y="0"/>
                      <a:pt x="193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" name="Google Shape;82;p2"/>
              <p:cNvSpPr/>
              <p:nvPr/>
            </p:nvSpPr>
            <p:spPr>
              <a:xfrm>
                <a:off x="86361" y="4563494"/>
                <a:ext cx="25244" cy="51417"/>
              </a:xfrm>
              <a:custGeom>
                <a:avLst/>
                <a:gdLst/>
                <a:ahLst/>
                <a:cxnLst/>
                <a:rect l="l" t="t" r="r" b="b"/>
                <a:pathLst>
                  <a:path w="1602" h="3263" extrusionOk="0">
                    <a:moveTo>
                      <a:pt x="1357" y="0"/>
                    </a:moveTo>
                    <a:cubicBezTo>
                      <a:pt x="1327" y="0"/>
                      <a:pt x="1296" y="9"/>
                      <a:pt x="1268" y="27"/>
                    </a:cubicBezTo>
                    <a:cubicBezTo>
                      <a:pt x="735" y="294"/>
                      <a:pt x="401" y="694"/>
                      <a:pt x="268" y="1161"/>
                    </a:cubicBezTo>
                    <a:cubicBezTo>
                      <a:pt x="1" y="2129"/>
                      <a:pt x="601" y="3130"/>
                      <a:pt x="601" y="3163"/>
                    </a:cubicBezTo>
                    <a:cubicBezTo>
                      <a:pt x="668" y="3230"/>
                      <a:pt x="735" y="3263"/>
                      <a:pt x="801" y="3263"/>
                    </a:cubicBezTo>
                    <a:lnTo>
                      <a:pt x="901" y="3263"/>
                    </a:lnTo>
                    <a:cubicBezTo>
                      <a:pt x="1001" y="3196"/>
                      <a:pt x="1035" y="3063"/>
                      <a:pt x="968" y="2963"/>
                    </a:cubicBezTo>
                    <a:cubicBezTo>
                      <a:pt x="968" y="2963"/>
                      <a:pt x="468" y="2062"/>
                      <a:pt x="668" y="1295"/>
                    </a:cubicBezTo>
                    <a:cubicBezTo>
                      <a:pt x="768" y="895"/>
                      <a:pt x="1035" y="594"/>
                      <a:pt x="1468" y="394"/>
                    </a:cubicBezTo>
                    <a:cubicBezTo>
                      <a:pt x="1569" y="327"/>
                      <a:pt x="1602" y="227"/>
                      <a:pt x="1535" y="127"/>
                    </a:cubicBezTo>
                    <a:cubicBezTo>
                      <a:pt x="1511" y="55"/>
                      <a:pt x="1435" y="0"/>
                      <a:pt x="1357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" name="Google Shape;83;p2"/>
              <p:cNvSpPr/>
              <p:nvPr/>
            </p:nvSpPr>
            <p:spPr>
              <a:xfrm>
                <a:off x="49562" y="4585163"/>
                <a:ext cx="46800" cy="32917"/>
              </a:xfrm>
              <a:custGeom>
                <a:avLst/>
                <a:gdLst/>
                <a:ahLst/>
                <a:cxnLst/>
                <a:rect l="l" t="t" r="r" b="b"/>
                <a:pathLst>
                  <a:path w="2970" h="2089" extrusionOk="0">
                    <a:moveTo>
                      <a:pt x="997" y="1"/>
                    </a:moveTo>
                    <a:cubicBezTo>
                      <a:pt x="487" y="1"/>
                      <a:pt x="128" y="293"/>
                      <a:pt x="101" y="320"/>
                    </a:cubicBezTo>
                    <a:cubicBezTo>
                      <a:pt x="1" y="387"/>
                      <a:pt x="1" y="520"/>
                      <a:pt x="67" y="620"/>
                    </a:cubicBezTo>
                    <a:cubicBezTo>
                      <a:pt x="109" y="662"/>
                      <a:pt x="175" y="690"/>
                      <a:pt x="244" y="690"/>
                    </a:cubicBezTo>
                    <a:cubicBezTo>
                      <a:pt x="286" y="690"/>
                      <a:pt x="329" y="679"/>
                      <a:pt x="368" y="654"/>
                    </a:cubicBezTo>
                    <a:cubicBezTo>
                      <a:pt x="368" y="626"/>
                      <a:pt x="637" y="420"/>
                      <a:pt x="1010" y="420"/>
                    </a:cubicBezTo>
                    <a:cubicBezTo>
                      <a:pt x="1091" y="420"/>
                      <a:pt x="1178" y="430"/>
                      <a:pt x="1268" y="454"/>
                    </a:cubicBezTo>
                    <a:cubicBezTo>
                      <a:pt x="1735" y="554"/>
                      <a:pt x="2202" y="1087"/>
                      <a:pt x="2536" y="1955"/>
                    </a:cubicBezTo>
                    <a:cubicBezTo>
                      <a:pt x="2569" y="2021"/>
                      <a:pt x="2669" y="2088"/>
                      <a:pt x="2736" y="2088"/>
                    </a:cubicBezTo>
                    <a:cubicBezTo>
                      <a:pt x="2769" y="2088"/>
                      <a:pt x="2803" y="2055"/>
                      <a:pt x="2803" y="2055"/>
                    </a:cubicBezTo>
                    <a:cubicBezTo>
                      <a:pt x="2936" y="2021"/>
                      <a:pt x="2970" y="1888"/>
                      <a:pt x="2936" y="1788"/>
                    </a:cubicBezTo>
                    <a:cubicBezTo>
                      <a:pt x="2536" y="787"/>
                      <a:pt x="2002" y="187"/>
                      <a:pt x="1368" y="53"/>
                    </a:cubicBezTo>
                    <a:cubicBezTo>
                      <a:pt x="1238" y="16"/>
                      <a:pt x="1113" y="1"/>
                      <a:pt x="997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" name="Google Shape;84;p2"/>
              <p:cNvSpPr/>
              <p:nvPr/>
            </p:nvSpPr>
            <p:spPr>
              <a:xfrm>
                <a:off x="68490" y="4626185"/>
                <a:ext cx="36810" cy="47083"/>
              </a:xfrm>
              <a:custGeom>
                <a:avLst/>
                <a:gdLst/>
                <a:ahLst/>
                <a:cxnLst/>
                <a:rect l="l" t="t" r="r" b="b"/>
                <a:pathLst>
                  <a:path w="2336" h="2988" extrusionOk="0">
                    <a:moveTo>
                      <a:pt x="757" y="1"/>
                    </a:moveTo>
                    <a:cubicBezTo>
                      <a:pt x="486" y="1"/>
                      <a:pt x="239" y="47"/>
                      <a:pt x="101" y="186"/>
                    </a:cubicBezTo>
                    <a:cubicBezTo>
                      <a:pt x="34" y="252"/>
                      <a:pt x="1" y="352"/>
                      <a:pt x="34" y="452"/>
                    </a:cubicBezTo>
                    <a:cubicBezTo>
                      <a:pt x="67" y="786"/>
                      <a:pt x="668" y="1153"/>
                      <a:pt x="1101" y="1386"/>
                    </a:cubicBezTo>
                    <a:cubicBezTo>
                      <a:pt x="868" y="1853"/>
                      <a:pt x="568" y="2521"/>
                      <a:pt x="768" y="2854"/>
                    </a:cubicBezTo>
                    <a:cubicBezTo>
                      <a:pt x="801" y="2888"/>
                      <a:pt x="901" y="2988"/>
                      <a:pt x="1068" y="2988"/>
                    </a:cubicBezTo>
                    <a:lnTo>
                      <a:pt x="1101" y="2988"/>
                    </a:lnTo>
                    <a:cubicBezTo>
                      <a:pt x="1802" y="2954"/>
                      <a:pt x="2236" y="2054"/>
                      <a:pt x="2302" y="1954"/>
                    </a:cubicBezTo>
                    <a:cubicBezTo>
                      <a:pt x="2336" y="1853"/>
                      <a:pt x="2302" y="1720"/>
                      <a:pt x="2202" y="1687"/>
                    </a:cubicBezTo>
                    <a:cubicBezTo>
                      <a:pt x="2174" y="1668"/>
                      <a:pt x="2144" y="1660"/>
                      <a:pt x="2113" y="1660"/>
                    </a:cubicBezTo>
                    <a:cubicBezTo>
                      <a:pt x="2035" y="1660"/>
                      <a:pt x="1959" y="1715"/>
                      <a:pt x="1935" y="1787"/>
                    </a:cubicBezTo>
                    <a:cubicBezTo>
                      <a:pt x="1835" y="1987"/>
                      <a:pt x="1468" y="2521"/>
                      <a:pt x="1101" y="2587"/>
                    </a:cubicBezTo>
                    <a:cubicBezTo>
                      <a:pt x="1101" y="2387"/>
                      <a:pt x="1302" y="1853"/>
                      <a:pt x="1568" y="1386"/>
                    </a:cubicBezTo>
                    <a:cubicBezTo>
                      <a:pt x="1602" y="1353"/>
                      <a:pt x="1602" y="1286"/>
                      <a:pt x="1602" y="1220"/>
                    </a:cubicBezTo>
                    <a:cubicBezTo>
                      <a:pt x="1568" y="1186"/>
                      <a:pt x="1535" y="1120"/>
                      <a:pt x="1468" y="1086"/>
                    </a:cubicBezTo>
                    <a:cubicBezTo>
                      <a:pt x="1035" y="886"/>
                      <a:pt x="601" y="586"/>
                      <a:pt x="468" y="452"/>
                    </a:cubicBezTo>
                    <a:cubicBezTo>
                      <a:pt x="521" y="435"/>
                      <a:pt x="599" y="426"/>
                      <a:pt x="693" y="426"/>
                    </a:cubicBezTo>
                    <a:cubicBezTo>
                      <a:pt x="951" y="426"/>
                      <a:pt x="1336" y="488"/>
                      <a:pt x="1702" y="586"/>
                    </a:cubicBezTo>
                    <a:cubicBezTo>
                      <a:pt x="1802" y="586"/>
                      <a:pt x="1935" y="519"/>
                      <a:pt x="1935" y="419"/>
                    </a:cubicBezTo>
                    <a:cubicBezTo>
                      <a:pt x="1969" y="319"/>
                      <a:pt x="1902" y="186"/>
                      <a:pt x="1802" y="152"/>
                    </a:cubicBezTo>
                    <a:cubicBezTo>
                      <a:pt x="1568" y="94"/>
                      <a:pt x="1139" y="1"/>
                      <a:pt x="757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" name="Google Shape;85;p2"/>
              <p:cNvSpPr/>
              <p:nvPr/>
            </p:nvSpPr>
            <p:spPr>
              <a:xfrm>
                <a:off x="105809" y="4593531"/>
                <a:ext cx="41553" cy="53985"/>
              </a:xfrm>
              <a:custGeom>
                <a:avLst/>
                <a:gdLst/>
                <a:ahLst/>
                <a:cxnLst/>
                <a:rect l="l" t="t" r="r" b="b"/>
                <a:pathLst>
                  <a:path w="2637" h="3426" extrusionOk="0">
                    <a:moveTo>
                      <a:pt x="1326" y="1"/>
                    </a:moveTo>
                    <a:cubicBezTo>
                      <a:pt x="1285" y="1"/>
                      <a:pt x="1243" y="9"/>
                      <a:pt x="1202" y="23"/>
                    </a:cubicBezTo>
                    <a:cubicBezTo>
                      <a:pt x="768" y="156"/>
                      <a:pt x="234" y="1190"/>
                      <a:pt x="68" y="1490"/>
                    </a:cubicBezTo>
                    <a:cubicBezTo>
                      <a:pt x="1" y="1590"/>
                      <a:pt x="68" y="1724"/>
                      <a:pt x="168" y="1791"/>
                    </a:cubicBezTo>
                    <a:cubicBezTo>
                      <a:pt x="193" y="1799"/>
                      <a:pt x="220" y="1803"/>
                      <a:pt x="247" y="1803"/>
                    </a:cubicBezTo>
                    <a:cubicBezTo>
                      <a:pt x="328" y="1803"/>
                      <a:pt x="410" y="1766"/>
                      <a:pt x="435" y="1691"/>
                    </a:cubicBezTo>
                    <a:cubicBezTo>
                      <a:pt x="735" y="1090"/>
                      <a:pt x="1102" y="556"/>
                      <a:pt x="1269" y="423"/>
                    </a:cubicBezTo>
                    <a:lnTo>
                      <a:pt x="1269" y="423"/>
                    </a:lnTo>
                    <a:cubicBezTo>
                      <a:pt x="1335" y="656"/>
                      <a:pt x="1235" y="1424"/>
                      <a:pt x="1002" y="2191"/>
                    </a:cubicBezTo>
                    <a:cubicBezTo>
                      <a:pt x="968" y="2291"/>
                      <a:pt x="1035" y="2391"/>
                      <a:pt x="1135" y="2424"/>
                    </a:cubicBezTo>
                    <a:cubicBezTo>
                      <a:pt x="1469" y="2591"/>
                      <a:pt x="1836" y="2791"/>
                      <a:pt x="2069" y="2925"/>
                    </a:cubicBezTo>
                    <a:cubicBezTo>
                      <a:pt x="1769" y="2958"/>
                      <a:pt x="1335" y="2991"/>
                      <a:pt x="935" y="2991"/>
                    </a:cubicBezTo>
                    <a:cubicBezTo>
                      <a:pt x="802" y="2991"/>
                      <a:pt x="701" y="3092"/>
                      <a:pt x="701" y="3192"/>
                    </a:cubicBezTo>
                    <a:cubicBezTo>
                      <a:pt x="701" y="3325"/>
                      <a:pt x="802" y="3425"/>
                      <a:pt x="935" y="3425"/>
                    </a:cubicBezTo>
                    <a:cubicBezTo>
                      <a:pt x="2369" y="3392"/>
                      <a:pt x="2536" y="3225"/>
                      <a:pt x="2569" y="3125"/>
                    </a:cubicBezTo>
                    <a:cubicBezTo>
                      <a:pt x="2636" y="3058"/>
                      <a:pt x="2636" y="2991"/>
                      <a:pt x="2603" y="2891"/>
                    </a:cubicBezTo>
                    <a:cubicBezTo>
                      <a:pt x="2536" y="2725"/>
                      <a:pt x="2169" y="2458"/>
                      <a:pt x="1469" y="2124"/>
                    </a:cubicBezTo>
                    <a:cubicBezTo>
                      <a:pt x="1702" y="1290"/>
                      <a:pt x="1869" y="289"/>
                      <a:pt x="1502" y="56"/>
                    </a:cubicBezTo>
                    <a:cubicBezTo>
                      <a:pt x="1443" y="17"/>
                      <a:pt x="1385" y="1"/>
                      <a:pt x="1326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" name="Google Shape;86;p2"/>
              <p:cNvSpPr/>
              <p:nvPr/>
            </p:nvSpPr>
            <p:spPr>
              <a:xfrm>
                <a:off x="141567" y="4730955"/>
                <a:ext cx="293310" cy="285037"/>
              </a:xfrm>
              <a:custGeom>
                <a:avLst/>
                <a:gdLst/>
                <a:ahLst/>
                <a:cxnLst/>
                <a:rect l="l" t="t" r="r" b="b"/>
                <a:pathLst>
                  <a:path w="18614" h="18089" extrusionOk="0">
                    <a:moveTo>
                      <a:pt x="512" y="0"/>
                    </a:moveTo>
                    <a:cubicBezTo>
                      <a:pt x="423" y="0"/>
                      <a:pt x="328" y="60"/>
                      <a:pt x="300" y="142"/>
                    </a:cubicBezTo>
                    <a:cubicBezTo>
                      <a:pt x="300" y="176"/>
                      <a:pt x="167" y="476"/>
                      <a:pt x="100" y="976"/>
                    </a:cubicBezTo>
                    <a:cubicBezTo>
                      <a:pt x="67" y="1110"/>
                      <a:pt x="134" y="1210"/>
                      <a:pt x="267" y="1243"/>
                    </a:cubicBezTo>
                    <a:lnTo>
                      <a:pt x="300" y="1243"/>
                    </a:lnTo>
                    <a:cubicBezTo>
                      <a:pt x="401" y="1243"/>
                      <a:pt x="467" y="1176"/>
                      <a:pt x="501" y="1076"/>
                    </a:cubicBezTo>
                    <a:cubicBezTo>
                      <a:pt x="567" y="609"/>
                      <a:pt x="701" y="309"/>
                      <a:pt x="701" y="309"/>
                    </a:cubicBezTo>
                    <a:cubicBezTo>
                      <a:pt x="734" y="176"/>
                      <a:pt x="667" y="76"/>
                      <a:pt x="567" y="9"/>
                    </a:cubicBezTo>
                    <a:cubicBezTo>
                      <a:pt x="550" y="3"/>
                      <a:pt x="531" y="0"/>
                      <a:pt x="512" y="0"/>
                    </a:cubicBezTo>
                    <a:close/>
                    <a:moveTo>
                      <a:pt x="200" y="1643"/>
                    </a:moveTo>
                    <a:cubicBezTo>
                      <a:pt x="100" y="1643"/>
                      <a:pt x="0" y="1743"/>
                      <a:pt x="0" y="1844"/>
                    </a:cubicBezTo>
                    <a:lnTo>
                      <a:pt x="0" y="1944"/>
                    </a:lnTo>
                    <a:cubicBezTo>
                      <a:pt x="0" y="2210"/>
                      <a:pt x="34" y="2477"/>
                      <a:pt x="67" y="2711"/>
                    </a:cubicBezTo>
                    <a:cubicBezTo>
                      <a:pt x="100" y="2811"/>
                      <a:pt x="167" y="2911"/>
                      <a:pt x="267" y="2911"/>
                    </a:cubicBezTo>
                    <a:cubicBezTo>
                      <a:pt x="267" y="2911"/>
                      <a:pt x="300" y="2911"/>
                      <a:pt x="300" y="2878"/>
                    </a:cubicBezTo>
                    <a:cubicBezTo>
                      <a:pt x="434" y="2878"/>
                      <a:pt x="501" y="2778"/>
                      <a:pt x="467" y="2644"/>
                    </a:cubicBezTo>
                    <a:cubicBezTo>
                      <a:pt x="434" y="2444"/>
                      <a:pt x="434" y="2177"/>
                      <a:pt x="434" y="1944"/>
                    </a:cubicBezTo>
                    <a:lnTo>
                      <a:pt x="434" y="1844"/>
                    </a:lnTo>
                    <a:cubicBezTo>
                      <a:pt x="434" y="1743"/>
                      <a:pt x="334" y="1643"/>
                      <a:pt x="200" y="1643"/>
                    </a:cubicBezTo>
                    <a:close/>
                    <a:moveTo>
                      <a:pt x="5723" y="3138"/>
                    </a:moveTo>
                    <a:cubicBezTo>
                      <a:pt x="5706" y="3138"/>
                      <a:pt x="5689" y="3140"/>
                      <a:pt x="5671" y="3144"/>
                    </a:cubicBezTo>
                    <a:cubicBezTo>
                      <a:pt x="5404" y="3178"/>
                      <a:pt x="5104" y="3245"/>
                      <a:pt x="4804" y="3378"/>
                    </a:cubicBezTo>
                    <a:cubicBezTo>
                      <a:pt x="4704" y="3411"/>
                      <a:pt x="4670" y="3545"/>
                      <a:pt x="4704" y="3645"/>
                    </a:cubicBezTo>
                    <a:cubicBezTo>
                      <a:pt x="4737" y="3712"/>
                      <a:pt x="4804" y="3778"/>
                      <a:pt x="4904" y="3778"/>
                    </a:cubicBezTo>
                    <a:cubicBezTo>
                      <a:pt x="4937" y="3778"/>
                      <a:pt x="4937" y="3778"/>
                      <a:pt x="4970" y="3745"/>
                    </a:cubicBezTo>
                    <a:cubicBezTo>
                      <a:pt x="5237" y="3645"/>
                      <a:pt x="5504" y="3578"/>
                      <a:pt x="5738" y="3545"/>
                    </a:cubicBezTo>
                    <a:cubicBezTo>
                      <a:pt x="5838" y="3545"/>
                      <a:pt x="5904" y="3445"/>
                      <a:pt x="5904" y="3311"/>
                    </a:cubicBezTo>
                    <a:cubicBezTo>
                      <a:pt x="5904" y="3225"/>
                      <a:pt x="5829" y="3138"/>
                      <a:pt x="5723" y="3138"/>
                    </a:cubicBezTo>
                    <a:close/>
                    <a:moveTo>
                      <a:pt x="489" y="3269"/>
                    </a:moveTo>
                    <a:cubicBezTo>
                      <a:pt x="470" y="3269"/>
                      <a:pt x="452" y="3272"/>
                      <a:pt x="434" y="3278"/>
                    </a:cubicBezTo>
                    <a:cubicBezTo>
                      <a:pt x="334" y="3345"/>
                      <a:pt x="267" y="3478"/>
                      <a:pt x="334" y="3578"/>
                    </a:cubicBezTo>
                    <a:cubicBezTo>
                      <a:pt x="434" y="3845"/>
                      <a:pt x="601" y="4112"/>
                      <a:pt x="767" y="4312"/>
                    </a:cubicBezTo>
                    <a:cubicBezTo>
                      <a:pt x="834" y="4379"/>
                      <a:pt x="868" y="4412"/>
                      <a:pt x="934" y="4412"/>
                    </a:cubicBezTo>
                    <a:cubicBezTo>
                      <a:pt x="1001" y="4412"/>
                      <a:pt x="1034" y="4379"/>
                      <a:pt x="1068" y="4345"/>
                    </a:cubicBezTo>
                    <a:cubicBezTo>
                      <a:pt x="1168" y="4279"/>
                      <a:pt x="1168" y="4145"/>
                      <a:pt x="1101" y="4045"/>
                    </a:cubicBezTo>
                    <a:cubicBezTo>
                      <a:pt x="934" y="3878"/>
                      <a:pt x="801" y="3645"/>
                      <a:pt x="701" y="3411"/>
                    </a:cubicBezTo>
                    <a:cubicBezTo>
                      <a:pt x="673" y="3329"/>
                      <a:pt x="578" y="3269"/>
                      <a:pt x="489" y="3269"/>
                    </a:cubicBezTo>
                    <a:close/>
                    <a:moveTo>
                      <a:pt x="6439" y="3369"/>
                    </a:moveTo>
                    <a:cubicBezTo>
                      <a:pt x="6418" y="3369"/>
                      <a:pt x="6395" y="3372"/>
                      <a:pt x="6371" y="3378"/>
                    </a:cubicBezTo>
                    <a:cubicBezTo>
                      <a:pt x="6271" y="3411"/>
                      <a:pt x="6205" y="3545"/>
                      <a:pt x="6238" y="3645"/>
                    </a:cubicBezTo>
                    <a:cubicBezTo>
                      <a:pt x="6238" y="3745"/>
                      <a:pt x="6171" y="3945"/>
                      <a:pt x="5938" y="4179"/>
                    </a:cubicBezTo>
                    <a:cubicBezTo>
                      <a:pt x="5871" y="4245"/>
                      <a:pt x="5871" y="4379"/>
                      <a:pt x="5971" y="4479"/>
                    </a:cubicBezTo>
                    <a:cubicBezTo>
                      <a:pt x="6005" y="4512"/>
                      <a:pt x="6071" y="4512"/>
                      <a:pt x="6105" y="4512"/>
                    </a:cubicBezTo>
                    <a:cubicBezTo>
                      <a:pt x="6171" y="4512"/>
                      <a:pt x="6205" y="4512"/>
                      <a:pt x="6271" y="4445"/>
                    </a:cubicBezTo>
                    <a:cubicBezTo>
                      <a:pt x="6438" y="4245"/>
                      <a:pt x="6638" y="3945"/>
                      <a:pt x="6638" y="3645"/>
                    </a:cubicBezTo>
                    <a:cubicBezTo>
                      <a:pt x="6638" y="3611"/>
                      <a:pt x="6638" y="3578"/>
                      <a:pt x="6638" y="3511"/>
                    </a:cubicBezTo>
                    <a:cubicBezTo>
                      <a:pt x="6611" y="3429"/>
                      <a:pt x="6538" y="3369"/>
                      <a:pt x="6439" y="3369"/>
                    </a:cubicBezTo>
                    <a:close/>
                    <a:moveTo>
                      <a:pt x="4160" y="3775"/>
                    </a:moveTo>
                    <a:cubicBezTo>
                      <a:pt x="4118" y="3775"/>
                      <a:pt x="4075" y="3786"/>
                      <a:pt x="4036" y="3812"/>
                    </a:cubicBezTo>
                    <a:cubicBezTo>
                      <a:pt x="3803" y="4045"/>
                      <a:pt x="3603" y="4279"/>
                      <a:pt x="3469" y="4512"/>
                    </a:cubicBezTo>
                    <a:cubicBezTo>
                      <a:pt x="3403" y="4612"/>
                      <a:pt x="3436" y="4746"/>
                      <a:pt x="3569" y="4812"/>
                    </a:cubicBezTo>
                    <a:cubicBezTo>
                      <a:pt x="3569" y="4812"/>
                      <a:pt x="3603" y="4846"/>
                      <a:pt x="3636" y="4846"/>
                    </a:cubicBezTo>
                    <a:cubicBezTo>
                      <a:pt x="3736" y="4846"/>
                      <a:pt x="3803" y="4779"/>
                      <a:pt x="3836" y="4712"/>
                    </a:cubicBezTo>
                    <a:cubicBezTo>
                      <a:pt x="3936" y="4512"/>
                      <a:pt x="4103" y="4312"/>
                      <a:pt x="4303" y="4145"/>
                    </a:cubicBezTo>
                    <a:cubicBezTo>
                      <a:pt x="4403" y="4078"/>
                      <a:pt x="4403" y="3945"/>
                      <a:pt x="4337" y="3845"/>
                    </a:cubicBezTo>
                    <a:cubicBezTo>
                      <a:pt x="4295" y="3804"/>
                      <a:pt x="4229" y="3775"/>
                      <a:pt x="4160" y="3775"/>
                    </a:cubicBezTo>
                    <a:close/>
                    <a:moveTo>
                      <a:pt x="1554" y="4544"/>
                    </a:moveTo>
                    <a:cubicBezTo>
                      <a:pt x="1482" y="4544"/>
                      <a:pt x="1411" y="4581"/>
                      <a:pt x="1368" y="4646"/>
                    </a:cubicBezTo>
                    <a:cubicBezTo>
                      <a:pt x="1301" y="4746"/>
                      <a:pt x="1335" y="4879"/>
                      <a:pt x="1435" y="4946"/>
                    </a:cubicBezTo>
                    <a:cubicBezTo>
                      <a:pt x="1568" y="5012"/>
                      <a:pt x="1701" y="5113"/>
                      <a:pt x="1868" y="5213"/>
                    </a:cubicBezTo>
                    <a:cubicBezTo>
                      <a:pt x="1968" y="5246"/>
                      <a:pt x="2068" y="5313"/>
                      <a:pt x="2202" y="5346"/>
                    </a:cubicBezTo>
                    <a:cubicBezTo>
                      <a:pt x="2235" y="5379"/>
                      <a:pt x="2235" y="5379"/>
                      <a:pt x="2269" y="5379"/>
                    </a:cubicBezTo>
                    <a:cubicBezTo>
                      <a:pt x="2369" y="5379"/>
                      <a:pt x="2435" y="5313"/>
                      <a:pt x="2469" y="5246"/>
                    </a:cubicBezTo>
                    <a:cubicBezTo>
                      <a:pt x="2502" y="5146"/>
                      <a:pt x="2469" y="5012"/>
                      <a:pt x="2369" y="4979"/>
                    </a:cubicBezTo>
                    <a:cubicBezTo>
                      <a:pt x="2269" y="4946"/>
                      <a:pt x="2168" y="4879"/>
                      <a:pt x="2068" y="4846"/>
                    </a:cubicBezTo>
                    <a:cubicBezTo>
                      <a:pt x="1935" y="4746"/>
                      <a:pt x="1802" y="4679"/>
                      <a:pt x="1668" y="4579"/>
                    </a:cubicBezTo>
                    <a:cubicBezTo>
                      <a:pt x="1633" y="4555"/>
                      <a:pt x="1593" y="4544"/>
                      <a:pt x="1554" y="4544"/>
                    </a:cubicBezTo>
                    <a:close/>
                    <a:moveTo>
                      <a:pt x="5461" y="4644"/>
                    </a:moveTo>
                    <a:cubicBezTo>
                      <a:pt x="5426" y="4644"/>
                      <a:pt x="5394" y="4655"/>
                      <a:pt x="5371" y="4679"/>
                    </a:cubicBezTo>
                    <a:cubicBezTo>
                      <a:pt x="5137" y="4812"/>
                      <a:pt x="4904" y="4912"/>
                      <a:pt x="4637" y="5012"/>
                    </a:cubicBezTo>
                    <a:cubicBezTo>
                      <a:pt x="4537" y="5046"/>
                      <a:pt x="4470" y="5179"/>
                      <a:pt x="4537" y="5279"/>
                    </a:cubicBezTo>
                    <a:cubicBezTo>
                      <a:pt x="4570" y="5379"/>
                      <a:pt x="4637" y="5413"/>
                      <a:pt x="4704" y="5413"/>
                    </a:cubicBezTo>
                    <a:lnTo>
                      <a:pt x="4804" y="5413"/>
                    </a:lnTo>
                    <a:cubicBezTo>
                      <a:pt x="5071" y="5313"/>
                      <a:pt x="5337" y="5179"/>
                      <a:pt x="5571" y="5012"/>
                    </a:cubicBezTo>
                    <a:cubicBezTo>
                      <a:pt x="5671" y="4946"/>
                      <a:pt x="5704" y="4846"/>
                      <a:pt x="5638" y="4746"/>
                    </a:cubicBezTo>
                    <a:cubicBezTo>
                      <a:pt x="5595" y="4681"/>
                      <a:pt x="5524" y="4644"/>
                      <a:pt x="5461" y="4644"/>
                    </a:cubicBezTo>
                    <a:close/>
                    <a:moveTo>
                      <a:pt x="3102" y="5179"/>
                    </a:moveTo>
                    <a:cubicBezTo>
                      <a:pt x="3002" y="5179"/>
                      <a:pt x="2902" y="5246"/>
                      <a:pt x="2869" y="5346"/>
                    </a:cubicBezTo>
                    <a:cubicBezTo>
                      <a:pt x="2869" y="5479"/>
                      <a:pt x="2936" y="5580"/>
                      <a:pt x="3036" y="5580"/>
                    </a:cubicBezTo>
                    <a:cubicBezTo>
                      <a:pt x="3102" y="5613"/>
                      <a:pt x="3203" y="5613"/>
                      <a:pt x="3269" y="5613"/>
                    </a:cubicBezTo>
                    <a:cubicBezTo>
                      <a:pt x="3269" y="5846"/>
                      <a:pt x="3336" y="6080"/>
                      <a:pt x="3436" y="6313"/>
                    </a:cubicBezTo>
                    <a:cubicBezTo>
                      <a:pt x="3469" y="6380"/>
                      <a:pt x="3536" y="6447"/>
                      <a:pt x="3636" y="6447"/>
                    </a:cubicBezTo>
                    <a:cubicBezTo>
                      <a:pt x="3670" y="6447"/>
                      <a:pt x="3670" y="6447"/>
                      <a:pt x="3703" y="6413"/>
                    </a:cubicBezTo>
                    <a:cubicBezTo>
                      <a:pt x="3803" y="6380"/>
                      <a:pt x="3870" y="6247"/>
                      <a:pt x="3836" y="6147"/>
                    </a:cubicBezTo>
                    <a:cubicBezTo>
                      <a:pt x="3736" y="5980"/>
                      <a:pt x="3703" y="5813"/>
                      <a:pt x="3670" y="5613"/>
                    </a:cubicBezTo>
                    <a:lnTo>
                      <a:pt x="3936" y="5613"/>
                    </a:lnTo>
                    <a:cubicBezTo>
                      <a:pt x="4036" y="5580"/>
                      <a:pt x="4137" y="5479"/>
                      <a:pt x="4103" y="5379"/>
                    </a:cubicBezTo>
                    <a:cubicBezTo>
                      <a:pt x="4103" y="5279"/>
                      <a:pt x="4003" y="5179"/>
                      <a:pt x="3870" y="5179"/>
                    </a:cubicBezTo>
                    <a:cubicBezTo>
                      <a:pt x="3753" y="5196"/>
                      <a:pt x="3628" y="5204"/>
                      <a:pt x="3499" y="5204"/>
                    </a:cubicBezTo>
                    <a:cubicBezTo>
                      <a:pt x="3369" y="5204"/>
                      <a:pt x="3236" y="5196"/>
                      <a:pt x="3102" y="5179"/>
                    </a:cubicBezTo>
                    <a:close/>
                    <a:moveTo>
                      <a:pt x="4026" y="6746"/>
                    </a:moveTo>
                    <a:cubicBezTo>
                      <a:pt x="3992" y="6746"/>
                      <a:pt x="3960" y="6757"/>
                      <a:pt x="3936" y="6780"/>
                    </a:cubicBezTo>
                    <a:cubicBezTo>
                      <a:pt x="3836" y="6847"/>
                      <a:pt x="3803" y="6981"/>
                      <a:pt x="3870" y="7081"/>
                    </a:cubicBezTo>
                    <a:cubicBezTo>
                      <a:pt x="4036" y="7281"/>
                      <a:pt x="4203" y="7514"/>
                      <a:pt x="4437" y="7748"/>
                    </a:cubicBezTo>
                    <a:cubicBezTo>
                      <a:pt x="4470" y="7781"/>
                      <a:pt x="4537" y="7814"/>
                      <a:pt x="4570" y="7814"/>
                    </a:cubicBezTo>
                    <a:cubicBezTo>
                      <a:pt x="4637" y="7814"/>
                      <a:pt x="4670" y="7781"/>
                      <a:pt x="4704" y="7748"/>
                    </a:cubicBezTo>
                    <a:cubicBezTo>
                      <a:pt x="4804" y="7681"/>
                      <a:pt x="4804" y="7548"/>
                      <a:pt x="4737" y="7448"/>
                    </a:cubicBezTo>
                    <a:cubicBezTo>
                      <a:pt x="4537" y="7247"/>
                      <a:pt x="4370" y="7047"/>
                      <a:pt x="4203" y="6847"/>
                    </a:cubicBezTo>
                    <a:cubicBezTo>
                      <a:pt x="4160" y="6782"/>
                      <a:pt x="4089" y="6746"/>
                      <a:pt x="4026" y="6746"/>
                    </a:cubicBezTo>
                    <a:close/>
                    <a:moveTo>
                      <a:pt x="5186" y="7968"/>
                    </a:moveTo>
                    <a:cubicBezTo>
                      <a:pt x="5131" y="7968"/>
                      <a:pt x="5074" y="7993"/>
                      <a:pt x="5037" y="8048"/>
                    </a:cubicBezTo>
                    <a:cubicBezTo>
                      <a:pt x="4937" y="8115"/>
                      <a:pt x="4970" y="8248"/>
                      <a:pt x="5037" y="8315"/>
                    </a:cubicBezTo>
                    <a:cubicBezTo>
                      <a:pt x="5237" y="8515"/>
                      <a:pt x="5471" y="8682"/>
                      <a:pt x="5704" y="8849"/>
                    </a:cubicBezTo>
                    <a:cubicBezTo>
                      <a:pt x="5738" y="8882"/>
                      <a:pt x="5771" y="8915"/>
                      <a:pt x="5838" y="8915"/>
                    </a:cubicBezTo>
                    <a:cubicBezTo>
                      <a:pt x="5904" y="8915"/>
                      <a:pt x="5938" y="8882"/>
                      <a:pt x="6005" y="8815"/>
                    </a:cubicBezTo>
                    <a:cubicBezTo>
                      <a:pt x="6071" y="8715"/>
                      <a:pt x="6038" y="8615"/>
                      <a:pt x="5938" y="8515"/>
                    </a:cubicBezTo>
                    <a:cubicBezTo>
                      <a:pt x="5704" y="8348"/>
                      <a:pt x="5504" y="8181"/>
                      <a:pt x="5304" y="8015"/>
                    </a:cubicBezTo>
                    <a:cubicBezTo>
                      <a:pt x="5274" y="7985"/>
                      <a:pt x="5231" y="7968"/>
                      <a:pt x="5186" y="7968"/>
                    </a:cubicBezTo>
                    <a:close/>
                    <a:moveTo>
                      <a:pt x="11709" y="8348"/>
                    </a:moveTo>
                    <a:cubicBezTo>
                      <a:pt x="11609" y="8382"/>
                      <a:pt x="11542" y="8482"/>
                      <a:pt x="11542" y="8582"/>
                    </a:cubicBezTo>
                    <a:cubicBezTo>
                      <a:pt x="11569" y="8692"/>
                      <a:pt x="11643" y="8757"/>
                      <a:pt x="11724" y="8757"/>
                    </a:cubicBezTo>
                    <a:cubicBezTo>
                      <a:pt x="11741" y="8757"/>
                      <a:pt x="11758" y="8754"/>
                      <a:pt x="11775" y="8748"/>
                    </a:cubicBezTo>
                    <a:lnTo>
                      <a:pt x="11875" y="8748"/>
                    </a:lnTo>
                    <a:cubicBezTo>
                      <a:pt x="12142" y="8748"/>
                      <a:pt x="12142" y="8882"/>
                      <a:pt x="12142" y="8915"/>
                    </a:cubicBezTo>
                    <a:lnTo>
                      <a:pt x="12342" y="8949"/>
                    </a:lnTo>
                    <a:lnTo>
                      <a:pt x="12576" y="8915"/>
                    </a:lnTo>
                    <a:cubicBezTo>
                      <a:pt x="12576" y="8648"/>
                      <a:pt x="12376" y="8348"/>
                      <a:pt x="11875" y="8348"/>
                    </a:cubicBezTo>
                    <a:close/>
                    <a:moveTo>
                      <a:pt x="10988" y="8647"/>
                    </a:moveTo>
                    <a:cubicBezTo>
                      <a:pt x="10950" y="8647"/>
                      <a:pt x="10910" y="8658"/>
                      <a:pt x="10875" y="8682"/>
                    </a:cubicBezTo>
                    <a:cubicBezTo>
                      <a:pt x="10641" y="8815"/>
                      <a:pt x="10408" y="9015"/>
                      <a:pt x="10174" y="9249"/>
                    </a:cubicBezTo>
                    <a:cubicBezTo>
                      <a:pt x="10107" y="9316"/>
                      <a:pt x="10107" y="9449"/>
                      <a:pt x="10208" y="9549"/>
                    </a:cubicBezTo>
                    <a:cubicBezTo>
                      <a:pt x="10241" y="9582"/>
                      <a:pt x="10274" y="9616"/>
                      <a:pt x="10341" y="9616"/>
                    </a:cubicBezTo>
                    <a:cubicBezTo>
                      <a:pt x="10408" y="9616"/>
                      <a:pt x="10441" y="9582"/>
                      <a:pt x="10474" y="9549"/>
                    </a:cubicBezTo>
                    <a:cubicBezTo>
                      <a:pt x="10675" y="9349"/>
                      <a:pt x="10875" y="9149"/>
                      <a:pt x="11075" y="9049"/>
                    </a:cubicBezTo>
                    <a:cubicBezTo>
                      <a:pt x="11175" y="8982"/>
                      <a:pt x="11208" y="8849"/>
                      <a:pt x="11142" y="8748"/>
                    </a:cubicBezTo>
                    <a:cubicBezTo>
                      <a:pt x="11120" y="8684"/>
                      <a:pt x="11057" y="8647"/>
                      <a:pt x="10988" y="8647"/>
                    </a:cubicBezTo>
                    <a:close/>
                    <a:moveTo>
                      <a:pt x="6507" y="8979"/>
                    </a:moveTo>
                    <a:cubicBezTo>
                      <a:pt x="6446" y="8979"/>
                      <a:pt x="6379" y="9007"/>
                      <a:pt x="6338" y="9049"/>
                    </a:cubicBezTo>
                    <a:cubicBezTo>
                      <a:pt x="6271" y="9149"/>
                      <a:pt x="6305" y="9282"/>
                      <a:pt x="6405" y="9349"/>
                    </a:cubicBezTo>
                    <a:cubicBezTo>
                      <a:pt x="6638" y="9516"/>
                      <a:pt x="6872" y="9649"/>
                      <a:pt x="7139" y="9783"/>
                    </a:cubicBezTo>
                    <a:cubicBezTo>
                      <a:pt x="7172" y="9816"/>
                      <a:pt x="7205" y="9816"/>
                      <a:pt x="7239" y="9816"/>
                    </a:cubicBezTo>
                    <a:cubicBezTo>
                      <a:pt x="7305" y="9816"/>
                      <a:pt x="7372" y="9783"/>
                      <a:pt x="7406" y="9716"/>
                    </a:cubicBezTo>
                    <a:cubicBezTo>
                      <a:pt x="7472" y="9582"/>
                      <a:pt x="7439" y="9482"/>
                      <a:pt x="7305" y="9416"/>
                    </a:cubicBezTo>
                    <a:cubicBezTo>
                      <a:pt x="7072" y="9282"/>
                      <a:pt x="6838" y="9149"/>
                      <a:pt x="6605" y="9015"/>
                    </a:cubicBezTo>
                    <a:cubicBezTo>
                      <a:pt x="6579" y="8990"/>
                      <a:pt x="6544" y="8979"/>
                      <a:pt x="6507" y="8979"/>
                    </a:cubicBezTo>
                    <a:close/>
                    <a:moveTo>
                      <a:pt x="11927" y="9436"/>
                    </a:moveTo>
                    <a:cubicBezTo>
                      <a:pt x="11882" y="9436"/>
                      <a:pt x="11839" y="9452"/>
                      <a:pt x="11809" y="9482"/>
                    </a:cubicBezTo>
                    <a:cubicBezTo>
                      <a:pt x="11609" y="9649"/>
                      <a:pt x="11408" y="9783"/>
                      <a:pt x="11142" y="9883"/>
                    </a:cubicBezTo>
                    <a:cubicBezTo>
                      <a:pt x="11041" y="9916"/>
                      <a:pt x="11008" y="10049"/>
                      <a:pt x="11041" y="10149"/>
                    </a:cubicBezTo>
                    <a:cubicBezTo>
                      <a:pt x="11075" y="10250"/>
                      <a:pt x="11142" y="10283"/>
                      <a:pt x="11242" y="10283"/>
                    </a:cubicBezTo>
                    <a:lnTo>
                      <a:pt x="11308" y="10283"/>
                    </a:lnTo>
                    <a:cubicBezTo>
                      <a:pt x="11609" y="10149"/>
                      <a:pt x="11875" y="9983"/>
                      <a:pt x="12076" y="9783"/>
                    </a:cubicBezTo>
                    <a:cubicBezTo>
                      <a:pt x="12176" y="9716"/>
                      <a:pt x="12176" y="9582"/>
                      <a:pt x="12076" y="9516"/>
                    </a:cubicBezTo>
                    <a:cubicBezTo>
                      <a:pt x="12039" y="9461"/>
                      <a:pt x="11982" y="9436"/>
                      <a:pt x="11927" y="9436"/>
                    </a:cubicBezTo>
                    <a:close/>
                    <a:moveTo>
                      <a:pt x="8005" y="9741"/>
                    </a:moveTo>
                    <a:cubicBezTo>
                      <a:pt x="7905" y="9741"/>
                      <a:pt x="7827" y="9800"/>
                      <a:pt x="7772" y="9883"/>
                    </a:cubicBezTo>
                    <a:cubicBezTo>
                      <a:pt x="7739" y="9983"/>
                      <a:pt x="7806" y="10116"/>
                      <a:pt x="7906" y="10149"/>
                    </a:cubicBezTo>
                    <a:cubicBezTo>
                      <a:pt x="8173" y="10250"/>
                      <a:pt x="8440" y="10350"/>
                      <a:pt x="8740" y="10416"/>
                    </a:cubicBezTo>
                    <a:lnTo>
                      <a:pt x="8773" y="10416"/>
                    </a:lnTo>
                    <a:cubicBezTo>
                      <a:pt x="8873" y="10416"/>
                      <a:pt x="8940" y="10350"/>
                      <a:pt x="8973" y="10250"/>
                    </a:cubicBezTo>
                    <a:cubicBezTo>
                      <a:pt x="9007" y="10149"/>
                      <a:pt x="8940" y="10016"/>
                      <a:pt x="8840" y="10016"/>
                    </a:cubicBezTo>
                    <a:cubicBezTo>
                      <a:pt x="8573" y="9949"/>
                      <a:pt x="8306" y="9849"/>
                      <a:pt x="8073" y="9749"/>
                    </a:cubicBezTo>
                    <a:cubicBezTo>
                      <a:pt x="8049" y="9743"/>
                      <a:pt x="8026" y="9741"/>
                      <a:pt x="8005" y="9741"/>
                    </a:cubicBezTo>
                    <a:close/>
                    <a:moveTo>
                      <a:pt x="9795" y="9836"/>
                    </a:moveTo>
                    <a:cubicBezTo>
                      <a:pt x="9734" y="9836"/>
                      <a:pt x="9677" y="9861"/>
                      <a:pt x="9640" y="9916"/>
                    </a:cubicBezTo>
                    <a:cubicBezTo>
                      <a:pt x="9607" y="9983"/>
                      <a:pt x="9540" y="10083"/>
                      <a:pt x="9507" y="10149"/>
                    </a:cubicBezTo>
                    <a:cubicBezTo>
                      <a:pt x="9440" y="10183"/>
                      <a:pt x="9407" y="10250"/>
                      <a:pt x="9374" y="10316"/>
                    </a:cubicBezTo>
                    <a:cubicBezTo>
                      <a:pt x="9340" y="10450"/>
                      <a:pt x="9274" y="10550"/>
                      <a:pt x="9207" y="10683"/>
                    </a:cubicBezTo>
                    <a:cubicBezTo>
                      <a:pt x="9140" y="10783"/>
                      <a:pt x="9207" y="10883"/>
                      <a:pt x="9307" y="10950"/>
                    </a:cubicBezTo>
                    <a:cubicBezTo>
                      <a:pt x="9340" y="10950"/>
                      <a:pt x="9374" y="10983"/>
                      <a:pt x="9407" y="10983"/>
                    </a:cubicBezTo>
                    <a:cubicBezTo>
                      <a:pt x="9474" y="10983"/>
                      <a:pt x="9540" y="10917"/>
                      <a:pt x="9574" y="10850"/>
                    </a:cubicBezTo>
                    <a:cubicBezTo>
                      <a:pt x="9640" y="10750"/>
                      <a:pt x="9674" y="10650"/>
                      <a:pt x="9741" y="10550"/>
                    </a:cubicBezTo>
                    <a:cubicBezTo>
                      <a:pt x="9974" y="10550"/>
                      <a:pt x="10241" y="10550"/>
                      <a:pt x="10474" y="10516"/>
                    </a:cubicBezTo>
                    <a:cubicBezTo>
                      <a:pt x="10574" y="10483"/>
                      <a:pt x="10641" y="10383"/>
                      <a:pt x="10641" y="10283"/>
                    </a:cubicBezTo>
                    <a:cubicBezTo>
                      <a:pt x="10608" y="10149"/>
                      <a:pt x="10508" y="10083"/>
                      <a:pt x="10408" y="10083"/>
                    </a:cubicBezTo>
                    <a:cubicBezTo>
                      <a:pt x="10274" y="10116"/>
                      <a:pt x="10141" y="10116"/>
                      <a:pt x="10007" y="10116"/>
                    </a:cubicBezTo>
                    <a:cubicBezTo>
                      <a:pt x="10041" y="10049"/>
                      <a:pt x="10007" y="9916"/>
                      <a:pt x="9941" y="9883"/>
                    </a:cubicBezTo>
                    <a:cubicBezTo>
                      <a:pt x="9896" y="9853"/>
                      <a:pt x="9844" y="9836"/>
                      <a:pt x="9795" y="9836"/>
                    </a:cubicBezTo>
                    <a:close/>
                    <a:moveTo>
                      <a:pt x="9085" y="11308"/>
                    </a:moveTo>
                    <a:cubicBezTo>
                      <a:pt x="8996" y="11308"/>
                      <a:pt x="8901" y="11368"/>
                      <a:pt x="8873" y="11450"/>
                    </a:cubicBezTo>
                    <a:cubicBezTo>
                      <a:pt x="8773" y="11751"/>
                      <a:pt x="8706" y="12017"/>
                      <a:pt x="8673" y="12318"/>
                    </a:cubicBezTo>
                    <a:cubicBezTo>
                      <a:pt x="8640" y="12418"/>
                      <a:pt x="8740" y="12518"/>
                      <a:pt x="8840" y="12551"/>
                    </a:cubicBezTo>
                    <a:lnTo>
                      <a:pt x="8873" y="12551"/>
                    </a:lnTo>
                    <a:cubicBezTo>
                      <a:pt x="8973" y="12551"/>
                      <a:pt x="9073" y="12484"/>
                      <a:pt x="9073" y="12384"/>
                    </a:cubicBezTo>
                    <a:cubicBezTo>
                      <a:pt x="9140" y="12118"/>
                      <a:pt x="9207" y="11851"/>
                      <a:pt x="9274" y="11584"/>
                    </a:cubicBezTo>
                    <a:cubicBezTo>
                      <a:pt x="9307" y="11484"/>
                      <a:pt x="9240" y="11384"/>
                      <a:pt x="9140" y="11317"/>
                    </a:cubicBezTo>
                    <a:cubicBezTo>
                      <a:pt x="9122" y="11311"/>
                      <a:pt x="9104" y="11308"/>
                      <a:pt x="9085" y="11308"/>
                    </a:cubicBezTo>
                    <a:close/>
                    <a:moveTo>
                      <a:pt x="18280" y="12351"/>
                    </a:moveTo>
                    <a:cubicBezTo>
                      <a:pt x="18180" y="12384"/>
                      <a:pt x="18080" y="12484"/>
                      <a:pt x="18113" y="12585"/>
                    </a:cubicBezTo>
                    <a:cubicBezTo>
                      <a:pt x="18147" y="12885"/>
                      <a:pt x="18180" y="13152"/>
                      <a:pt x="18213" y="13385"/>
                    </a:cubicBezTo>
                    <a:cubicBezTo>
                      <a:pt x="18213" y="13519"/>
                      <a:pt x="18313" y="13585"/>
                      <a:pt x="18413" y="13585"/>
                    </a:cubicBezTo>
                    <a:cubicBezTo>
                      <a:pt x="18547" y="13585"/>
                      <a:pt x="18614" y="13485"/>
                      <a:pt x="18614" y="13385"/>
                    </a:cubicBezTo>
                    <a:cubicBezTo>
                      <a:pt x="18614" y="13085"/>
                      <a:pt x="18580" y="12818"/>
                      <a:pt x="18513" y="12518"/>
                    </a:cubicBezTo>
                    <a:cubicBezTo>
                      <a:pt x="18513" y="12418"/>
                      <a:pt x="18380" y="12351"/>
                      <a:pt x="18280" y="12351"/>
                    </a:cubicBezTo>
                    <a:close/>
                    <a:moveTo>
                      <a:pt x="8807" y="12985"/>
                    </a:moveTo>
                    <a:cubicBezTo>
                      <a:pt x="8673" y="12985"/>
                      <a:pt x="8606" y="13085"/>
                      <a:pt x="8606" y="13185"/>
                    </a:cubicBezTo>
                    <a:cubicBezTo>
                      <a:pt x="8606" y="13485"/>
                      <a:pt x="8606" y="13752"/>
                      <a:pt x="8673" y="14052"/>
                    </a:cubicBezTo>
                    <a:cubicBezTo>
                      <a:pt x="8673" y="14152"/>
                      <a:pt x="8773" y="14219"/>
                      <a:pt x="8873" y="14219"/>
                    </a:cubicBezTo>
                    <a:lnTo>
                      <a:pt x="8907" y="14219"/>
                    </a:lnTo>
                    <a:cubicBezTo>
                      <a:pt x="9040" y="14186"/>
                      <a:pt x="9107" y="14086"/>
                      <a:pt x="9073" y="13952"/>
                    </a:cubicBezTo>
                    <a:cubicBezTo>
                      <a:pt x="9040" y="13719"/>
                      <a:pt x="9007" y="13452"/>
                      <a:pt x="9007" y="13218"/>
                    </a:cubicBezTo>
                    <a:cubicBezTo>
                      <a:pt x="9007" y="13185"/>
                      <a:pt x="9007" y="13185"/>
                      <a:pt x="9007" y="13185"/>
                    </a:cubicBezTo>
                    <a:cubicBezTo>
                      <a:pt x="9007" y="13052"/>
                      <a:pt x="8907" y="12985"/>
                      <a:pt x="8807" y="12985"/>
                    </a:cubicBezTo>
                    <a:close/>
                    <a:moveTo>
                      <a:pt x="18374" y="14012"/>
                    </a:moveTo>
                    <a:cubicBezTo>
                      <a:pt x="18289" y="14012"/>
                      <a:pt x="18213" y="14103"/>
                      <a:pt x="18213" y="14219"/>
                    </a:cubicBezTo>
                    <a:cubicBezTo>
                      <a:pt x="18180" y="14486"/>
                      <a:pt x="18147" y="14753"/>
                      <a:pt x="18080" y="14986"/>
                    </a:cubicBezTo>
                    <a:cubicBezTo>
                      <a:pt x="18046" y="15086"/>
                      <a:pt x="18113" y="15220"/>
                      <a:pt x="18213" y="15253"/>
                    </a:cubicBezTo>
                    <a:lnTo>
                      <a:pt x="18280" y="15253"/>
                    </a:lnTo>
                    <a:cubicBezTo>
                      <a:pt x="18347" y="15253"/>
                      <a:pt x="18447" y="15186"/>
                      <a:pt x="18480" y="15086"/>
                    </a:cubicBezTo>
                    <a:cubicBezTo>
                      <a:pt x="18547" y="14819"/>
                      <a:pt x="18580" y="14519"/>
                      <a:pt x="18614" y="14252"/>
                    </a:cubicBezTo>
                    <a:cubicBezTo>
                      <a:pt x="18614" y="14119"/>
                      <a:pt x="18547" y="14019"/>
                      <a:pt x="18413" y="14019"/>
                    </a:cubicBezTo>
                    <a:cubicBezTo>
                      <a:pt x="18400" y="14015"/>
                      <a:pt x="18387" y="14012"/>
                      <a:pt x="18374" y="14012"/>
                    </a:cubicBezTo>
                    <a:close/>
                    <a:moveTo>
                      <a:pt x="9123" y="14592"/>
                    </a:moveTo>
                    <a:cubicBezTo>
                      <a:pt x="9096" y="14592"/>
                      <a:pt x="9068" y="14601"/>
                      <a:pt x="9040" y="14619"/>
                    </a:cubicBezTo>
                    <a:cubicBezTo>
                      <a:pt x="8907" y="14653"/>
                      <a:pt x="8873" y="14753"/>
                      <a:pt x="8907" y="14886"/>
                    </a:cubicBezTo>
                    <a:cubicBezTo>
                      <a:pt x="9007" y="15153"/>
                      <a:pt x="9140" y="15420"/>
                      <a:pt x="9307" y="15653"/>
                    </a:cubicBezTo>
                    <a:cubicBezTo>
                      <a:pt x="9340" y="15720"/>
                      <a:pt x="9407" y="15753"/>
                      <a:pt x="9474" y="15753"/>
                    </a:cubicBezTo>
                    <a:cubicBezTo>
                      <a:pt x="9540" y="15753"/>
                      <a:pt x="9574" y="15720"/>
                      <a:pt x="9607" y="15720"/>
                    </a:cubicBezTo>
                    <a:cubicBezTo>
                      <a:pt x="9707" y="15653"/>
                      <a:pt x="9741" y="15520"/>
                      <a:pt x="9674" y="15420"/>
                    </a:cubicBezTo>
                    <a:cubicBezTo>
                      <a:pt x="9507" y="15186"/>
                      <a:pt x="9407" y="14953"/>
                      <a:pt x="9307" y="14719"/>
                    </a:cubicBezTo>
                    <a:cubicBezTo>
                      <a:pt x="9259" y="14647"/>
                      <a:pt x="9193" y="14592"/>
                      <a:pt x="9123" y="14592"/>
                    </a:cubicBezTo>
                    <a:close/>
                    <a:moveTo>
                      <a:pt x="17986" y="15608"/>
                    </a:moveTo>
                    <a:cubicBezTo>
                      <a:pt x="17898" y="15608"/>
                      <a:pt x="17830" y="15645"/>
                      <a:pt x="17780" y="15720"/>
                    </a:cubicBezTo>
                    <a:cubicBezTo>
                      <a:pt x="17646" y="15954"/>
                      <a:pt x="17513" y="16187"/>
                      <a:pt x="17346" y="16354"/>
                    </a:cubicBezTo>
                    <a:cubicBezTo>
                      <a:pt x="17279" y="16454"/>
                      <a:pt x="17279" y="16587"/>
                      <a:pt x="17379" y="16654"/>
                    </a:cubicBezTo>
                    <a:cubicBezTo>
                      <a:pt x="17413" y="16687"/>
                      <a:pt x="17446" y="16721"/>
                      <a:pt x="17513" y="16721"/>
                    </a:cubicBezTo>
                    <a:cubicBezTo>
                      <a:pt x="17546" y="16721"/>
                      <a:pt x="17613" y="16687"/>
                      <a:pt x="17646" y="16654"/>
                    </a:cubicBezTo>
                    <a:cubicBezTo>
                      <a:pt x="17846" y="16421"/>
                      <a:pt x="18013" y="16187"/>
                      <a:pt x="18147" y="15920"/>
                    </a:cubicBezTo>
                    <a:cubicBezTo>
                      <a:pt x="18213" y="15820"/>
                      <a:pt x="18180" y="15687"/>
                      <a:pt x="18080" y="15620"/>
                    </a:cubicBezTo>
                    <a:cubicBezTo>
                      <a:pt x="18046" y="15612"/>
                      <a:pt x="18015" y="15608"/>
                      <a:pt x="17986" y="15608"/>
                    </a:cubicBezTo>
                    <a:close/>
                    <a:moveTo>
                      <a:pt x="10012" y="15979"/>
                    </a:moveTo>
                    <a:cubicBezTo>
                      <a:pt x="9957" y="15979"/>
                      <a:pt x="9907" y="16004"/>
                      <a:pt x="9874" y="16054"/>
                    </a:cubicBezTo>
                    <a:cubicBezTo>
                      <a:pt x="9774" y="16120"/>
                      <a:pt x="9774" y="16254"/>
                      <a:pt x="9841" y="16321"/>
                    </a:cubicBezTo>
                    <a:lnTo>
                      <a:pt x="9941" y="16421"/>
                    </a:lnTo>
                    <a:cubicBezTo>
                      <a:pt x="10107" y="16587"/>
                      <a:pt x="10308" y="16754"/>
                      <a:pt x="10508" y="16921"/>
                    </a:cubicBezTo>
                    <a:cubicBezTo>
                      <a:pt x="10541" y="16921"/>
                      <a:pt x="10574" y="16954"/>
                      <a:pt x="10641" y="16954"/>
                    </a:cubicBezTo>
                    <a:cubicBezTo>
                      <a:pt x="10708" y="16954"/>
                      <a:pt x="10741" y="16921"/>
                      <a:pt x="10808" y="16854"/>
                    </a:cubicBezTo>
                    <a:cubicBezTo>
                      <a:pt x="10875" y="16788"/>
                      <a:pt x="10841" y="16654"/>
                      <a:pt x="10741" y="16587"/>
                    </a:cubicBezTo>
                    <a:cubicBezTo>
                      <a:pt x="10574" y="16421"/>
                      <a:pt x="10408" y="16287"/>
                      <a:pt x="10241" y="16120"/>
                    </a:cubicBezTo>
                    <a:lnTo>
                      <a:pt x="10174" y="16054"/>
                    </a:lnTo>
                    <a:cubicBezTo>
                      <a:pt x="10124" y="16004"/>
                      <a:pt x="10066" y="15979"/>
                      <a:pt x="10012" y="15979"/>
                    </a:cubicBezTo>
                    <a:close/>
                    <a:moveTo>
                      <a:pt x="16869" y="16853"/>
                    </a:moveTo>
                    <a:cubicBezTo>
                      <a:pt x="16835" y="16853"/>
                      <a:pt x="16803" y="16864"/>
                      <a:pt x="16779" y="16888"/>
                    </a:cubicBezTo>
                    <a:cubicBezTo>
                      <a:pt x="16545" y="17054"/>
                      <a:pt x="16345" y="17188"/>
                      <a:pt x="16078" y="17288"/>
                    </a:cubicBezTo>
                    <a:cubicBezTo>
                      <a:pt x="15978" y="17355"/>
                      <a:pt x="15945" y="17455"/>
                      <a:pt x="15978" y="17555"/>
                    </a:cubicBezTo>
                    <a:cubicBezTo>
                      <a:pt x="16012" y="17655"/>
                      <a:pt x="16078" y="17688"/>
                      <a:pt x="16178" y="17688"/>
                    </a:cubicBezTo>
                    <a:lnTo>
                      <a:pt x="16245" y="17688"/>
                    </a:lnTo>
                    <a:cubicBezTo>
                      <a:pt x="16512" y="17555"/>
                      <a:pt x="16779" y="17421"/>
                      <a:pt x="17012" y="17221"/>
                    </a:cubicBezTo>
                    <a:cubicBezTo>
                      <a:pt x="17112" y="17154"/>
                      <a:pt x="17112" y="17054"/>
                      <a:pt x="17046" y="16954"/>
                    </a:cubicBezTo>
                    <a:cubicBezTo>
                      <a:pt x="17003" y="16890"/>
                      <a:pt x="16932" y="16853"/>
                      <a:pt x="16869" y="16853"/>
                    </a:cubicBezTo>
                    <a:close/>
                    <a:moveTo>
                      <a:pt x="11362" y="16975"/>
                    </a:moveTo>
                    <a:cubicBezTo>
                      <a:pt x="11279" y="16975"/>
                      <a:pt x="11192" y="17013"/>
                      <a:pt x="11142" y="17088"/>
                    </a:cubicBezTo>
                    <a:cubicBezTo>
                      <a:pt x="11108" y="17188"/>
                      <a:pt x="11142" y="17321"/>
                      <a:pt x="11242" y="17355"/>
                    </a:cubicBezTo>
                    <a:cubicBezTo>
                      <a:pt x="11475" y="17488"/>
                      <a:pt x="11742" y="17621"/>
                      <a:pt x="12042" y="17722"/>
                    </a:cubicBezTo>
                    <a:lnTo>
                      <a:pt x="12109" y="17722"/>
                    </a:lnTo>
                    <a:cubicBezTo>
                      <a:pt x="12176" y="17722"/>
                      <a:pt x="12276" y="17688"/>
                      <a:pt x="12309" y="17588"/>
                    </a:cubicBezTo>
                    <a:cubicBezTo>
                      <a:pt x="12342" y="17488"/>
                      <a:pt x="12276" y="17355"/>
                      <a:pt x="12176" y="17321"/>
                    </a:cubicBezTo>
                    <a:cubicBezTo>
                      <a:pt x="11909" y="17221"/>
                      <a:pt x="11675" y="17121"/>
                      <a:pt x="11442" y="16988"/>
                    </a:cubicBezTo>
                    <a:cubicBezTo>
                      <a:pt x="11417" y="16979"/>
                      <a:pt x="11390" y="16975"/>
                      <a:pt x="11362" y="16975"/>
                    </a:cubicBezTo>
                    <a:close/>
                    <a:moveTo>
                      <a:pt x="12889" y="17546"/>
                    </a:moveTo>
                    <a:cubicBezTo>
                      <a:pt x="12801" y="17546"/>
                      <a:pt x="12709" y="17611"/>
                      <a:pt x="12709" y="17722"/>
                    </a:cubicBezTo>
                    <a:cubicBezTo>
                      <a:pt x="12676" y="17822"/>
                      <a:pt x="12743" y="17922"/>
                      <a:pt x="12843" y="17955"/>
                    </a:cubicBezTo>
                    <a:cubicBezTo>
                      <a:pt x="13143" y="18022"/>
                      <a:pt x="13410" y="18055"/>
                      <a:pt x="13710" y="18088"/>
                    </a:cubicBezTo>
                    <a:cubicBezTo>
                      <a:pt x="13843" y="18088"/>
                      <a:pt x="13910" y="17988"/>
                      <a:pt x="13944" y="17888"/>
                    </a:cubicBezTo>
                    <a:cubicBezTo>
                      <a:pt x="13944" y="17788"/>
                      <a:pt x="13843" y="17688"/>
                      <a:pt x="13743" y="17655"/>
                    </a:cubicBezTo>
                    <a:cubicBezTo>
                      <a:pt x="13477" y="17655"/>
                      <a:pt x="13210" y="17621"/>
                      <a:pt x="12943" y="17555"/>
                    </a:cubicBezTo>
                    <a:cubicBezTo>
                      <a:pt x="12926" y="17549"/>
                      <a:pt x="12908" y="17546"/>
                      <a:pt x="12889" y="17546"/>
                    </a:cubicBezTo>
                    <a:close/>
                    <a:moveTo>
                      <a:pt x="15397" y="17546"/>
                    </a:moveTo>
                    <a:cubicBezTo>
                      <a:pt x="15380" y="17546"/>
                      <a:pt x="15362" y="17549"/>
                      <a:pt x="15345" y="17555"/>
                    </a:cubicBezTo>
                    <a:cubicBezTo>
                      <a:pt x="15078" y="17588"/>
                      <a:pt x="14811" y="17655"/>
                      <a:pt x="14544" y="17655"/>
                    </a:cubicBezTo>
                    <a:cubicBezTo>
                      <a:pt x="14411" y="17688"/>
                      <a:pt x="14344" y="17788"/>
                      <a:pt x="14344" y="17888"/>
                    </a:cubicBezTo>
                    <a:cubicBezTo>
                      <a:pt x="14344" y="17988"/>
                      <a:pt x="14444" y="18088"/>
                      <a:pt x="14544" y="18088"/>
                    </a:cubicBezTo>
                    <a:lnTo>
                      <a:pt x="14577" y="18088"/>
                    </a:lnTo>
                    <a:cubicBezTo>
                      <a:pt x="14878" y="18055"/>
                      <a:pt x="15144" y="18022"/>
                      <a:pt x="15445" y="17955"/>
                    </a:cubicBezTo>
                    <a:cubicBezTo>
                      <a:pt x="15545" y="17922"/>
                      <a:pt x="15611" y="17822"/>
                      <a:pt x="15578" y="17688"/>
                    </a:cubicBezTo>
                    <a:cubicBezTo>
                      <a:pt x="15551" y="17606"/>
                      <a:pt x="15478" y="17546"/>
                      <a:pt x="15397" y="17546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7" name="Google Shape;87;p2"/>
            <p:cNvSpPr/>
            <p:nvPr/>
          </p:nvSpPr>
          <p:spPr>
            <a:xfrm rot="10511101">
              <a:off x="499854" y="4093646"/>
              <a:ext cx="91981" cy="34899"/>
            </a:xfrm>
            <a:custGeom>
              <a:avLst/>
              <a:gdLst/>
              <a:ahLst/>
              <a:cxnLst/>
              <a:rect l="l" t="t" r="r" b="b"/>
              <a:pathLst>
                <a:path w="5838" h="2215" extrusionOk="0">
                  <a:moveTo>
                    <a:pt x="5617" y="0"/>
                  </a:moveTo>
                  <a:cubicBezTo>
                    <a:pt x="5567" y="0"/>
                    <a:pt x="5516" y="17"/>
                    <a:pt x="5471" y="47"/>
                  </a:cubicBezTo>
                  <a:cubicBezTo>
                    <a:pt x="3202" y="1781"/>
                    <a:pt x="300" y="1781"/>
                    <a:pt x="200" y="1781"/>
                  </a:cubicBezTo>
                  <a:cubicBezTo>
                    <a:pt x="100" y="1781"/>
                    <a:pt x="0" y="1881"/>
                    <a:pt x="0" y="1981"/>
                  </a:cubicBezTo>
                  <a:cubicBezTo>
                    <a:pt x="0" y="2115"/>
                    <a:pt x="100" y="2215"/>
                    <a:pt x="200" y="2215"/>
                  </a:cubicBezTo>
                  <a:lnTo>
                    <a:pt x="234" y="2215"/>
                  </a:lnTo>
                  <a:cubicBezTo>
                    <a:pt x="500" y="2215"/>
                    <a:pt x="3369" y="2148"/>
                    <a:pt x="5737" y="380"/>
                  </a:cubicBezTo>
                  <a:cubicBezTo>
                    <a:pt x="5838" y="313"/>
                    <a:pt x="5838" y="180"/>
                    <a:pt x="5771" y="80"/>
                  </a:cubicBezTo>
                  <a:cubicBezTo>
                    <a:pt x="5734" y="25"/>
                    <a:pt x="5677" y="0"/>
                    <a:pt x="561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" name="Google Shape;88;p2"/>
            <p:cNvSpPr/>
            <p:nvPr/>
          </p:nvSpPr>
          <p:spPr>
            <a:xfrm rot="10511101">
              <a:off x="463359" y="4021457"/>
              <a:ext cx="27352" cy="80086"/>
            </a:xfrm>
            <a:custGeom>
              <a:avLst/>
              <a:gdLst/>
              <a:ahLst/>
              <a:cxnLst/>
              <a:rect l="l" t="t" r="r" b="b"/>
              <a:pathLst>
                <a:path w="1736" h="5083" extrusionOk="0">
                  <a:moveTo>
                    <a:pt x="1510" y="0"/>
                  </a:moveTo>
                  <a:cubicBezTo>
                    <a:pt x="1484" y="0"/>
                    <a:pt x="1459" y="4"/>
                    <a:pt x="1435" y="12"/>
                  </a:cubicBezTo>
                  <a:cubicBezTo>
                    <a:pt x="1" y="579"/>
                    <a:pt x="234" y="4449"/>
                    <a:pt x="268" y="4916"/>
                  </a:cubicBezTo>
                  <a:cubicBezTo>
                    <a:pt x="301" y="5016"/>
                    <a:pt x="368" y="5083"/>
                    <a:pt x="468" y="5083"/>
                  </a:cubicBezTo>
                  <a:lnTo>
                    <a:pt x="501" y="5083"/>
                  </a:lnTo>
                  <a:cubicBezTo>
                    <a:pt x="601" y="5083"/>
                    <a:pt x="701" y="4983"/>
                    <a:pt x="701" y="4882"/>
                  </a:cubicBezTo>
                  <a:cubicBezTo>
                    <a:pt x="601" y="3748"/>
                    <a:pt x="601" y="780"/>
                    <a:pt x="1569" y="413"/>
                  </a:cubicBezTo>
                  <a:cubicBezTo>
                    <a:pt x="1702" y="346"/>
                    <a:pt x="1735" y="246"/>
                    <a:pt x="1702" y="146"/>
                  </a:cubicBezTo>
                  <a:cubicBezTo>
                    <a:pt x="1677" y="44"/>
                    <a:pt x="1593" y="0"/>
                    <a:pt x="1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" name="Google Shape;89;p2"/>
            <p:cNvSpPr/>
            <p:nvPr/>
          </p:nvSpPr>
          <p:spPr>
            <a:xfrm rot="10511101">
              <a:off x="363415" y="4079148"/>
              <a:ext cx="70963" cy="44683"/>
            </a:xfrm>
            <a:custGeom>
              <a:avLst/>
              <a:gdLst/>
              <a:ahLst/>
              <a:cxnLst/>
              <a:rect l="l" t="t" r="r" b="b"/>
              <a:pathLst>
                <a:path w="4504" h="2836" extrusionOk="0">
                  <a:moveTo>
                    <a:pt x="642" y="0"/>
                  </a:moveTo>
                  <a:cubicBezTo>
                    <a:pt x="480" y="0"/>
                    <a:pt x="322" y="21"/>
                    <a:pt x="167" y="67"/>
                  </a:cubicBezTo>
                  <a:cubicBezTo>
                    <a:pt x="33" y="101"/>
                    <a:pt x="0" y="201"/>
                    <a:pt x="33" y="334"/>
                  </a:cubicBezTo>
                  <a:cubicBezTo>
                    <a:pt x="61" y="417"/>
                    <a:pt x="134" y="476"/>
                    <a:pt x="214" y="476"/>
                  </a:cubicBezTo>
                  <a:cubicBezTo>
                    <a:pt x="232" y="476"/>
                    <a:pt x="249" y="473"/>
                    <a:pt x="267" y="468"/>
                  </a:cubicBezTo>
                  <a:cubicBezTo>
                    <a:pt x="388" y="431"/>
                    <a:pt x="513" y="414"/>
                    <a:pt x="642" y="414"/>
                  </a:cubicBezTo>
                  <a:cubicBezTo>
                    <a:pt x="2149" y="414"/>
                    <a:pt x="4103" y="2738"/>
                    <a:pt x="4103" y="2769"/>
                  </a:cubicBezTo>
                  <a:cubicBezTo>
                    <a:pt x="4136" y="2803"/>
                    <a:pt x="4203" y="2836"/>
                    <a:pt x="4270" y="2836"/>
                  </a:cubicBezTo>
                  <a:cubicBezTo>
                    <a:pt x="4303" y="2836"/>
                    <a:pt x="4370" y="2836"/>
                    <a:pt x="4403" y="2803"/>
                  </a:cubicBezTo>
                  <a:cubicBezTo>
                    <a:pt x="4503" y="2703"/>
                    <a:pt x="4503" y="2569"/>
                    <a:pt x="4437" y="2502"/>
                  </a:cubicBezTo>
                  <a:cubicBezTo>
                    <a:pt x="4345" y="2380"/>
                    <a:pt x="2358" y="0"/>
                    <a:pt x="6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" name="Google Shape;90;p2"/>
            <p:cNvSpPr/>
            <p:nvPr/>
          </p:nvSpPr>
          <p:spPr>
            <a:xfrm rot="10511101">
              <a:off x="413646" y="4047049"/>
              <a:ext cx="32063" cy="63101"/>
            </a:xfrm>
            <a:custGeom>
              <a:avLst/>
              <a:gdLst/>
              <a:ahLst/>
              <a:cxnLst/>
              <a:rect l="l" t="t" r="r" b="b"/>
              <a:pathLst>
                <a:path w="2035" h="4005" extrusionOk="0">
                  <a:moveTo>
                    <a:pt x="247" y="1"/>
                  </a:moveTo>
                  <a:cubicBezTo>
                    <a:pt x="209" y="1"/>
                    <a:pt x="169" y="12"/>
                    <a:pt x="134" y="35"/>
                  </a:cubicBezTo>
                  <a:cubicBezTo>
                    <a:pt x="34" y="69"/>
                    <a:pt x="0" y="202"/>
                    <a:pt x="67" y="302"/>
                  </a:cubicBezTo>
                  <a:cubicBezTo>
                    <a:pt x="501" y="1036"/>
                    <a:pt x="1601" y="3104"/>
                    <a:pt x="1601" y="3805"/>
                  </a:cubicBezTo>
                  <a:cubicBezTo>
                    <a:pt x="1601" y="3905"/>
                    <a:pt x="1701" y="4005"/>
                    <a:pt x="1801" y="4005"/>
                  </a:cubicBezTo>
                  <a:cubicBezTo>
                    <a:pt x="1935" y="4005"/>
                    <a:pt x="2002" y="3905"/>
                    <a:pt x="2035" y="3805"/>
                  </a:cubicBezTo>
                  <a:cubicBezTo>
                    <a:pt x="2035" y="2871"/>
                    <a:pt x="567" y="369"/>
                    <a:pt x="400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" name="Google Shape;91;p2"/>
            <p:cNvSpPr/>
            <p:nvPr/>
          </p:nvSpPr>
          <p:spPr>
            <a:xfrm rot="10511101">
              <a:off x="483256" y="4076928"/>
              <a:ext cx="46258" cy="39578"/>
            </a:xfrm>
            <a:custGeom>
              <a:avLst/>
              <a:gdLst/>
              <a:ahLst/>
              <a:cxnLst/>
              <a:rect l="l" t="t" r="r" b="b"/>
              <a:pathLst>
                <a:path w="2936" h="2512" extrusionOk="0">
                  <a:moveTo>
                    <a:pt x="2714" y="1"/>
                  </a:moveTo>
                  <a:cubicBezTo>
                    <a:pt x="2625" y="1"/>
                    <a:pt x="2530" y="61"/>
                    <a:pt x="2502" y="143"/>
                  </a:cubicBezTo>
                  <a:cubicBezTo>
                    <a:pt x="2169" y="1144"/>
                    <a:pt x="167" y="2078"/>
                    <a:pt x="167" y="2111"/>
                  </a:cubicBezTo>
                  <a:cubicBezTo>
                    <a:pt x="34" y="2144"/>
                    <a:pt x="0" y="2278"/>
                    <a:pt x="67" y="2378"/>
                  </a:cubicBezTo>
                  <a:cubicBezTo>
                    <a:pt x="101" y="2445"/>
                    <a:pt x="167" y="2511"/>
                    <a:pt x="234" y="2511"/>
                  </a:cubicBezTo>
                  <a:cubicBezTo>
                    <a:pt x="267" y="2511"/>
                    <a:pt x="301" y="2478"/>
                    <a:pt x="334" y="2478"/>
                  </a:cubicBezTo>
                  <a:cubicBezTo>
                    <a:pt x="434" y="2445"/>
                    <a:pt x="2502" y="1444"/>
                    <a:pt x="2903" y="276"/>
                  </a:cubicBezTo>
                  <a:cubicBezTo>
                    <a:pt x="2936" y="176"/>
                    <a:pt x="2869" y="43"/>
                    <a:pt x="2769" y="10"/>
                  </a:cubicBezTo>
                  <a:cubicBezTo>
                    <a:pt x="2751" y="4"/>
                    <a:pt x="2733" y="1"/>
                    <a:pt x="27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" name="Google Shape;92;p2"/>
            <p:cNvSpPr/>
            <p:nvPr/>
          </p:nvSpPr>
          <p:spPr>
            <a:xfrm rot="-795868">
              <a:off x="624470" y="4482660"/>
              <a:ext cx="91980" cy="34898"/>
            </a:xfrm>
            <a:custGeom>
              <a:avLst/>
              <a:gdLst/>
              <a:ahLst/>
              <a:cxnLst/>
              <a:rect l="l" t="t" r="r" b="b"/>
              <a:pathLst>
                <a:path w="5838" h="2215" extrusionOk="0">
                  <a:moveTo>
                    <a:pt x="5617" y="0"/>
                  </a:moveTo>
                  <a:cubicBezTo>
                    <a:pt x="5567" y="0"/>
                    <a:pt x="5516" y="17"/>
                    <a:pt x="5471" y="47"/>
                  </a:cubicBezTo>
                  <a:cubicBezTo>
                    <a:pt x="3202" y="1781"/>
                    <a:pt x="300" y="1781"/>
                    <a:pt x="200" y="1781"/>
                  </a:cubicBezTo>
                  <a:cubicBezTo>
                    <a:pt x="100" y="1781"/>
                    <a:pt x="0" y="1881"/>
                    <a:pt x="0" y="1981"/>
                  </a:cubicBezTo>
                  <a:cubicBezTo>
                    <a:pt x="0" y="2115"/>
                    <a:pt x="100" y="2215"/>
                    <a:pt x="200" y="2215"/>
                  </a:cubicBezTo>
                  <a:lnTo>
                    <a:pt x="234" y="2215"/>
                  </a:lnTo>
                  <a:cubicBezTo>
                    <a:pt x="500" y="2215"/>
                    <a:pt x="3369" y="2148"/>
                    <a:pt x="5737" y="380"/>
                  </a:cubicBezTo>
                  <a:cubicBezTo>
                    <a:pt x="5838" y="313"/>
                    <a:pt x="5838" y="180"/>
                    <a:pt x="5771" y="80"/>
                  </a:cubicBezTo>
                  <a:cubicBezTo>
                    <a:pt x="5734" y="25"/>
                    <a:pt x="5677" y="0"/>
                    <a:pt x="561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" name="Google Shape;93;p2"/>
            <p:cNvSpPr/>
            <p:nvPr/>
          </p:nvSpPr>
          <p:spPr>
            <a:xfrm rot="-795868">
              <a:off x="732135" y="4499006"/>
              <a:ext cx="27351" cy="80084"/>
            </a:xfrm>
            <a:custGeom>
              <a:avLst/>
              <a:gdLst/>
              <a:ahLst/>
              <a:cxnLst/>
              <a:rect l="l" t="t" r="r" b="b"/>
              <a:pathLst>
                <a:path w="1736" h="5083" extrusionOk="0">
                  <a:moveTo>
                    <a:pt x="1510" y="0"/>
                  </a:moveTo>
                  <a:cubicBezTo>
                    <a:pt x="1484" y="0"/>
                    <a:pt x="1459" y="4"/>
                    <a:pt x="1435" y="12"/>
                  </a:cubicBezTo>
                  <a:cubicBezTo>
                    <a:pt x="1" y="579"/>
                    <a:pt x="234" y="4449"/>
                    <a:pt x="268" y="4916"/>
                  </a:cubicBezTo>
                  <a:cubicBezTo>
                    <a:pt x="301" y="5016"/>
                    <a:pt x="368" y="5083"/>
                    <a:pt x="468" y="5083"/>
                  </a:cubicBezTo>
                  <a:lnTo>
                    <a:pt x="501" y="5083"/>
                  </a:lnTo>
                  <a:cubicBezTo>
                    <a:pt x="601" y="5083"/>
                    <a:pt x="701" y="4983"/>
                    <a:pt x="701" y="4882"/>
                  </a:cubicBezTo>
                  <a:cubicBezTo>
                    <a:pt x="601" y="3748"/>
                    <a:pt x="601" y="780"/>
                    <a:pt x="1569" y="413"/>
                  </a:cubicBezTo>
                  <a:cubicBezTo>
                    <a:pt x="1702" y="346"/>
                    <a:pt x="1735" y="246"/>
                    <a:pt x="1702" y="146"/>
                  </a:cubicBezTo>
                  <a:cubicBezTo>
                    <a:pt x="1677" y="44"/>
                    <a:pt x="1593" y="0"/>
                    <a:pt x="1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" name="Google Shape;94;p2"/>
            <p:cNvSpPr/>
            <p:nvPr/>
          </p:nvSpPr>
          <p:spPr>
            <a:xfrm rot="-795868">
              <a:off x="781741" y="4465667"/>
              <a:ext cx="70962" cy="44682"/>
            </a:xfrm>
            <a:custGeom>
              <a:avLst/>
              <a:gdLst/>
              <a:ahLst/>
              <a:cxnLst/>
              <a:rect l="l" t="t" r="r" b="b"/>
              <a:pathLst>
                <a:path w="4504" h="2836" extrusionOk="0">
                  <a:moveTo>
                    <a:pt x="642" y="0"/>
                  </a:moveTo>
                  <a:cubicBezTo>
                    <a:pt x="480" y="0"/>
                    <a:pt x="322" y="21"/>
                    <a:pt x="167" y="67"/>
                  </a:cubicBezTo>
                  <a:cubicBezTo>
                    <a:pt x="33" y="101"/>
                    <a:pt x="0" y="201"/>
                    <a:pt x="33" y="334"/>
                  </a:cubicBezTo>
                  <a:cubicBezTo>
                    <a:pt x="61" y="417"/>
                    <a:pt x="134" y="476"/>
                    <a:pt x="214" y="476"/>
                  </a:cubicBezTo>
                  <a:cubicBezTo>
                    <a:pt x="232" y="476"/>
                    <a:pt x="249" y="473"/>
                    <a:pt x="267" y="468"/>
                  </a:cubicBezTo>
                  <a:cubicBezTo>
                    <a:pt x="388" y="431"/>
                    <a:pt x="513" y="414"/>
                    <a:pt x="642" y="414"/>
                  </a:cubicBezTo>
                  <a:cubicBezTo>
                    <a:pt x="2149" y="414"/>
                    <a:pt x="4103" y="2738"/>
                    <a:pt x="4103" y="2769"/>
                  </a:cubicBezTo>
                  <a:cubicBezTo>
                    <a:pt x="4136" y="2803"/>
                    <a:pt x="4203" y="2836"/>
                    <a:pt x="4270" y="2836"/>
                  </a:cubicBezTo>
                  <a:cubicBezTo>
                    <a:pt x="4303" y="2836"/>
                    <a:pt x="4370" y="2836"/>
                    <a:pt x="4403" y="2803"/>
                  </a:cubicBezTo>
                  <a:cubicBezTo>
                    <a:pt x="4503" y="2703"/>
                    <a:pt x="4503" y="2569"/>
                    <a:pt x="4437" y="2502"/>
                  </a:cubicBezTo>
                  <a:cubicBezTo>
                    <a:pt x="4345" y="2380"/>
                    <a:pt x="2358" y="0"/>
                    <a:pt x="6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" name="Google Shape;95;p2"/>
            <p:cNvSpPr/>
            <p:nvPr/>
          </p:nvSpPr>
          <p:spPr>
            <a:xfrm rot="-795868">
              <a:off x="774109" y="4483623"/>
              <a:ext cx="32062" cy="63100"/>
            </a:xfrm>
            <a:custGeom>
              <a:avLst/>
              <a:gdLst/>
              <a:ahLst/>
              <a:cxnLst/>
              <a:rect l="l" t="t" r="r" b="b"/>
              <a:pathLst>
                <a:path w="2035" h="4005" extrusionOk="0">
                  <a:moveTo>
                    <a:pt x="247" y="1"/>
                  </a:moveTo>
                  <a:cubicBezTo>
                    <a:pt x="209" y="1"/>
                    <a:pt x="169" y="12"/>
                    <a:pt x="134" y="35"/>
                  </a:cubicBezTo>
                  <a:cubicBezTo>
                    <a:pt x="34" y="69"/>
                    <a:pt x="0" y="202"/>
                    <a:pt x="67" y="302"/>
                  </a:cubicBezTo>
                  <a:cubicBezTo>
                    <a:pt x="501" y="1036"/>
                    <a:pt x="1601" y="3104"/>
                    <a:pt x="1601" y="3805"/>
                  </a:cubicBezTo>
                  <a:cubicBezTo>
                    <a:pt x="1601" y="3905"/>
                    <a:pt x="1701" y="4005"/>
                    <a:pt x="1801" y="4005"/>
                  </a:cubicBezTo>
                  <a:cubicBezTo>
                    <a:pt x="1935" y="4005"/>
                    <a:pt x="2002" y="3905"/>
                    <a:pt x="2035" y="3805"/>
                  </a:cubicBezTo>
                  <a:cubicBezTo>
                    <a:pt x="2035" y="2871"/>
                    <a:pt x="567" y="369"/>
                    <a:pt x="400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" name="Google Shape;96;p2"/>
            <p:cNvSpPr/>
            <p:nvPr/>
          </p:nvSpPr>
          <p:spPr>
            <a:xfrm rot="-795868">
              <a:off x="688475" y="4488740"/>
              <a:ext cx="46258" cy="39577"/>
            </a:xfrm>
            <a:custGeom>
              <a:avLst/>
              <a:gdLst/>
              <a:ahLst/>
              <a:cxnLst/>
              <a:rect l="l" t="t" r="r" b="b"/>
              <a:pathLst>
                <a:path w="2936" h="2512" extrusionOk="0">
                  <a:moveTo>
                    <a:pt x="2714" y="1"/>
                  </a:moveTo>
                  <a:cubicBezTo>
                    <a:pt x="2625" y="1"/>
                    <a:pt x="2530" y="61"/>
                    <a:pt x="2502" y="143"/>
                  </a:cubicBezTo>
                  <a:cubicBezTo>
                    <a:pt x="2169" y="1144"/>
                    <a:pt x="167" y="2078"/>
                    <a:pt x="167" y="2111"/>
                  </a:cubicBezTo>
                  <a:cubicBezTo>
                    <a:pt x="34" y="2144"/>
                    <a:pt x="0" y="2278"/>
                    <a:pt x="67" y="2378"/>
                  </a:cubicBezTo>
                  <a:cubicBezTo>
                    <a:pt x="101" y="2445"/>
                    <a:pt x="167" y="2511"/>
                    <a:pt x="234" y="2511"/>
                  </a:cubicBezTo>
                  <a:cubicBezTo>
                    <a:pt x="267" y="2511"/>
                    <a:pt x="301" y="2478"/>
                    <a:pt x="334" y="2478"/>
                  </a:cubicBezTo>
                  <a:cubicBezTo>
                    <a:pt x="434" y="2445"/>
                    <a:pt x="2502" y="1444"/>
                    <a:pt x="2903" y="276"/>
                  </a:cubicBezTo>
                  <a:cubicBezTo>
                    <a:pt x="2936" y="176"/>
                    <a:pt x="2869" y="43"/>
                    <a:pt x="2769" y="10"/>
                  </a:cubicBezTo>
                  <a:cubicBezTo>
                    <a:pt x="2751" y="4"/>
                    <a:pt x="2733" y="1"/>
                    <a:pt x="27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7" name="Google Shape;97;p2"/>
          <p:cNvSpPr/>
          <p:nvPr/>
        </p:nvSpPr>
        <p:spPr>
          <a:xfrm>
            <a:off x="193634" y="2906467"/>
            <a:ext cx="223533" cy="201800"/>
          </a:xfrm>
          <a:custGeom>
            <a:avLst/>
            <a:gdLst/>
            <a:ahLst/>
            <a:cxnLst/>
            <a:rect l="l" t="t" r="r" b="b"/>
            <a:pathLst>
              <a:path w="6706" h="6054" extrusionOk="0">
                <a:moveTo>
                  <a:pt x="4111" y="1"/>
                </a:moveTo>
                <a:cubicBezTo>
                  <a:pt x="2616" y="1"/>
                  <a:pt x="3103" y="2251"/>
                  <a:pt x="3103" y="2251"/>
                </a:cubicBezTo>
                <a:cubicBezTo>
                  <a:pt x="3103" y="2251"/>
                  <a:pt x="1921" y="1257"/>
                  <a:pt x="1055" y="1257"/>
                </a:cubicBezTo>
                <a:cubicBezTo>
                  <a:pt x="602" y="1257"/>
                  <a:pt x="236" y="1528"/>
                  <a:pt x="167" y="2351"/>
                </a:cubicBezTo>
                <a:cubicBezTo>
                  <a:pt x="0" y="4586"/>
                  <a:pt x="4971" y="6054"/>
                  <a:pt x="4971" y="6054"/>
                </a:cubicBezTo>
                <a:cubicBezTo>
                  <a:pt x="4971" y="6054"/>
                  <a:pt x="6705" y="317"/>
                  <a:pt x="4337" y="16"/>
                </a:cubicBezTo>
                <a:cubicBezTo>
                  <a:pt x="4257" y="6"/>
                  <a:pt x="4182" y="1"/>
                  <a:pt x="4111" y="1"/>
                </a:cubicBezTo>
                <a:close/>
              </a:path>
            </a:pathLst>
          </a:custGeom>
          <a:solidFill>
            <a:srgbClr val="F05757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" name="Google Shape;98;p2"/>
          <p:cNvSpPr/>
          <p:nvPr/>
        </p:nvSpPr>
        <p:spPr>
          <a:xfrm>
            <a:off x="11385938" y="6599750"/>
            <a:ext cx="675513" cy="137271"/>
          </a:xfrm>
          <a:custGeom>
            <a:avLst/>
            <a:gdLst/>
            <a:ahLst/>
            <a:cxnLst/>
            <a:rect l="l" t="t" r="r" b="b"/>
            <a:pathLst>
              <a:path w="32602" h="6625" extrusionOk="0">
                <a:moveTo>
                  <a:pt x="19043" y="0"/>
                </a:moveTo>
                <a:cubicBezTo>
                  <a:pt x="18971" y="0"/>
                  <a:pt x="18905" y="19"/>
                  <a:pt x="18847" y="60"/>
                </a:cubicBezTo>
                <a:cubicBezTo>
                  <a:pt x="17913" y="694"/>
                  <a:pt x="16479" y="3763"/>
                  <a:pt x="16479" y="3763"/>
                </a:cubicBezTo>
                <a:cubicBezTo>
                  <a:pt x="16479" y="3763"/>
                  <a:pt x="15011" y="360"/>
                  <a:pt x="14077" y="360"/>
                </a:cubicBezTo>
                <a:cubicBezTo>
                  <a:pt x="13177" y="360"/>
                  <a:pt x="10942" y="3929"/>
                  <a:pt x="10942" y="3929"/>
                </a:cubicBezTo>
                <a:cubicBezTo>
                  <a:pt x="10942" y="3929"/>
                  <a:pt x="8462" y="624"/>
                  <a:pt x="7481" y="624"/>
                </a:cubicBezTo>
                <a:cubicBezTo>
                  <a:pt x="7401" y="624"/>
                  <a:pt x="7330" y="646"/>
                  <a:pt x="7272" y="694"/>
                </a:cubicBezTo>
                <a:cubicBezTo>
                  <a:pt x="6539" y="1327"/>
                  <a:pt x="5304" y="4263"/>
                  <a:pt x="5304" y="4263"/>
                </a:cubicBezTo>
                <a:cubicBezTo>
                  <a:pt x="5304" y="4263"/>
                  <a:pt x="2385" y="839"/>
                  <a:pt x="1439" y="839"/>
                </a:cubicBezTo>
                <a:cubicBezTo>
                  <a:pt x="1354" y="839"/>
                  <a:pt x="1284" y="867"/>
                  <a:pt x="1235" y="927"/>
                </a:cubicBezTo>
                <a:cubicBezTo>
                  <a:pt x="601" y="1694"/>
                  <a:pt x="1" y="6531"/>
                  <a:pt x="1" y="6531"/>
                </a:cubicBezTo>
                <a:cubicBezTo>
                  <a:pt x="1" y="6531"/>
                  <a:pt x="11140" y="6625"/>
                  <a:pt x="20315" y="6625"/>
                </a:cubicBezTo>
                <a:cubicBezTo>
                  <a:pt x="26622" y="6625"/>
                  <a:pt x="32000" y="6581"/>
                  <a:pt x="32190" y="6431"/>
                </a:cubicBezTo>
                <a:cubicBezTo>
                  <a:pt x="32601" y="6083"/>
                  <a:pt x="31002" y="4"/>
                  <a:pt x="30040" y="4"/>
                </a:cubicBezTo>
                <a:cubicBezTo>
                  <a:pt x="29987" y="4"/>
                  <a:pt x="29937" y="22"/>
                  <a:pt x="29889" y="60"/>
                </a:cubicBezTo>
                <a:cubicBezTo>
                  <a:pt x="28988" y="827"/>
                  <a:pt x="27920" y="3696"/>
                  <a:pt x="27920" y="3696"/>
                </a:cubicBezTo>
                <a:cubicBezTo>
                  <a:pt x="27920" y="3696"/>
                  <a:pt x="26005" y="169"/>
                  <a:pt x="25019" y="169"/>
                </a:cubicBezTo>
                <a:cubicBezTo>
                  <a:pt x="24972" y="169"/>
                  <a:pt x="24927" y="177"/>
                  <a:pt x="24885" y="193"/>
                </a:cubicBezTo>
                <a:cubicBezTo>
                  <a:pt x="23984" y="560"/>
                  <a:pt x="22617" y="4063"/>
                  <a:pt x="22617" y="4063"/>
                </a:cubicBezTo>
                <a:cubicBezTo>
                  <a:pt x="22617" y="4063"/>
                  <a:pt x="20103" y="0"/>
                  <a:pt x="1904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" name="Google Shape;99;p2"/>
          <p:cNvSpPr/>
          <p:nvPr/>
        </p:nvSpPr>
        <p:spPr>
          <a:xfrm>
            <a:off x="11414968" y="6636385"/>
            <a:ext cx="615840" cy="90401"/>
          </a:xfrm>
          <a:custGeom>
            <a:avLst/>
            <a:gdLst/>
            <a:ahLst/>
            <a:cxnLst/>
            <a:rect l="l" t="t" r="r" b="b"/>
            <a:pathLst>
              <a:path w="29722" h="4363" extrusionOk="0">
                <a:moveTo>
                  <a:pt x="18192" y="1"/>
                </a:moveTo>
                <a:cubicBezTo>
                  <a:pt x="18142" y="1"/>
                  <a:pt x="18107" y="16"/>
                  <a:pt x="18080" y="26"/>
                </a:cubicBezTo>
                <a:cubicBezTo>
                  <a:pt x="17646" y="227"/>
                  <a:pt x="15912" y="2495"/>
                  <a:pt x="15145" y="3496"/>
                </a:cubicBezTo>
                <a:cubicBezTo>
                  <a:pt x="14411" y="2328"/>
                  <a:pt x="13043" y="160"/>
                  <a:pt x="12509" y="93"/>
                </a:cubicBezTo>
                <a:cubicBezTo>
                  <a:pt x="12483" y="84"/>
                  <a:pt x="12458" y="80"/>
                  <a:pt x="12436" y="80"/>
                </a:cubicBezTo>
                <a:cubicBezTo>
                  <a:pt x="12374" y="80"/>
                  <a:pt x="12325" y="111"/>
                  <a:pt x="12276" y="160"/>
                </a:cubicBezTo>
                <a:cubicBezTo>
                  <a:pt x="11942" y="460"/>
                  <a:pt x="10341" y="2695"/>
                  <a:pt x="9808" y="3429"/>
                </a:cubicBezTo>
                <a:cubicBezTo>
                  <a:pt x="7806" y="1528"/>
                  <a:pt x="6639" y="560"/>
                  <a:pt x="6405" y="560"/>
                </a:cubicBezTo>
                <a:cubicBezTo>
                  <a:pt x="6399" y="560"/>
                  <a:pt x="6393" y="560"/>
                  <a:pt x="6387" y="560"/>
                </a:cubicBezTo>
                <a:cubicBezTo>
                  <a:pt x="5623" y="560"/>
                  <a:pt x="4667" y="2637"/>
                  <a:pt x="4237" y="3696"/>
                </a:cubicBezTo>
                <a:cubicBezTo>
                  <a:pt x="3503" y="2695"/>
                  <a:pt x="1902" y="694"/>
                  <a:pt x="1235" y="660"/>
                </a:cubicBezTo>
                <a:cubicBezTo>
                  <a:pt x="1135" y="660"/>
                  <a:pt x="1001" y="727"/>
                  <a:pt x="935" y="794"/>
                </a:cubicBezTo>
                <a:cubicBezTo>
                  <a:pt x="468" y="1361"/>
                  <a:pt x="67" y="3829"/>
                  <a:pt x="34" y="4129"/>
                </a:cubicBezTo>
                <a:cubicBezTo>
                  <a:pt x="1" y="4229"/>
                  <a:pt x="101" y="4330"/>
                  <a:pt x="201" y="4363"/>
                </a:cubicBezTo>
                <a:lnTo>
                  <a:pt x="234" y="4363"/>
                </a:lnTo>
                <a:cubicBezTo>
                  <a:pt x="334" y="4363"/>
                  <a:pt x="434" y="4296"/>
                  <a:pt x="434" y="4196"/>
                </a:cubicBezTo>
                <a:cubicBezTo>
                  <a:pt x="601" y="3195"/>
                  <a:pt x="935" y="1494"/>
                  <a:pt x="1235" y="1094"/>
                </a:cubicBezTo>
                <a:cubicBezTo>
                  <a:pt x="1635" y="1127"/>
                  <a:pt x="3003" y="2728"/>
                  <a:pt x="4103" y="4229"/>
                </a:cubicBezTo>
                <a:cubicBezTo>
                  <a:pt x="4152" y="4278"/>
                  <a:pt x="4201" y="4309"/>
                  <a:pt x="4250" y="4309"/>
                </a:cubicBezTo>
                <a:cubicBezTo>
                  <a:pt x="4268" y="4309"/>
                  <a:pt x="4286" y="4305"/>
                  <a:pt x="4304" y="4296"/>
                </a:cubicBezTo>
                <a:cubicBezTo>
                  <a:pt x="4370" y="4296"/>
                  <a:pt x="4437" y="4263"/>
                  <a:pt x="4470" y="4196"/>
                </a:cubicBezTo>
                <a:cubicBezTo>
                  <a:pt x="5071" y="2628"/>
                  <a:pt x="5971" y="960"/>
                  <a:pt x="6338" y="960"/>
                </a:cubicBezTo>
                <a:cubicBezTo>
                  <a:pt x="6605" y="1061"/>
                  <a:pt x="8240" y="2528"/>
                  <a:pt x="9707" y="3896"/>
                </a:cubicBezTo>
                <a:cubicBezTo>
                  <a:pt x="9731" y="3920"/>
                  <a:pt x="9771" y="3943"/>
                  <a:pt x="9816" y="3943"/>
                </a:cubicBezTo>
                <a:cubicBezTo>
                  <a:pt x="9835" y="3943"/>
                  <a:pt x="9855" y="3939"/>
                  <a:pt x="9874" y="3929"/>
                </a:cubicBezTo>
                <a:cubicBezTo>
                  <a:pt x="9941" y="3929"/>
                  <a:pt x="9974" y="3896"/>
                  <a:pt x="10008" y="3863"/>
                </a:cubicBezTo>
                <a:cubicBezTo>
                  <a:pt x="10842" y="2695"/>
                  <a:pt x="12109" y="927"/>
                  <a:pt x="12476" y="527"/>
                </a:cubicBezTo>
                <a:cubicBezTo>
                  <a:pt x="12843" y="760"/>
                  <a:pt x="14011" y="2462"/>
                  <a:pt x="14945" y="3963"/>
                </a:cubicBezTo>
                <a:cubicBezTo>
                  <a:pt x="14978" y="4029"/>
                  <a:pt x="15045" y="4063"/>
                  <a:pt x="15111" y="4063"/>
                </a:cubicBezTo>
                <a:cubicBezTo>
                  <a:pt x="15178" y="4063"/>
                  <a:pt x="15245" y="4029"/>
                  <a:pt x="15278" y="3996"/>
                </a:cubicBezTo>
                <a:cubicBezTo>
                  <a:pt x="16512" y="2395"/>
                  <a:pt x="17880" y="660"/>
                  <a:pt x="18214" y="427"/>
                </a:cubicBezTo>
                <a:cubicBezTo>
                  <a:pt x="18614" y="594"/>
                  <a:pt x="19981" y="2395"/>
                  <a:pt x="21049" y="4029"/>
                </a:cubicBezTo>
                <a:cubicBezTo>
                  <a:pt x="21082" y="4063"/>
                  <a:pt x="21149" y="4096"/>
                  <a:pt x="21216" y="4096"/>
                </a:cubicBezTo>
                <a:cubicBezTo>
                  <a:pt x="21282" y="4096"/>
                  <a:pt x="21349" y="4063"/>
                  <a:pt x="21382" y="4029"/>
                </a:cubicBezTo>
                <a:cubicBezTo>
                  <a:pt x="22350" y="2762"/>
                  <a:pt x="23451" y="1361"/>
                  <a:pt x="23751" y="1061"/>
                </a:cubicBezTo>
                <a:cubicBezTo>
                  <a:pt x="23984" y="1261"/>
                  <a:pt x="24618" y="2095"/>
                  <a:pt x="25018" y="2628"/>
                </a:cubicBezTo>
                <a:cubicBezTo>
                  <a:pt x="25840" y="3702"/>
                  <a:pt x="26063" y="3999"/>
                  <a:pt x="26282" y="3999"/>
                </a:cubicBezTo>
                <a:cubicBezTo>
                  <a:pt x="26295" y="3999"/>
                  <a:pt x="26307" y="3998"/>
                  <a:pt x="26319" y="3996"/>
                </a:cubicBezTo>
                <a:cubicBezTo>
                  <a:pt x="26519" y="3963"/>
                  <a:pt x="26686" y="3729"/>
                  <a:pt x="27287" y="2895"/>
                </a:cubicBezTo>
                <a:cubicBezTo>
                  <a:pt x="27720" y="2261"/>
                  <a:pt x="28287" y="1394"/>
                  <a:pt x="28621" y="1227"/>
                </a:cubicBezTo>
                <a:cubicBezTo>
                  <a:pt x="28854" y="1294"/>
                  <a:pt x="29155" y="2462"/>
                  <a:pt x="29288" y="3662"/>
                </a:cubicBezTo>
                <a:cubicBezTo>
                  <a:pt x="29321" y="3796"/>
                  <a:pt x="29422" y="3863"/>
                  <a:pt x="29522" y="3863"/>
                </a:cubicBezTo>
                <a:cubicBezTo>
                  <a:pt x="29655" y="3863"/>
                  <a:pt x="29722" y="3729"/>
                  <a:pt x="29722" y="3629"/>
                </a:cubicBezTo>
                <a:cubicBezTo>
                  <a:pt x="29655" y="3062"/>
                  <a:pt x="29388" y="1194"/>
                  <a:pt x="28821" y="860"/>
                </a:cubicBezTo>
                <a:cubicBezTo>
                  <a:pt x="28754" y="827"/>
                  <a:pt x="28688" y="810"/>
                  <a:pt x="28621" y="810"/>
                </a:cubicBezTo>
                <a:cubicBezTo>
                  <a:pt x="28554" y="810"/>
                  <a:pt x="28488" y="827"/>
                  <a:pt x="28421" y="860"/>
                </a:cubicBezTo>
                <a:cubicBezTo>
                  <a:pt x="28054" y="1061"/>
                  <a:pt x="27554" y="1728"/>
                  <a:pt x="26920" y="2628"/>
                </a:cubicBezTo>
                <a:cubicBezTo>
                  <a:pt x="26686" y="2995"/>
                  <a:pt x="26386" y="3429"/>
                  <a:pt x="26286" y="3529"/>
                </a:cubicBezTo>
                <a:cubicBezTo>
                  <a:pt x="26119" y="3362"/>
                  <a:pt x="25686" y="2795"/>
                  <a:pt x="25352" y="2361"/>
                </a:cubicBezTo>
                <a:cubicBezTo>
                  <a:pt x="24440" y="1135"/>
                  <a:pt x="24039" y="616"/>
                  <a:pt x="23734" y="616"/>
                </a:cubicBezTo>
                <a:cubicBezTo>
                  <a:pt x="23682" y="616"/>
                  <a:pt x="23632" y="631"/>
                  <a:pt x="23584" y="660"/>
                </a:cubicBezTo>
                <a:cubicBezTo>
                  <a:pt x="23284" y="860"/>
                  <a:pt x="21816" y="2762"/>
                  <a:pt x="21249" y="3529"/>
                </a:cubicBezTo>
                <a:cubicBezTo>
                  <a:pt x="19102" y="378"/>
                  <a:pt x="18447" y="1"/>
                  <a:pt x="18192" y="1"/>
                </a:cubicBezTo>
                <a:close/>
              </a:path>
            </a:pathLst>
          </a:custGeom>
          <a:solidFill>
            <a:srgbClr val="261D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734241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33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2554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2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26" name="Google Shape;2826;p30"/>
          <p:cNvGrpSpPr/>
          <p:nvPr/>
        </p:nvGrpSpPr>
        <p:grpSpPr>
          <a:xfrm>
            <a:off x="-87266" y="6057767"/>
            <a:ext cx="12314881" cy="852224"/>
            <a:chOff x="-65450" y="4543325"/>
            <a:chExt cx="9236161" cy="639168"/>
          </a:xfrm>
        </p:grpSpPr>
        <p:sp>
          <p:nvSpPr>
            <p:cNvPr id="2827" name="Google Shape;2827;p30"/>
            <p:cNvSpPr/>
            <p:nvPr/>
          </p:nvSpPr>
          <p:spPr>
            <a:xfrm>
              <a:off x="-38725" y="4543325"/>
              <a:ext cx="9209436" cy="639168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28" name="Google Shape;2828;p30"/>
            <p:cNvSpPr/>
            <p:nvPr/>
          </p:nvSpPr>
          <p:spPr>
            <a:xfrm>
              <a:off x="-65450" y="4708221"/>
              <a:ext cx="9209483" cy="474080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829" name="Google Shape;2829;p30"/>
          <p:cNvGrpSpPr/>
          <p:nvPr/>
        </p:nvGrpSpPr>
        <p:grpSpPr>
          <a:xfrm>
            <a:off x="10496702" y="4537105"/>
            <a:ext cx="1780415" cy="2241084"/>
            <a:chOff x="7872526" y="3402828"/>
            <a:chExt cx="1335311" cy="1680813"/>
          </a:xfrm>
        </p:grpSpPr>
        <p:grpSp>
          <p:nvGrpSpPr>
            <p:cNvPr id="2830" name="Google Shape;2830;p30"/>
            <p:cNvGrpSpPr/>
            <p:nvPr/>
          </p:nvGrpSpPr>
          <p:grpSpPr>
            <a:xfrm>
              <a:off x="8664427" y="3402828"/>
              <a:ext cx="327274" cy="689532"/>
              <a:chOff x="8794977" y="4409753"/>
              <a:chExt cx="327274" cy="689532"/>
            </a:xfrm>
          </p:grpSpPr>
          <p:sp>
            <p:nvSpPr>
              <p:cNvPr id="2831" name="Google Shape;2831;p30"/>
              <p:cNvSpPr/>
              <p:nvPr/>
            </p:nvSpPr>
            <p:spPr>
              <a:xfrm>
                <a:off x="8797314" y="4502818"/>
                <a:ext cx="115008" cy="86774"/>
              </a:xfrm>
              <a:custGeom>
                <a:avLst/>
                <a:gdLst/>
                <a:ahLst/>
                <a:cxnLst/>
                <a:rect l="l" t="t" r="r" b="b"/>
                <a:pathLst>
                  <a:path w="5709" h="4308" extrusionOk="0">
                    <a:moveTo>
                      <a:pt x="2111" y="0"/>
                    </a:moveTo>
                    <a:cubicBezTo>
                      <a:pt x="1312" y="0"/>
                      <a:pt x="342" y="217"/>
                      <a:pt x="151" y="1224"/>
                    </a:cubicBezTo>
                    <a:cubicBezTo>
                      <a:pt x="1" y="2037"/>
                      <a:pt x="767" y="2327"/>
                      <a:pt x="1561" y="2327"/>
                    </a:cubicBezTo>
                    <a:cubicBezTo>
                      <a:pt x="1756" y="2327"/>
                      <a:pt x="1953" y="2309"/>
                      <a:pt x="2138" y="2278"/>
                    </a:cubicBezTo>
                    <a:lnTo>
                      <a:pt x="2138" y="2278"/>
                    </a:lnTo>
                    <a:cubicBezTo>
                      <a:pt x="1834" y="2948"/>
                      <a:pt x="1710" y="3830"/>
                      <a:pt x="2286" y="4226"/>
                    </a:cubicBezTo>
                    <a:cubicBezTo>
                      <a:pt x="2374" y="4282"/>
                      <a:pt x="2470" y="4308"/>
                      <a:pt x="2572" y="4308"/>
                    </a:cubicBezTo>
                    <a:cubicBezTo>
                      <a:pt x="3756" y="4308"/>
                      <a:pt x="5708" y="830"/>
                      <a:pt x="3220" y="123"/>
                    </a:cubicBezTo>
                    <a:cubicBezTo>
                      <a:pt x="3220" y="123"/>
                      <a:pt x="2714" y="0"/>
                      <a:pt x="211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2" name="Google Shape;2832;p30"/>
              <p:cNvSpPr/>
              <p:nvPr/>
            </p:nvSpPr>
            <p:spPr>
              <a:xfrm>
                <a:off x="8794977" y="4498567"/>
                <a:ext cx="98126" cy="94770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4705" extrusionOk="0">
                    <a:moveTo>
                      <a:pt x="2969" y="1836"/>
                    </a:moveTo>
                    <a:cubicBezTo>
                      <a:pt x="3036" y="1869"/>
                      <a:pt x="3036" y="1902"/>
                      <a:pt x="3036" y="1902"/>
                    </a:cubicBezTo>
                    <a:cubicBezTo>
                      <a:pt x="3036" y="1969"/>
                      <a:pt x="2903" y="2069"/>
                      <a:pt x="2669" y="2136"/>
                    </a:cubicBezTo>
                    <a:cubicBezTo>
                      <a:pt x="2836" y="1936"/>
                      <a:pt x="2936" y="1836"/>
                      <a:pt x="2969" y="1836"/>
                    </a:cubicBezTo>
                    <a:close/>
                    <a:moveTo>
                      <a:pt x="2235" y="435"/>
                    </a:moveTo>
                    <a:cubicBezTo>
                      <a:pt x="2803" y="435"/>
                      <a:pt x="3303" y="535"/>
                      <a:pt x="3303" y="535"/>
                    </a:cubicBezTo>
                    <a:cubicBezTo>
                      <a:pt x="4270" y="835"/>
                      <a:pt x="4404" y="1569"/>
                      <a:pt x="4304" y="2136"/>
                    </a:cubicBezTo>
                    <a:cubicBezTo>
                      <a:pt x="4170" y="3203"/>
                      <a:pt x="3270" y="4304"/>
                      <a:pt x="2702" y="4304"/>
                    </a:cubicBezTo>
                    <a:cubicBezTo>
                      <a:pt x="2636" y="4304"/>
                      <a:pt x="2602" y="4271"/>
                      <a:pt x="2536" y="4237"/>
                    </a:cubicBezTo>
                    <a:cubicBezTo>
                      <a:pt x="2069" y="3937"/>
                      <a:pt x="2169" y="3237"/>
                      <a:pt x="2402" y="2670"/>
                    </a:cubicBezTo>
                    <a:cubicBezTo>
                      <a:pt x="2769" y="2603"/>
                      <a:pt x="3336" y="2403"/>
                      <a:pt x="3436" y="2002"/>
                    </a:cubicBezTo>
                    <a:cubicBezTo>
                      <a:pt x="3470" y="1902"/>
                      <a:pt x="3470" y="1702"/>
                      <a:pt x="3236" y="1502"/>
                    </a:cubicBezTo>
                    <a:cubicBezTo>
                      <a:pt x="3169" y="1435"/>
                      <a:pt x="3103" y="1435"/>
                      <a:pt x="3003" y="1435"/>
                    </a:cubicBezTo>
                    <a:cubicBezTo>
                      <a:pt x="2669" y="1435"/>
                      <a:pt x="2336" y="1836"/>
                      <a:pt x="2135" y="2303"/>
                    </a:cubicBezTo>
                    <a:cubicBezTo>
                      <a:pt x="1969" y="2303"/>
                      <a:pt x="1802" y="2336"/>
                      <a:pt x="1668" y="2336"/>
                    </a:cubicBezTo>
                    <a:cubicBezTo>
                      <a:pt x="1135" y="2336"/>
                      <a:pt x="734" y="2203"/>
                      <a:pt x="568" y="1969"/>
                    </a:cubicBezTo>
                    <a:cubicBezTo>
                      <a:pt x="468" y="1869"/>
                      <a:pt x="434" y="1702"/>
                      <a:pt x="468" y="1502"/>
                    </a:cubicBezTo>
                    <a:cubicBezTo>
                      <a:pt x="601" y="801"/>
                      <a:pt x="1201" y="435"/>
                      <a:pt x="2235" y="435"/>
                    </a:cubicBezTo>
                    <a:close/>
                    <a:moveTo>
                      <a:pt x="2235" y="1"/>
                    </a:moveTo>
                    <a:cubicBezTo>
                      <a:pt x="1001" y="1"/>
                      <a:pt x="234" y="501"/>
                      <a:pt x="67" y="1402"/>
                    </a:cubicBezTo>
                    <a:cubicBezTo>
                      <a:pt x="1" y="1735"/>
                      <a:pt x="67" y="2036"/>
                      <a:pt x="234" y="2236"/>
                    </a:cubicBezTo>
                    <a:cubicBezTo>
                      <a:pt x="601" y="2670"/>
                      <a:pt x="1268" y="2736"/>
                      <a:pt x="1668" y="2736"/>
                    </a:cubicBezTo>
                    <a:lnTo>
                      <a:pt x="1935" y="2736"/>
                    </a:lnTo>
                    <a:cubicBezTo>
                      <a:pt x="1702" y="3437"/>
                      <a:pt x="1702" y="4204"/>
                      <a:pt x="2302" y="4604"/>
                    </a:cubicBezTo>
                    <a:cubicBezTo>
                      <a:pt x="2436" y="4671"/>
                      <a:pt x="2569" y="4704"/>
                      <a:pt x="2702" y="4704"/>
                    </a:cubicBezTo>
                    <a:cubicBezTo>
                      <a:pt x="3503" y="4704"/>
                      <a:pt x="4570" y="3437"/>
                      <a:pt x="4737" y="2203"/>
                    </a:cubicBezTo>
                    <a:cubicBezTo>
                      <a:pt x="4871" y="1168"/>
                      <a:pt x="4370" y="435"/>
                      <a:pt x="3403" y="134"/>
                    </a:cubicBezTo>
                    <a:cubicBezTo>
                      <a:pt x="3370" y="134"/>
                      <a:pt x="2869" y="1"/>
                      <a:pt x="2235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3" name="Google Shape;2833;p30"/>
              <p:cNvSpPr/>
              <p:nvPr/>
            </p:nvSpPr>
            <p:spPr>
              <a:xfrm>
                <a:off x="8867556" y="4414326"/>
                <a:ext cx="102216" cy="86673"/>
              </a:xfrm>
              <a:custGeom>
                <a:avLst/>
                <a:gdLst/>
                <a:ahLst/>
                <a:cxnLst/>
                <a:rect l="l" t="t" r="r" b="b"/>
                <a:pathLst>
                  <a:path w="5074" h="4303" extrusionOk="0">
                    <a:moveTo>
                      <a:pt x="1929" y="1"/>
                    </a:moveTo>
                    <a:cubicBezTo>
                      <a:pt x="1878" y="1"/>
                      <a:pt x="1825" y="5"/>
                      <a:pt x="1768" y="13"/>
                    </a:cubicBezTo>
                    <a:cubicBezTo>
                      <a:pt x="0" y="247"/>
                      <a:pt x="500" y="3015"/>
                      <a:pt x="500" y="3015"/>
                    </a:cubicBezTo>
                    <a:cubicBezTo>
                      <a:pt x="719" y="3958"/>
                      <a:pt x="1358" y="4303"/>
                      <a:pt x="2073" y="4303"/>
                    </a:cubicBezTo>
                    <a:cubicBezTo>
                      <a:pt x="3434" y="4303"/>
                      <a:pt x="5074" y="3058"/>
                      <a:pt x="4637" y="2315"/>
                    </a:cubicBezTo>
                    <a:cubicBezTo>
                      <a:pt x="4437" y="1975"/>
                      <a:pt x="4079" y="1848"/>
                      <a:pt x="3683" y="1848"/>
                    </a:cubicBezTo>
                    <a:cubicBezTo>
                      <a:pt x="3354" y="1848"/>
                      <a:pt x="3000" y="1936"/>
                      <a:pt x="2689" y="2062"/>
                    </a:cubicBezTo>
                    <a:lnTo>
                      <a:pt x="2689" y="2062"/>
                    </a:lnTo>
                    <a:cubicBezTo>
                      <a:pt x="2898" y="1179"/>
                      <a:pt x="2802" y="1"/>
                      <a:pt x="192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4" name="Google Shape;2834;p30"/>
              <p:cNvSpPr/>
              <p:nvPr/>
            </p:nvSpPr>
            <p:spPr>
              <a:xfrm>
                <a:off x="8867556" y="4409753"/>
                <a:ext cx="100806" cy="95556"/>
              </a:xfrm>
              <a:custGeom>
                <a:avLst/>
                <a:gdLst/>
                <a:ahLst/>
                <a:cxnLst/>
                <a:rect l="l" t="t" r="r" b="b"/>
                <a:pathLst>
                  <a:path w="5004" h="4744" extrusionOk="0">
                    <a:moveTo>
                      <a:pt x="2335" y="2675"/>
                    </a:moveTo>
                    <a:cubicBezTo>
                      <a:pt x="2235" y="2942"/>
                      <a:pt x="2135" y="3042"/>
                      <a:pt x="2102" y="3042"/>
                    </a:cubicBezTo>
                    <a:cubicBezTo>
                      <a:pt x="2102" y="3042"/>
                      <a:pt x="2068" y="3009"/>
                      <a:pt x="2035" y="2976"/>
                    </a:cubicBezTo>
                    <a:cubicBezTo>
                      <a:pt x="2035" y="2942"/>
                      <a:pt x="2135" y="2809"/>
                      <a:pt x="2335" y="2675"/>
                    </a:cubicBezTo>
                    <a:close/>
                    <a:moveTo>
                      <a:pt x="1935" y="407"/>
                    </a:moveTo>
                    <a:cubicBezTo>
                      <a:pt x="2102" y="407"/>
                      <a:pt x="2235" y="474"/>
                      <a:pt x="2368" y="607"/>
                    </a:cubicBezTo>
                    <a:cubicBezTo>
                      <a:pt x="2602" y="941"/>
                      <a:pt x="2635" y="1608"/>
                      <a:pt x="2502" y="2142"/>
                    </a:cubicBezTo>
                    <a:cubicBezTo>
                      <a:pt x="2135" y="2308"/>
                      <a:pt x="1701" y="2575"/>
                      <a:pt x="1635" y="2875"/>
                    </a:cubicBezTo>
                    <a:cubicBezTo>
                      <a:pt x="1601" y="2976"/>
                      <a:pt x="1601" y="3109"/>
                      <a:pt x="1668" y="3209"/>
                    </a:cubicBezTo>
                    <a:cubicBezTo>
                      <a:pt x="1835" y="3409"/>
                      <a:pt x="1968" y="3443"/>
                      <a:pt x="2102" y="3443"/>
                    </a:cubicBezTo>
                    <a:cubicBezTo>
                      <a:pt x="2535" y="3443"/>
                      <a:pt x="2769" y="2775"/>
                      <a:pt x="2869" y="2442"/>
                    </a:cubicBezTo>
                    <a:cubicBezTo>
                      <a:pt x="3136" y="2342"/>
                      <a:pt x="3436" y="2275"/>
                      <a:pt x="3669" y="2275"/>
                    </a:cubicBezTo>
                    <a:cubicBezTo>
                      <a:pt x="4036" y="2275"/>
                      <a:pt x="4303" y="2408"/>
                      <a:pt x="4470" y="2642"/>
                    </a:cubicBezTo>
                    <a:cubicBezTo>
                      <a:pt x="4537" y="2775"/>
                      <a:pt x="4503" y="2909"/>
                      <a:pt x="4403" y="3109"/>
                    </a:cubicBezTo>
                    <a:cubicBezTo>
                      <a:pt x="4070" y="3676"/>
                      <a:pt x="3002" y="4310"/>
                      <a:pt x="2068" y="4310"/>
                    </a:cubicBezTo>
                    <a:cubicBezTo>
                      <a:pt x="1334" y="4310"/>
                      <a:pt x="901" y="3943"/>
                      <a:pt x="734" y="3209"/>
                    </a:cubicBezTo>
                    <a:cubicBezTo>
                      <a:pt x="701" y="3209"/>
                      <a:pt x="434" y="1675"/>
                      <a:pt x="1034" y="874"/>
                    </a:cubicBezTo>
                    <a:cubicBezTo>
                      <a:pt x="1201" y="641"/>
                      <a:pt x="1468" y="474"/>
                      <a:pt x="1801" y="440"/>
                    </a:cubicBezTo>
                    <a:cubicBezTo>
                      <a:pt x="1835" y="440"/>
                      <a:pt x="1901" y="407"/>
                      <a:pt x="1935" y="407"/>
                    </a:cubicBezTo>
                    <a:close/>
                    <a:moveTo>
                      <a:pt x="1909" y="1"/>
                    </a:moveTo>
                    <a:cubicBezTo>
                      <a:pt x="1864" y="1"/>
                      <a:pt x="1817" y="3"/>
                      <a:pt x="1768" y="7"/>
                    </a:cubicBezTo>
                    <a:cubicBezTo>
                      <a:pt x="1301" y="73"/>
                      <a:pt x="934" y="274"/>
                      <a:pt x="701" y="641"/>
                    </a:cubicBezTo>
                    <a:cubicBezTo>
                      <a:pt x="0" y="1575"/>
                      <a:pt x="300" y="3209"/>
                      <a:pt x="300" y="3309"/>
                    </a:cubicBezTo>
                    <a:cubicBezTo>
                      <a:pt x="534" y="4210"/>
                      <a:pt x="1134" y="4743"/>
                      <a:pt x="2068" y="4743"/>
                    </a:cubicBezTo>
                    <a:cubicBezTo>
                      <a:pt x="3169" y="4743"/>
                      <a:pt x="4370" y="3976"/>
                      <a:pt x="4770" y="3309"/>
                    </a:cubicBezTo>
                    <a:cubicBezTo>
                      <a:pt x="5004" y="2909"/>
                      <a:pt x="4937" y="2609"/>
                      <a:pt x="4804" y="2442"/>
                    </a:cubicBezTo>
                    <a:cubicBezTo>
                      <a:pt x="4603" y="2075"/>
                      <a:pt x="4203" y="1875"/>
                      <a:pt x="3669" y="1875"/>
                    </a:cubicBezTo>
                    <a:cubicBezTo>
                      <a:pt x="3436" y="1875"/>
                      <a:pt x="3169" y="1908"/>
                      <a:pt x="2969" y="1975"/>
                    </a:cubicBezTo>
                    <a:cubicBezTo>
                      <a:pt x="3036" y="1408"/>
                      <a:pt x="3002" y="774"/>
                      <a:pt x="2669" y="374"/>
                    </a:cubicBezTo>
                    <a:cubicBezTo>
                      <a:pt x="2493" y="110"/>
                      <a:pt x="2240" y="1"/>
                      <a:pt x="1909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5" name="Google Shape;2835;p30"/>
              <p:cNvSpPr/>
              <p:nvPr/>
            </p:nvSpPr>
            <p:spPr>
              <a:xfrm>
                <a:off x="8892414" y="4510775"/>
                <a:ext cx="90068" cy="75414"/>
              </a:xfrm>
              <a:custGeom>
                <a:avLst/>
                <a:gdLst/>
                <a:ahLst/>
                <a:cxnLst/>
                <a:rect l="l" t="t" r="r" b="b"/>
                <a:pathLst>
                  <a:path w="4471" h="3744" extrusionOk="0">
                    <a:moveTo>
                      <a:pt x="1947" y="1"/>
                    </a:moveTo>
                    <a:cubicBezTo>
                      <a:pt x="1003" y="1"/>
                      <a:pt x="327" y="559"/>
                      <a:pt x="301" y="929"/>
                    </a:cubicBezTo>
                    <a:cubicBezTo>
                      <a:pt x="301" y="929"/>
                      <a:pt x="0" y="2531"/>
                      <a:pt x="1201" y="3198"/>
                    </a:cubicBezTo>
                    <a:cubicBezTo>
                      <a:pt x="1825" y="3535"/>
                      <a:pt x="2516" y="3744"/>
                      <a:pt x="3082" y="3744"/>
                    </a:cubicBezTo>
                    <a:cubicBezTo>
                      <a:pt x="3637" y="3744"/>
                      <a:pt x="4071" y="3543"/>
                      <a:pt x="4203" y="3064"/>
                    </a:cubicBezTo>
                    <a:cubicBezTo>
                      <a:pt x="4470" y="2097"/>
                      <a:pt x="4070" y="529"/>
                      <a:pt x="2736" y="129"/>
                    </a:cubicBezTo>
                    <a:cubicBezTo>
                      <a:pt x="2459" y="39"/>
                      <a:pt x="2194" y="1"/>
                      <a:pt x="1947" y="1"/>
                    </a:cubicBezTo>
                    <a:close/>
                  </a:path>
                </a:pathLst>
              </a:custGeom>
              <a:solidFill>
                <a:srgbClr val="ECD67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6" name="Google Shape;2836;p30"/>
              <p:cNvSpPr/>
              <p:nvPr/>
            </p:nvSpPr>
            <p:spPr>
              <a:xfrm>
                <a:off x="8901821" y="4511339"/>
                <a:ext cx="34952" cy="47053"/>
              </a:xfrm>
              <a:custGeom>
                <a:avLst/>
                <a:gdLst/>
                <a:ahLst/>
                <a:cxnLst/>
                <a:rect l="l" t="t" r="r" b="b"/>
                <a:pathLst>
                  <a:path w="1735" h="2336" extrusionOk="0">
                    <a:moveTo>
                      <a:pt x="1735" y="1"/>
                    </a:moveTo>
                    <a:lnTo>
                      <a:pt x="0" y="2336"/>
                    </a:lnTo>
                    <a:cubicBezTo>
                      <a:pt x="0" y="2336"/>
                      <a:pt x="1668" y="434"/>
                      <a:pt x="173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7" name="Google Shape;2837;p30"/>
              <p:cNvSpPr/>
              <p:nvPr/>
            </p:nvSpPr>
            <p:spPr>
              <a:xfrm>
                <a:off x="8897107" y="4506645"/>
                <a:ext cx="43715" cy="55775"/>
              </a:xfrm>
              <a:custGeom>
                <a:avLst/>
                <a:gdLst/>
                <a:ahLst/>
                <a:cxnLst/>
                <a:rect l="l" t="t" r="r" b="b"/>
                <a:pathLst>
                  <a:path w="2170" h="2769" extrusionOk="0">
                    <a:moveTo>
                      <a:pt x="1969" y="0"/>
                    </a:moveTo>
                    <a:cubicBezTo>
                      <a:pt x="1869" y="0"/>
                      <a:pt x="1769" y="67"/>
                      <a:pt x="1769" y="200"/>
                    </a:cubicBezTo>
                    <a:cubicBezTo>
                      <a:pt x="1735" y="434"/>
                      <a:pt x="868" y="1535"/>
                      <a:pt x="68" y="2435"/>
                    </a:cubicBezTo>
                    <a:cubicBezTo>
                      <a:pt x="1" y="2502"/>
                      <a:pt x="1" y="2635"/>
                      <a:pt x="101" y="2702"/>
                    </a:cubicBezTo>
                    <a:cubicBezTo>
                      <a:pt x="134" y="2736"/>
                      <a:pt x="168" y="2769"/>
                      <a:pt x="234" y="2769"/>
                    </a:cubicBezTo>
                    <a:cubicBezTo>
                      <a:pt x="301" y="2769"/>
                      <a:pt x="334" y="2736"/>
                      <a:pt x="401" y="2702"/>
                    </a:cubicBezTo>
                    <a:cubicBezTo>
                      <a:pt x="801" y="2235"/>
                      <a:pt x="2102" y="734"/>
                      <a:pt x="2169" y="234"/>
                    </a:cubicBezTo>
                    <a:cubicBezTo>
                      <a:pt x="2169" y="134"/>
                      <a:pt x="2102" y="34"/>
                      <a:pt x="1969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8" name="Google Shape;2838;p30"/>
              <p:cNvSpPr/>
              <p:nvPr/>
            </p:nvSpPr>
            <p:spPr>
              <a:xfrm>
                <a:off x="8919286" y="4518731"/>
                <a:ext cx="39666" cy="57124"/>
              </a:xfrm>
              <a:custGeom>
                <a:avLst/>
                <a:gdLst/>
                <a:ahLst/>
                <a:cxnLst/>
                <a:rect l="l" t="t" r="r" b="b"/>
                <a:pathLst>
                  <a:path w="1969" h="2836" extrusionOk="0">
                    <a:moveTo>
                      <a:pt x="1969" y="1"/>
                    </a:moveTo>
                    <a:lnTo>
                      <a:pt x="1" y="2836"/>
                    </a:lnTo>
                    <a:cubicBezTo>
                      <a:pt x="1" y="2836"/>
                      <a:pt x="1902" y="568"/>
                      <a:pt x="196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9" name="Google Shape;2839;p30"/>
              <p:cNvSpPr/>
              <p:nvPr/>
            </p:nvSpPr>
            <p:spPr>
              <a:xfrm>
                <a:off x="8914592" y="4514562"/>
                <a:ext cx="48388" cy="65342"/>
              </a:xfrm>
              <a:custGeom>
                <a:avLst/>
                <a:gdLst/>
                <a:ahLst/>
                <a:cxnLst/>
                <a:rect l="l" t="t" r="r" b="b"/>
                <a:pathLst>
                  <a:path w="2402" h="3244" extrusionOk="0">
                    <a:moveTo>
                      <a:pt x="2183" y="1"/>
                    </a:moveTo>
                    <a:cubicBezTo>
                      <a:pt x="2077" y="1"/>
                      <a:pt x="2002" y="88"/>
                      <a:pt x="2002" y="174"/>
                    </a:cubicBezTo>
                    <a:cubicBezTo>
                      <a:pt x="1968" y="541"/>
                      <a:pt x="867" y="1976"/>
                      <a:pt x="100" y="2910"/>
                    </a:cubicBezTo>
                    <a:cubicBezTo>
                      <a:pt x="0" y="3010"/>
                      <a:pt x="33" y="3110"/>
                      <a:pt x="100" y="3210"/>
                    </a:cubicBezTo>
                    <a:cubicBezTo>
                      <a:pt x="134" y="3243"/>
                      <a:pt x="200" y="3243"/>
                      <a:pt x="234" y="3243"/>
                    </a:cubicBezTo>
                    <a:cubicBezTo>
                      <a:pt x="300" y="3243"/>
                      <a:pt x="367" y="3210"/>
                      <a:pt x="400" y="3176"/>
                    </a:cubicBezTo>
                    <a:cubicBezTo>
                      <a:pt x="734" y="2776"/>
                      <a:pt x="2335" y="841"/>
                      <a:pt x="2402" y="208"/>
                    </a:cubicBezTo>
                    <a:cubicBezTo>
                      <a:pt x="2402" y="108"/>
                      <a:pt x="2335" y="7"/>
                      <a:pt x="2235" y="7"/>
                    </a:cubicBezTo>
                    <a:cubicBezTo>
                      <a:pt x="2217" y="3"/>
                      <a:pt x="2200" y="1"/>
                      <a:pt x="2183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0" name="Google Shape;2840;p30"/>
              <p:cNvSpPr/>
              <p:nvPr/>
            </p:nvSpPr>
            <p:spPr>
              <a:xfrm>
                <a:off x="8799691" y="4474878"/>
                <a:ext cx="65189" cy="21029"/>
              </a:xfrm>
              <a:custGeom>
                <a:avLst/>
                <a:gdLst/>
                <a:ahLst/>
                <a:cxnLst/>
                <a:rect l="l" t="t" r="r" b="b"/>
                <a:pathLst>
                  <a:path w="3236" h="1044" extrusionOk="0">
                    <a:moveTo>
                      <a:pt x="1369" y="1"/>
                    </a:moveTo>
                    <a:cubicBezTo>
                      <a:pt x="993" y="1"/>
                      <a:pt x="576" y="84"/>
                      <a:pt x="133" y="310"/>
                    </a:cubicBezTo>
                    <a:cubicBezTo>
                      <a:pt x="33" y="376"/>
                      <a:pt x="0" y="510"/>
                      <a:pt x="67" y="610"/>
                    </a:cubicBezTo>
                    <a:cubicBezTo>
                      <a:pt x="88" y="674"/>
                      <a:pt x="152" y="711"/>
                      <a:pt x="221" y="711"/>
                    </a:cubicBezTo>
                    <a:cubicBezTo>
                      <a:pt x="259" y="711"/>
                      <a:pt x="298" y="700"/>
                      <a:pt x="334" y="677"/>
                    </a:cubicBezTo>
                    <a:cubicBezTo>
                      <a:pt x="708" y="481"/>
                      <a:pt x="1061" y="408"/>
                      <a:pt x="1377" y="408"/>
                    </a:cubicBezTo>
                    <a:cubicBezTo>
                      <a:pt x="2247" y="408"/>
                      <a:pt x="2844" y="952"/>
                      <a:pt x="2869" y="977"/>
                    </a:cubicBezTo>
                    <a:cubicBezTo>
                      <a:pt x="2902" y="1043"/>
                      <a:pt x="2969" y="1043"/>
                      <a:pt x="3036" y="1043"/>
                    </a:cubicBezTo>
                    <a:cubicBezTo>
                      <a:pt x="3069" y="1043"/>
                      <a:pt x="3136" y="1010"/>
                      <a:pt x="3169" y="977"/>
                    </a:cubicBezTo>
                    <a:cubicBezTo>
                      <a:pt x="3236" y="910"/>
                      <a:pt x="3236" y="777"/>
                      <a:pt x="3169" y="677"/>
                    </a:cubicBezTo>
                    <a:cubicBezTo>
                      <a:pt x="3169" y="677"/>
                      <a:pt x="2438" y="1"/>
                      <a:pt x="1369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1" name="Google Shape;2841;p30"/>
              <p:cNvSpPr/>
              <p:nvPr/>
            </p:nvSpPr>
            <p:spPr>
              <a:xfrm>
                <a:off x="8942129" y="4535532"/>
                <a:ext cx="30943" cy="45039"/>
              </a:xfrm>
              <a:custGeom>
                <a:avLst/>
                <a:gdLst/>
                <a:ahLst/>
                <a:cxnLst/>
                <a:rect l="l" t="t" r="r" b="b"/>
                <a:pathLst>
                  <a:path w="1536" h="2236" extrusionOk="0">
                    <a:moveTo>
                      <a:pt x="1535" y="1"/>
                    </a:moveTo>
                    <a:lnTo>
                      <a:pt x="1" y="2236"/>
                    </a:lnTo>
                    <a:cubicBezTo>
                      <a:pt x="1" y="2236"/>
                      <a:pt x="1502" y="701"/>
                      <a:pt x="153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2" name="Google Shape;2842;p30"/>
              <p:cNvSpPr/>
              <p:nvPr/>
            </p:nvSpPr>
            <p:spPr>
              <a:xfrm>
                <a:off x="8937436" y="4530838"/>
                <a:ext cx="39666" cy="53760"/>
              </a:xfrm>
              <a:custGeom>
                <a:avLst/>
                <a:gdLst/>
                <a:ahLst/>
                <a:cxnLst/>
                <a:rect l="l" t="t" r="r" b="b"/>
                <a:pathLst>
                  <a:path w="1969" h="2669" extrusionOk="0">
                    <a:moveTo>
                      <a:pt x="1768" y="0"/>
                    </a:moveTo>
                    <a:cubicBezTo>
                      <a:pt x="1668" y="0"/>
                      <a:pt x="1568" y="100"/>
                      <a:pt x="1568" y="200"/>
                    </a:cubicBezTo>
                    <a:cubicBezTo>
                      <a:pt x="1535" y="667"/>
                      <a:pt x="634" y="1735"/>
                      <a:pt x="67" y="2335"/>
                    </a:cubicBezTo>
                    <a:cubicBezTo>
                      <a:pt x="0" y="2402"/>
                      <a:pt x="0" y="2535"/>
                      <a:pt x="67" y="2602"/>
                    </a:cubicBezTo>
                    <a:cubicBezTo>
                      <a:pt x="100" y="2669"/>
                      <a:pt x="167" y="2669"/>
                      <a:pt x="234" y="2669"/>
                    </a:cubicBezTo>
                    <a:cubicBezTo>
                      <a:pt x="267" y="2669"/>
                      <a:pt x="334" y="2669"/>
                      <a:pt x="367" y="2602"/>
                    </a:cubicBezTo>
                    <a:cubicBezTo>
                      <a:pt x="534" y="2435"/>
                      <a:pt x="1935" y="1001"/>
                      <a:pt x="1968" y="234"/>
                    </a:cubicBezTo>
                    <a:cubicBezTo>
                      <a:pt x="1968" y="133"/>
                      <a:pt x="1902" y="33"/>
                      <a:pt x="1768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3" name="Google Shape;2843;p30"/>
              <p:cNvSpPr/>
              <p:nvPr/>
            </p:nvSpPr>
            <p:spPr>
              <a:xfrm>
                <a:off x="8829927" y="4427762"/>
                <a:ext cx="43695" cy="62099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3083" extrusionOk="0">
                    <a:moveTo>
                      <a:pt x="855" y="1"/>
                    </a:moveTo>
                    <a:cubicBezTo>
                      <a:pt x="774" y="1"/>
                      <a:pt x="692" y="38"/>
                      <a:pt x="667" y="113"/>
                    </a:cubicBezTo>
                    <a:cubicBezTo>
                      <a:pt x="667" y="147"/>
                      <a:pt x="0" y="1748"/>
                      <a:pt x="1801" y="3049"/>
                    </a:cubicBezTo>
                    <a:cubicBezTo>
                      <a:pt x="1835" y="3082"/>
                      <a:pt x="1868" y="3082"/>
                      <a:pt x="1901" y="3082"/>
                    </a:cubicBezTo>
                    <a:cubicBezTo>
                      <a:pt x="1968" y="3082"/>
                      <a:pt x="2035" y="3049"/>
                      <a:pt x="2102" y="2982"/>
                    </a:cubicBezTo>
                    <a:cubicBezTo>
                      <a:pt x="2168" y="2915"/>
                      <a:pt x="2135" y="2782"/>
                      <a:pt x="2035" y="2715"/>
                    </a:cubicBezTo>
                    <a:cubicBezTo>
                      <a:pt x="534" y="1615"/>
                      <a:pt x="1034" y="347"/>
                      <a:pt x="1034" y="280"/>
                    </a:cubicBezTo>
                    <a:cubicBezTo>
                      <a:pt x="1101" y="180"/>
                      <a:pt x="1034" y="47"/>
                      <a:pt x="934" y="13"/>
                    </a:cubicBezTo>
                    <a:cubicBezTo>
                      <a:pt x="909" y="5"/>
                      <a:pt x="882" y="1"/>
                      <a:pt x="855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4" name="Google Shape;2844;p30"/>
              <p:cNvSpPr/>
              <p:nvPr/>
            </p:nvSpPr>
            <p:spPr>
              <a:xfrm>
                <a:off x="8840664" y="4608775"/>
                <a:ext cx="281587" cy="490510"/>
              </a:xfrm>
              <a:custGeom>
                <a:avLst/>
                <a:gdLst/>
                <a:ahLst/>
                <a:cxnLst/>
                <a:rect l="l" t="t" r="r" b="b"/>
                <a:pathLst>
                  <a:path w="13978" h="24352" extrusionOk="0">
                    <a:moveTo>
                      <a:pt x="7840" y="1"/>
                    </a:moveTo>
                    <a:cubicBezTo>
                      <a:pt x="7706" y="1"/>
                      <a:pt x="7606" y="101"/>
                      <a:pt x="7606" y="201"/>
                    </a:cubicBezTo>
                    <a:cubicBezTo>
                      <a:pt x="7606" y="334"/>
                      <a:pt x="7706" y="434"/>
                      <a:pt x="7840" y="434"/>
                    </a:cubicBezTo>
                    <a:cubicBezTo>
                      <a:pt x="7840" y="434"/>
                      <a:pt x="8140" y="434"/>
                      <a:pt x="8574" y="601"/>
                    </a:cubicBezTo>
                    <a:lnTo>
                      <a:pt x="8640" y="601"/>
                    </a:lnTo>
                    <a:cubicBezTo>
                      <a:pt x="8707" y="601"/>
                      <a:pt x="8807" y="568"/>
                      <a:pt x="8840" y="468"/>
                    </a:cubicBezTo>
                    <a:cubicBezTo>
                      <a:pt x="8874" y="367"/>
                      <a:pt x="8807" y="267"/>
                      <a:pt x="8707" y="201"/>
                    </a:cubicBezTo>
                    <a:cubicBezTo>
                      <a:pt x="8240" y="1"/>
                      <a:pt x="7840" y="1"/>
                      <a:pt x="7840" y="1"/>
                    </a:cubicBezTo>
                    <a:close/>
                    <a:moveTo>
                      <a:pt x="9356" y="621"/>
                    </a:moveTo>
                    <a:cubicBezTo>
                      <a:pt x="9301" y="621"/>
                      <a:pt x="9244" y="646"/>
                      <a:pt x="9207" y="701"/>
                    </a:cubicBezTo>
                    <a:cubicBezTo>
                      <a:pt x="9107" y="801"/>
                      <a:pt x="9141" y="901"/>
                      <a:pt x="9207" y="1001"/>
                    </a:cubicBezTo>
                    <a:cubicBezTo>
                      <a:pt x="9408" y="1135"/>
                      <a:pt x="9608" y="1335"/>
                      <a:pt x="9741" y="1568"/>
                    </a:cubicBezTo>
                    <a:cubicBezTo>
                      <a:pt x="9808" y="1602"/>
                      <a:pt x="9841" y="1635"/>
                      <a:pt x="9908" y="1635"/>
                    </a:cubicBezTo>
                    <a:cubicBezTo>
                      <a:pt x="9975" y="1635"/>
                      <a:pt x="10008" y="1635"/>
                      <a:pt x="10041" y="1602"/>
                    </a:cubicBezTo>
                    <a:cubicBezTo>
                      <a:pt x="10141" y="1535"/>
                      <a:pt x="10175" y="1402"/>
                      <a:pt x="10108" y="1301"/>
                    </a:cubicBezTo>
                    <a:cubicBezTo>
                      <a:pt x="9908" y="1068"/>
                      <a:pt x="9708" y="834"/>
                      <a:pt x="9474" y="668"/>
                    </a:cubicBezTo>
                    <a:cubicBezTo>
                      <a:pt x="9444" y="638"/>
                      <a:pt x="9401" y="621"/>
                      <a:pt x="9356" y="621"/>
                    </a:cubicBezTo>
                    <a:close/>
                    <a:moveTo>
                      <a:pt x="10321" y="1956"/>
                    </a:moveTo>
                    <a:cubicBezTo>
                      <a:pt x="10294" y="1956"/>
                      <a:pt x="10267" y="1960"/>
                      <a:pt x="10242" y="1969"/>
                    </a:cubicBezTo>
                    <a:cubicBezTo>
                      <a:pt x="10141" y="2002"/>
                      <a:pt x="10108" y="2135"/>
                      <a:pt x="10141" y="2235"/>
                    </a:cubicBezTo>
                    <a:cubicBezTo>
                      <a:pt x="10242" y="2469"/>
                      <a:pt x="10308" y="2736"/>
                      <a:pt x="10375" y="3003"/>
                    </a:cubicBezTo>
                    <a:cubicBezTo>
                      <a:pt x="10408" y="3103"/>
                      <a:pt x="10508" y="3169"/>
                      <a:pt x="10575" y="3169"/>
                    </a:cubicBezTo>
                    <a:cubicBezTo>
                      <a:pt x="10608" y="3169"/>
                      <a:pt x="10608" y="3169"/>
                      <a:pt x="10642" y="3136"/>
                    </a:cubicBezTo>
                    <a:cubicBezTo>
                      <a:pt x="10742" y="3136"/>
                      <a:pt x="10809" y="3003"/>
                      <a:pt x="10775" y="2903"/>
                    </a:cubicBezTo>
                    <a:cubicBezTo>
                      <a:pt x="10709" y="2602"/>
                      <a:pt x="10642" y="2336"/>
                      <a:pt x="10508" y="2069"/>
                    </a:cubicBezTo>
                    <a:cubicBezTo>
                      <a:pt x="10483" y="1994"/>
                      <a:pt x="10402" y="1956"/>
                      <a:pt x="10321" y="1956"/>
                    </a:cubicBezTo>
                    <a:close/>
                    <a:moveTo>
                      <a:pt x="10750" y="3563"/>
                    </a:moveTo>
                    <a:cubicBezTo>
                      <a:pt x="10736" y="3563"/>
                      <a:pt x="10722" y="3565"/>
                      <a:pt x="10709" y="3570"/>
                    </a:cubicBezTo>
                    <a:cubicBezTo>
                      <a:pt x="10608" y="3570"/>
                      <a:pt x="10508" y="3670"/>
                      <a:pt x="10542" y="3803"/>
                    </a:cubicBezTo>
                    <a:cubicBezTo>
                      <a:pt x="10542" y="3970"/>
                      <a:pt x="10542" y="4137"/>
                      <a:pt x="10542" y="4337"/>
                    </a:cubicBezTo>
                    <a:cubicBezTo>
                      <a:pt x="10542" y="4404"/>
                      <a:pt x="10542" y="4504"/>
                      <a:pt x="10542" y="4570"/>
                    </a:cubicBezTo>
                    <a:cubicBezTo>
                      <a:pt x="10542" y="4704"/>
                      <a:pt x="10642" y="4804"/>
                      <a:pt x="10742" y="4804"/>
                    </a:cubicBezTo>
                    <a:cubicBezTo>
                      <a:pt x="10875" y="4804"/>
                      <a:pt x="10975" y="4737"/>
                      <a:pt x="10975" y="4604"/>
                    </a:cubicBezTo>
                    <a:cubicBezTo>
                      <a:pt x="10975" y="4504"/>
                      <a:pt x="10975" y="4437"/>
                      <a:pt x="10975" y="4337"/>
                    </a:cubicBezTo>
                    <a:cubicBezTo>
                      <a:pt x="10975" y="4137"/>
                      <a:pt x="10975" y="3937"/>
                      <a:pt x="10942" y="3737"/>
                    </a:cubicBezTo>
                    <a:cubicBezTo>
                      <a:pt x="10942" y="3650"/>
                      <a:pt x="10842" y="3563"/>
                      <a:pt x="10750" y="3563"/>
                    </a:cubicBezTo>
                    <a:close/>
                    <a:moveTo>
                      <a:pt x="9808" y="5304"/>
                    </a:moveTo>
                    <a:cubicBezTo>
                      <a:pt x="9474" y="5371"/>
                      <a:pt x="9207" y="5471"/>
                      <a:pt x="8941" y="5605"/>
                    </a:cubicBezTo>
                    <a:cubicBezTo>
                      <a:pt x="8840" y="5671"/>
                      <a:pt x="8807" y="5805"/>
                      <a:pt x="8874" y="5905"/>
                    </a:cubicBezTo>
                    <a:cubicBezTo>
                      <a:pt x="8907" y="5971"/>
                      <a:pt x="8974" y="6005"/>
                      <a:pt x="9041" y="6005"/>
                    </a:cubicBezTo>
                    <a:cubicBezTo>
                      <a:pt x="9107" y="6005"/>
                      <a:pt x="9141" y="6005"/>
                      <a:pt x="9174" y="5971"/>
                    </a:cubicBezTo>
                    <a:cubicBezTo>
                      <a:pt x="9374" y="5838"/>
                      <a:pt x="9608" y="5771"/>
                      <a:pt x="9875" y="5705"/>
                    </a:cubicBezTo>
                    <a:cubicBezTo>
                      <a:pt x="9975" y="5705"/>
                      <a:pt x="10075" y="5605"/>
                      <a:pt x="10041" y="5471"/>
                    </a:cubicBezTo>
                    <a:cubicBezTo>
                      <a:pt x="10008" y="5371"/>
                      <a:pt x="9908" y="5304"/>
                      <a:pt x="9808" y="5304"/>
                    </a:cubicBezTo>
                    <a:close/>
                    <a:moveTo>
                      <a:pt x="10675" y="5204"/>
                    </a:moveTo>
                    <a:cubicBezTo>
                      <a:pt x="10575" y="5204"/>
                      <a:pt x="10442" y="5271"/>
                      <a:pt x="10442" y="5371"/>
                    </a:cubicBezTo>
                    <a:cubicBezTo>
                      <a:pt x="10375" y="5638"/>
                      <a:pt x="10275" y="5871"/>
                      <a:pt x="10175" y="6105"/>
                    </a:cubicBezTo>
                    <a:cubicBezTo>
                      <a:pt x="10108" y="6205"/>
                      <a:pt x="10141" y="6338"/>
                      <a:pt x="10242" y="6405"/>
                    </a:cubicBezTo>
                    <a:lnTo>
                      <a:pt x="10342" y="6405"/>
                    </a:lnTo>
                    <a:cubicBezTo>
                      <a:pt x="10408" y="6405"/>
                      <a:pt x="10508" y="6372"/>
                      <a:pt x="10542" y="6305"/>
                    </a:cubicBezTo>
                    <a:cubicBezTo>
                      <a:pt x="10608" y="6105"/>
                      <a:pt x="10709" y="5938"/>
                      <a:pt x="10775" y="5738"/>
                    </a:cubicBezTo>
                    <a:cubicBezTo>
                      <a:pt x="10975" y="5771"/>
                      <a:pt x="11176" y="5838"/>
                      <a:pt x="11376" y="5905"/>
                    </a:cubicBezTo>
                    <a:cubicBezTo>
                      <a:pt x="11413" y="5923"/>
                      <a:pt x="11448" y="5932"/>
                      <a:pt x="11480" y="5932"/>
                    </a:cubicBezTo>
                    <a:cubicBezTo>
                      <a:pt x="11562" y="5932"/>
                      <a:pt x="11628" y="5877"/>
                      <a:pt x="11676" y="5805"/>
                    </a:cubicBezTo>
                    <a:cubicBezTo>
                      <a:pt x="11709" y="5705"/>
                      <a:pt x="11643" y="5571"/>
                      <a:pt x="11542" y="5538"/>
                    </a:cubicBezTo>
                    <a:cubicBezTo>
                      <a:pt x="11309" y="5438"/>
                      <a:pt x="11075" y="5371"/>
                      <a:pt x="10809" y="5304"/>
                    </a:cubicBezTo>
                    <a:cubicBezTo>
                      <a:pt x="10775" y="5271"/>
                      <a:pt x="10742" y="5238"/>
                      <a:pt x="10675" y="5204"/>
                    </a:cubicBezTo>
                    <a:close/>
                    <a:moveTo>
                      <a:pt x="12174" y="5942"/>
                    </a:moveTo>
                    <a:cubicBezTo>
                      <a:pt x="12119" y="5942"/>
                      <a:pt x="12064" y="5968"/>
                      <a:pt x="12009" y="6005"/>
                    </a:cubicBezTo>
                    <a:cubicBezTo>
                      <a:pt x="11943" y="6105"/>
                      <a:pt x="11976" y="6238"/>
                      <a:pt x="12043" y="6305"/>
                    </a:cubicBezTo>
                    <a:cubicBezTo>
                      <a:pt x="12243" y="6472"/>
                      <a:pt x="12410" y="6672"/>
                      <a:pt x="12577" y="6872"/>
                    </a:cubicBezTo>
                    <a:cubicBezTo>
                      <a:pt x="12610" y="6939"/>
                      <a:pt x="12677" y="6972"/>
                      <a:pt x="12743" y="6972"/>
                    </a:cubicBezTo>
                    <a:cubicBezTo>
                      <a:pt x="12777" y="6972"/>
                      <a:pt x="12843" y="6972"/>
                      <a:pt x="12877" y="6939"/>
                    </a:cubicBezTo>
                    <a:cubicBezTo>
                      <a:pt x="12943" y="6872"/>
                      <a:pt x="12977" y="6739"/>
                      <a:pt x="12910" y="6639"/>
                    </a:cubicBezTo>
                    <a:cubicBezTo>
                      <a:pt x="12743" y="6405"/>
                      <a:pt x="12543" y="6172"/>
                      <a:pt x="12310" y="6005"/>
                    </a:cubicBezTo>
                    <a:cubicBezTo>
                      <a:pt x="12264" y="5960"/>
                      <a:pt x="12219" y="5942"/>
                      <a:pt x="12174" y="5942"/>
                    </a:cubicBezTo>
                    <a:close/>
                    <a:moveTo>
                      <a:pt x="8494" y="6192"/>
                    </a:moveTo>
                    <a:cubicBezTo>
                      <a:pt x="8413" y="6192"/>
                      <a:pt x="8332" y="6230"/>
                      <a:pt x="8307" y="6305"/>
                    </a:cubicBezTo>
                    <a:cubicBezTo>
                      <a:pt x="8273" y="6438"/>
                      <a:pt x="8240" y="6572"/>
                      <a:pt x="8207" y="6672"/>
                    </a:cubicBezTo>
                    <a:cubicBezTo>
                      <a:pt x="8207" y="6739"/>
                      <a:pt x="8207" y="6772"/>
                      <a:pt x="8207" y="6805"/>
                    </a:cubicBezTo>
                    <a:cubicBezTo>
                      <a:pt x="8207" y="7006"/>
                      <a:pt x="8240" y="7172"/>
                      <a:pt x="8307" y="7306"/>
                    </a:cubicBezTo>
                    <a:cubicBezTo>
                      <a:pt x="8340" y="7372"/>
                      <a:pt x="8440" y="7406"/>
                      <a:pt x="8507" y="7406"/>
                    </a:cubicBezTo>
                    <a:lnTo>
                      <a:pt x="8607" y="7406"/>
                    </a:lnTo>
                    <a:cubicBezTo>
                      <a:pt x="8707" y="7339"/>
                      <a:pt x="8740" y="7206"/>
                      <a:pt x="8674" y="7106"/>
                    </a:cubicBezTo>
                    <a:cubicBezTo>
                      <a:pt x="8640" y="7039"/>
                      <a:pt x="8640" y="6939"/>
                      <a:pt x="8640" y="6805"/>
                    </a:cubicBezTo>
                    <a:cubicBezTo>
                      <a:pt x="8640" y="6772"/>
                      <a:pt x="8640" y="6739"/>
                      <a:pt x="8640" y="6705"/>
                    </a:cubicBezTo>
                    <a:cubicBezTo>
                      <a:pt x="8640" y="6639"/>
                      <a:pt x="8674" y="6539"/>
                      <a:pt x="8707" y="6472"/>
                    </a:cubicBezTo>
                    <a:cubicBezTo>
                      <a:pt x="8740" y="6372"/>
                      <a:pt x="8674" y="6238"/>
                      <a:pt x="8574" y="6205"/>
                    </a:cubicBezTo>
                    <a:cubicBezTo>
                      <a:pt x="8549" y="6197"/>
                      <a:pt x="8522" y="6192"/>
                      <a:pt x="8494" y="6192"/>
                    </a:cubicBezTo>
                    <a:close/>
                    <a:moveTo>
                      <a:pt x="9895" y="6692"/>
                    </a:moveTo>
                    <a:cubicBezTo>
                      <a:pt x="9835" y="6692"/>
                      <a:pt x="9778" y="6717"/>
                      <a:pt x="9741" y="6772"/>
                    </a:cubicBezTo>
                    <a:cubicBezTo>
                      <a:pt x="9541" y="6972"/>
                      <a:pt x="9341" y="7139"/>
                      <a:pt x="9141" y="7206"/>
                    </a:cubicBezTo>
                    <a:cubicBezTo>
                      <a:pt x="9041" y="7239"/>
                      <a:pt x="8974" y="7372"/>
                      <a:pt x="9041" y="7473"/>
                    </a:cubicBezTo>
                    <a:cubicBezTo>
                      <a:pt x="9074" y="7539"/>
                      <a:pt x="9141" y="7606"/>
                      <a:pt x="9241" y="7606"/>
                    </a:cubicBezTo>
                    <a:cubicBezTo>
                      <a:pt x="9241" y="7606"/>
                      <a:pt x="9274" y="7606"/>
                      <a:pt x="9308" y="7573"/>
                    </a:cubicBezTo>
                    <a:cubicBezTo>
                      <a:pt x="9541" y="7473"/>
                      <a:pt x="9808" y="7306"/>
                      <a:pt x="10041" y="7039"/>
                    </a:cubicBezTo>
                    <a:cubicBezTo>
                      <a:pt x="10108" y="6939"/>
                      <a:pt x="10108" y="6805"/>
                      <a:pt x="10041" y="6739"/>
                    </a:cubicBezTo>
                    <a:cubicBezTo>
                      <a:pt x="9996" y="6709"/>
                      <a:pt x="9945" y="6692"/>
                      <a:pt x="9895" y="6692"/>
                    </a:cubicBezTo>
                    <a:close/>
                    <a:moveTo>
                      <a:pt x="13137" y="7293"/>
                    </a:moveTo>
                    <a:cubicBezTo>
                      <a:pt x="13108" y="7293"/>
                      <a:pt x="13077" y="7297"/>
                      <a:pt x="13044" y="7306"/>
                    </a:cubicBezTo>
                    <a:cubicBezTo>
                      <a:pt x="12943" y="7339"/>
                      <a:pt x="12910" y="7473"/>
                      <a:pt x="12943" y="7573"/>
                    </a:cubicBezTo>
                    <a:cubicBezTo>
                      <a:pt x="13044" y="7806"/>
                      <a:pt x="13110" y="8073"/>
                      <a:pt x="13177" y="8340"/>
                    </a:cubicBezTo>
                    <a:cubicBezTo>
                      <a:pt x="13177" y="8440"/>
                      <a:pt x="13277" y="8507"/>
                      <a:pt x="13377" y="8507"/>
                    </a:cubicBezTo>
                    <a:lnTo>
                      <a:pt x="13410" y="8507"/>
                    </a:lnTo>
                    <a:cubicBezTo>
                      <a:pt x="13511" y="8473"/>
                      <a:pt x="13611" y="8373"/>
                      <a:pt x="13577" y="8240"/>
                    </a:cubicBezTo>
                    <a:cubicBezTo>
                      <a:pt x="13511" y="7973"/>
                      <a:pt x="13444" y="7673"/>
                      <a:pt x="13344" y="7406"/>
                    </a:cubicBezTo>
                    <a:cubicBezTo>
                      <a:pt x="13294" y="7331"/>
                      <a:pt x="13225" y="7293"/>
                      <a:pt x="13137" y="7293"/>
                    </a:cubicBezTo>
                    <a:close/>
                    <a:moveTo>
                      <a:pt x="13444" y="8907"/>
                    </a:moveTo>
                    <a:cubicBezTo>
                      <a:pt x="13344" y="8907"/>
                      <a:pt x="13244" y="9007"/>
                      <a:pt x="13244" y="9140"/>
                    </a:cubicBezTo>
                    <a:cubicBezTo>
                      <a:pt x="13277" y="9240"/>
                      <a:pt x="13277" y="9341"/>
                      <a:pt x="13277" y="9474"/>
                    </a:cubicBezTo>
                    <a:cubicBezTo>
                      <a:pt x="13277" y="9641"/>
                      <a:pt x="13277" y="9774"/>
                      <a:pt x="13244" y="9941"/>
                    </a:cubicBezTo>
                    <a:cubicBezTo>
                      <a:pt x="13244" y="10074"/>
                      <a:pt x="13344" y="10174"/>
                      <a:pt x="13444" y="10174"/>
                    </a:cubicBezTo>
                    <a:lnTo>
                      <a:pt x="13477" y="10174"/>
                    </a:lnTo>
                    <a:cubicBezTo>
                      <a:pt x="13577" y="10174"/>
                      <a:pt x="13677" y="10074"/>
                      <a:pt x="13677" y="9974"/>
                    </a:cubicBezTo>
                    <a:cubicBezTo>
                      <a:pt x="13677" y="9808"/>
                      <a:pt x="13677" y="9641"/>
                      <a:pt x="13677" y="9474"/>
                    </a:cubicBezTo>
                    <a:cubicBezTo>
                      <a:pt x="13677" y="9341"/>
                      <a:pt x="13677" y="9240"/>
                      <a:pt x="13677" y="9107"/>
                    </a:cubicBezTo>
                    <a:cubicBezTo>
                      <a:pt x="13677" y="9007"/>
                      <a:pt x="13577" y="8907"/>
                      <a:pt x="13444" y="8907"/>
                    </a:cubicBezTo>
                    <a:close/>
                    <a:moveTo>
                      <a:pt x="13444" y="10575"/>
                    </a:moveTo>
                    <a:cubicBezTo>
                      <a:pt x="13310" y="10575"/>
                      <a:pt x="13210" y="10641"/>
                      <a:pt x="13210" y="10775"/>
                    </a:cubicBezTo>
                    <a:cubicBezTo>
                      <a:pt x="13177" y="11042"/>
                      <a:pt x="13144" y="11309"/>
                      <a:pt x="13110" y="11575"/>
                    </a:cubicBezTo>
                    <a:cubicBezTo>
                      <a:pt x="13077" y="11676"/>
                      <a:pt x="13144" y="11809"/>
                      <a:pt x="13277" y="11809"/>
                    </a:cubicBezTo>
                    <a:lnTo>
                      <a:pt x="13310" y="11809"/>
                    </a:lnTo>
                    <a:cubicBezTo>
                      <a:pt x="13410" y="11809"/>
                      <a:pt x="13477" y="11742"/>
                      <a:pt x="13511" y="11642"/>
                    </a:cubicBezTo>
                    <a:cubicBezTo>
                      <a:pt x="13544" y="11375"/>
                      <a:pt x="13577" y="11108"/>
                      <a:pt x="13611" y="10808"/>
                    </a:cubicBezTo>
                    <a:cubicBezTo>
                      <a:pt x="13644" y="10675"/>
                      <a:pt x="13544" y="10575"/>
                      <a:pt x="13444" y="10575"/>
                    </a:cubicBezTo>
                    <a:close/>
                    <a:moveTo>
                      <a:pt x="13177" y="12209"/>
                    </a:moveTo>
                    <a:cubicBezTo>
                      <a:pt x="13077" y="12209"/>
                      <a:pt x="12943" y="12276"/>
                      <a:pt x="12910" y="12376"/>
                    </a:cubicBezTo>
                    <a:cubicBezTo>
                      <a:pt x="12843" y="12643"/>
                      <a:pt x="12777" y="12910"/>
                      <a:pt x="12677" y="13143"/>
                    </a:cubicBezTo>
                    <a:cubicBezTo>
                      <a:pt x="12643" y="13277"/>
                      <a:pt x="12710" y="13377"/>
                      <a:pt x="12810" y="13410"/>
                    </a:cubicBezTo>
                    <a:cubicBezTo>
                      <a:pt x="12843" y="13443"/>
                      <a:pt x="12843" y="13443"/>
                      <a:pt x="12877" y="13443"/>
                    </a:cubicBezTo>
                    <a:cubicBezTo>
                      <a:pt x="12977" y="13443"/>
                      <a:pt x="13044" y="13377"/>
                      <a:pt x="13077" y="13310"/>
                    </a:cubicBezTo>
                    <a:cubicBezTo>
                      <a:pt x="13177" y="13043"/>
                      <a:pt x="13244" y="12743"/>
                      <a:pt x="13344" y="12476"/>
                    </a:cubicBezTo>
                    <a:cubicBezTo>
                      <a:pt x="13344" y="12376"/>
                      <a:pt x="13277" y="12243"/>
                      <a:pt x="13177" y="12209"/>
                    </a:cubicBezTo>
                    <a:close/>
                    <a:moveTo>
                      <a:pt x="11227" y="13697"/>
                    </a:moveTo>
                    <a:cubicBezTo>
                      <a:pt x="11182" y="13697"/>
                      <a:pt x="11139" y="13714"/>
                      <a:pt x="11109" y="13744"/>
                    </a:cubicBezTo>
                    <a:cubicBezTo>
                      <a:pt x="10842" y="13944"/>
                      <a:pt x="10642" y="14211"/>
                      <a:pt x="10575" y="14511"/>
                    </a:cubicBezTo>
                    <a:cubicBezTo>
                      <a:pt x="10508" y="14611"/>
                      <a:pt x="10575" y="14744"/>
                      <a:pt x="10709" y="14778"/>
                    </a:cubicBezTo>
                    <a:lnTo>
                      <a:pt x="10742" y="14778"/>
                    </a:lnTo>
                    <a:cubicBezTo>
                      <a:pt x="10842" y="14778"/>
                      <a:pt x="10942" y="14711"/>
                      <a:pt x="10942" y="14644"/>
                    </a:cubicBezTo>
                    <a:cubicBezTo>
                      <a:pt x="11042" y="14411"/>
                      <a:pt x="11176" y="14211"/>
                      <a:pt x="11376" y="14044"/>
                    </a:cubicBezTo>
                    <a:cubicBezTo>
                      <a:pt x="11442" y="13977"/>
                      <a:pt x="11476" y="13844"/>
                      <a:pt x="11376" y="13777"/>
                    </a:cubicBezTo>
                    <a:cubicBezTo>
                      <a:pt x="11339" y="13722"/>
                      <a:pt x="11282" y="13697"/>
                      <a:pt x="11227" y="13697"/>
                    </a:cubicBezTo>
                    <a:close/>
                    <a:moveTo>
                      <a:pt x="11976" y="13377"/>
                    </a:moveTo>
                    <a:cubicBezTo>
                      <a:pt x="11876" y="13377"/>
                      <a:pt x="11776" y="13477"/>
                      <a:pt x="11776" y="13577"/>
                    </a:cubicBezTo>
                    <a:cubicBezTo>
                      <a:pt x="11776" y="13710"/>
                      <a:pt x="11876" y="13810"/>
                      <a:pt x="12009" y="13810"/>
                    </a:cubicBezTo>
                    <a:cubicBezTo>
                      <a:pt x="12143" y="13810"/>
                      <a:pt x="12243" y="13844"/>
                      <a:pt x="12376" y="13877"/>
                    </a:cubicBezTo>
                    <a:cubicBezTo>
                      <a:pt x="12376" y="13877"/>
                      <a:pt x="12376" y="13910"/>
                      <a:pt x="12376" y="13910"/>
                    </a:cubicBezTo>
                    <a:cubicBezTo>
                      <a:pt x="12243" y="14144"/>
                      <a:pt x="12110" y="14377"/>
                      <a:pt x="11976" y="14578"/>
                    </a:cubicBezTo>
                    <a:cubicBezTo>
                      <a:pt x="11909" y="14678"/>
                      <a:pt x="11909" y="14811"/>
                      <a:pt x="12009" y="14878"/>
                    </a:cubicBezTo>
                    <a:cubicBezTo>
                      <a:pt x="12043" y="14911"/>
                      <a:pt x="12076" y="14911"/>
                      <a:pt x="12143" y="14911"/>
                    </a:cubicBezTo>
                    <a:cubicBezTo>
                      <a:pt x="12210" y="14911"/>
                      <a:pt x="12276" y="14878"/>
                      <a:pt x="12310" y="14844"/>
                    </a:cubicBezTo>
                    <a:cubicBezTo>
                      <a:pt x="12443" y="14611"/>
                      <a:pt x="12610" y="14377"/>
                      <a:pt x="12743" y="14111"/>
                    </a:cubicBezTo>
                    <a:cubicBezTo>
                      <a:pt x="12777" y="14111"/>
                      <a:pt x="12843" y="14077"/>
                      <a:pt x="12910" y="14011"/>
                    </a:cubicBezTo>
                    <a:cubicBezTo>
                      <a:pt x="12977" y="13944"/>
                      <a:pt x="12977" y="13810"/>
                      <a:pt x="12877" y="13744"/>
                    </a:cubicBezTo>
                    <a:cubicBezTo>
                      <a:pt x="12610" y="13510"/>
                      <a:pt x="12310" y="13377"/>
                      <a:pt x="12009" y="13377"/>
                    </a:cubicBezTo>
                    <a:lnTo>
                      <a:pt x="11976" y="13577"/>
                    </a:lnTo>
                    <a:lnTo>
                      <a:pt x="11976" y="13377"/>
                    </a:lnTo>
                    <a:close/>
                    <a:moveTo>
                      <a:pt x="13232" y="14351"/>
                    </a:moveTo>
                    <a:cubicBezTo>
                      <a:pt x="13202" y="14351"/>
                      <a:pt x="13172" y="14359"/>
                      <a:pt x="13144" y="14377"/>
                    </a:cubicBezTo>
                    <a:cubicBezTo>
                      <a:pt x="13044" y="14411"/>
                      <a:pt x="12977" y="14544"/>
                      <a:pt x="13044" y="14644"/>
                    </a:cubicBezTo>
                    <a:cubicBezTo>
                      <a:pt x="13144" y="14878"/>
                      <a:pt x="13244" y="15111"/>
                      <a:pt x="13310" y="15378"/>
                    </a:cubicBezTo>
                    <a:cubicBezTo>
                      <a:pt x="13344" y="15478"/>
                      <a:pt x="13444" y="15545"/>
                      <a:pt x="13511" y="15545"/>
                    </a:cubicBezTo>
                    <a:lnTo>
                      <a:pt x="13577" y="15545"/>
                    </a:lnTo>
                    <a:cubicBezTo>
                      <a:pt x="13677" y="15512"/>
                      <a:pt x="13744" y="15378"/>
                      <a:pt x="13711" y="15278"/>
                    </a:cubicBezTo>
                    <a:cubicBezTo>
                      <a:pt x="13644" y="14978"/>
                      <a:pt x="13544" y="14711"/>
                      <a:pt x="13410" y="14478"/>
                    </a:cubicBezTo>
                    <a:cubicBezTo>
                      <a:pt x="13386" y="14405"/>
                      <a:pt x="13310" y="14351"/>
                      <a:pt x="13232" y="14351"/>
                    </a:cubicBezTo>
                    <a:close/>
                    <a:moveTo>
                      <a:pt x="11566" y="15108"/>
                    </a:moveTo>
                    <a:cubicBezTo>
                      <a:pt x="11524" y="15108"/>
                      <a:pt x="11481" y="15119"/>
                      <a:pt x="11442" y="15145"/>
                    </a:cubicBezTo>
                    <a:cubicBezTo>
                      <a:pt x="11242" y="15278"/>
                      <a:pt x="11142" y="15311"/>
                      <a:pt x="11075" y="15311"/>
                    </a:cubicBezTo>
                    <a:cubicBezTo>
                      <a:pt x="11042" y="15311"/>
                      <a:pt x="11009" y="15278"/>
                      <a:pt x="10975" y="15245"/>
                    </a:cubicBezTo>
                    <a:cubicBezTo>
                      <a:pt x="10939" y="15190"/>
                      <a:pt x="10882" y="15165"/>
                      <a:pt x="10821" y="15165"/>
                    </a:cubicBezTo>
                    <a:cubicBezTo>
                      <a:pt x="10772" y="15165"/>
                      <a:pt x="10720" y="15181"/>
                      <a:pt x="10675" y="15211"/>
                    </a:cubicBezTo>
                    <a:cubicBezTo>
                      <a:pt x="10608" y="15278"/>
                      <a:pt x="10575" y="15412"/>
                      <a:pt x="10642" y="15512"/>
                    </a:cubicBezTo>
                    <a:cubicBezTo>
                      <a:pt x="10742" y="15645"/>
                      <a:pt x="10909" y="15712"/>
                      <a:pt x="11075" y="15712"/>
                    </a:cubicBezTo>
                    <a:cubicBezTo>
                      <a:pt x="11276" y="15712"/>
                      <a:pt x="11476" y="15645"/>
                      <a:pt x="11676" y="15478"/>
                    </a:cubicBezTo>
                    <a:cubicBezTo>
                      <a:pt x="11776" y="15412"/>
                      <a:pt x="11809" y="15278"/>
                      <a:pt x="11743" y="15178"/>
                    </a:cubicBezTo>
                    <a:cubicBezTo>
                      <a:pt x="11701" y="15137"/>
                      <a:pt x="11635" y="15108"/>
                      <a:pt x="11566" y="15108"/>
                    </a:cubicBezTo>
                    <a:close/>
                    <a:moveTo>
                      <a:pt x="13696" y="15939"/>
                    </a:moveTo>
                    <a:cubicBezTo>
                      <a:pt x="13679" y="15939"/>
                      <a:pt x="13662" y="15941"/>
                      <a:pt x="13644" y="15945"/>
                    </a:cubicBezTo>
                    <a:cubicBezTo>
                      <a:pt x="13544" y="15979"/>
                      <a:pt x="13477" y="16079"/>
                      <a:pt x="13477" y="16179"/>
                    </a:cubicBezTo>
                    <a:cubicBezTo>
                      <a:pt x="13477" y="16245"/>
                      <a:pt x="13511" y="16279"/>
                      <a:pt x="13511" y="16346"/>
                    </a:cubicBezTo>
                    <a:cubicBezTo>
                      <a:pt x="13544" y="16546"/>
                      <a:pt x="13544" y="16746"/>
                      <a:pt x="13544" y="16979"/>
                    </a:cubicBezTo>
                    <a:cubicBezTo>
                      <a:pt x="13544" y="17079"/>
                      <a:pt x="13644" y="17179"/>
                      <a:pt x="13744" y="17179"/>
                    </a:cubicBezTo>
                    <a:cubicBezTo>
                      <a:pt x="13877" y="17179"/>
                      <a:pt x="13978" y="17113"/>
                      <a:pt x="13978" y="16979"/>
                    </a:cubicBezTo>
                    <a:lnTo>
                      <a:pt x="13978" y="16946"/>
                    </a:lnTo>
                    <a:cubicBezTo>
                      <a:pt x="13978" y="16712"/>
                      <a:pt x="13944" y="16512"/>
                      <a:pt x="13911" y="16279"/>
                    </a:cubicBezTo>
                    <a:cubicBezTo>
                      <a:pt x="13911" y="16245"/>
                      <a:pt x="13911" y="16179"/>
                      <a:pt x="13911" y="16112"/>
                    </a:cubicBezTo>
                    <a:cubicBezTo>
                      <a:pt x="13882" y="16025"/>
                      <a:pt x="13803" y="15939"/>
                      <a:pt x="13696" y="15939"/>
                    </a:cubicBezTo>
                    <a:close/>
                    <a:moveTo>
                      <a:pt x="368" y="17913"/>
                    </a:moveTo>
                    <a:cubicBezTo>
                      <a:pt x="201" y="17913"/>
                      <a:pt x="168" y="18047"/>
                      <a:pt x="134" y="18214"/>
                    </a:cubicBezTo>
                    <a:cubicBezTo>
                      <a:pt x="101" y="18314"/>
                      <a:pt x="168" y="18414"/>
                      <a:pt x="268" y="18447"/>
                    </a:cubicBezTo>
                    <a:cubicBezTo>
                      <a:pt x="301" y="18480"/>
                      <a:pt x="301" y="18480"/>
                      <a:pt x="334" y="18480"/>
                    </a:cubicBezTo>
                    <a:cubicBezTo>
                      <a:pt x="434" y="18480"/>
                      <a:pt x="501" y="18414"/>
                      <a:pt x="535" y="18314"/>
                    </a:cubicBezTo>
                    <a:cubicBezTo>
                      <a:pt x="535" y="18247"/>
                      <a:pt x="568" y="18214"/>
                      <a:pt x="568" y="18214"/>
                    </a:cubicBezTo>
                    <a:cubicBezTo>
                      <a:pt x="568" y="18180"/>
                      <a:pt x="601" y="18147"/>
                      <a:pt x="601" y="18113"/>
                    </a:cubicBezTo>
                    <a:cubicBezTo>
                      <a:pt x="601" y="18013"/>
                      <a:pt x="501" y="17913"/>
                      <a:pt x="368" y="17913"/>
                    </a:cubicBezTo>
                    <a:close/>
                    <a:moveTo>
                      <a:pt x="13659" y="17605"/>
                    </a:moveTo>
                    <a:cubicBezTo>
                      <a:pt x="13578" y="17605"/>
                      <a:pt x="13505" y="17669"/>
                      <a:pt x="13477" y="17780"/>
                    </a:cubicBezTo>
                    <a:cubicBezTo>
                      <a:pt x="13444" y="18047"/>
                      <a:pt x="13377" y="18280"/>
                      <a:pt x="13277" y="18547"/>
                    </a:cubicBezTo>
                    <a:cubicBezTo>
                      <a:pt x="13244" y="18681"/>
                      <a:pt x="13310" y="18781"/>
                      <a:pt x="13410" y="18814"/>
                    </a:cubicBezTo>
                    <a:lnTo>
                      <a:pt x="13477" y="18814"/>
                    </a:lnTo>
                    <a:cubicBezTo>
                      <a:pt x="13577" y="18814"/>
                      <a:pt x="13644" y="18781"/>
                      <a:pt x="13677" y="18681"/>
                    </a:cubicBezTo>
                    <a:cubicBezTo>
                      <a:pt x="13777" y="18414"/>
                      <a:pt x="13844" y="18113"/>
                      <a:pt x="13877" y="17847"/>
                    </a:cubicBezTo>
                    <a:cubicBezTo>
                      <a:pt x="13911" y="17747"/>
                      <a:pt x="13844" y="17613"/>
                      <a:pt x="13711" y="17613"/>
                    </a:cubicBezTo>
                    <a:cubicBezTo>
                      <a:pt x="13693" y="17607"/>
                      <a:pt x="13676" y="17605"/>
                      <a:pt x="13659" y="17605"/>
                    </a:cubicBezTo>
                    <a:close/>
                    <a:moveTo>
                      <a:pt x="201" y="18881"/>
                    </a:moveTo>
                    <a:cubicBezTo>
                      <a:pt x="101" y="18881"/>
                      <a:pt x="1" y="18947"/>
                      <a:pt x="1" y="19081"/>
                    </a:cubicBezTo>
                    <a:cubicBezTo>
                      <a:pt x="1" y="19114"/>
                      <a:pt x="1" y="19181"/>
                      <a:pt x="1" y="19214"/>
                    </a:cubicBezTo>
                    <a:cubicBezTo>
                      <a:pt x="1" y="19448"/>
                      <a:pt x="34" y="19715"/>
                      <a:pt x="68" y="19948"/>
                    </a:cubicBezTo>
                    <a:cubicBezTo>
                      <a:pt x="68" y="20048"/>
                      <a:pt x="168" y="20115"/>
                      <a:pt x="268" y="20115"/>
                    </a:cubicBezTo>
                    <a:lnTo>
                      <a:pt x="301" y="20115"/>
                    </a:lnTo>
                    <a:cubicBezTo>
                      <a:pt x="434" y="20082"/>
                      <a:pt x="501" y="19981"/>
                      <a:pt x="468" y="19881"/>
                    </a:cubicBezTo>
                    <a:cubicBezTo>
                      <a:pt x="434" y="19648"/>
                      <a:pt x="401" y="19448"/>
                      <a:pt x="401" y="19214"/>
                    </a:cubicBezTo>
                    <a:cubicBezTo>
                      <a:pt x="401" y="19181"/>
                      <a:pt x="401" y="19148"/>
                      <a:pt x="401" y="19081"/>
                    </a:cubicBezTo>
                    <a:cubicBezTo>
                      <a:pt x="434" y="18981"/>
                      <a:pt x="334" y="18881"/>
                      <a:pt x="201" y="18881"/>
                    </a:cubicBezTo>
                    <a:close/>
                    <a:moveTo>
                      <a:pt x="13161" y="19187"/>
                    </a:moveTo>
                    <a:cubicBezTo>
                      <a:pt x="13090" y="19187"/>
                      <a:pt x="13025" y="19242"/>
                      <a:pt x="12977" y="19314"/>
                    </a:cubicBezTo>
                    <a:cubicBezTo>
                      <a:pt x="12877" y="19548"/>
                      <a:pt x="12743" y="19781"/>
                      <a:pt x="12577" y="20015"/>
                    </a:cubicBezTo>
                    <a:cubicBezTo>
                      <a:pt x="12543" y="20115"/>
                      <a:pt x="12577" y="20248"/>
                      <a:pt x="12643" y="20315"/>
                    </a:cubicBezTo>
                    <a:cubicBezTo>
                      <a:pt x="12677" y="20315"/>
                      <a:pt x="12743" y="20348"/>
                      <a:pt x="12777" y="20348"/>
                    </a:cubicBezTo>
                    <a:cubicBezTo>
                      <a:pt x="12843" y="20348"/>
                      <a:pt x="12910" y="20315"/>
                      <a:pt x="12943" y="20248"/>
                    </a:cubicBezTo>
                    <a:cubicBezTo>
                      <a:pt x="13110" y="19981"/>
                      <a:pt x="13244" y="19748"/>
                      <a:pt x="13344" y="19481"/>
                    </a:cubicBezTo>
                    <a:cubicBezTo>
                      <a:pt x="13410" y="19381"/>
                      <a:pt x="13344" y="19248"/>
                      <a:pt x="13244" y="19214"/>
                    </a:cubicBezTo>
                    <a:cubicBezTo>
                      <a:pt x="13216" y="19196"/>
                      <a:pt x="13188" y="19187"/>
                      <a:pt x="13161" y="19187"/>
                    </a:cubicBezTo>
                    <a:close/>
                    <a:moveTo>
                      <a:pt x="514" y="20503"/>
                    </a:moveTo>
                    <a:cubicBezTo>
                      <a:pt x="487" y="20503"/>
                      <a:pt x="460" y="20507"/>
                      <a:pt x="434" y="20515"/>
                    </a:cubicBezTo>
                    <a:cubicBezTo>
                      <a:pt x="334" y="20549"/>
                      <a:pt x="268" y="20682"/>
                      <a:pt x="301" y="20782"/>
                    </a:cubicBezTo>
                    <a:cubicBezTo>
                      <a:pt x="434" y="21049"/>
                      <a:pt x="568" y="21316"/>
                      <a:pt x="735" y="21549"/>
                    </a:cubicBezTo>
                    <a:cubicBezTo>
                      <a:pt x="768" y="21616"/>
                      <a:pt x="835" y="21649"/>
                      <a:pt x="901" y="21649"/>
                    </a:cubicBezTo>
                    <a:cubicBezTo>
                      <a:pt x="935" y="21649"/>
                      <a:pt x="1002" y="21649"/>
                      <a:pt x="1035" y="21616"/>
                    </a:cubicBezTo>
                    <a:cubicBezTo>
                      <a:pt x="1135" y="21549"/>
                      <a:pt x="1135" y="21416"/>
                      <a:pt x="1068" y="21316"/>
                    </a:cubicBezTo>
                    <a:cubicBezTo>
                      <a:pt x="935" y="21116"/>
                      <a:pt x="801" y="20882"/>
                      <a:pt x="701" y="20615"/>
                    </a:cubicBezTo>
                    <a:cubicBezTo>
                      <a:pt x="676" y="20540"/>
                      <a:pt x="595" y="20503"/>
                      <a:pt x="514" y="20503"/>
                    </a:cubicBezTo>
                    <a:close/>
                    <a:moveTo>
                      <a:pt x="12291" y="20602"/>
                    </a:moveTo>
                    <a:cubicBezTo>
                      <a:pt x="12237" y="20602"/>
                      <a:pt x="12180" y="20627"/>
                      <a:pt x="12143" y="20682"/>
                    </a:cubicBezTo>
                    <a:cubicBezTo>
                      <a:pt x="11976" y="20915"/>
                      <a:pt x="11776" y="21116"/>
                      <a:pt x="11609" y="21316"/>
                    </a:cubicBezTo>
                    <a:cubicBezTo>
                      <a:pt x="11542" y="21382"/>
                      <a:pt x="11542" y="21516"/>
                      <a:pt x="11609" y="21616"/>
                    </a:cubicBezTo>
                    <a:cubicBezTo>
                      <a:pt x="11643" y="21649"/>
                      <a:pt x="11709" y="21649"/>
                      <a:pt x="11743" y="21649"/>
                    </a:cubicBezTo>
                    <a:cubicBezTo>
                      <a:pt x="11809" y="21649"/>
                      <a:pt x="11876" y="21649"/>
                      <a:pt x="11909" y="21583"/>
                    </a:cubicBezTo>
                    <a:cubicBezTo>
                      <a:pt x="12110" y="21382"/>
                      <a:pt x="12276" y="21149"/>
                      <a:pt x="12476" y="20949"/>
                    </a:cubicBezTo>
                    <a:cubicBezTo>
                      <a:pt x="12543" y="20849"/>
                      <a:pt x="12510" y="20715"/>
                      <a:pt x="12410" y="20649"/>
                    </a:cubicBezTo>
                    <a:cubicBezTo>
                      <a:pt x="12380" y="20619"/>
                      <a:pt x="12336" y="20602"/>
                      <a:pt x="12291" y="20602"/>
                    </a:cubicBezTo>
                    <a:close/>
                    <a:moveTo>
                      <a:pt x="11171" y="21833"/>
                    </a:moveTo>
                    <a:cubicBezTo>
                      <a:pt x="11117" y="21833"/>
                      <a:pt x="11059" y="21849"/>
                      <a:pt x="11009" y="21883"/>
                    </a:cubicBezTo>
                    <a:cubicBezTo>
                      <a:pt x="10809" y="22050"/>
                      <a:pt x="10608" y="22250"/>
                      <a:pt x="10408" y="22383"/>
                    </a:cubicBezTo>
                    <a:cubicBezTo>
                      <a:pt x="10308" y="22450"/>
                      <a:pt x="10275" y="22583"/>
                      <a:pt x="10342" y="22683"/>
                    </a:cubicBezTo>
                    <a:cubicBezTo>
                      <a:pt x="10375" y="22750"/>
                      <a:pt x="10442" y="22783"/>
                      <a:pt x="10508" y="22783"/>
                    </a:cubicBezTo>
                    <a:cubicBezTo>
                      <a:pt x="10575" y="22783"/>
                      <a:pt x="10608" y="22750"/>
                      <a:pt x="10642" y="22717"/>
                    </a:cubicBezTo>
                    <a:cubicBezTo>
                      <a:pt x="10875" y="22550"/>
                      <a:pt x="11075" y="22383"/>
                      <a:pt x="11309" y="22183"/>
                    </a:cubicBezTo>
                    <a:cubicBezTo>
                      <a:pt x="11376" y="22116"/>
                      <a:pt x="11409" y="21983"/>
                      <a:pt x="11309" y="21883"/>
                    </a:cubicBezTo>
                    <a:cubicBezTo>
                      <a:pt x="11276" y="21849"/>
                      <a:pt x="11226" y="21833"/>
                      <a:pt x="11171" y="21833"/>
                    </a:cubicBezTo>
                    <a:close/>
                    <a:moveTo>
                      <a:pt x="1439" y="21874"/>
                    </a:moveTo>
                    <a:cubicBezTo>
                      <a:pt x="1385" y="21874"/>
                      <a:pt x="1335" y="21900"/>
                      <a:pt x="1302" y="21950"/>
                    </a:cubicBezTo>
                    <a:cubicBezTo>
                      <a:pt x="1202" y="22016"/>
                      <a:pt x="1202" y="22150"/>
                      <a:pt x="1302" y="22216"/>
                    </a:cubicBezTo>
                    <a:cubicBezTo>
                      <a:pt x="1469" y="22417"/>
                      <a:pt x="1702" y="22617"/>
                      <a:pt x="1936" y="22817"/>
                    </a:cubicBezTo>
                    <a:cubicBezTo>
                      <a:pt x="1969" y="22850"/>
                      <a:pt x="2002" y="22850"/>
                      <a:pt x="2069" y="22850"/>
                    </a:cubicBezTo>
                    <a:cubicBezTo>
                      <a:pt x="2136" y="22850"/>
                      <a:pt x="2169" y="22817"/>
                      <a:pt x="2236" y="22783"/>
                    </a:cubicBezTo>
                    <a:cubicBezTo>
                      <a:pt x="2302" y="22683"/>
                      <a:pt x="2269" y="22550"/>
                      <a:pt x="2169" y="22483"/>
                    </a:cubicBezTo>
                    <a:cubicBezTo>
                      <a:pt x="1969" y="22316"/>
                      <a:pt x="1769" y="22116"/>
                      <a:pt x="1602" y="21950"/>
                    </a:cubicBezTo>
                    <a:cubicBezTo>
                      <a:pt x="1552" y="21900"/>
                      <a:pt x="1494" y="21874"/>
                      <a:pt x="1439" y="21874"/>
                    </a:cubicBezTo>
                    <a:close/>
                    <a:moveTo>
                      <a:pt x="9822" y="22815"/>
                    </a:moveTo>
                    <a:cubicBezTo>
                      <a:pt x="9783" y="22815"/>
                      <a:pt x="9743" y="22827"/>
                      <a:pt x="9708" y="22850"/>
                    </a:cubicBezTo>
                    <a:cubicBezTo>
                      <a:pt x="9474" y="22984"/>
                      <a:pt x="9241" y="23117"/>
                      <a:pt x="9007" y="23250"/>
                    </a:cubicBezTo>
                    <a:cubicBezTo>
                      <a:pt x="8907" y="23284"/>
                      <a:pt x="8840" y="23417"/>
                      <a:pt x="8907" y="23517"/>
                    </a:cubicBezTo>
                    <a:cubicBezTo>
                      <a:pt x="8941" y="23584"/>
                      <a:pt x="9007" y="23651"/>
                      <a:pt x="9107" y="23651"/>
                    </a:cubicBezTo>
                    <a:cubicBezTo>
                      <a:pt x="9141" y="23651"/>
                      <a:pt x="9141" y="23617"/>
                      <a:pt x="9174" y="23617"/>
                    </a:cubicBezTo>
                    <a:cubicBezTo>
                      <a:pt x="9441" y="23484"/>
                      <a:pt x="9708" y="23351"/>
                      <a:pt x="9941" y="23217"/>
                    </a:cubicBezTo>
                    <a:cubicBezTo>
                      <a:pt x="10041" y="23150"/>
                      <a:pt x="10075" y="23017"/>
                      <a:pt x="10008" y="22917"/>
                    </a:cubicBezTo>
                    <a:cubicBezTo>
                      <a:pt x="9965" y="22852"/>
                      <a:pt x="9894" y="22815"/>
                      <a:pt x="9822" y="22815"/>
                    </a:cubicBezTo>
                    <a:close/>
                    <a:moveTo>
                      <a:pt x="2746" y="22916"/>
                    </a:moveTo>
                    <a:cubicBezTo>
                      <a:pt x="2683" y="22916"/>
                      <a:pt x="2612" y="22952"/>
                      <a:pt x="2569" y="23017"/>
                    </a:cubicBezTo>
                    <a:cubicBezTo>
                      <a:pt x="2503" y="23117"/>
                      <a:pt x="2536" y="23217"/>
                      <a:pt x="2636" y="23284"/>
                    </a:cubicBezTo>
                    <a:cubicBezTo>
                      <a:pt x="2870" y="23417"/>
                      <a:pt x="3103" y="23584"/>
                      <a:pt x="3370" y="23717"/>
                    </a:cubicBezTo>
                    <a:lnTo>
                      <a:pt x="3470" y="23717"/>
                    </a:lnTo>
                    <a:cubicBezTo>
                      <a:pt x="3537" y="23717"/>
                      <a:pt x="3637" y="23684"/>
                      <a:pt x="3670" y="23617"/>
                    </a:cubicBezTo>
                    <a:cubicBezTo>
                      <a:pt x="3703" y="23517"/>
                      <a:pt x="3670" y="23384"/>
                      <a:pt x="3570" y="23317"/>
                    </a:cubicBezTo>
                    <a:cubicBezTo>
                      <a:pt x="3303" y="23217"/>
                      <a:pt x="3070" y="23084"/>
                      <a:pt x="2836" y="22950"/>
                    </a:cubicBezTo>
                    <a:cubicBezTo>
                      <a:pt x="2813" y="22927"/>
                      <a:pt x="2781" y="22916"/>
                      <a:pt x="2746" y="22916"/>
                    </a:cubicBezTo>
                    <a:close/>
                    <a:moveTo>
                      <a:pt x="8308" y="23542"/>
                    </a:moveTo>
                    <a:cubicBezTo>
                      <a:pt x="8286" y="23542"/>
                      <a:pt x="8264" y="23545"/>
                      <a:pt x="8240" y="23551"/>
                    </a:cubicBezTo>
                    <a:cubicBezTo>
                      <a:pt x="8007" y="23651"/>
                      <a:pt x="7740" y="23717"/>
                      <a:pt x="7473" y="23784"/>
                    </a:cubicBezTo>
                    <a:cubicBezTo>
                      <a:pt x="7373" y="23818"/>
                      <a:pt x="7306" y="23918"/>
                      <a:pt x="7306" y="24018"/>
                    </a:cubicBezTo>
                    <a:cubicBezTo>
                      <a:pt x="7339" y="24118"/>
                      <a:pt x="7439" y="24184"/>
                      <a:pt x="7540" y="24184"/>
                    </a:cubicBezTo>
                    <a:lnTo>
                      <a:pt x="7573" y="24184"/>
                    </a:lnTo>
                    <a:cubicBezTo>
                      <a:pt x="7840" y="24118"/>
                      <a:pt x="8107" y="24051"/>
                      <a:pt x="8407" y="23951"/>
                    </a:cubicBezTo>
                    <a:cubicBezTo>
                      <a:pt x="8507" y="23918"/>
                      <a:pt x="8574" y="23784"/>
                      <a:pt x="8507" y="23684"/>
                    </a:cubicBezTo>
                    <a:cubicBezTo>
                      <a:pt x="8479" y="23602"/>
                      <a:pt x="8407" y="23542"/>
                      <a:pt x="8308" y="23542"/>
                    </a:cubicBezTo>
                    <a:close/>
                    <a:moveTo>
                      <a:pt x="4248" y="23642"/>
                    </a:moveTo>
                    <a:cubicBezTo>
                      <a:pt x="4160" y="23642"/>
                      <a:pt x="4065" y="23702"/>
                      <a:pt x="4037" y="23784"/>
                    </a:cubicBezTo>
                    <a:cubicBezTo>
                      <a:pt x="4004" y="23884"/>
                      <a:pt x="4070" y="24018"/>
                      <a:pt x="4170" y="24051"/>
                    </a:cubicBezTo>
                    <a:cubicBezTo>
                      <a:pt x="4437" y="24151"/>
                      <a:pt x="4738" y="24218"/>
                      <a:pt x="5004" y="24251"/>
                    </a:cubicBezTo>
                    <a:lnTo>
                      <a:pt x="5038" y="24251"/>
                    </a:lnTo>
                    <a:cubicBezTo>
                      <a:pt x="5138" y="24251"/>
                      <a:pt x="5238" y="24184"/>
                      <a:pt x="5238" y="24084"/>
                    </a:cubicBezTo>
                    <a:cubicBezTo>
                      <a:pt x="5271" y="23984"/>
                      <a:pt x="5205" y="23884"/>
                      <a:pt x="5071" y="23851"/>
                    </a:cubicBezTo>
                    <a:cubicBezTo>
                      <a:pt x="4804" y="23818"/>
                      <a:pt x="4571" y="23751"/>
                      <a:pt x="4304" y="23651"/>
                    </a:cubicBezTo>
                    <a:cubicBezTo>
                      <a:pt x="4286" y="23645"/>
                      <a:pt x="4267" y="23642"/>
                      <a:pt x="4248" y="23642"/>
                    </a:cubicBezTo>
                    <a:close/>
                    <a:moveTo>
                      <a:pt x="6672" y="23918"/>
                    </a:moveTo>
                    <a:cubicBezTo>
                      <a:pt x="6405" y="23951"/>
                      <a:pt x="6139" y="23951"/>
                      <a:pt x="5872" y="23951"/>
                    </a:cubicBezTo>
                    <a:cubicBezTo>
                      <a:pt x="5772" y="23951"/>
                      <a:pt x="5672" y="24018"/>
                      <a:pt x="5672" y="24151"/>
                    </a:cubicBezTo>
                    <a:cubicBezTo>
                      <a:pt x="5672" y="24251"/>
                      <a:pt x="5738" y="24351"/>
                      <a:pt x="5872" y="24351"/>
                    </a:cubicBezTo>
                    <a:lnTo>
                      <a:pt x="6072" y="24351"/>
                    </a:lnTo>
                    <a:cubicBezTo>
                      <a:pt x="6305" y="24351"/>
                      <a:pt x="6505" y="24351"/>
                      <a:pt x="6739" y="24318"/>
                    </a:cubicBezTo>
                    <a:cubicBezTo>
                      <a:pt x="6839" y="24318"/>
                      <a:pt x="6906" y="24218"/>
                      <a:pt x="6906" y="24118"/>
                    </a:cubicBezTo>
                    <a:cubicBezTo>
                      <a:pt x="6906" y="23984"/>
                      <a:pt x="6772" y="23918"/>
                      <a:pt x="6672" y="23918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45" name="Google Shape;2845;p30"/>
            <p:cNvGrpSpPr/>
            <p:nvPr/>
          </p:nvGrpSpPr>
          <p:grpSpPr>
            <a:xfrm flipH="1">
              <a:off x="7872526" y="4134861"/>
              <a:ext cx="1335311" cy="948781"/>
              <a:chOff x="7491526" y="4134861"/>
              <a:chExt cx="1335311" cy="948781"/>
            </a:xfrm>
          </p:grpSpPr>
          <p:sp>
            <p:nvSpPr>
              <p:cNvPr id="2846" name="Google Shape;2846;p30"/>
              <p:cNvSpPr/>
              <p:nvPr/>
            </p:nvSpPr>
            <p:spPr>
              <a:xfrm>
                <a:off x="7589426" y="4558467"/>
                <a:ext cx="350886" cy="170547"/>
              </a:xfrm>
              <a:custGeom>
                <a:avLst/>
                <a:gdLst/>
                <a:ahLst/>
                <a:cxnLst/>
                <a:rect l="l" t="t" r="r" b="b"/>
                <a:pathLst>
                  <a:path w="17418" h="8467" extrusionOk="0">
                    <a:moveTo>
                      <a:pt x="4496" y="0"/>
                    </a:moveTo>
                    <a:cubicBezTo>
                      <a:pt x="1838" y="0"/>
                      <a:pt x="0" y="569"/>
                      <a:pt x="1012" y="1157"/>
                    </a:cubicBezTo>
                    <a:cubicBezTo>
                      <a:pt x="2679" y="2127"/>
                      <a:pt x="15085" y="8467"/>
                      <a:pt x="17114" y="8467"/>
                    </a:cubicBezTo>
                    <a:cubicBezTo>
                      <a:pt x="17318" y="8467"/>
                      <a:pt x="17417" y="8402"/>
                      <a:pt x="17390" y="8262"/>
                    </a:cubicBezTo>
                    <a:cubicBezTo>
                      <a:pt x="17390" y="8262"/>
                      <a:pt x="16289" y="3792"/>
                      <a:pt x="11519" y="1424"/>
                    </a:cubicBezTo>
                    <a:cubicBezTo>
                      <a:pt x="9364" y="376"/>
                      <a:pt x="6659" y="0"/>
                      <a:pt x="449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7" name="Google Shape;2847;p30"/>
              <p:cNvSpPr/>
              <p:nvPr/>
            </p:nvSpPr>
            <p:spPr>
              <a:xfrm>
                <a:off x="8531704" y="4318353"/>
                <a:ext cx="100141" cy="100813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5005" extrusionOk="0">
                    <a:moveTo>
                      <a:pt x="2669" y="601"/>
                    </a:moveTo>
                    <a:cubicBezTo>
                      <a:pt x="2736" y="801"/>
                      <a:pt x="2803" y="1101"/>
                      <a:pt x="2869" y="1302"/>
                    </a:cubicBezTo>
                    <a:cubicBezTo>
                      <a:pt x="2969" y="1802"/>
                      <a:pt x="3003" y="1935"/>
                      <a:pt x="3069" y="2002"/>
                    </a:cubicBezTo>
                    <a:cubicBezTo>
                      <a:pt x="3136" y="2069"/>
                      <a:pt x="3203" y="2136"/>
                      <a:pt x="3703" y="2302"/>
                    </a:cubicBezTo>
                    <a:cubicBezTo>
                      <a:pt x="3903" y="2369"/>
                      <a:pt x="4170" y="2469"/>
                      <a:pt x="4370" y="2536"/>
                    </a:cubicBezTo>
                    <a:cubicBezTo>
                      <a:pt x="4104" y="2669"/>
                      <a:pt x="3637" y="2869"/>
                      <a:pt x="3203" y="3003"/>
                    </a:cubicBezTo>
                    <a:cubicBezTo>
                      <a:pt x="3170" y="3003"/>
                      <a:pt x="3103" y="3070"/>
                      <a:pt x="3103" y="3103"/>
                    </a:cubicBezTo>
                    <a:cubicBezTo>
                      <a:pt x="2903" y="3570"/>
                      <a:pt x="2636" y="4137"/>
                      <a:pt x="2469" y="4404"/>
                    </a:cubicBezTo>
                    <a:cubicBezTo>
                      <a:pt x="2369" y="4104"/>
                      <a:pt x="2202" y="3537"/>
                      <a:pt x="2069" y="3036"/>
                    </a:cubicBezTo>
                    <a:cubicBezTo>
                      <a:pt x="2035" y="2936"/>
                      <a:pt x="2002" y="2903"/>
                      <a:pt x="1902" y="2869"/>
                    </a:cubicBezTo>
                    <a:cubicBezTo>
                      <a:pt x="1435" y="2769"/>
                      <a:pt x="868" y="2669"/>
                      <a:pt x="568" y="2569"/>
                    </a:cubicBezTo>
                    <a:cubicBezTo>
                      <a:pt x="868" y="2402"/>
                      <a:pt x="1502" y="2136"/>
                      <a:pt x="2035" y="1902"/>
                    </a:cubicBezTo>
                    <a:cubicBezTo>
                      <a:pt x="2069" y="1902"/>
                      <a:pt x="2135" y="1835"/>
                      <a:pt x="2135" y="1802"/>
                    </a:cubicBezTo>
                    <a:cubicBezTo>
                      <a:pt x="2302" y="1368"/>
                      <a:pt x="2536" y="868"/>
                      <a:pt x="2669" y="601"/>
                    </a:cubicBezTo>
                    <a:close/>
                    <a:moveTo>
                      <a:pt x="2703" y="1"/>
                    </a:moveTo>
                    <a:cubicBezTo>
                      <a:pt x="2569" y="1"/>
                      <a:pt x="2369" y="1"/>
                      <a:pt x="1769" y="1568"/>
                    </a:cubicBezTo>
                    <a:cubicBezTo>
                      <a:pt x="101" y="2236"/>
                      <a:pt x="34" y="2436"/>
                      <a:pt x="34" y="2536"/>
                    </a:cubicBezTo>
                    <a:cubicBezTo>
                      <a:pt x="1" y="2603"/>
                      <a:pt x="34" y="2703"/>
                      <a:pt x="67" y="2736"/>
                    </a:cubicBezTo>
                    <a:cubicBezTo>
                      <a:pt x="101" y="2803"/>
                      <a:pt x="234" y="2969"/>
                      <a:pt x="1702" y="3270"/>
                    </a:cubicBezTo>
                    <a:cubicBezTo>
                      <a:pt x="2135" y="5004"/>
                      <a:pt x="2269" y="5004"/>
                      <a:pt x="2436" y="5004"/>
                    </a:cubicBezTo>
                    <a:cubicBezTo>
                      <a:pt x="2436" y="5004"/>
                      <a:pt x="2436" y="5004"/>
                      <a:pt x="2469" y="4971"/>
                    </a:cubicBezTo>
                    <a:cubicBezTo>
                      <a:pt x="2569" y="4971"/>
                      <a:pt x="2736" y="4971"/>
                      <a:pt x="3436" y="3370"/>
                    </a:cubicBezTo>
                    <a:cubicBezTo>
                      <a:pt x="3870" y="3203"/>
                      <a:pt x="4704" y="2903"/>
                      <a:pt x="4871" y="2736"/>
                    </a:cubicBezTo>
                    <a:cubicBezTo>
                      <a:pt x="4937" y="2703"/>
                      <a:pt x="4971" y="2569"/>
                      <a:pt x="4971" y="2502"/>
                    </a:cubicBezTo>
                    <a:cubicBezTo>
                      <a:pt x="4937" y="2302"/>
                      <a:pt x="4704" y="2202"/>
                      <a:pt x="3837" y="1902"/>
                    </a:cubicBezTo>
                    <a:cubicBezTo>
                      <a:pt x="3670" y="1835"/>
                      <a:pt x="3470" y="1769"/>
                      <a:pt x="3403" y="1735"/>
                    </a:cubicBezTo>
                    <a:cubicBezTo>
                      <a:pt x="3370" y="1635"/>
                      <a:pt x="3303" y="1402"/>
                      <a:pt x="3270" y="1202"/>
                    </a:cubicBezTo>
                    <a:cubicBezTo>
                      <a:pt x="3103" y="601"/>
                      <a:pt x="3003" y="234"/>
                      <a:pt x="2903" y="101"/>
                    </a:cubicBezTo>
                    <a:cubicBezTo>
                      <a:pt x="2869" y="34"/>
                      <a:pt x="2769" y="1"/>
                      <a:pt x="2703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8" name="Google Shape;2848;p30"/>
              <p:cNvSpPr/>
              <p:nvPr/>
            </p:nvSpPr>
            <p:spPr>
              <a:xfrm>
                <a:off x="7808694" y="4404305"/>
                <a:ext cx="202276" cy="596742"/>
              </a:xfrm>
              <a:custGeom>
                <a:avLst/>
                <a:gdLst/>
                <a:ahLst/>
                <a:cxnLst/>
                <a:rect l="l" t="t" r="r" b="b"/>
                <a:pathLst>
                  <a:path w="10041" h="29626" extrusionOk="0">
                    <a:moveTo>
                      <a:pt x="224" y="1"/>
                    </a:moveTo>
                    <a:cubicBezTo>
                      <a:pt x="182" y="1"/>
                      <a:pt x="139" y="12"/>
                      <a:pt x="100" y="37"/>
                    </a:cubicBezTo>
                    <a:cubicBezTo>
                      <a:pt x="0" y="137"/>
                      <a:pt x="0" y="271"/>
                      <a:pt x="67" y="337"/>
                    </a:cubicBezTo>
                    <a:cubicBezTo>
                      <a:pt x="167" y="471"/>
                      <a:pt x="9607" y="12179"/>
                      <a:pt x="9207" y="29392"/>
                    </a:cubicBezTo>
                    <a:cubicBezTo>
                      <a:pt x="9207" y="29525"/>
                      <a:pt x="9274" y="29592"/>
                      <a:pt x="9407" y="29625"/>
                    </a:cubicBezTo>
                    <a:cubicBezTo>
                      <a:pt x="9507" y="29625"/>
                      <a:pt x="9607" y="29525"/>
                      <a:pt x="9607" y="29392"/>
                    </a:cubicBezTo>
                    <a:cubicBezTo>
                      <a:pt x="10041" y="12012"/>
                      <a:pt x="501" y="204"/>
                      <a:pt x="401" y="71"/>
                    </a:cubicBezTo>
                    <a:cubicBezTo>
                      <a:pt x="359" y="29"/>
                      <a:pt x="293" y="1"/>
                      <a:pt x="224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9" name="Google Shape;2849;p30"/>
              <p:cNvSpPr/>
              <p:nvPr/>
            </p:nvSpPr>
            <p:spPr>
              <a:xfrm>
                <a:off x="8003547" y="4270046"/>
                <a:ext cx="335354" cy="739048"/>
              </a:xfrm>
              <a:custGeom>
                <a:avLst/>
                <a:gdLst/>
                <a:ahLst/>
                <a:cxnLst/>
                <a:rect l="l" t="t" r="r" b="b"/>
                <a:pathLst>
                  <a:path w="16647" h="36691" extrusionOk="0">
                    <a:moveTo>
                      <a:pt x="16401" y="1"/>
                    </a:moveTo>
                    <a:cubicBezTo>
                      <a:pt x="16353" y="1"/>
                      <a:pt x="16309" y="19"/>
                      <a:pt x="16279" y="64"/>
                    </a:cubicBezTo>
                    <a:cubicBezTo>
                      <a:pt x="16112" y="198"/>
                      <a:pt x="1" y="14975"/>
                      <a:pt x="7473" y="36557"/>
                    </a:cubicBezTo>
                    <a:cubicBezTo>
                      <a:pt x="7473" y="36624"/>
                      <a:pt x="7573" y="36690"/>
                      <a:pt x="7640" y="36690"/>
                    </a:cubicBezTo>
                    <a:lnTo>
                      <a:pt x="7740" y="36690"/>
                    </a:lnTo>
                    <a:cubicBezTo>
                      <a:pt x="7840" y="36657"/>
                      <a:pt x="7907" y="36524"/>
                      <a:pt x="7840" y="36423"/>
                    </a:cubicBezTo>
                    <a:cubicBezTo>
                      <a:pt x="468" y="15108"/>
                      <a:pt x="16379" y="498"/>
                      <a:pt x="16546" y="364"/>
                    </a:cubicBezTo>
                    <a:cubicBezTo>
                      <a:pt x="16646" y="298"/>
                      <a:pt x="16646" y="164"/>
                      <a:pt x="16579" y="64"/>
                    </a:cubicBezTo>
                    <a:cubicBezTo>
                      <a:pt x="16525" y="27"/>
                      <a:pt x="16460" y="1"/>
                      <a:pt x="16401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0" name="Google Shape;2850;p30"/>
              <p:cNvSpPr/>
              <p:nvPr/>
            </p:nvSpPr>
            <p:spPr>
              <a:xfrm>
                <a:off x="8346923" y="4530426"/>
                <a:ext cx="101491" cy="461888"/>
              </a:xfrm>
              <a:custGeom>
                <a:avLst/>
                <a:gdLst/>
                <a:ahLst/>
                <a:cxnLst/>
                <a:rect l="l" t="t" r="r" b="b"/>
                <a:pathLst>
                  <a:path w="5038" h="22931" extrusionOk="0">
                    <a:moveTo>
                      <a:pt x="4769" y="1"/>
                    </a:moveTo>
                    <a:cubicBezTo>
                      <a:pt x="4714" y="1"/>
                      <a:pt x="4659" y="26"/>
                      <a:pt x="4604" y="81"/>
                    </a:cubicBezTo>
                    <a:cubicBezTo>
                      <a:pt x="1568" y="4217"/>
                      <a:pt x="601" y="10155"/>
                      <a:pt x="301" y="14424"/>
                    </a:cubicBezTo>
                    <a:cubicBezTo>
                      <a:pt x="0" y="19028"/>
                      <a:pt x="401" y="22697"/>
                      <a:pt x="401" y="22764"/>
                    </a:cubicBezTo>
                    <a:cubicBezTo>
                      <a:pt x="434" y="22864"/>
                      <a:pt x="501" y="22930"/>
                      <a:pt x="601" y="22930"/>
                    </a:cubicBezTo>
                    <a:lnTo>
                      <a:pt x="634" y="22930"/>
                    </a:lnTo>
                    <a:cubicBezTo>
                      <a:pt x="768" y="22930"/>
                      <a:pt x="834" y="22830"/>
                      <a:pt x="834" y="22697"/>
                    </a:cubicBezTo>
                    <a:cubicBezTo>
                      <a:pt x="834" y="22664"/>
                      <a:pt x="401" y="19028"/>
                      <a:pt x="734" y="14458"/>
                    </a:cubicBezTo>
                    <a:cubicBezTo>
                      <a:pt x="1001" y="10255"/>
                      <a:pt x="1968" y="4384"/>
                      <a:pt x="4971" y="348"/>
                    </a:cubicBezTo>
                    <a:cubicBezTo>
                      <a:pt x="5037" y="247"/>
                      <a:pt x="5004" y="114"/>
                      <a:pt x="4904" y="47"/>
                    </a:cubicBezTo>
                    <a:cubicBezTo>
                      <a:pt x="4859" y="17"/>
                      <a:pt x="4814" y="1"/>
                      <a:pt x="4769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1" name="Google Shape;2851;p30"/>
              <p:cNvSpPr/>
              <p:nvPr/>
            </p:nvSpPr>
            <p:spPr>
              <a:xfrm>
                <a:off x="7601674" y="4134861"/>
                <a:ext cx="408742" cy="349211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17337" extrusionOk="0">
                    <a:moveTo>
                      <a:pt x="10552" y="1"/>
                    </a:moveTo>
                    <a:cubicBezTo>
                      <a:pt x="10537" y="1"/>
                      <a:pt x="10524" y="2"/>
                      <a:pt x="10511" y="4"/>
                    </a:cubicBezTo>
                    <a:cubicBezTo>
                      <a:pt x="9277" y="204"/>
                      <a:pt x="10111" y="4073"/>
                      <a:pt x="10111" y="4073"/>
                    </a:cubicBezTo>
                    <a:cubicBezTo>
                      <a:pt x="10111" y="4073"/>
                      <a:pt x="7579" y="2257"/>
                      <a:pt x="6407" y="2257"/>
                    </a:cubicBezTo>
                    <a:cubicBezTo>
                      <a:pt x="5998" y="2257"/>
                      <a:pt x="5755" y="2478"/>
                      <a:pt x="5841" y="3072"/>
                    </a:cubicBezTo>
                    <a:cubicBezTo>
                      <a:pt x="6174" y="5407"/>
                      <a:pt x="6842" y="6909"/>
                      <a:pt x="6842" y="6909"/>
                    </a:cubicBezTo>
                    <a:cubicBezTo>
                      <a:pt x="6842" y="6909"/>
                      <a:pt x="4854" y="5863"/>
                      <a:pt x="3715" y="5863"/>
                    </a:cubicBezTo>
                    <a:cubicBezTo>
                      <a:pt x="3279" y="5863"/>
                      <a:pt x="2966" y="6016"/>
                      <a:pt x="2939" y="6442"/>
                    </a:cubicBezTo>
                    <a:cubicBezTo>
                      <a:pt x="2839" y="7943"/>
                      <a:pt x="4040" y="10011"/>
                      <a:pt x="4040" y="10011"/>
                    </a:cubicBezTo>
                    <a:cubicBezTo>
                      <a:pt x="4040" y="10011"/>
                      <a:pt x="2172" y="9200"/>
                      <a:pt x="1012" y="9200"/>
                    </a:cubicBezTo>
                    <a:cubicBezTo>
                      <a:pt x="411" y="9200"/>
                      <a:pt x="0" y="9417"/>
                      <a:pt x="137" y="10077"/>
                    </a:cubicBezTo>
                    <a:cubicBezTo>
                      <a:pt x="537" y="12012"/>
                      <a:pt x="4273" y="15748"/>
                      <a:pt x="4273" y="15748"/>
                    </a:cubicBezTo>
                    <a:cubicBezTo>
                      <a:pt x="4273" y="15748"/>
                      <a:pt x="5786" y="17337"/>
                      <a:pt x="8363" y="17337"/>
                    </a:cubicBezTo>
                    <a:cubicBezTo>
                      <a:pt x="9962" y="17337"/>
                      <a:pt x="11969" y="16726"/>
                      <a:pt x="14280" y="14747"/>
                    </a:cubicBezTo>
                    <a:cubicBezTo>
                      <a:pt x="20290" y="9597"/>
                      <a:pt x="11951" y="1"/>
                      <a:pt x="1055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2" name="Google Shape;2852;p30"/>
              <p:cNvSpPr/>
              <p:nvPr/>
            </p:nvSpPr>
            <p:spPr>
              <a:xfrm>
                <a:off x="7664221" y="4237695"/>
                <a:ext cx="262771" cy="211698"/>
              </a:xfrm>
              <a:custGeom>
                <a:avLst/>
                <a:gdLst/>
                <a:ahLst/>
                <a:cxnLst/>
                <a:rect l="l" t="t" r="r" b="b"/>
                <a:pathLst>
                  <a:path w="13044" h="10510" extrusionOk="0">
                    <a:moveTo>
                      <a:pt x="8673" y="2170"/>
                    </a:moveTo>
                    <a:cubicBezTo>
                      <a:pt x="8740" y="2204"/>
                      <a:pt x="8874" y="2337"/>
                      <a:pt x="9007" y="2537"/>
                    </a:cubicBezTo>
                    <a:cubicBezTo>
                      <a:pt x="9207" y="2804"/>
                      <a:pt x="9374" y="3104"/>
                      <a:pt x="9474" y="3471"/>
                    </a:cubicBezTo>
                    <a:cubicBezTo>
                      <a:pt x="9007" y="3205"/>
                      <a:pt x="8707" y="2771"/>
                      <a:pt x="8673" y="2304"/>
                    </a:cubicBezTo>
                    <a:cubicBezTo>
                      <a:pt x="8640" y="2237"/>
                      <a:pt x="8640" y="2204"/>
                      <a:pt x="8673" y="2170"/>
                    </a:cubicBezTo>
                    <a:close/>
                    <a:moveTo>
                      <a:pt x="6438" y="3171"/>
                    </a:moveTo>
                    <a:cubicBezTo>
                      <a:pt x="6639" y="3271"/>
                      <a:pt x="7006" y="3805"/>
                      <a:pt x="7239" y="4505"/>
                    </a:cubicBezTo>
                    <a:cubicBezTo>
                      <a:pt x="6772" y="4105"/>
                      <a:pt x="6438" y="3638"/>
                      <a:pt x="6405" y="3271"/>
                    </a:cubicBezTo>
                    <a:cubicBezTo>
                      <a:pt x="6405" y="3238"/>
                      <a:pt x="6405" y="3171"/>
                      <a:pt x="6438" y="3171"/>
                    </a:cubicBezTo>
                    <a:close/>
                    <a:moveTo>
                      <a:pt x="2102" y="7541"/>
                    </a:moveTo>
                    <a:cubicBezTo>
                      <a:pt x="2135" y="7541"/>
                      <a:pt x="2235" y="7574"/>
                      <a:pt x="2402" y="7808"/>
                    </a:cubicBezTo>
                    <a:cubicBezTo>
                      <a:pt x="2569" y="8041"/>
                      <a:pt x="2702" y="8442"/>
                      <a:pt x="2769" y="8842"/>
                    </a:cubicBezTo>
                    <a:cubicBezTo>
                      <a:pt x="2569" y="8708"/>
                      <a:pt x="2369" y="8542"/>
                      <a:pt x="2269" y="8342"/>
                    </a:cubicBezTo>
                    <a:cubicBezTo>
                      <a:pt x="2035" y="8075"/>
                      <a:pt x="1969" y="7774"/>
                      <a:pt x="2035" y="7608"/>
                    </a:cubicBezTo>
                    <a:cubicBezTo>
                      <a:pt x="2069" y="7541"/>
                      <a:pt x="2102" y="7541"/>
                      <a:pt x="2102" y="7541"/>
                    </a:cubicBezTo>
                    <a:close/>
                    <a:moveTo>
                      <a:pt x="11514" y="1"/>
                    </a:moveTo>
                    <a:cubicBezTo>
                      <a:pt x="11480" y="1"/>
                      <a:pt x="11444" y="12"/>
                      <a:pt x="11409" y="36"/>
                    </a:cubicBezTo>
                    <a:cubicBezTo>
                      <a:pt x="11309" y="102"/>
                      <a:pt x="11275" y="236"/>
                      <a:pt x="11342" y="336"/>
                    </a:cubicBezTo>
                    <a:cubicBezTo>
                      <a:pt x="11375" y="369"/>
                      <a:pt x="12776" y="2271"/>
                      <a:pt x="11609" y="3271"/>
                    </a:cubicBezTo>
                    <a:cubicBezTo>
                      <a:pt x="11259" y="3571"/>
                      <a:pt x="10833" y="3722"/>
                      <a:pt x="10403" y="3722"/>
                    </a:cubicBezTo>
                    <a:cubicBezTo>
                      <a:pt x="10260" y="3722"/>
                      <a:pt x="10116" y="3705"/>
                      <a:pt x="9974" y="3672"/>
                    </a:cubicBezTo>
                    <a:cubicBezTo>
                      <a:pt x="9774" y="2804"/>
                      <a:pt x="9274" y="2104"/>
                      <a:pt x="8940" y="1837"/>
                    </a:cubicBezTo>
                    <a:cubicBezTo>
                      <a:pt x="8803" y="1759"/>
                      <a:pt x="8690" y="1726"/>
                      <a:pt x="8599" y="1726"/>
                    </a:cubicBezTo>
                    <a:cubicBezTo>
                      <a:pt x="8534" y="1726"/>
                      <a:pt x="8481" y="1743"/>
                      <a:pt x="8440" y="1770"/>
                    </a:cubicBezTo>
                    <a:cubicBezTo>
                      <a:pt x="8306" y="1870"/>
                      <a:pt x="8206" y="2037"/>
                      <a:pt x="8240" y="2337"/>
                    </a:cubicBezTo>
                    <a:cubicBezTo>
                      <a:pt x="8306" y="3004"/>
                      <a:pt x="8773" y="3638"/>
                      <a:pt x="9507" y="3938"/>
                    </a:cubicBezTo>
                    <a:cubicBezTo>
                      <a:pt x="9541" y="3972"/>
                      <a:pt x="9574" y="3972"/>
                      <a:pt x="9607" y="3972"/>
                    </a:cubicBezTo>
                    <a:cubicBezTo>
                      <a:pt x="9674" y="4305"/>
                      <a:pt x="9674" y="4606"/>
                      <a:pt x="9607" y="4906"/>
                    </a:cubicBezTo>
                    <a:cubicBezTo>
                      <a:pt x="9546" y="5242"/>
                      <a:pt x="9373" y="5410"/>
                      <a:pt x="9036" y="5410"/>
                    </a:cubicBezTo>
                    <a:cubicBezTo>
                      <a:pt x="9006" y="5410"/>
                      <a:pt x="8974" y="5409"/>
                      <a:pt x="8940" y="5406"/>
                    </a:cubicBezTo>
                    <a:cubicBezTo>
                      <a:pt x="8607" y="5373"/>
                      <a:pt x="8173" y="5173"/>
                      <a:pt x="7806" y="4939"/>
                    </a:cubicBezTo>
                    <a:cubicBezTo>
                      <a:pt x="7573" y="3905"/>
                      <a:pt x="7039" y="3104"/>
                      <a:pt x="6672" y="2838"/>
                    </a:cubicBezTo>
                    <a:cubicBezTo>
                      <a:pt x="6565" y="2748"/>
                      <a:pt x="6467" y="2716"/>
                      <a:pt x="6384" y="2716"/>
                    </a:cubicBezTo>
                    <a:cubicBezTo>
                      <a:pt x="6312" y="2716"/>
                      <a:pt x="6251" y="2740"/>
                      <a:pt x="6205" y="2771"/>
                    </a:cubicBezTo>
                    <a:cubicBezTo>
                      <a:pt x="6072" y="2838"/>
                      <a:pt x="6005" y="3004"/>
                      <a:pt x="6005" y="3271"/>
                    </a:cubicBezTo>
                    <a:cubicBezTo>
                      <a:pt x="6005" y="3905"/>
                      <a:pt x="6672" y="4672"/>
                      <a:pt x="7439" y="5173"/>
                    </a:cubicBezTo>
                    <a:cubicBezTo>
                      <a:pt x="7506" y="5640"/>
                      <a:pt x="7539" y="6107"/>
                      <a:pt x="7439" y="6607"/>
                    </a:cubicBezTo>
                    <a:cubicBezTo>
                      <a:pt x="7344" y="7177"/>
                      <a:pt x="7038" y="7477"/>
                      <a:pt x="6551" y="7477"/>
                    </a:cubicBezTo>
                    <a:cubicBezTo>
                      <a:pt x="6525" y="7477"/>
                      <a:pt x="6499" y="7476"/>
                      <a:pt x="6472" y="7474"/>
                    </a:cubicBezTo>
                    <a:cubicBezTo>
                      <a:pt x="5905" y="7441"/>
                      <a:pt x="5238" y="7041"/>
                      <a:pt x="4771" y="6607"/>
                    </a:cubicBezTo>
                    <a:cubicBezTo>
                      <a:pt x="4737" y="5906"/>
                      <a:pt x="4537" y="5373"/>
                      <a:pt x="4370" y="5173"/>
                    </a:cubicBezTo>
                    <a:cubicBezTo>
                      <a:pt x="4297" y="5124"/>
                      <a:pt x="4224" y="5093"/>
                      <a:pt x="4151" y="5093"/>
                    </a:cubicBezTo>
                    <a:cubicBezTo>
                      <a:pt x="4124" y="5093"/>
                      <a:pt x="4097" y="5097"/>
                      <a:pt x="4070" y="5106"/>
                    </a:cubicBezTo>
                    <a:cubicBezTo>
                      <a:pt x="3870" y="5206"/>
                      <a:pt x="3837" y="5473"/>
                      <a:pt x="3837" y="5706"/>
                    </a:cubicBezTo>
                    <a:cubicBezTo>
                      <a:pt x="3870" y="6040"/>
                      <a:pt x="4070" y="6440"/>
                      <a:pt x="4370" y="6774"/>
                    </a:cubicBezTo>
                    <a:cubicBezTo>
                      <a:pt x="4370" y="7241"/>
                      <a:pt x="4337" y="7774"/>
                      <a:pt x="4137" y="8342"/>
                    </a:cubicBezTo>
                    <a:cubicBezTo>
                      <a:pt x="3970" y="8742"/>
                      <a:pt x="3737" y="8975"/>
                      <a:pt x="3436" y="9009"/>
                    </a:cubicBezTo>
                    <a:cubicBezTo>
                      <a:pt x="3403" y="9025"/>
                      <a:pt x="3361" y="9034"/>
                      <a:pt x="3315" y="9034"/>
                    </a:cubicBezTo>
                    <a:cubicBezTo>
                      <a:pt x="3270" y="9034"/>
                      <a:pt x="3220" y="9025"/>
                      <a:pt x="3169" y="9009"/>
                    </a:cubicBezTo>
                    <a:cubicBezTo>
                      <a:pt x="3169" y="8608"/>
                      <a:pt x="3069" y="8175"/>
                      <a:pt x="2869" y="7808"/>
                    </a:cubicBezTo>
                    <a:cubicBezTo>
                      <a:pt x="2769" y="7608"/>
                      <a:pt x="2469" y="7107"/>
                      <a:pt x="2102" y="7107"/>
                    </a:cubicBezTo>
                    <a:cubicBezTo>
                      <a:pt x="2002" y="7107"/>
                      <a:pt x="1802" y="7174"/>
                      <a:pt x="1668" y="7408"/>
                    </a:cubicBezTo>
                    <a:cubicBezTo>
                      <a:pt x="1502" y="7741"/>
                      <a:pt x="1602" y="8175"/>
                      <a:pt x="1902" y="8608"/>
                    </a:cubicBezTo>
                    <a:cubicBezTo>
                      <a:pt x="2135" y="8875"/>
                      <a:pt x="2436" y="9142"/>
                      <a:pt x="2736" y="9309"/>
                    </a:cubicBezTo>
                    <a:cubicBezTo>
                      <a:pt x="2736" y="9509"/>
                      <a:pt x="2669" y="9676"/>
                      <a:pt x="2536" y="9843"/>
                    </a:cubicBezTo>
                    <a:cubicBezTo>
                      <a:pt x="2436" y="9976"/>
                      <a:pt x="2269" y="10076"/>
                      <a:pt x="2102" y="10076"/>
                    </a:cubicBezTo>
                    <a:cubicBezTo>
                      <a:pt x="2089" y="10077"/>
                      <a:pt x="2076" y="10077"/>
                      <a:pt x="2063" y="10077"/>
                    </a:cubicBezTo>
                    <a:cubicBezTo>
                      <a:pt x="1436" y="10077"/>
                      <a:pt x="662" y="9302"/>
                      <a:pt x="401" y="8975"/>
                    </a:cubicBezTo>
                    <a:cubicBezTo>
                      <a:pt x="351" y="8942"/>
                      <a:pt x="292" y="8925"/>
                      <a:pt x="238" y="8925"/>
                    </a:cubicBezTo>
                    <a:cubicBezTo>
                      <a:pt x="184" y="8925"/>
                      <a:pt x="134" y="8942"/>
                      <a:pt x="101" y="8975"/>
                    </a:cubicBezTo>
                    <a:cubicBezTo>
                      <a:pt x="1" y="9042"/>
                      <a:pt x="1" y="9175"/>
                      <a:pt x="67" y="9276"/>
                    </a:cubicBezTo>
                    <a:cubicBezTo>
                      <a:pt x="101" y="9309"/>
                      <a:pt x="1168" y="10510"/>
                      <a:pt x="2069" y="10510"/>
                    </a:cubicBezTo>
                    <a:lnTo>
                      <a:pt x="2102" y="10510"/>
                    </a:lnTo>
                    <a:cubicBezTo>
                      <a:pt x="2436" y="10476"/>
                      <a:pt x="2669" y="10343"/>
                      <a:pt x="2869" y="10076"/>
                    </a:cubicBezTo>
                    <a:cubicBezTo>
                      <a:pt x="3036" y="9876"/>
                      <a:pt x="3103" y="9676"/>
                      <a:pt x="3136" y="9442"/>
                    </a:cubicBezTo>
                    <a:lnTo>
                      <a:pt x="3503" y="9442"/>
                    </a:lnTo>
                    <a:cubicBezTo>
                      <a:pt x="3837" y="9409"/>
                      <a:pt x="4237" y="9175"/>
                      <a:pt x="4504" y="8475"/>
                    </a:cubicBezTo>
                    <a:cubicBezTo>
                      <a:pt x="4671" y="8041"/>
                      <a:pt x="4737" y="7574"/>
                      <a:pt x="4771" y="7174"/>
                    </a:cubicBezTo>
                    <a:cubicBezTo>
                      <a:pt x="5271" y="7574"/>
                      <a:pt x="5871" y="7841"/>
                      <a:pt x="6438" y="7908"/>
                    </a:cubicBezTo>
                    <a:cubicBezTo>
                      <a:pt x="6466" y="7909"/>
                      <a:pt x="6493" y="7910"/>
                      <a:pt x="6520" y="7910"/>
                    </a:cubicBezTo>
                    <a:cubicBezTo>
                      <a:pt x="7243" y="7910"/>
                      <a:pt x="7744" y="7478"/>
                      <a:pt x="7873" y="6674"/>
                    </a:cubicBezTo>
                    <a:cubicBezTo>
                      <a:pt x="7940" y="6273"/>
                      <a:pt x="7940" y="5840"/>
                      <a:pt x="7873" y="5473"/>
                    </a:cubicBezTo>
                    <a:lnTo>
                      <a:pt x="7873" y="5473"/>
                    </a:lnTo>
                    <a:cubicBezTo>
                      <a:pt x="8240" y="5673"/>
                      <a:pt x="8607" y="5773"/>
                      <a:pt x="8907" y="5806"/>
                    </a:cubicBezTo>
                    <a:cubicBezTo>
                      <a:pt x="8962" y="5813"/>
                      <a:pt x="9015" y="5816"/>
                      <a:pt x="9067" y="5816"/>
                    </a:cubicBezTo>
                    <a:cubicBezTo>
                      <a:pt x="9578" y="5816"/>
                      <a:pt x="9920" y="5518"/>
                      <a:pt x="10041" y="4972"/>
                    </a:cubicBezTo>
                    <a:cubicBezTo>
                      <a:pt x="10074" y="4672"/>
                      <a:pt x="10074" y="4405"/>
                      <a:pt x="10041" y="4105"/>
                    </a:cubicBezTo>
                    <a:lnTo>
                      <a:pt x="10041" y="4105"/>
                    </a:lnTo>
                    <a:cubicBezTo>
                      <a:pt x="10165" y="4124"/>
                      <a:pt x="10287" y="4133"/>
                      <a:pt x="10408" y="4133"/>
                    </a:cubicBezTo>
                    <a:cubicBezTo>
                      <a:pt x="10940" y="4133"/>
                      <a:pt x="11441" y="3952"/>
                      <a:pt x="11876" y="3571"/>
                    </a:cubicBezTo>
                    <a:cubicBezTo>
                      <a:pt x="13043" y="2604"/>
                      <a:pt x="12276" y="870"/>
                      <a:pt x="11676" y="102"/>
                    </a:cubicBezTo>
                    <a:cubicBezTo>
                      <a:pt x="11632" y="38"/>
                      <a:pt x="11575" y="1"/>
                      <a:pt x="11514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3" name="Google Shape;2853;p30"/>
              <p:cNvSpPr/>
              <p:nvPr/>
            </p:nvSpPr>
            <p:spPr>
              <a:xfrm>
                <a:off x="7745522" y="4612674"/>
                <a:ext cx="231849" cy="155238"/>
              </a:xfrm>
              <a:custGeom>
                <a:avLst/>
                <a:gdLst/>
                <a:ahLst/>
                <a:cxnLst/>
                <a:rect l="l" t="t" r="r" b="b"/>
                <a:pathLst>
                  <a:path w="11509" h="7707" extrusionOk="0">
                    <a:moveTo>
                      <a:pt x="234" y="1"/>
                    </a:moveTo>
                    <a:cubicBezTo>
                      <a:pt x="101" y="1"/>
                      <a:pt x="1" y="101"/>
                      <a:pt x="1" y="201"/>
                    </a:cubicBezTo>
                    <a:cubicBezTo>
                      <a:pt x="1" y="334"/>
                      <a:pt x="101" y="401"/>
                      <a:pt x="201" y="401"/>
                    </a:cubicBezTo>
                    <a:lnTo>
                      <a:pt x="234" y="401"/>
                    </a:lnTo>
                    <a:cubicBezTo>
                      <a:pt x="7006" y="401"/>
                      <a:pt x="11075" y="7539"/>
                      <a:pt x="11109" y="7606"/>
                    </a:cubicBezTo>
                    <a:cubicBezTo>
                      <a:pt x="11142" y="7673"/>
                      <a:pt x="11209" y="7706"/>
                      <a:pt x="11275" y="7706"/>
                    </a:cubicBezTo>
                    <a:cubicBezTo>
                      <a:pt x="11309" y="7706"/>
                      <a:pt x="11342" y="7706"/>
                      <a:pt x="11376" y="7673"/>
                    </a:cubicBezTo>
                    <a:cubicBezTo>
                      <a:pt x="11476" y="7606"/>
                      <a:pt x="11509" y="7506"/>
                      <a:pt x="11476" y="7406"/>
                    </a:cubicBezTo>
                    <a:cubicBezTo>
                      <a:pt x="11409" y="7306"/>
                      <a:pt x="7273" y="1"/>
                      <a:pt x="234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4" name="Google Shape;2854;p30"/>
              <p:cNvSpPr/>
              <p:nvPr/>
            </p:nvSpPr>
            <p:spPr>
              <a:xfrm>
                <a:off x="7859095" y="4346392"/>
                <a:ext cx="265148" cy="322723"/>
              </a:xfrm>
              <a:custGeom>
                <a:avLst/>
                <a:gdLst/>
                <a:ahLst/>
                <a:cxnLst/>
                <a:rect l="l" t="t" r="r" b="b"/>
                <a:pathLst>
                  <a:path w="13162" h="16022" extrusionOk="0">
                    <a:moveTo>
                      <a:pt x="10774" y="1"/>
                    </a:moveTo>
                    <a:cubicBezTo>
                      <a:pt x="10492" y="1"/>
                      <a:pt x="10108" y="111"/>
                      <a:pt x="9607" y="344"/>
                    </a:cubicBezTo>
                    <a:cubicBezTo>
                      <a:pt x="0" y="4814"/>
                      <a:pt x="4503" y="16022"/>
                      <a:pt x="4503" y="16022"/>
                    </a:cubicBezTo>
                    <a:cubicBezTo>
                      <a:pt x="8232" y="7878"/>
                      <a:pt x="13161" y="1"/>
                      <a:pt x="1077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5" name="Google Shape;2855;p30"/>
              <p:cNvSpPr/>
              <p:nvPr/>
            </p:nvSpPr>
            <p:spPr>
              <a:xfrm>
                <a:off x="7932338" y="4452208"/>
                <a:ext cx="61160" cy="221628"/>
              </a:xfrm>
              <a:custGeom>
                <a:avLst/>
                <a:gdLst/>
                <a:ahLst/>
                <a:cxnLst/>
                <a:rect l="l" t="t" r="r" b="b"/>
                <a:pathLst>
                  <a:path w="3036" h="11003" extrusionOk="0">
                    <a:moveTo>
                      <a:pt x="2786" y="1"/>
                    </a:moveTo>
                    <a:cubicBezTo>
                      <a:pt x="2715" y="1"/>
                      <a:pt x="2650" y="55"/>
                      <a:pt x="2602" y="128"/>
                    </a:cubicBezTo>
                    <a:cubicBezTo>
                      <a:pt x="2569" y="161"/>
                      <a:pt x="0" y="5031"/>
                      <a:pt x="667" y="10802"/>
                    </a:cubicBezTo>
                    <a:cubicBezTo>
                      <a:pt x="667" y="10902"/>
                      <a:pt x="767" y="11002"/>
                      <a:pt x="867" y="11002"/>
                    </a:cubicBezTo>
                    <a:lnTo>
                      <a:pt x="901" y="11002"/>
                    </a:lnTo>
                    <a:cubicBezTo>
                      <a:pt x="1001" y="10969"/>
                      <a:pt x="1067" y="10869"/>
                      <a:pt x="1067" y="10769"/>
                    </a:cubicBezTo>
                    <a:cubicBezTo>
                      <a:pt x="434" y="5131"/>
                      <a:pt x="2935" y="361"/>
                      <a:pt x="2969" y="294"/>
                    </a:cubicBezTo>
                    <a:cubicBezTo>
                      <a:pt x="3036" y="194"/>
                      <a:pt x="2969" y="94"/>
                      <a:pt x="2869" y="28"/>
                    </a:cubicBezTo>
                    <a:cubicBezTo>
                      <a:pt x="2841" y="9"/>
                      <a:pt x="2813" y="1"/>
                      <a:pt x="2786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6" name="Google Shape;2856;p30"/>
              <p:cNvSpPr/>
              <p:nvPr/>
            </p:nvSpPr>
            <p:spPr>
              <a:xfrm>
                <a:off x="8361024" y="4719255"/>
                <a:ext cx="206990" cy="201848"/>
              </a:xfrm>
              <a:custGeom>
                <a:avLst/>
                <a:gdLst/>
                <a:ahLst/>
                <a:cxnLst/>
                <a:rect l="l" t="t" r="r" b="b"/>
                <a:pathLst>
                  <a:path w="10275" h="10021" extrusionOk="0">
                    <a:moveTo>
                      <a:pt x="4737" y="0"/>
                    </a:moveTo>
                    <a:cubicBezTo>
                      <a:pt x="98" y="0"/>
                      <a:pt x="1" y="10021"/>
                      <a:pt x="1" y="10021"/>
                    </a:cubicBezTo>
                    <a:cubicBezTo>
                      <a:pt x="4638" y="3783"/>
                      <a:pt x="10275" y="2715"/>
                      <a:pt x="7540" y="981"/>
                    </a:cubicBezTo>
                    <a:cubicBezTo>
                      <a:pt x="6458" y="293"/>
                      <a:pt x="5531" y="0"/>
                      <a:pt x="473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7" name="Google Shape;2857;p30"/>
              <p:cNvSpPr/>
              <p:nvPr/>
            </p:nvSpPr>
            <p:spPr>
              <a:xfrm>
                <a:off x="8356330" y="4772334"/>
                <a:ext cx="90068" cy="153486"/>
              </a:xfrm>
              <a:custGeom>
                <a:avLst/>
                <a:gdLst/>
                <a:ahLst/>
                <a:cxnLst/>
                <a:rect l="l" t="t" r="r" b="b"/>
                <a:pathLst>
                  <a:path w="4471" h="7620" extrusionOk="0">
                    <a:moveTo>
                      <a:pt x="4249" y="0"/>
                    </a:moveTo>
                    <a:cubicBezTo>
                      <a:pt x="4200" y="0"/>
                      <a:pt x="4148" y="17"/>
                      <a:pt x="4103" y="47"/>
                    </a:cubicBezTo>
                    <a:cubicBezTo>
                      <a:pt x="3937" y="147"/>
                      <a:pt x="467" y="2849"/>
                      <a:pt x="0" y="7386"/>
                    </a:cubicBezTo>
                    <a:cubicBezTo>
                      <a:pt x="0" y="7486"/>
                      <a:pt x="100" y="7586"/>
                      <a:pt x="201" y="7619"/>
                    </a:cubicBezTo>
                    <a:lnTo>
                      <a:pt x="234" y="7619"/>
                    </a:lnTo>
                    <a:cubicBezTo>
                      <a:pt x="334" y="7619"/>
                      <a:pt x="401" y="7519"/>
                      <a:pt x="434" y="7419"/>
                    </a:cubicBezTo>
                    <a:cubicBezTo>
                      <a:pt x="868" y="3082"/>
                      <a:pt x="4303" y="414"/>
                      <a:pt x="4337" y="381"/>
                    </a:cubicBezTo>
                    <a:cubicBezTo>
                      <a:pt x="4437" y="314"/>
                      <a:pt x="4470" y="180"/>
                      <a:pt x="4404" y="80"/>
                    </a:cubicBezTo>
                    <a:cubicBezTo>
                      <a:pt x="4367" y="25"/>
                      <a:pt x="4310" y="0"/>
                      <a:pt x="4249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8" name="Google Shape;2858;p30"/>
              <p:cNvSpPr/>
              <p:nvPr/>
            </p:nvSpPr>
            <p:spPr>
              <a:xfrm>
                <a:off x="8104348" y="4488487"/>
                <a:ext cx="225161" cy="225656"/>
              </a:xfrm>
              <a:custGeom>
                <a:avLst/>
                <a:gdLst/>
                <a:ahLst/>
                <a:cxnLst/>
                <a:rect l="l" t="t" r="r" b="b"/>
                <a:pathLst>
                  <a:path w="11177" h="11203" extrusionOk="0">
                    <a:moveTo>
                      <a:pt x="8728" y="1"/>
                    </a:moveTo>
                    <a:cubicBezTo>
                      <a:pt x="8544" y="1"/>
                      <a:pt x="8315" y="31"/>
                      <a:pt x="8040" y="95"/>
                    </a:cubicBezTo>
                    <a:cubicBezTo>
                      <a:pt x="0" y="1963"/>
                      <a:pt x="1602" y="11203"/>
                      <a:pt x="1602" y="11203"/>
                    </a:cubicBezTo>
                    <a:cubicBezTo>
                      <a:pt x="5913" y="5371"/>
                      <a:pt x="11177" y="1"/>
                      <a:pt x="872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9" name="Google Shape;2859;p30"/>
              <p:cNvSpPr/>
              <p:nvPr/>
            </p:nvSpPr>
            <p:spPr>
              <a:xfrm>
                <a:off x="8132570" y="4554297"/>
                <a:ext cx="72603" cy="163879"/>
              </a:xfrm>
              <a:custGeom>
                <a:avLst/>
                <a:gdLst/>
                <a:ahLst/>
                <a:cxnLst/>
                <a:rect l="l" t="t" r="r" b="b"/>
                <a:pathLst>
                  <a:path w="3604" h="8136" extrusionOk="0">
                    <a:moveTo>
                      <a:pt x="3384" y="0"/>
                    </a:moveTo>
                    <a:cubicBezTo>
                      <a:pt x="3329" y="0"/>
                      <a:pt x="3273" y="27"/>
                      <a:pt x="3236" y="63"/>
                    </a:cubicBezTo>
                    <a:cubicBezTo>
                      <a:pt x="3203" y="97"/>
                      <a:pt x="434" y="3432"/>
                      <a:pt x="0" y="7902"/>
                    </a:cubicBezTo>
                    <a:cubicBezTo>
                      <a:pt x="0" y="8036"/>
                      <a:pt x="67" y="8136"/>
                      <a:pt x="201" y="8136"/>
                    </a:cubicBezTo>
                    <a:cubicBezTo>
                      <a:pt x="301" y="8136"/>
                      <a:pt x="401" y="8069"/>
                      <a:pt x="401" y="7969"/>
                    </a:cubicBezTo>
                    <a:cubicBezTo>
                      <a:pt x="834" y="3599"/>
                      <a:pt x="3503" y="363"/>
                      <a:pt x="3536" y="330"/>
                    </a:cubicBezTo>
                    <a:cubicBezTo>
                      <a:pt x="3603" y="263"/>
                      <a:pt x="3603" y="130"/>
                      <a:pt x="3503" y="63"/>
                    </a:cubicBezTo>
                    <a:cubicBezTo>
                      <a:pt x="3473" y="18"/>
                      <a:pt x="3429" y="0"/>
                      <a:pt x="3384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60" name="Google Shape;2860;p30"/>
              <p:cNvSpPr/>
              <p:nvPr/>
            </p:nvSpPr>
            <p:spPr>
              <a:xfrm>
                <a:off x="8110391" y="4696110"/>
                <a:ext cx="226309" cy="224992"/>
              </a:xfrm>
              <a:custGeom>
                <a:avLst/>
                <a:gdLst/>
                <a:ahLst/>
                <a:cxnLst/>
                <a:rect l="l" t="t" r="r" b="b"/>
                <a:pathLst>
                  <a:path w="11234" h="11170" extrusionOk="0">
                    <a:moveTo>
                      <a:pt x="8687" y="1"/>
                    </a:moveTo>
                    <a:cubicBezTo>
                      <a:pt x="8501" y="1"/>
                      <a:pt x="8275" y="31"/>
                      <a:pt x="8006" y="95"/>
                    </a:cubicBezTo>
                    <a:cubicBezTo>
                      <a:pt x="1" y="1930"/>
                      <a:pt x="1602" y="11170"/>
                      <a:pt x="1602" y="11170"/>
                    </a:cubicBezTo>
                    <a:cubicBezTo>
                      <a:pt x="6389" y="5730"/>
                      <a:pt x="11234" y="1"/>
                      <a:pt x="868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61" name="Google Shape;2861;p30"/>
              <p:cNvSpPr/>
              <p:nvPr/>
            </p:nvSpPr>
            <p:spPr>
              <a:xfrm>
                <a:off x="8137949" y="4761578"/>
                <a:ext cx="73267" cy="164242"/>
              </a:xfrm>
              <a:custGeom>
                <a:avLst/>
                <a:gdLst/>
                <a:ahLst/>
                <a:cxnLst/>
                <a:rect l="l" t="t" r="r" b="b"/>
                <a:pathLst>
                  <a:path w="3637" h="8154" extrusionOk="0">
                    <a:moveTo>
                      <a:pt x="3390" y="1"/>
                    </a:moveTo>
                    <a:cubicBezTo>
                      <a:pt x="3330" y="1"/>
                      <a:pt x="3273" y="25"/>
                      <a:pt x="3236" y="81"/>
                    </a:cubicBezTo>
                    <a:cubicBezTo>
                      <a:pt x="3203" y="114"/>
                      <a:pt x="467" y="3416"/>
                      <a:pt x="0" y="7920"/>
                    </a:cubicBezTo>
                    <a:cubicBezTo>
                      <a:pt x="0" y="8020"/>
                      <a:pt x="100" y="8120"/>
                      <a:pt x="200" y="8153"/>
                    </a:cubicBezTo>
                    <a:lnTo>
                      <a:pt x="234" y="8153"/>
                    </a:lnTo>
                    <a:cubicBezTo>
                      <a:pt x="334" y="8153"/>
                      <a:pt x="401" y="8053"/>
                      <a:pt x="434" y="7953"/>
                    </a:cubicBezTo>
                    <a:cubicBezTo>
                      <a:pt x="868" y="3583"/>
                      <a:pt x="3536" y="381"/>
                      <a:pt x="3536" y="347"/>
                    </a:cubicBezTo>
                    <a:cubicBezTo>
                      <a:pt x="3636" y="247"/>
                      <a:pt x="3603" y="114"/>
                      <a:pt x="3536" y="47"/>
                    </a:cubicBezTo>
                    <a:cubicBezTo>
                      <a:pt x="3491" y="17"/>
                      <a:pt x="3440" y="1"/>
                      <a:pt x="3390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62" name="Google Shape;2862;p30"/>
              <p:cNvSpPr/>
              <p:nvPr/>
            </p:nvSpPr>
            <p:spPr>
              <a:xfrm>
                <a:off x="8074112" y="4149062"/>
                <a:ext cx="405378" cy="321132"/>
              </a:xfrm>
              <a:custGeom>
                <a:avLst/>
                <a:gdLst/>
                <a:ahLst/>
                <a:cxnLst/>
                <a:rect l="l" t="t" r="r" b="b"/>
                <a:pathLst>
                  <a:path w="20123" h="15943" extrusionOk="0">
                    <a:moveTo>
                      <a:pt x="7197" y="1"/>
                    </a:moveTo>
                    <a:cubicBezTo>
                      <a:pt x="7073" y="1"/>
                      <a:pt x="6932" y="42"/>
                      <a:pt x="6772" y="133"/>
                    </a:cubicBezTo>
                    <a:cubicBezTo>
                      <a:pt x="5071" y="1133"/>
                      <a:pt x="2702" y="5870"/>
                      <a:pt x="2702" y="5870"/>
                    </a:cubicBezTo>
                    <a:cubicBezTo>
                      <a:pt x="2702" y="5870"/>
                      <a:pt x="0" y="10974"/>
                      <a:pt x="6805" y="15043"/>
                    </a:cubicBezTo>
                    <a:cubicBezTo>
                      <a:pt x="7860" y="15673"/>
                      <a:pt x="8907" y="15942"/>
                      <a:pt x="9922" y="15942"/>
                    </a:cubicBezTo>
                    <a:cubicBezTo>
                      <a:pt x="15516" y="15942"/>
                      <a:pt x="20123" y="7764"/>
                      <a:pt x="19614" y="6804"/>
                    </a:cubicBezTo>
                    <a:cubicBezTo>
                      <a:pt x="19492" y="6567"/>
                      <a:pt x="19238" y="6473"/>
                      <a:pt x="18914" y="6473"/>
                    </a:cubicBezTo>
                    <a:cubicBezTo>
                      <a:pt x="17738" y="6473"/>
                      <a:pt x="15645" y="7705"/>
                      <a:pt x="15645" y="7705"/>
                    </a:cubicBezTo>
                    <a:cubicBezTo>
                      <a:pt x="15645" y="7705"/>
                      <a:pt x="17026" y="3229"/>
                      <a:pt x="15691" y="3229"/>
                    </a:cubicBezTo>
                    <a:cubicBezTo>
                      <a:pt x="15559" y="3229"/>
                      <a:pt x="15400" y="3272"/>
                      <a:pt x="15211" y="3368"/>
                    </a:cubicBezTo>
                    <a:cubicBezTo>
                      <a:pt x="13110" y="4402"/>
                      <a:pt x="11876" y="5503"/>
                      <a:pt x="11876" y="5503"/>
                    </a:cubicBezTo>
                    <a:cubicBezTo>
                      <a:pt x="11876" y="5503"/>
                      <a:pt x="12545" y="1640"/>
                      <a:pt x="11327" y="1640"/>
                    </a:cubicBezTo>
                    <a:cubicBezTo>
                      <a:pt x="11270" y="1640"/>
                      <a:pt x="11208" y="1649"/>
                      <a:pt x="11142" y="1667"/>
                    </a:cubicBezTo>
                    <a:cubicBezTo>
                      <a:pt x="9641" y="2034"/>
                      <a:pt x="8073" y="3835"/>
                      <a:pt x="8073" y="3835"/>
                    </a:cubicBezTo>
                    <a:cubicBezTo>
                      <a:pt x="8073" y="3835"/>
                      <a:pt x="8402" y="1"/>
                      <a:pt x="71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63" name="Google Shape;2863;p30"/>
              <p:cNvSpPr/>
              <p:nvPr/>
            </p:nvSpPr>
            <p:spPr>
              <a:xfrm>
                <a:off x="8130556" y="4235459"/>
                <a:ext cx="268130" cy="196470"/>
              </a:xfrm>
              <a:custGeom>
                <a:avLst/>
                <a:gdLst/>
                <a:ahLst/>
                <a:cxnLst/>
                <a:rect l="l" t="t" r="r" b="b"/>
                <a:pathLst>
                  <a:path w="13310" h="9754" extrusionOk="0">
                    <a:moveTo>
                      <a:pt x="3069" y="1448"/>
                    </a:moveTo>
                    <a:cubicBezTo>
                      <a:pt x="3136" y="1448"/>
                      <a:pt x="3136" y="1481"/>
                      <a:pt x="3136" y="1481"/>
                    </a:cubicBezTo>
                    <a:cubicBezTo>
                      <a:pt x="3169" y="1481"/>
                      <a:pt x="3169" y="1614"/>
                      <a:pt x="2969" y="1848"/>
                    </a:cubicBezTo>
                    <a:cubicBezTo>
                      <a:pt x="2802" y="2081"/>
                      <a:pt x="2469" y="2348"/>
                      <a:pt x="2135" y="2515"/>
                    </a:cubicBezTo>
                    <a:cubicBezTo>
                      <a:pt x="2202" y="2281"/>
                      <a:pt x="2302" y="2048"/>
                      <a:pt x="2435" y="1881"/>
                    </a:cubicBezTo>
                    <a:cubicBezTo>
                      <a:pt x="2602" y="1614"/>
                      <a:pt x="2836" y="1448"/>
                      <a:pt x="3036" y="1448"/>
                    </a:cubicBezTo>
                    <a:close/>
                    <a:moveTo>
                      <a:pt x="8673" y="4183"/>
                    </a:moveTo>
                    <a:cubicBezTo>
                      <a:pt x="8607" y="4416"/>
                      <a:pt x="8240" y="4950"/>
                      <a:pt x="7639" y="5417"/>
                    </a:cubicBezTo>
                    <a:cubicBezTo>
                      <a:pt x="7873" y="4817"/>
                      <a:pt x="8206" y="4350"/>
                      <a:pt x="8540" y="4216"/>
                    </a:cubicBezTo>
                    <a:cubicBezTo>
                      <a:pt x="8607" y="4216"/>
                      <a:pt x="8640" y="4216"/>
                      <a:pt x="8673" y="4183"/>
                    </a:cubicBezTo>
                    <a:close/>
                    <a:moveTo>
                      <a:pt x="10308" y="6017"/>
                    </a:moveTo>
                    <a:cubicBezTo>
                      <a:pt x="10274" y="6084"/>
                      <a:pt x="10208" y="6251"/>
                      <a:pt x="10074" y="6451"/>
                    </a:cubicBezTo>
                    <a:cubicBezTo>
                      <a:pt x="9874" y="6718"/>
                      <a:pt x="9641" y="6985"/>
                      <a:pt x="9340" y="7185"/>
                    </a:cubicBezTo>
                    <a:cubicBezTo>
                      <a:pt x="9440" y="6651"/>
                      <a:pt x="9741" y="6218"/>
                      <a:pt x="10174" y="6051"/>
                    </a:cubicBezTo>
                    <a:cubicBezTo>
                      <a:pt x="10241" y="6017"/>
                      <a:pt x="10274" y="6017"/>
                      <a:pt x="10308" y="6017"/>
                    </a:cubicBezTo>
                    <a:close/>
                    <a:moveTo>
                      <a:pt x="1088" y="1"/>
                    </a:moveTo>
                    <a:cubicBezTo>
                      <a:pt x="1005" y="1"/>
                      <a:pt x="918" y="38"/>
                      <a:pt x="868" y="113"/>
                    </a:cubicBezTo>
                    <a:cubicBezTo>
                      <a:pt x="834" y="147"/>
                      <a:pt x="0" y="1548"/>
                      <a:pt x="334" y="2415"/>
                    </a:cubicBezTo>
                    <a:cubicBezTo>
                      <a:pt x="434" y="2715"/>
                      <a:pt x="668" y="2915"/>
                      <a:pt x="968" y="3015"/>
                    </a:cubicBezTo>
                    <a:cubicBezTo>
                      <a:pt x="1139" y="3064"/>
                      <a:pt x="1310" y="3095"/>
                      <a:pt x="1481" y="3095"/>
                    </a:cubicBezTo>
                    <a:cubicBezTo>
                      <a:pt x="1543" y="3095"/>
                      <a:pt x="1606" y="3091"/>
                      <a:pt x="1668" y="3082"/>
                    </a:cubicBezTo>
                    <a:cubicBezTo>
                      <a:pt x="1702" y="3182"/>
                      <a:pt x="1735" y="3316"/>
                      <a:pt x="1802" y="3416"/>
                    </a:cubicBezTo>
                    <a:cubicBezTo>
                      <a:pt x="1935" y="3682"/>
                      <a:pt x="2269" y="4049"/>
                      <a:pt x="3036" y="4049"/>
                    </a:cubicBezTo>
                    <a:cubicBezTo>
                      <a:pt x="3119" y="4055"/>
                      <a:pt x="3200" y="4058"/>
                      <a:pt x="3281" y="4058"/>
                    </a:cubicBezTo>
                    <a:cubicBezTo>
                      <a:pt x="3655" y="4058"/>
                      <a:pt x="4007" y="3998"/>
                      <a:pt x="4337" y="3916"/>
                    </a:cubicBezTo>
                    <a:lnTo>
                      <a:pt x="4337" y="3916"/>
                    </a:lnTo>
                    <a:cubicBezTo>
                      <a:pt x="4137" y="4483"/>
                      <a:pt x="4037" y="5184"/>
                      <a:pt x="4170" y="5717"/>
                    </a:cubicBezTo>
                    <a:cubicBezTo>
                      <a:pt x="4343" y="6351"/>
                      <a:pt x="4815" y="6712"/>
                      <a:pt x="5478" y="6712"/>
                    </a:cubicBezTo>
                    <a:cubicBezTo>
                      <a:pt x="5582" y="6712"/>
                      <a:pt x="5691" y="6703"/>
                      <a:pt x="5805" y="6685"/>
                    </a:cubicBezTo>
                    <a:cubicBezTo>
                      <a:pt x="6205" y="6618"/>
                      <a:pt x="6572" y="6484"/>
                      <a:pt x="6939" y="6318"/>
                    </a:cubicBezTo>
                    <a:lnTo>
                      <a:pt x="6939" y="6318"/>
                    </a:lnTo>
                    <a:cubicBezTo>
                      <a:pt x="6872" y="6718"/>
                      <a:pt x="6872" y="7118"/>
                      <a:pt x="6939" y="7418"/>
                    </a:cubicBezTo>
                    <a:cubicBezTo>
                      <a:pt x="7055" y="7913"/>
                      <a:pt x="7400" y="8205"/>
                      <a:pt x="7862" y="8205"/>
                    </a:cubicBezTo>
                    <a:cubicBezTo>
                      <a:pt x="7930" y="8205"/>
                      <a:pt x="8000" y="8198"/>
                      <a:pt x="8073" y="8186"/>
                    </a:cubicBezTo>
                    <a:cubicBezTo>
                      <a:pt x="8373" y="8152"/>
                      <a:pt x="8640" y="8052"/>
                      <a:pt x="8907" y="7952"/>
                    </a:cubicBezTo>
                    <a:cubicBezTo>
                      <a:pt x="9007" y="8586"/>
                      <a:pt x="9407" y="9153"/>
                      <a:pt x="9974" y="9487"/>
                    </a:cubicBezTo>
                    <a:cubicBezTo>
                      <a:pt x="10274" y="9687"/>
                      <a:pt x="10575" y="9753"/>
                      <a:pt x="10875" y="9753"/>
                    </a:cubicBezTo>
                    <a:cubicBezTo>
                      <a:pt x="11876" y="9753"/>
                      <a:pt x="12810" y="8853"/>
                      <a:pt x="13243" y="8219"/>
                    </a:cubicBezTo>
                    <a:cubicBezTo>
                      <a:pt x="13310" y="8119"/>
                      <a:pt x="13277" y="8019"/>
                      <a:pt x="13176" y="7952"/>
                    </a:cubicBezTo>
                    <a:cubicBezTo>
                      <a:pt x="13147" y="7922"/>
                      <a:pt x="13103" y="7906"/>
                      <a:pt x="13058" y="7906"/>
                    </a:cubicBezTo>
                    <a:cubicBezTo>
                      <a:pt x="13003" y="7906"/>
                      <a:pt x="12946" y="7930"/>
                      <a:pt x="12910" y="7986"/>
                    </a:cubicBezTo>
                    <a:cubicBezTo>
                      <a:pt x="12882" y="8013"/>
                      <a:pt x="11938" y="9347"/>
                      <a:pt x="10875" y="9347"/>
                    </a:cubicBezTo>
                    <a:cubicBezTo>
                      <a:pt x="10655" y="9347"/>
                      <a:pt x="10430" y="9290"/>
                      <a:pt x="10208" y="9153"/>
                    </a:cubicBezTo>
                    <a:cubicBezTo>
                      <a:pt x="9674" y="8819"/>
                      <a:pt x="9374" y="8319"/>
                      <a:pt x="9307" y="7719"/>
                    </a:cubicBezTo>
                    <a:cubicBezTo>
                      <a:pt x="10041" y="7252"/>
                      <a:pt x="10575" y="6551"/>
                      <a:pt x="10708" y="6184"/>
                    </a:cubicBezTo>
                    <a:cubicBezTo>
                      <a:pt x="10775" y="5884"/>
                      <a:pt x="10708" y="5751"/>
                      <a:pt x="10608" y="5684"/>
                    </a:cubicBezTo>
                    <a:cubicBezTo>
                      <a:pt x="10536" y="5612"/>
                      <a:pt x="10446" y="5579"/>
                      <a:pt x="10336" y="5579"/>
                    </a:cubicBezTo>
                    <a:cubicBezTo>
                      <a:pt x="10241" y="5579"/>
                      <a:pt x="10131" y="5604"/>
                      <a:pt x="10008" y="5651"/>
                    </a:cubicBezTo>
                    <a:cubicBezTo>
                      <a:pt x="9407" y="5917"/>
                      <a:pt x="8940" y="6585"/>
                      <a:pt x="8907" y="7352"/>
                    </a:cubicBezTo>
                    <a:cubicBezTo>
                      <a:pt x="8873" y="7418"/>
                      <a:pt x="8873" y="7452"/>
                      <a:pt x="8873" y="7485"/>
                    </a:cubicBezTo>
                    <a:cubicBezTo>
                      <a:pt x="8607" y="7619"/>
                      <a:pt x="8306" y="7752"/>
                      <a:pt x="8006" y="7785"/>
                    </a:cubicBezTo>
                    <a:cubicBezTo>
                      <a:pt x="7970" y="7789"/>
                      <a:pt x="7936" y="7790"/>
                      <a:pt x="7903" y="7790"/>
                    </a:cubicBezTo>
                    <a:cubicBezTo>
                      <a:pt x="7601" y="7790"/>
                      <a:pt x="7429" y="7649"/>
                      <a:pt x="7339" y="7318"/>
                    </a:cubicBezTo>
                    <a:cubicBezTo>
                      <a:pt x="7239" y="6951"/>
                      <a:pt x="7306" y="6518"/>
                      <a:pt x="7406" y="6051"/>
                    </a:cubicBezTo>
                    <a:cubicBezTo>
                      <a:pt x="8306" y="5517"/>
                      <a:pt x="8907" y="4750"/>
                      <a:pt x="9040" y="4350"/>
                    </a:cubicBezTo>
                    <a:cubicBezTo>
                      <a:pt x="9140" y="4083"/>
                      <a:pt x="9074" y="3949"/>
                      <a:pt x="8973" y="3883"/>
                    </a:cubicBezTo>
                    <a:cubicBezTo>
                      <a:pt x="8920" y="3811"/>
                      <a:pt x="8837" y="3778"/>
                      <a:pt x="8732" y="3778"/>
                    </a:cubicBezTo>
                    <a:cubicBezTo>
                      <a:pt x="8640" y="3778"/>
                      <a:pt x="8530" y="3803"/>
                      <a:pt x="8406" y="3849"/>
                    </a:cubicBezTo>
                    <a:cubicBezTo>
                      <a:pt x="7839" y="4049"/>
                      <a:pt x="7306" y="4917"/>
                      <a:pt x="7072" y="5784"/>
                    </a:cubicBezTo>
                    <a:cubicBezTo>
                      <a:pt x="6672" y="6017"/>
                      <a:pt x="6205" y="6184"/>
                      <a:pt x="5738" y="6251"/>
                    </a:cubicBezTo>
                    <a:cubicBezTo>
                      <a:pt x="5633" y="6267"/>
                      <a:pt x="5535" y="6276"/>
                      <a:pt x="5443" y="6276"/>
                    </a:cubicBezTo>
                    <a:cubicBezTo>
                      <a:pt x="4979" y="6276"/>
                      <a:pt x="4682" y="6063"/>
                      <a:pt x="4570" y="5617"/>
                    </a:cubicBezTo>
                    <a:cubicBezTo>
                      <a:pt x="4437" y="5050"/>
                      <a:pt x="4604" y="4283"/>
                      <a:pt x="4871" y="3716"/>
                    </a:cubicBezTo>
                    <a:cubicBezTo>
                      <a:pt x="5538" y="3482"/>
                      <a:pt x="5971" y="3115"/>
                      <a:pt x="6105" y="2882"/>
                    </a:cubicBezTo>
                    <a:cubicBezTo>
                      <a:pt x="6138" y="2782"/>
                      <a:pt x="6138" y="2648"/>
                      <a:pt x="6071" y="2582"/>
                    </a:cubicBezTo>
                    <a:cubicBezTo>
                      <a:pt x="5994" y="2504"/>
                      <a:pt x="5902" y="2477"/>
                      <a:pt x="5802" y="2477"/>
                    </a:cubicBezTo>
                    <a:cubicBezTo>
                      <a:pt x="5687" y="2477"/>
                      <a:pt x="5562" y="2513"/>
                      <a:pt x="5438" y="2548"/>
                    </a:cubicBezTo>
                    <a:cubicBezTo>
                      <a:pt x="5104" y="2682"/>
                      <a:pt x="4804" y="2982"/>
                      <a:pt x="4570" y="3382"/>
                    </a:cubicBezTo>
                    <a:cubicBezTo>
                      <a:pt x="4170" y="3549"/>
                      <a:pt x="3636" y="3649"/>
                      <a:pt x="3036" y="3649"/>
                    </a:cubicBezTo>
                    <a:cubicBezTo>
                      <a:pt x="2569" y="3616"/>
                      <a:pt x="2302" y="3482"/>
                      <a:pt x="2169" y="3215"/>
                    </a:cubicBezTo>
                    <a:cubicBezTo>
                      <a:pt x="2135" y="3149"/>
                      <a:pt x="2102" y="3049"/>
                      <a:pt x="2102" y="2982"/>
                    </a:cubicBezTo>
                    <a:cubicBezTo>
                      <a:pt x="2469" y="2849"/>
                      <a:pt x="2869" y="2582"/>
                      <a:pt x="3136" y="2315"/>
                    </a:cubicBezTo>
                    <a:cubicBezTo>
                      <a:pt x="3303" y="2148"/>
                      <a:pt x="3670" y="1714"/>
                      <a:pt x="3536" y="1347"/>
                    </a:cubicBezTo>
                    <a:cubicBezTo>
                      <a:pt x="3503" y="1247"/>
                      <a:pt x="3403" y="1081"/>
                      <a:pt x="3103" y="1047"/>
                    </a:cubicBezTo>
                    <a:cubicBezTo>
                      <a:pt x="3065" y="1040"/>
                      <a:pt x="3027" y="1036"/>
                      <a:pt x="2988" y="1036"/>
                    </a:cubicBezTo>
                    <a:cubicBezTo>
                      <a:pt x="2686" y="1036"/>
                      <a:pt x="2364" y="1263"/>
                      <a:pt x="2069" y="1648"/>
                    </a:cubicBezTo>
                    <a:cubicBezTo>
                      <a:pt x="1868" y="1915"/>
                      <a:pt x="1735" y="2281"/>
                      <a:pt x="1668" y="2648"/>
                    </a:cubicBezTo>
                    <a:cubicBezTo>
                      <a:pt x="1599" y="2662"/>
                      <a:pt x="1524" y="2670"/>
                      <a:pt x="1446" y="2670"/>
                    </a:cubicBezTo>
                    <a:cubicBezTo>
                      <a:pt x="1336" y="2670"/>
                      <a:pt x="1218" y="2654"/>
                      <a:pt x="1101" y="2615"/>
                    </a:cubicBezTo>
                    <a:cubicBezTo>
                      <a:pt x="901" y="2548"/>
                      <a:pt x="801" y="2448"/>
                      <a:pt x="734" y="2281"/>
                    </a:cubicBezTo>
                    <a:cubicBezTo>
                      <a:pt x="501" y="1714"/>
                      <a:pt x="1001" y="680"/>
                      <a:pt x="1235" y="313"/>
                    </a:cubicBezTo>
                    <a:cubicBezTo>
                      <a:pt x="1268" y="213"/>
                      <a:pt x="1235" y="80"/>
                      <a:pt x="1168" y="13"/>
                    </a:cubicBezTo>
                    <a:cubicBezTo>
                      <a:pt x="1143" y="5"/>
                      <a:pt x="1116" y="1"/>
                      <a:pt x="1088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64" name="Google Shape;2864;p30"/>
              <p:cNvSpPr/>
              <p:nvPr/>
            </p:nvSpPr>
            <p:spPr>
              <a:xfrm>
                <a:off x="8310643" y="4474023"/>
                <a:ext cx="236039" cy="197920"/>
              </a:xfrm>
              <a:custGeom>
                <a:avLst/>
                <a:gdLst/>
                <a:ahLst/>
                <a:cxnLst/>
                <a:rect l="l" t="t" r="r" b="b"/>
                <a:pathLst>
                  <a:path w="11717" h="9826" extrusionOk="0">
                    <a:moveTo>
                      <a:pt x="7768" y="1"/>
                    </a:moveTo>
                    <a:cubicBezTo>
                      <a:pt x="7647" y="1"/>
                      <a:pt x="7515" y="74"/>
                      <a:pt x="7372" y="245"/>
                    </a:cubicBezTo>
                    <a:cubicBezTo>
                      <a:pt x="6371" y="1480"/>
                      <a:pt x="5904" y="2480"/>
                      <a:pt x="5904" y="2480"/>
                    </a:cubicBezTo>
                    <a:cubicBezTo>
                      <a:pt x="5904" y="2480"/>
                      <a:pt x="5338" y="186"/>
                      <a:pt x="4617" y="186"/>
                    </a:cubicBezTo>
                    <a:cubicBezTo>
                      <a:pt x="4536" y="186"/>
                      <a:pt x="4454" y="215"/>
                      <a:pt x="4370" y="279"/>
                    </a:cubicBezTo>
                    <a:cubicBezTo>
                      <a:pt x="3569" y="946"/>
                      <a:pt x="3069" y="2480"/>
                      <a:pt x="3069" y="2480"/>
                    </a:cubicBezTo>
                    <a:cubicBezTo>
                      <a:pt x="3069" y="2480"/>
                      <a:pt x="2328" y="305"/>
                      <a:pt x="1635" y="305"/>
                    </a:cubicBezTo>
                    <a:cubicBezTo>
                      <a:pt x="1510" y="305"/>
                      <a:pt x="1385" y="377"/>
                      <a:pt x="1268" y="546"/>
                    </a:cubicBezTo>
                    <a:cubicBezTo>
                      <a:pt x="467" y="1613"/>
                      <a:pt x="300" y="5216"/>
                      <a:pt x="300" y="5216"/>
                    </a:cubicBezTo>
                    <a:cubicBezTo>
                      <a:pt x="300" y="5216"/>
                      <a:pt x="0" y="9118"/>
                      <a:pt x="5337" y="9786"/>
                    </a:cubicBezTo>
                    <a:cubicBezTo>
                      <a:pt x="5545" y="9813"/>
                      <a:pt x="5747" y="9826"/>
                      <a:pt x="5942" y="9826"/>
                    </a:cubicBezTo>
                    <a:cubicBezTo>
                      <a:pt x="10816" y="9826"/>
                      <a:pt x="11716" y="1725"/>
                      <a:pt x="11075" y="1179"/>
                    </a:cubicBezTo>
                    <a:cubicBezTo>
                      <a:pt x="11003" y="1122"/>
                      <a:pt x="10920" y="1096"/>
                      <a:pt x="10830" y="1096"/>
                    </a:cubicBezTo>
                    <a:cubicBezTo>
                      <a:pt x="10087" y="1096"/>
                      <a:pt x="8840" y="2847"/>
                      <a:pt x="8840" y="2847"/>
                    </a:cubicBezTo>
                    <a:cubicBezTo>
                      <a:pt x="8840" y="2847"/>
                      <a:pt x="8518" y="1"/>
                      <a:pt x="776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65" name="Google Shape;2865;p30"/>
              <p:cNvSpPr/>
              <p:nvPr/>
            </p:nvSpPr>
            <p:spPr>
              <a:xfrm>
                <a:off x="8316687" y="4551396"/>
                <a:ext cx="204975" cy="73379"/>
              </a:xfrm>
              <a:custGeom>
                <a:avLst/>
                <a:gdLst/>
                <a:ahLst/>
                <a:cxnLst/>
                <a:rect l="l" t="t" r="r" b="b"/>
                <a:pathLst>
                  <a:path w="10175" h="3643" extrusionOk="0">
                    <a:moveTo>
                      <a:pt x="1935" y="507"/>
                    </a:moveTo>
                    <a:cubicBezTo>
                      <a:pt x="1935" y="574"/>
                      <a:pt x="1902" y="774"/>
                      <a:pt x="1768" y="1008"/>
                    </a:cubicBezTo>
                    <a:cubicBezTo>
                      <a:pt x="1735" y="1074"/>
                      <a:pt x="1702" y="1108"/>
                      <a:pt x="1668" y="1175"/>
                    </a:cubicBezTo>
                    <a:cubicBezTo>
                      <a:pt x="1668" y="1074"/>
                      <a:pt x="1668" y="974"/>
                      <a:pt x="1702" y="874"/>
                    </a:cubicBezTo>
                    <a:cubicBezTo>
                      <a:pt x="1735" y="674"/>
                      <a:pt x="1835" y="541"/>
                      <a:pt x="1935" y="507"/>
                    </a:cubicBezTo>
                    <a:close/>
                    <a:moveTo>
                      <a:pt x="6071" y="774"/>
                    </a:moveTo>
                    <a:cubicBezTo>
                      <a:pt x="6071" y="908"/>
                      <a:pt x="6005" y="1108"/>
                      <a:pt x="5905" y="1308"/>
                    </a:cubicBezTo>
                    <a:cubicBezTo>
                      <a:pt x="5938" y="1108"/>
                      <a:pt x="6005" y="908"/>
                      <a:pt x="6071" y="774"/>
                    </a:cubicBezTo>
                    <a:close/>
                    <a:moveTo>
                      <a:pt x="7606" y="1441"/>
                    </a:moveTo>
                    <a:cubicBezTo>
                      <a:pt x="7606" y="1608"/>
                      <a:pt x="7539" y="1842"/>
                      <a:pt x="7406" y="2075"/>
                    </a:cubicBezTo>
                    <a:cubicBezTo>
                      <a:pt x="7406" y="1842"/>
                      <a:pt x="7472" y="1608"/>
                      <a:pt x="7606" y="1441"/>
                    </a:cubicBezTo>
                    <a:close/>
                    <a:moveTo>
                      <a:pt x="294" y="1"/>
                    </a:moveTo>
                    <a:cubicBezTo>
                      <a:pt x="208" y="1"/>
                      <a:pt x="129" y="87"/>
                      <a:pt x="100" y="174"/>
                    </a:cubicBezTo>
                    <a:cubicBezTo>
                      <a:pt x="100" y="307"/>
                      <a:pt x="0" y="1375"/>
                      <a:pt x="434" y="1842"/>
                    </a:cubicBezTo>
                    <a:cubicBezTo>
                      <a:pt x="579" y="1958"/>
                      <a:pt x="749" y="2048"/>
                      <a:pt x="966" y="2048"/>
                    </a:cubicBezTo>
                    <a:cubicBezTo>
                      <a:pt x="999" y="2048"/>
                      <a:pt x="1033" y="2046"/>
                      <a:pt x="1068" y="2042"/>
                    </a:cubicBezTo>
                    <a:cubicBezTo>
                      <a:pt x="1201" y="2042"/>
                      <a:pt x="1335" y="1975"/>
                      <a:pt x="1468" y="1908"/>
                    </a:cubicBezTo>
                    <a:cubicBezTo>
                      <a:pt x="1535" y="1975"/>
                      <a:pt x="1568" y="2008"/>
                      <a:pt x="1601" y="2042"/>
                    </a:cubicBezTo>
                    <a:cubicBezTo>
                      <a:pt x="1730" y="2149"/>
                      <a:pt x="1900" y="2242"/>
                      <a:pt x="2147" y="2242"/>
                    </a:cubicBezTo>
                    <a:cubicBezTo>
                      <a:pt x="2284" y="2242"/>
                      <a:pt x="2445" y="2213"/>
                      <a:pt x="2636" y="2142"/>
                    </a:cubicBezTo>
                    <a:cubicBezTo>
                      <a:pt x="2902" y="2008"/>
                      <a:pt x="3136" y="1875"/>
                      <a:pt x="3336" y="1742"/>
                    </a:cubicBezTo>
                    <a:cubicBezTo>
                      <a:pt x="3369" y="2142"/>
                      <a:pt x="3503" y="2542"/>
                      <a:pt x="3736" y="2809"/>
                    </a:cubicBezTo>
                    <a:cubicBezTo>
                      <a:pt x="3929" y="3078"/>
                      <a:pt x="4177" y="3204"/>
                      <a:pt x="4448" y="3204"/>
                    </a:cubicBezTo>
                    <a:cubicBezTo>
                      <a:pt x="4647" y="3204"/>
                      <a:pt x="4859" y="3136"/>
                      <a:pt x="5071" y="3009"/>
                    </a:cubicBezTo>
                    <a:cubicBezTo>
                      <a:pt x="5271" y="2876"/>
                      <a:pt x="5471" y="2709"/>
                      <a:pt x="5604" y="2542"/>
                    </a:cubicBezTo>
                    <a:cubicBezTo>
                      <a:pt x="5671" y="2776"/>
                      <a:pt x="5771" y="2976"/>
                      <a:pt x="5905" y="3109"/>
                    </a:cubicBezTo>
                    <a:cubicBezTo>
                      <a:pt x="6068" y="3334"/>
                      <a:pt x="6268" y="3446"/>
                      <a:pt x="6483" y="3446"/>
                    </a:cubicBezTo>
                    <a:cubicBezTo>
                      <a:pt x="6620" y="3446"/>
                      <a:pt x="6763" y="3400"/>
                      <a:pt x="6905" y="3309"/>
                    </a:cubicBezTo>
                    <a:cubicBezTo>
                      <a:pt x="7072" y="3209"/>
                      <a:pt x="7205" y="3109"/>
                      <a:pt x="7306" y="2976"/>
                    </a:cubicBezTo>
                    <a:cubicBezTo>
                      <a:pt x="7572" y="3343"/>
                      <a:pt x="7973" y="3543"/>
                      <a:pt x="8406" y="3610"/>
                    </a:cubicBezTo>
                    <a:cubicBezTo>
                      <a:pt x="8473" y="3643"/>
                      <a:pt x="8540" y="3643"/>
                      <a:pt x="8606" y="3643"/>
                    </a:cubicBezTo>
                    <a:cubicBezTo>
                      <a:pt x="9807" y="3643"/>
                      <a:pt x="10141" y="1975"/>
                      <a:pt x="10174" y="1875"/>
                    </a:cubicBezTo>
                    <a:cubicBezTo>
                      <a:pt x="10174" y="1775"/>
                      <a:pt x="10108" y="1675"/>
                      <a:pt x="10007" y="1642"/>
                    </a:cubicBezTo>
                    <a:cubicBezTo>
                      <a:pt x="9990" y="1636"/>
                      <a:pt x="9972" y="1633"/>
                      <a:pt x="9954" y="1633"/>
                    </a:cubicBezTo>
                    <a:cubicBezTo>
                      <a:pt x="9865" y="1633"/>
                      <a:pt x="9768" y="1698"/>
                      <a:pt x="9741" y="1808"/>
                    </a:cubicBezTo>
                    <a:cubicBezTo>
                      <a:pt x="9741" y="1808"/>
                      <a:pt x="9465" y="3218"/>
                      <a:pt x="8591" y="3218"/>
                    </a:cubicBezTo>
                    <a:cubicBezTo>
                      <a:pt x="8553" y="3218"/>
                      <a:pt x="8513" y="3215"/>
                      <a:pt x="8473" y="3209"/>
                    </a:cubicBezTo>
                    <a:cubicBezTo>
                      <a:pt x="8106" y="3143"/>
                      <a:pt x="7773" y="2942"/>
                      <a:pt x="7606" y="2642"/>
                    </a:cubicBezTo>
                    <a:cubicBezTo>
                      <a:pt x="7906" y="2142"/>
                      <a:pt x="8039" y="1575"/>
                      <a:pt x="8006" y="1275"/>
                    </a:cubicBezTo>
                    <a:cubicBezTo>
                      <a:pt x="8006" y="1041"/>
                      <a:pt x="7873" y="974"/>
                      <a:pt x="7806" y="941"/>
                    </a:cubicBezTo>
                    <a:cubicBezTo>
                      <a:pt x="7763" y="924"/>
                      <a:pt x="7722" y="915"/>
                      <a:pt x="7682" y="915"/>
                    </a:cubicBezTo>
                    <a:cubicBezTo>
                      <a:pt x="7568" y="915"/>
                      <a:pt x="7463" y="984"/>
                      <a:pt x="7339" y="1108"/>
                    </a:cubicBezTo>
                    <a:cubicBezTo>
                      <a:pt x="7005" y="1475"/>
                      <a:pt x="6905" y="2008"/>
                      <a:pt x="7105" y="2542"/>
                    </a:cubicBezTo>
                    <a:cubicBezTo>
                      <a:pt x="7105" y="2576"/>
                      <a:pt x="7105" y="2576"/>
                      <a:pt x="7105" y="2576"/>
                    </a:cubicBezTo>
                    <a:cubicBezTo>
                      <a:pt x="7005" y="2742"/>
                      <a:pt x="6872" y="2876"/>
                      <a:pt x="6705" y="2976"/>
                    </a:cubicBezTo>
                    <a:cubicBezTo>
                      <a:pt x="6630" y="3013"/>
                      <a:pt x="6564" y="3032"/>
                      <a:pt x="6505" y="3032"/>
                    </a:cubicBezTo>
                    <a:cubicBezTo>
                      <a:pt x="6405" y="3032"/>
                      <a:pt x="6322" y="2980"/>
                      <a:pt x="6238" y="2876"/>
                    </a:cubicBezTo>
                    <a:cubicBezTo>
                      <a:pt x="6105" y="2709"/>
                      <a:pt x="6005" y="2409"/>
                      <a:pt x="5938" y="2109"/>
                    </a:cubicBezTo>
                    <a:cubicBezTo>
                      <a:pt x="6372" y="1541"/>
                      <a:pt x="6538" y="908"/>
                      <a:pt x="6505" y="574"/>
                    </a:cubicBezTo>
                    <a:cubicBezTo>
                      <a:pt x="6472" y="374"/>
                      <a:pt x="6372" y="307"/>
                      <a:pt x="6271" y="274"/>
                    </a:cubicBezTo>
                    <a:cubicBezTo>
                      <a:pt x="6236" y="256"/>
                      <a:pt x="6200" y="248"/>
                      <a:pt x="6164" y="248"/>
                    </a:cubicBezTo>
                    <a:cubicBezTo>
                      <a:pt x="6064" y="248"/>
                      <a:pt x="5960" y="310"/>
                      <a:pt x="5838" y="407"/>
                    </a:cubicBezTo>
                    <a:cubicBezTo>
                      <a:pt x="5538" y="708"/>
                      <a:pt x="5438" y="1408"/>
                      <a:pt x="5504" y="2042"/>
                    </a:cubicBezTo>
                    <a:cubicBezTo>
                      <a:pt x="5337" y="2242"/>
                      <a:pt x="5104" y="2475"/>
                      <a:pt x="4837" y="2642"/>
                    </a:cubicBezTo>
                    <a:cubicBezTo>
                      <a:pt x="4682" y="2735"/>
                      <a:pt x="4549" y="2785"/>
                      <a:pt x="4427" y="2785"/>
                    </a:cubicBezTo>
                    <a:cubicBezTo>
                      <a:pt x="4287" y="2785"/>
                      <a:pt x="4162" y="2719"/>
                      <a:pt x="4037" y="2576"/>
                    </a:cubicBezTo>
                    <a:cubicBezTo>
                      <a:pt x="3803" y="2275"/>
                      <a:pt x="3703" y="1775"/>
                      <a:pt x="3736" y="1375"/>
                    </a:cubicBezTo>
                    <a:cubicBezTo>
                      <a:pt x="4070" y="1041"/>
                      <a:pt x="4270" y="674"/>
                      <a:pt x="4270" y="507"/>
                    </a:cubicBezTo>
                    <a:cubicBezTo>
                      <a:pt x="4270" y="374"/>
                      <a:pt x="4203" y="307"/>
                      <a:pt x="4103" y="241"/>
                    </a:cubicBezTo>
                    <a:cubicBezTo>
                      <a:pt x="4073" y="228"/>
                      <a:pt x="4043" y="223"/>
                      <a:pt x="4014" y="223"/>
                    </a:cubicBezTo>
                    <a:cubicBezTo>
                      <a:pt x="3886" y="223"/>
                      <a:pt x="3772" y="332"/>
                      <a:pt x="3636" y="441"/>
                    </a:cubicBezTo>
                    <a:cubicBezTo>
                      <a:pt x="3469" y="607"/>
                      <a:pt x="3369" y="874"/>
                      <a:pt x="3336" y="1175"/>
                    </a:cubicBezTo>
                    <a:cubicBezTo>
                      <a:pt x="3103" y="1408"/>
                      <a:pt x="2836" y="1608"/>
                      <a:pt x="2469" y="1742"/>
                    </a:cubicBezTo>
                    <a:cubicBezTo>
                      <a:pt x="2335" y="1792"/>
                      <a:pt x="2219" y="1817"/>
                      <a:pt x="2119" y="1817"/>
                    </a:cubicBezTo>
                    <a:cubicBezTo>
                      <a:pt x="2018" y="1817"/>
                      <a:pt x="1935" y="1792"/>
                      <a:pt x="1868" y="1742"/>
                    </a:cubicBezTo>
                    <a:cubicBezTo>
                      <a:pt x="1868" y="1708"/>
                      <a:pt x="1835" y="1675"/>
                      <a:pt x="1802" y="1642"/>
                    </a:cubicBezTo>
                    <a:cubicBezTo>
                      <a:pt x="2002" y="1475"/>
                      <a:pt x="2169" y="1208"/>
                      <a:pt x="2269" y="974"/>
                    </a:cubicBezTo>
                    <a:cubicBezTo>
                      <a:pt x="2402" y="641"/>
                      <a:pt x="2369" y="341"/>
                      <a:pt x="2235" y="174"/>
                    </a:cubicBezTo>
                    <a:cubicBezTo>
                      <a:pt x="2188" y="127"/>
                      <a:pt x="2108" y="79"/>
                      <a:pt x="1994" y="79"/>
                    </a:cubicBezTo>
                    <a:cubicBezTo>
                      <a:pt x="1947" y="79"/>
                      <a:pt x="1894" y="88"/>
                      <a:pt x="1835" y="107"/>
                    </a:cubicBezTo>
                    <a:cubicBezTo>
                      <a:pt x="1568" y="174"/>
                      <a:pt x="1368" y="441"/>
                      <a:pt x="1301" y="808"/>
                    </a:cubicBezTo>
                    <a:cubicBezTo>
                      <a:pt x="1235" y="1041"/>
                      <a:pt x="1235" y="1275"/>
                      <a:pt x="1301" y="1541"/>
                    </a:cubicBezTo>
                    <a:cubicBezTo>
                      <a:pt x="1201" y="1575"/>
                      <a:pt x="1101" y="1608"/>
                      <a:pt x="1001" y="1608"/>
                    </a:cubicBezTo>
                    <a:cubicBezTo>
                      <a:pt x="974" y="1617"/>
                      <a:pt x="947" y="1621"/>
                      <a:pt x="921" y="1621"/>
                    </a:cubicBezTo>
                    <a:cubicBezTo>
                      <a:pt x="850" y="1621"/>
                      <a:pt x="783" y="1590"/>
                      <a:pt x="734" y="1541"/>
                    </a:cubicBezTo>
                    <a:cubicBezTo>
                      <a:pt x="501" y="1275"/>
                      <a:pt x="467" y="607"/>
                      <a:pt x="534" y="241"/>
                    </a:cubicBezTo>
                    <a:cubicBezTo>
                      <a:pt x="534" y="107"/>
                      <a:pt x="467" y="7"/>
                      <a:pt x="334" y="7"/>
                    </a:cubicBezTo>
                    <a:cubicBezTo>
                      <a:pt x="321" y="3"/>
                      <a:pt x="307" y="1"/>
                      <a:pt x="294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66" name="Google Shape;2866;p30"/>
              <p:cNvSpPr/>
              <p:nvPr/>
            </p:nvSpPr>
            <p:spPr>
              <a:xfrm>
                <a:off x="8010940" y="4546280"/>
                <a:ext cx="227538" cy="200337"/>
              </a:xfrm>
              <a:custGeom>
                <a:avLst/>
                <a:gdLst/>
                <a:ahLst/>
                <a:cxnLst/>
                <a:rect l="l" t="t" r="r" b="b"/>
                <a:pathLst>
                  <a:path w="11295" h="9946" extrusionOk="0">
                    <a:moveTo>
                      <a:pt x="7258" y="1"/>
                    </a:moveTo>
                    <a:cubicBezTo>
                      <a:pt x="7136" y="1"/>
                      <a:pt x="7007" y="79"/>
                      <a:pt x="6872" y="261"/>
                    </a:cubicBezTo>
                    <a:cubicBezTo>
                      <a:pt x="5905" y="1562"/>
                      <a:pt x="5505" y="2596"/>
                      <a:pt x="5505" y="2596"/>
                    </a:cubicBezTo>
                    <a:cubicBezTo>
                      <a:pt x="5505" y="2596"/>
                      <a:pt x="4814" y="391"/>
                      <a:pt x="4120" y="391"/>
                    </a:cubicBezTo>
                    <a:cubicBezTo>
                      <a:pt x="4036" y="391"/>
                      <a:pt x="3953" y="423"/>
                      <a:pt x="3870" y="495"/>
                    </a:cubicBezTo>
                    <a:cubicBezTo>
                      <a:pt x="3103" y="1195"/>
                      <a:pt x="2669" y="2763"/>
                      <a:pt x="2669" y="2763"/>
                    </a:cubicBezTo>
                    <a:cubicBezTo>
                      <a:pt x="2669" y="2763"/>
                      <a:pt x="1818" y="681"/>
                      <a:pt x="1131" y="681"/>
                    </a:cubicBezTo>
                    <a:cubicBezTo>
                      <a:pt x="1002" y="681"/>
                      <a:pt x="879" y="754"/>
                      <a:pt x="768" y="928"/>
                    </a:cubicBezTo>
                    <a:cubicBezTo>
                      <a:pt x="34" y="2062"/>
                      <a:pt x="68" y="5665"/>
                      <a:pt x="68" y="5665"/>
                    </a:cubicBezTo>
                    <a:cubicBezTo>
                      <a:pt x="68" y="5665"/>
                      <a:pt x="1" y="9568"/>
                      <a:pt x="5371" y="9935"/>
                    </a:cubicBezTo>
                    <a:cubicBezTo>
                      <a:pt x="5482" y="9942"/>
                      <a:pt x="5591" y="9946"/>
                      <a:pt x="5698" y="9946"/>
                    </a:cubicBezTo>
                    <a:cubicBezTo>
                      <a:pt x="10828" y="9946"/>
                      <a:pt x="11295" y="1485"/>
                      <a:pt x="10608" y="995"/>
                    </a:cubicBezTo>
                    <a:cubicBezTo>
                      <a:pt x="10539" y="945"/>
                      <a:pt x="10462" y="923"/>
                      <a:pt x="10380" y="923"/>
                    </a:cubicBezTo>
                    <a:cubicBezTo>
                      <a:pt x="9637" y="923"/>
                      <a:pt x="8474" y="2763"/>
                      <a:pt x="8474" y="2763"/>
                    </a:cubicBezTo>
                    <a:cubicBezTo>
                      <a:pt x="8474" y="2763"/>
                      <a:pt x="7985" y="1"/>
                      <a:pt x="725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67" name="Google Shape;2867;p30"/>
              <p:cNvSpPr/>
              <p:nvPr/>
            </p:nvSpPr>
            <p:spPr>
              <a:xfrm>
                <a:off x="8012290" y="4629977"/>
                <a:ext cx="205640" cy="65362"/>
              </a:xfrm>
              <a:custGeom>
                <a:avLst/>
                <a:gdLst/>
                <a:ahLst/>
                <a:cxnLst/>
                <a:rect l="l" t="t" r="r" b="b"/>
                <a:pathLst>
                  <a:path w="10208" h="3245" extrusionOk="0">
                    <a:moveTo>
                      <a:pt x="6038" y="543"/>
                    </a:moveTo>
                    <a:cubicBezTo>
                      <a:pt x="6038" y="676"/>
                      <a:pt x="6005" y="876"/>
                      <a:pt x="5938" y="1110"/>
                    </a:cubicBezTo>
                    <a:cubicBezTo>
                      <a:pt x="5938" y="876"/>
                      <a:pt x="5971" y="676"/>
                      <a:pt x="6038" y="543"/>
                    </a:cubicBezTo>
                    <a:close/>
                    <a:moveTo>
                      <a:pt x="1902" y="509"/>
                    </a:moveTo>
                    <a:cubicBezTo>
                      <a:pt x="1902" y="609"/>
                      <a:pt x="1869" y="809"/>
                      <a:pt x="1768" y="1043"/>
                    </a:cubicBezTo>
                    <a:cubicBezTo>
                      <a:pt x="1735" y="1110"/>
                      <a:pt x="1702" y="1143"/>
                      <a:pt x="1668" y="1210"/>
                    </a:cubicBezTo>
                    <a:cubicBezTo>
                      <a:pt x="1668" y="1110"/>
                      <a:pt x="1668" y="1010"/>
                      <a:pt x="1702" y="909"/>
                    </a:cubicBezTo>
                    <a:cubicBezTo>
                      <a:pt x="1735" y="709"/>
                      <a:pt x="1802" y="576"/>
                      <a:pt x="1902" y="509"/>
                    </a:cubicBezTo>
                    <a:close/>
                    <a:moveTo>
                      <a:pt x="7606" y="1110"/>
                    </a:moveTo>
                    <a:cubicBezTo>
                      <a:pt x="7606" y="1276"/>
                      <a:pt x="7573" y="1510"/>
                      <a:pt x="7473" y="1777"/>
                    </a:cubicBezTo>
                    <a:cubicBezTo>
                      <a:pt x="7439" y="1510"/>
                      <a:pt x="7506" y="1276"/>
                      <a:pt x="7606" y="1110"/>
                    </a:cubicBezTo>
                    <a:close/>
                    <a:moveTo>
                      <a:pt x="6158" y="1"/>
                    </a:moveTo>
                    <a:cubicBezTo>
                      <a:pt x="6027" y="1"/>
                      <a:pt x="5916" y="70"/>
                      <a:pt x="5805" y="209"/>
                    </a:cubicBezTo>
                    <a:cubicBezTo>
                      <a:pt x="5504" y="509"/>
                      <a:pt x="5438" y="1210"/>
                      <a:pt x="5571" y="1810"/>
                    </a:cubicBezTo>
                    <a:cubicBezTo>
                      <a:pt x="5404" y="2077"/>
                      <a:pt x="5204" y="2310"/>
                      <a:pt x="4937" y="2477"/>
                    </a:cubicBezTo>
                    <a:cubicBezTo>
                      <a:pt x="4776" y="2590"/>
                      <a:pt x="4638" y="2648"/>
                      <a:pt x="4513" y="2648"/>
                    </a:cubicBezTo>
                    <a:cubicBezTo>
                      <a:pt x="4378" y="2648"/>
                      <a:pt x="4257" y="2582"/>
                      <a:pt x="4137" y="2444"/>
                    </a:cubicBezTo>
                    <a:cubicBezTo>
                      <a:pt x="3870" y="2177"/>
                      <a:pt x="3770" y="1710"/>
                      <a:pt x="3737" y="1276"/>
                    </a:cubicBezTo>
                    <a:cubicBezTo>
                      <a:pt x="4070" y="909"/>
                      <a:pt x="4237" y="576"/>
                      <a:pt x="4204" y="376"/>
                    </a:cubicBezTo>
                    <a:cubicBezTo>
                      <a:pt x="4204" y="276"/>
                      <a:pt x="4137" y="176"/>
                      <a:pt x="4037" y="142"/>
                    </a:cubicBezTo>
                    <a:cubicBezTo>
                      <a:pt x="4006" y="130"/>
                      <a:pt x="3977" y="125"/>
                      <a:pt x="3948" y="125"/>
                    </a:cubicBezTo>
                    <a:cubicBezTo>
                      <a:pt x="3821" y="125"/>
                      <a:pt x="3712" y="233"/>
                      <a:pt x="3603" y="342"/>
                    </a:cubicBezTo>
                    <a:cubicBezTo>
                      <a:pt x="3436" y="509"/>
                      <a:pt x="3370" y="809"/>
                      <a:pt x="3336" y="1110"/>
                    </a:cubicBezTo>
                    <a:cubicBezTo>
                      <a:pt x="3136" y="1343"/>
                      <a:pt x="2869" y="1577"/>
                      <a:pt x="2502" y="1710"/>
                    </a:cubicBezTo>
                    <a:cubicBezTo>
                      <a:pt x="2377" y="1782"/>
                      <a:pt x="2262" y="1815"/>
                      <a:pt x="2161" y="1815"/>
                    </a:cubicBezTo>
                    <a:cubicBezTo>
                      <a:pt x="2073" y="1815"/>
                      <a:pt x="1997" y="1790"/>
                      <a:pt x="1935" y="1743"/>
                    </a:cubicBezTo>
                    <a:cubicBezTo>
                      <a:pt x="1902" y="1743"/>
                      <a:pt x="1869" y="1710"/>
                      <a:pt x="1835" y="1677"/>
                    </a:cubicBezTo>
                    <a:cubicBezTo>
                      <a:pt x="2035" y="1477"/>
                      <a:pt x="2169" y="1210"/>
                      <a:pt x="2235" y="976"/>
                    </a:cubicBezTo>
                    <a:cubicBezTo>
                      <a:pt x="2369" y="609"/>
                      <a:pt x="2336" y="342"/>
                      <a:pt x="2169" y="176"/>
                    </a:cubicBezTo>
                    <a:cubicBezTo>
                      <a:pt x="2118" y="150"/>
                      <a:pt x="2029" y="86"/>
                      <a:pt x="1901" y="86"/>
                    </a:cubicBezTo>
                    <a:cubicBezTo>
                      <a:pt x="1861" y="86"/>
                      <a:pt x="1817" y="93"/>
                      <a:pt x="1768" y="109"/>
                    </a:cubicBezTo>
                    <a:cubicBezTo>
                      <a:pt x="1502" y="209"/>
                      <a:pt x="1335" y="476"/>
                      <a:pt x="1268" y="876"/>
                    </a:cubicBezTo>
                    <a:cubicBezTo>
                      <a:pt x="1235" y="1076"/>
                      <a:pt x="1268" y="1343"/>
                      <a:pt x="1335" y="1577"/>
                    </a:cubicBezTo>
                    <a:cubicBezTo>
                      <a:pt x="1235" y="1643"/>
                      <a:pt x="1135" y="1677"/>
                      <a:pt x="1035" y="1710"/>
                    </a:cubicBezTo>
                    <a:cubicBezTo>
                      <a:pt x="935" y="1710"/>
                      <a:pt x="834" y="1677"/>
                      <a:pt x="768" y="1610"/>
                    </a:cubicBezTo>
                    <a:cubicBezTo>
                      <a:pt x="501" y="1410"/>
                      <a:pt x="468" y="709"/>
                      <a:pt x="468" y="342"/>
                    </a:cubicBezTo>
                    <a:cubicBezTo>
                      <a:pt x="468" y="209"/>
                      <a:pt x="401" y="109"/>
                      <a:pt x="267" y="109"/>
                    </a:cubicBezTo>
                    <a:cubicBezTo>
                      <a:pt x="167" y="109"/>
                      <a:pt x="67" y="209"/>
                      <a:pt x="67" y="309"/>
                    </a:cubicBezTo>
                    <a:cubicBezTo>
                      <a:pt x="67" y="442"/>
                      <a:pt x="1" y="1510"/>
                      <a:pt x="468" y="1944"/>
                    </a:cubicBezTo>
                    <a:cubicBezTo>
                      <a:pt x="606" y="2054"/>
                      <a:pt x="790" y="2119"/>
                      <a:pt x="981" y="2119"/>
                    </a:cubicBezTo>
                    <a:cubicBezTo>
                      <a:pt x="1021" y="2119"/>
                      <a:pt x="1061" y="2116"/>
                      <a:pt x="1101" y="2110"/>
                    </a:cubicBezTo>
                    <a:cubicBezTo>
                      <a:pt x="1268" y="2077"/>
                      <a:pt x="1402" y="2044"/>
                      <a:pt x="1535" y="1944"/>
                    </a:cubicBezTo>
                    <a:cubicBezTo>
                      <a:pt x="1568" y="2010"/>
                      <a:pt x="1602" y="2044"/>
                      <a:pt x="1668" y="2077"/>
                    </a:cubicBezTo>
                    <a:cubicBezTo>
                      <a:pt x="1789" y="2157"/>
                      <a:pt x="1958" y="2238"/>
                      <a:pt x="2183" y="2238"/>
                    </a:cubicBezTo>
                    <a:cubicBezTo>
                      <a:pt x="2332" y="2238"/>
                      <a:pt x="2504" y="2203"/>
                      <a:pt x="2702" y="2110"/>
                    </a:cubicBezTo>
                    <a:cubicBezTo>
                      <a:pt x="2936" y="1977"/>
                      <a:pt x="3169" y="1843"/>
                      <a:pt x="3370" y="1677"/>
                    </a:cubicBezTo>
                    <a:cubicBezTo>
                      <a:pt x="3436" y="2077"/>
                      <a:pt x="3570" y="2444"/>
                      <a:pt x="3803" y="2711"/>
                    </a:cubicBezTo>
                    <a:cubicBezTo>
                      <a:pt x="4020" y="2946"/>
                      <a:pt x="4256" y="3063"/>
                      <a:pt x="4507" y="3063"/>
                    </a:cubicBezTo>
                    <a:cubicBezTo>
                      <a:pt x="4719" y="3063"/>
                      <a:pt x="4942" y="2979"/>
                      <a:pt x="5171" y="2811"/>
                    </a:cubicBezTo>
                    <a:cubicBezTo>
                      <a:pt x="5371" y="2677"/>
                      <a:pt x="5538" y="2511"/>
                      <a:pt x="5705" y="2344"/>
                    </a:cubicBezTo>
                    <a:cubicBezTo>
                      <a:pt x="5771" y="2544"/>
                      <a:pt x="5871" y="2744"/>
                      <a:pt x="6005" y="2911"/>
                    </a:cubicBezTo>
                    <a:cubicBezTo>
                      <a:pt x="6177" y="3102"/>
                      <a:pt x="6371" y="3195"/>
                      <a:pt x="6575" y="3195"/>
                    </a:cubicBezTo>
                    <a:cubicBezTo>
                      <a:pt x="6726" y="3195"/>
                      <a:pt x="6883" y="3144"/>
                      <a:pt x="7039" y="3044"/>
                    </a:cubicBezTo>
                    <a:cubicBezTo>
                      <a:pt x="7172" y="2944"/>
                      <a:pt x="7306" y="2811"/>
                      <a:pt x="7439" y="2677"/>
                    </a:cubicBezTo>
                    <a:cubicBezTo>
                      <a:pt x="7706" y="3011"/>
                      <a:pt x="8106" y="3211"/>
                      <a:pt x="8540" y="3245"/>
                    </a:cubicBezTo>
                    <a:lnTo>
                      <a:pt x="8673" y="3245"/>
                    </a:lnTo>
                    <a:cubicBezTo>
                      <a:pt x="9941" y="3245"/>
                      <a:pt x="10174" y="1477"/>
                      <a:pt x="10208" y="1410"/>
                    </a:cubicBezTo>
                    <a:cubicBezTo>
                      <a:pt x="10208" y="1276"/>
                      <a:pt x="10141" y="1176"/>
                      <a:pt x="10008" y="1176"/>
                    </a:cubicBezTo>
                    <a:cubicBezTo>
                      <a:pt x="9994" y="1172"/>
                      <a:pt x="9981" y="1170"/>
                      <a:pt x="9968" y="1170"/>
                    </a:cubicBezTo>
                    <a:cubicBezTo>
                      <a:pt x="9882" y="1170"/>
                      <a:pt x="9803" y="1256"/>
                      <a:pt x="9774" y="1343"/>
                    </a:cubicBezTo>
                    <a:cubicBezTo>
                      <a:pt x="9774" y="1375"/>
                      <a:pt x="9555" y="2816"/>
                      <a:pt x="8663" y="2816"/>
                    </a:cubicBezTo>
                    <a:cubicBezTo>
                      <a:pt x="8634" y="2816"/>
                      <a:pt x="8604" y="2814"/>
                      <a:pt x="8573" y="2811"/>
                    </a:cubicBezTo>
                    <a:cubicBezTo>
                      <a:pt x="8206" y="2811"/>
                      <a:pt x="7873" y="2611"/>
                      <a:pt x="7673" y="2310"/>
                    </a:cubicBezTo>
                    <a:cubicBezTo>
                      <a:pt x="7973" y="1810"/>
                      <a:pt x="8073" y="1210"/>
                      <a:pt x="8006" y="943"/>
                    </a:cubicBezTo>
                    <a:cubicBezTo>
                      <a:pt x="7973" y="709"/>
                      <a:pt x="7839" y="609"/>
                      <a:pt x="7773" y="609"/>
                    </a:cubicBezTo>
                    <a:cubicBezTo>
                      <a:pt x="7751" y="604"/>
                      <a:pt x="7727" y="601"/>
                      <a:pt x="7704" y="601"/>
                    </a:cubicBezTo>
                    <a:cubicBezTo>
                      <a:pt x="7585" y="601"/>
                      <a:pt x="7450" y="670"/>
                      <a:pt x="7339" y="809"/>
                    </a:cubicBezTo>
                    <a:cubicBezTo>
                      <a:pt x="7006" y="1176"/>
                      <a:pt x="6939" y="1743"/>
                      <a:pt x="7172" y="2244"/>
                    </a:cubicBezTo>
                    <a:cubicBezTo>
                      <a:pt x="7172" y="2277"/>
                      <a:pt x="7172" y="2277"/>
                      <a:pt x="7172" y="2310"/>
                    </a:cubicBezTo>
                    <a:cubicBezTo>
                      <a:pt x="7072" y="2444"/>
                      <a:pt x="6939" y="2577"/>
                      <a:pt x="6805" y="2677"/>
                    </a:cubicBezTo>
                    <a:cubicBezTo>
                      <a:pt x="6715" y="2737"/>
                      <a:pt x="6639" y="2770"/>
                      <a:pt x="6570" y="2770"/>
                    </a:cubicBezTo>
                    <a:cubicBezTo>
                      <a:pt x="6485" y="2770"/>
                      <a:pt x="6412" y="2721"/>
                      <a:pt x="6338" y="2611"/>
                    </a:cubicBezTo>
                    <a:cubicBezTo>
                      <a:pt x="6172" y="2444"/>
                      <a:pt x="6072" y="2177"/>
                      <a:pt x="6005" y="1910"/>
                    </a:cubicBezTo>
                    <a:cubicBezTo>
                      <a:pt x="6372" y="1276"/>
                      <a:pt x="6505" y="643"/>
                      <a:pt x="6472" y="342"/>
                    </a:cubicBezTo>
                    <a:cubicBezTo>
                      <a:pt x="6405" y="109"/>
                      <a:pt x="6305" y="42"/>
                      <a:pt x="6238" y="9"/>
                    </a:cubicBezTo>
                    <a:cubicBezTo>
                      <a:pt x="6211" y="3"/>
                      <a:pt x="6184" y="1"/>
                      <a:pt x="6158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68" name="Google Shape;2868;p30"/>
              <p:cNvSpPr/>
              <p:nvPr/>
            </p:nvSpPr>
            <p:spPr>
              <a:xfrm>
                <a:off x="7491526" y="4838890"/>
                <a:ext cx="1335311" cy="244752"/>
              </a:xfrm>
              <a:custGeom>
                <a:avLst/>
                <a:gdLst/>
                <a:ahLst/>
                <a:cxnLst/>
                <a:rect l="l" t="t" r="r" b="b"/>
                <a:pathLst>
                  <a:path w="66285" h="12151" extrusionOk="0">
                    <a:moveTo>
                      <a:pt x="21309" y="0"/>
                    </a:moveTo>
                    <a:cubicBezTo>
                      <a:pt x="21232" y="0"/>
                      <a:pt x="21156" y="15"/>
                      <a:pt x="21082" y="45"/>
                    </a:cubicBezTo>
                    <a:cubicBezTo>
                      <a:pt x="19348" y="746"/>
                      <a:pt x="16279" y="7317"/>
                      <a:pt x="16279" y="7317"/>
                    </a:cubicBezTo>
                    <a:cubicBezTo>
                      <a:pt x="16279" y="7317"/>
                      <a:pt x="14181" y="226"/>
                      <a:pt x="12627" y="226"/>
                    </a:cubicBezTo>
                    <a:cubicBezTo>
                      <a:pt x="12530" y="226"/>
                      <a:pt x="12435" y="253"/>
                      <a:pt x="12343" y="312"/>
                    </a:cubicBezTo>
                    <a:cubicBezTo>
                      <a:pt x="10775" y="1346"/>
                      <a:pt x="8440" y="8418"/>
                      <a:pt x="8440" y="8418"/>
                    </a:cubicBezTo>
                    <a:cubicBezTo>
                      <a:pt x="8440" y="8418"/>
                      <a:pt x="6849" y="1067"/>
                      <a:pt x="5034" y="1067"/>
                    </a:cubicBezTo>
                    <a:cubicBezTo>
                      <a:pt x="4991" y="1067"/>
                      <a:pt x="4948" y="1071"/>
                      <a:pt x="4904" y="1079"/>
                    </a:cubicBezTo>
                    <a:cubicBezTo>
                      <a:pt x="3036" y="1446"/>
                      <a:pt x="1" y="11554"/>
                      <a:pt x="2603" y="11920"/>
                    </a:cubicBezTo>
                    <a:cubicBezTo>
                      <a:pt x="2603" y="11920"/>
                      <a:pt x="19261" y="12150"/>
                      <a:pt x="35484" y="12150"/>
                    </a:cubicBezTo>
                    <a:cubicBezTo>
                      <a:pt x="50771" y="12150"/>
                      <a:pt x="65671" y="11946"/>
                      <a:pt x="65881" y="11153"/>
                    </a:cubicBezTo>
                    <a:cubicBezTo>
                      <a:pt x="66284" y="9633"/>
                      <a:pt x="62590" y="755"/>
                      <a:pt x="60837" y="755"/>
                    </a:cubicBezTo>
                    <a:cubicBezTo>
                      <a:pt x="60705" y="755"/>
                      <a:pt x="60585" y="805"/>
                      <a:pt x="60477" y="913"/>
                    </a:cubicBezTo>
                    <a:cubicBezTo>
                      <a:pt x="58909" y="2447"/>
                      <a:pt x="56274" y="8151"/>
                      <a:pt x="56274" y="8151"/>
                    </a:cubicBezTo>
                    <a:cubicBezTo>
                      <a:pt x="56274" y="8151"/>
                      <a:pt x="54985" y="939"/>
                      <a:pt x="53879" y="939"/>
                    </a:cubicBezTo>
                    <a:cubicBezTo>
                      <a:pt x="53832" y="939"/>
                      <a:pt x="53785" y="952"/>
                      <a:pt x="53739" y="979"/>
                    </a:cubicBezTo>
                    <a:cubicBezTo>
                      <a:pt x="52605" y="1680"/>
                      <a:pt x="48535" y="8418"/>
                      <a:pt x="48535" y="8418"/>
                    </a:cubicBezTo>
                    <a:cubicBezTo>
                      <a:pt x="48535" y="8418"/>
                      <a:pt x="47404" y="495"/>
                      <a:pt x="46097" y="495"/>
                    </a:cubicBezTo>
                    <a:cubicBezTo>
                      <a:pt x="46021" y="495"/>
                      <a:pt x="45944" y="522"/>
                      <a:pt x="45867" y="579"/>
                    </a:cubicBezTo>
                    <a:cubicBezTo>
                      <a:pt x="44432" y="1613"/>
                      <a:pt x="40363" y="8018"/>
                      <a:pt x="40363" y="8018"/>
                    </a:cubicBezTo>
                    <a:cubicBezTo>
                      <a:pt x="40363" y="8018"/>
                      <a:pt x="38387" y="490"/>
                      <a:pt x="37233" y="490"/>
                    </a:cubicBezTo>
                    <a:cubicBezTo>
                      <a:pt x="37197" y="490"/>
                      <a:pt x="37162" y="497"/>
                      <a:pt x="37127" y="512"/>
                    </a:cubicBezTo>
                    <a:cubicBezTo>
                      <a:pt x="35993" y="1046"/>
                      <a:pt x="34058" y="7617"/>
                      <a:pt x="34058" y="7617"/>
                    </a:cubicBezTo>
                    <a:cubicBezTo>
                      <a:pt x="34058" y="7617"/>
                      <a:pt x="32096" y="850"/>
                      <a:pt x="30312" y="850"/>
                    </a:cubicBezTo>
                    <a:cubicBezTo>
                      <a:pt x="30192" y="850"/>
                      <a:pt x="30073" y="881"/>
                      <a:pt x="29955" y="946"/>
                    </a:cubicBezTo>
                    <a:cubicBezTo>
                      <a:pt x="28121" y="1980"/>
                      <a:pt x="25319" y="7050"/>
                      <a:pt x="25319" y="7050"/>
                    </a:cubicBezTo>
                    <a:cubicBezTo>
                      <a:pt x="25319" y="7050"/>
                      <a:pt x="22999" y="0"/>
                      <a:pt x="2130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69" name="Google Shape;2869;p30"/>
              <p:cNvSpPr/>
              <p:nvPr/>
            </p:nvSpPr>
            <p:spPr>
              <a:xfrm>
                <a:off x="7712607" y="4927785"/>
                <a:ext cx="49073" cy="127703"/>
              </a:xfrm>
              <a:custGeom>
                <a:avLst/>
                <a:gdLst/>
                <a:ahLst/>
                <a:cxnLst/>
                <a:rect l="l" t="t" r="r" b="b"/>
                <a:pathLst>
                  <a:path w="2436" h="6340" extrusionOk="0">
                    <a:moveTo>
                      <a:pt x="2187" y="1"/>
                    </a:moveTo>
                    <a:cubicBezTo>
                      <a:pt x="2116" y="1"/>
                      <a:pt x="2045" y="38"/>
                      <a:pt x="2002" y="102"/>
                    </a:cubicBezTo>
                    <a:cubicBezTo>
                      <a:pt x="1935" y="269"/>
                      <a:pt x="0" y="4205"/>
                      <a:pt x="1401" y="6273"/>
                    </a:cubicBezTo>
                    <a:cubicBezTo>
                      <a:pt x="1435" y="6340"/>
                      <a:pt x="1501" y="6340"/>
                      <a:pt x="1568" y="6340"/>
                    </a:cubicBezTo>
                    <a:cubicBezTo>
                      <a:pt x="1601" y="6340"/>
                      <a:pt x="1668" y="6340"/>
                      <a:pt x="1701" y="6307"/>
                    </a:cubicBezTo>
                    <a:cubicBezTo>
                      <a:pt x="1802" y="6240"/>
                      <a:pt x="1802" y="6140"/>
                      <a:pt x="1735" y="6040"/>
                    </a:cubicBezTo>
                    <a:cubicBezTo>
                      <a:pt x="467" y="4172"/>
                      <a:pt x="2369" y="336"/>
                      <a:pt x="2402" y="302"/>
                    </a:cubicBezTo>
                    <a:cubicBezTo>
                      <a:pt x="2435" y="202"/>
                      <a:pt x="2402" y="69"/>
                      <a:pt x="2302" y="35"/>
                    </a:cubicBezTo>
                    <a:cubicBezTo>
                      <a:pt x="2266" y="12"/>
                      <a:pt x="2227" y="1"/>
                      <a:pt x="2187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70" name="Google Shape;2870;p30"/>
              <p:cNvSpPr/>
              <p:nvPr/>
            </p:nvSpPr>
            <p:spPr>
              <a:xfrm>
                <a:off x="7905446" y="4933989"/>
                <a:ext cx="40350" cy="115457"/>
              </a:xfrm>
              <a:custGeom>
                <a:avLst/>
                <a:gdLst/>
                <a:ahLst/>
                <a:cxnLst/>
                <a:rect l="l" t="t" r="r" b="b"/>
                <a:pathLst>
                  <a:path w="2003" h="5732" extrusionOk="0">
                    <a:moveTo>
                      <a:pt x="224" y="1"/>
                    </a:moveTo>
                    <a:cubicBezTo>
                      <a:pt x="193" y="1"/>
                      <a:pt x="162" y="9"/>
                      <a:pt x="134" y="28"/>
                    </a:cubicBezTo>
                    <a:cubicBezTo>
                      <a:pt x="34" y="61"/>
                      <a:pt x="1" y="194"/>
                      <a:pt x="34" y="295"/>
                    </a:cubicBezTo>
                    <a:cubicBezTo>
                      <a:pt x="67" y="328"/>
                      <a:pt x="1569" y="3497"/>
                      <a:pt x="1268" y="5498"/>
                    </a:cubicBezTo>
                    <a:cubicBezTo>
                      <a:pt x="1268" y="5598"/>
                      <a:pt x="1335" y="5732"/>
                      <a:pt x="1468" y="5732"/>
                    </a:cubicBezTo>
                    <a:lnTo>
                      <a:pt x="1502" y="5732"/>
                    </a:lnTo>
                    <a:cubicBezTo>
                      <a:pt x="1602" y="5732"/>
                      <a:pt x="1669" y="5665"/>
                      <a:pt x="1702" y="5565"/>
                    </a:cubicBezTo>
                    <a:cubicBezTo>
                      <a:pt x="2002" y="3430"/>
                      <a:pt x="501" y="261"/>
                      <a:pt x="434" y="128"/>
                    </a:cubicBezTo>
                    <a:cubicBezTo>
                      <a:pt x="386" y="56"/>
                      <a:pt x="304" y="1"/>
                      <a:pt x="224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71" name="Google Shape;2871;p30"/>
              <p:cNvSpPr/>
              <p:nvPr/>
            </p:nvSpPr>
            <p:spPr>
              <a:xfrm>
                <a:off x="8072098" y="4923535"/>
                <a:ext cx="40330" cy="129939"/>
              </a:xfrm>
              <a:custGeom>
                <a:avLst/>
                <a:gdLst/>
                <a:ahLst/>
                <a:cxnLst/>
                <a:rect l="l" t="t" r="r" b="b"/>
                <a:pathLst>
                  <a:path w="2002" h="6451" extrusionOk="0">
                    <a:moveTo>
                      <a:pt x="1760" y="0"/>
                    </a:moveTo>
                    <a:cubicBezTo>
                      <a:pt x="1687" y="0"/>
                      <a:pt x="1618" y="38"/>
                      <a:pt x="1568" y="113"/>
                    </a:cubicBezTo>
                    <a:cubicBezTo>
                      <a:pt x="1501" y="280"/>
                      <a:pt x="0" y="3682"/>
                      <a:pt x="934" y="6317"/>
                    </a:cubicBezTo>
                    <a:cubicBezTo>
                      <a:pt x="968" y="6418"/>
                      <a:pt x="1034" y="6451"/>
                      <a:pt x="1134" y="6451"/>
                    </a:cubicBezTo>
                    <a:lnTo>
                      <a:pt x="1201" y="6451"/>
                    </a:lnTo>
                    <a:cubicBezTo>
                      <a:pt x="1301" y="6418"/>
                      <a:pt x="1368" y="6284"/>
                      <a:pt x="1335" y="6184"/>
                    </a:cubicBezTo>
                    <a:cubicBezTo>
                      <a:pt x="434" y="3682"/>
                      <a:pt x="1935" y="313"/>
                      <a:pt x="1935" y="280"/>
                    </a:cubicBezTo>
                    <a:cubicBezTo>
                      <a:pt x="2002" y="180"/>
                      <a:pt x="1968" y="80"/>
                      <a:pt x="1835" y="13"/>
                    </a:cubicBezTo>
                    <a:cubicBezTo>
                      <a:pt x="1810" y="5"/>
                      <a:pt x="1785" y="0"/>
                      <a:pt x="1760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72" name="Google Shape;2872;p30"/>
              <p:cNvSpPr/>
              <p:nvPr/>
            </p:nvSpPr>
            <p:spPr>
              <a:xfrm>
                <a:off x="8222614" y="4927825"/>
                <a:ext cx="29593" cy="123635"/>
              </a:xfrm>
              <a:custGeom>
                <a:avLst/>
                <a:gdLst/>
                <a:ahLst/>
                <a:cxnLst/>
                <a:rect l="l" t="t" r="r" b="b"/>
                <a:pathLst>
                  <a:path w="1469" h="6138" extrusionOk="0">
                    <a:moveTo>
                      <a:pt x="834" y="0"/>
                    </a:moveTo>
                    <a:cubicBezTo>
                      <a:pt x="734" y="0"/>
                      <a:pt x="634" y="100"/>
                      <a:pt x="634" y="234"/>
                    </a:cubicBezTo>
                    <a:cubicBezTo>
                      <a:pt x="667" y="267"/>
                      <a:pt x="1034" y="4236"/>
                      <a:pt x="67" y="5838"/>
                    </a:cubicBezTo>
                    <a:cubicBezTo>
                      <a:pt x="0" y="5938"/>
                      <a:pt x="34" y="6038"/>
                      <a:pt x="134" y="6104"/>
                    </a:cubicBezTo>
                    <a:cubicBezTo>
                      <a:pt x="167" y="6138"/>
                      <a:pt x="200" y="6138"/>
                      <a:pt x="234" y="6138"/>
                    </a:cubicBezTo>
                    <a:cubicBezTo>
                      <a:pt x="301" y="6138"/>
                      <a:pt x="367" y="6104"/>
                      <a:pt x="401" y="6038"/>
                    </a:cubicBezTo>
                    <a:cubicBezTo>
                      <a:pt x="1468" y="4337"/>
                      <a:pt x="1068" y="367"/>
                      <a:pt x="1068" y="167"/>
                    </a:cubicBezTo>
                    <a:cubicBezTo>
                      <a:pt x="1068" y="67"/>
                      <a:pt x="934" y="0"/>
                      <a:pt x="834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73" name="Google Shape;2873;p30"/>
              <p:cNvSpPr/>
              <p:nvPr/>
            </p:nvSpPr>
            <p:spPr>
              <a:xfrm>
                <a:off x="8386566" y="4933989"/>
                <a:ext cx="19500" cy="113443"/>
              </a:xfrm>
              <a:custGeom>
                <a:avLst/>
                <a:gdLst/>
                <a:ahLst/>
                <a:cxnLst/>
                <a:rect l="l" t="t" r="r" b="b"/>
                <a:pathLst>
                  <a:path w="968" h="5632" extrusionOk="0">
                    <a:moveTo>
                      <a:pt x="746" y="1"/>
                    </a:moveTo>
                    <a:cubicBezTo>
                      <a:pt x="668" y="1"/>
                      <a:pt x="592" y="56"/>
                      <a:pt x="568" y="128"/>
                    </a:cubicBezTo>
                    <a:cubicBezTo>
                      <a:pt x="0" y="1295"/>
                      <a:pt x="501" y="5265"/>
                      <a:pt x="534" y="5465"/>
                    </a:cubicBezTo>
                    <a:cubicBezTo>
                      <a:pt x="568" y="5565"/>
                      <a:pt x="634" y="5632"/>
                      <a:pt x="734" y="5632"/>
                    </a:cubicBezTo>
                    <a:lnTo>
                      <a:pt x="768" y="5632"/>
                    </a:lnTo>
                    <a:cubicBezTo>
                      <a:pt x="901" y="5598"/>
                      <a:pt x="968" y="5498"/>
                      <a:pt x="934" y="5398"/>
                    </a:cubicBezTo>
                    <a:cubicBezTo>
                      <a:pt x="801" y="4297"/>
                      <a:pt x="534" y="1195"/>
                      <a:pt x="934" y="295"/>
                    </a:cubicBezTo>
                    <a:cubicBezTo>
                      <a:pt x="968" y="194"/>
                      <a:pt x="934" y="61"/>
                      <a:pt x="834" y="28"/>
                    </a:cubicBezTo>
                    <a:cubicBezTo>
                      <a:pt x="806" y="9"/>
                      <a:pt x="776" y="1"/>
                      <a:pt x="746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74" name="Google Shape;2874;p30"/>
              <p:cNvSpPr/>
              <p:nvPr/>
            </p:nvSpPr>
            <p:spPr>
              <a:xfrm>
                <a:off x="8539762" y="4946579"/>
                <a:ext cx="38336" cy="94811"/>
              </a:xfrm>
              <a:custGeom>
                <a:avLst/>
                <a:gdLst/>
                <a:ahLst/>
                <a:cxnLst/>
                <a:rect l="l" t="t" r="r" b="b"/>
                <a:pathLst>
                  <a:path w="1903" h="4707" extrusionOk="0">
                    <a:moveTo>
                      <a:pt x="833" y="0"/>
                    </a:moveTo>
                    <a:cubicBezTo>
                      <a:pt x="795" y="0"/>
                      <a:pt x="760" y="11"/>
                      <a:pt x="735" y="36"/>
                    </a:cubicBezTo>
                    <a:cubicBezTo>
                      <a:pt x="635" y="137"/>
                      <a:pt x="635" y="237"/>
                      <a:pt x="701" y="337"/>
                    </a:cubicBezTo>
                    <a:cubicBezTo>
                      <a:pt x="1302" y="1104"/>
                      <a:pt x="435" y="3539"/>
                      <a:pt x="34" y="4406"/>
                    </a:cubicBezTo>
                    <a:cubicBezTo>
                      <a:pt x="1" y="4506"/>
                      <a:pt x="34" y="4640"/>
                      <a:pt x="134" y="4673"/>
                    </a:cubicBezTo>
                    <a:cubicBezTo>
                      <a:pt x="168" y="4673"/>
                      <a:pt x="201" y="4706"/>
                      <a:pt x="234" y="4706"/>
                    </a:cubicBezTo>
                    <a:cubicBezTo>
                      <a:pt x="301" y="4706"/>
                      <a:pt x="368" y="4640"/>
                      <a:pt x="401" y="4573"/>
                    </a:cubicBezTo>
                    <a:cubicBezTo>
                      <a:pt x="568" y="4239"/>
                      <a:pt x="1902" y="1204"/>
                      <a:pt x="1002" y="70"/>
                    </a:cubicBezTo>
                    <a:cubicBezTo>
                      <a:pt x="960" y="29"/>
                      <a:pt x="894" y="0"/>
                      <a:pt x="833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75" name="Google Shape;2875;p30"/>
              <p:cNvSpPr/>
              <p:nvPr/>
            </p:nvSpPr>
            <p:spPr>
              <a:xfrm>
                <a:off x="8699021" y="4929799"/>
                <a:ext cx="47059" cy="117632"/>
              </a:xfrm>
              <a:custGeom>
                <a:avLst/>
                <a:gdLst/>
                <a:ahLst/>
                <a:cxnLst/>
                <a:rect l="l" t="t" r="r" b="b"/>
                <a:pathLst>
                  <a:path w="2336" h="5840" extrusionOk="0">
                    <a:moveTo>
                      <a:pt x="248" y="1"/>
                    </a:moveTo>
                    <a:cubicBezTo>
                      <a:pt x="209" y="1"/>
                      <a:pt x="169" y="12"/>
                      <a:pt x="134" y="36"/>
                    </a:cubicBezTo>
                    <a:cubicBezTo>
                      <a:pt x="34" y="102"/>
                      <a:pt x="1" y="202"/>
                      <a:pt x="67" y="302"/>
                    </a:cubicBezTo>
                    <a:cubicBezTo>
                      <a:pt x="67" y="336"/>
                      <a:pt x="1869" y="3371"/>
                      <a:pt x="901" y="5539"/>
                    </a:cubicBezTo>
                    <a:cubicBezTo>
                      <a:pt x="834" y="5640"/>
                      <a:pt x="901" y="5773"/>
                      <a:pt x="1001" y="5806"/>
                    </a:cubicBezTo>
                    <a:cubicBezTo>
                      <a:pt x="1035" y="5840"/>
                      <a:pt x="1035" y="5840"/>
                      <a:pt x="1068" y="5840"/>
                    </a:cubicBezTo>
                    <a:cubicBezTo>
                      <a:pt x="1168" y="5840"/>
                      <a:pt x="1235" y="5806"/>
                      <a:pt x="1268" y="5706"/>
                    </a:cubicBezTo>
                    <a:cubicBezTo>
                      <a:pt x="2336" y="3338"/>
                      <a:pt x="501" y="236"/>
                      <a:pt x="434" y="102"/>
                    </a:cubicBezTo>
                    <a:cubicBezTo>
                      <a:pt x="391" y="38"/>
                      <a:pt x="320" y="1"/>
                      <a:pt x="248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2876" name="Google Shape;2876;p30"/>
          <p:cNvGrpSpPr/>
          <p:nvPr/>
        </p:nvGrpSpPr>
        <p:grpSpPr>
          <a:xfrm flipH="1">
            <a:off x="221100" y="3884511"/>
            <a:ext cx="1243016" cy="2723205"/>
            <a:chOff x="8189988" y="2913383"/>
            <a:chExt cx="932262" cy="2042404"/>
          </a:xfrm>
        </p:grpSpPr>
        <p:sp>
          <p:nvSpPr>
            <p:cNvPr id="2877" name="Google Shape;2877;p30"/>
            <p:cNvSpPr/>
            <p:nvPr/>
          </p:nvSpPr>
          <p:spPr>
            <a:xfrm flipH="1">
              <a:off x="8968753" y="3579504"/>
              <a:ext cx="62057" cy="62770"/>
            </a:xfrm>
            <a:custGeom>
              <a:avLst/>
              <a:gdLst/>
              <a:ahLst/>
              <a:cxnLst/>
              <a:rect l="l" t="t" r="r" b="b"/>
              <a:pathLst>
                <a:path w="2870" h="2903" extrusionOk="0">
                  <a:moveTo>
                    <a:pt x="1435" y="434"/>
                  </a:moveTo>
                  <a:cubicBezTo>
                    <a:pt x="1702" y="434"/>
                    <a:pt x="1969" y="534"/>
                    <a:pt x="2169" y="735"/>
                  </a:cubicBezTo>
                  <a:cubicBezTo>
                    <a:pt x="2369" y="935"/>
                    <a:pt x="2469" y="1202"/>
                    <a:pt x="2469" y="1468"/>
                  </a:cubicBezTo>
                  <a:cubicBezTo>
                    <a:pt x="2469" y="2036"/>
                    <a:pt x="2002" y="2469"/>
                    <a:pt x="1435" y="2469"/>
                  </a:cubicBezTo>
                  <a:cubicBezTo>
                    <a:pt x="868" y="2469"/>
                    <a:pt x="401" y="2002"/>
                    <a:pt x="401" y="1435"/>
                  </a:cubicBezTo>
                  <a:cubicBezTo>
                    <a:pt x="401" y="901"/>
                    <a:pt x="868" y="434"/>
                    <a:pt x="1435" y="434"/>
                  </a:cubicBezTo>
                  <a:close/>
                  <a:moveTo>
                    <a:pt x="1435" y="1"/>
                  </a:moveTo>
                  <a:cubicBezTo>
                    <a:pt x="634" y="1"/>
                    <a:pt x="1" y="668"/>
                    <a:pt x="1" y="1435"/>
                  </a:cubicBezTo>
                  <a:cubicBezTo>
                    <a:pt x="1" y="2236"/>
                    <a:pt x="634" y="2903"/>
                    <a:pt x="1435" y="2903"/>
                  </a:cubicBezTo>
                  <a:cubicBezTo>
                    <a:pt x="2235" y="2903"/>
                    <a:pt x="2869" y="2269"/>
                    <a:pt x="2869" y="1468"/>
                  </a:cubicBezTo>
                  <a:cubicBezTo>
                    <a:pt x="2869" y="1068"/>
                    <a:pt x="2736" y="701"/>
                    <a:pt x="2469" y="434"/>
                  </a:cubicBezTo>
                  <a:cubicBezTo>
                    <a:pt x="2202" y="168"/>
                    <a:pt x="1835" y="1"/>
                    <a:pt x="14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78" name="Google Shape;2878;p30"/>
            <p:cNvSpPr/>
            <p:nvPr/>
          </p:nvSpPr>
          <p:spPr>
            <a:xfrm flipH="1">
              <a:off x="9021252" y="4197983"/>
              <a:ext cx="100999" cy="101712"/>
            </a:xfrm>
            <a:custGeom>
              <a:avLst/>
              <a:gdLst/>
              <a:ahLst/>
              <a:cxnLst/>
              <a:rect l="l" t="t" r="r" b="b"/>
              <a:pathLst>
                <a:path w="4671" h="4704" extrusionOk="0">
                  <a:moveTo>
                    <a:pt x="2502" y="601"/>
                  </a:moveTo>
                  <a:cubicBezTo>
                    <a:pt x="2569" y="801"/>
                    <a:pt x="2635" y="1068"/>
                    <a:pt x="2669" y="1234"/>
                  </a:cubicBezTo>
                  <a:cubicBezTo>
                    <a:pt x="2802" y="1701"/>
                    <a:pt x="2835" y="1835"/>
                    <a:pt x="2869" y="1902"/>
                  </a:cubicBezTo>
                  <a:cubicBezTo>
                    <a:pt x="2936" y="1968"/>
                    <a:pt x="3002" y="2002"/>
                    <a:pt x="3469" y="2168"/>
                  </a:cubicBezTo>
                  <a:cubicBezTo>
                    <a:pt x="3636" y="2235"/>
                    <a:pt x="3903" y="2335"/>
                    <a:pt x="4070" y="2402"/>
                  </a:cubicBezTo>
                  <a:cubicBezTo>
                    <a:pt x="3803" y="2502"/>
                    <a:pt x="3403" y="2669"/>
                    <a:pt x="3002" y="2802"/>
                  </a:cubicBezTo>
                  <a:cubicBezTo>
                    <a:pt x="2969" y="2836"/>
                    <a:pt x="2936" y="2869"/>
                    <a:pt x="2902" y="2902"/>
                  </a:cubicBezTo>
                  <a:cubicBezTo>
                    <a:pt x="2702" y="3336"/>
                    <a:pt x="2469" y="3836"/>
                    <a:pt x="2335" y="4103"/>
                  </a:cubicBezTo>
                  <a:cubicBezTo>
                    <a:pt x="2235" y="3803"/>
                    <a:pt x="2068" y="3303"/>
                    <a:pt x="1968" y="2836"/>
                  </a:cubicBezTo>
                  <a:cubicBezTo>
                    <a:pt x="1935" y="2769"/>
                    <a:pt x="1868" y="2702"/>
                    <a:pt x="1801" y="2702"/>
                  </a:cubicBezTo>
                  <a:cubicBezTo>
                    <a:pt x="1368" y="2602"/>
                    <a:pt x="867" y="2502"/>
                    <a:pt x="601" y="2402"/>
                  </a:cubicBezTo>
                  <a:cubicBezTo>
                    <a:pt x="867" y="2268"/>
                    <a:pt x="1434" y="2002"/>
                    <a:pt x="1901" y="1801"/>
                  </a:cubicBezTo>
                  <a:cubicBezTo>
                    <a:pt x="1968" y="1801"/>
                    <a:pt x="2002" y="1735"/>
                    <a:pt x="2035" y="1701"/>
                  </a:cubicBezTo>
                  <a:cubicBezTo>
                    <a:pt x="2168" y="1301"/>
                    <a:pt x="2368" y="867"/>
                    <a:pt x="2502" y="601"/>
                  </a:cubicBezTo>
                  <a:close/>
                  <a:moveTo>
                    <a:pt x="2569" y="0"/>
                  </a:moveTo>
                  <a:cubicBezTo>
                    <a:pt x="2435" y="0"/>
                    <a:pt x="2235" y="0"/>
                    <a:pt x="1668" y="1468"/>
                  </a:cubicBezTo>
                  <a:cubicBezTo>
                    <a:pt x="100" y="2102"/>
                    <a:pt x="33" y="2302"/>
                    <a:pt x="33" y="2369"/>
                  </a:cubicBezTo>
                  <a:cubicBezTo>
                    <a:pt x="0" y="2435"/>
                    <a:pt x="33" y="2535"/>
                    <a:pt x="67" y="2602"/>
                  </a:cubicBezTo>
                  <a:cubicBezTo>
                    <a:pt x="100" y="2635"/>
                    <a:pt x="234" y="2802"/>
                    <a:pt x="1601" y="3069"/>
                  </a:cubicBezTo>
                  <a:cubicBezTo>
                    <a:pt x="2002" y="4704"/>
                    <a:pt x="2135" y="4704"/>
                    <a:pt x="2302" y="4704"/>
                  </a:cubicBezTo>
                  <a:cubicBezTo>
                    <a:pt x="2435" y="4670"/>
                    <a:pt x="2569" y="4670"/>
                    <a:pt x="3236" y="3169"/>
                  </a:cubicBezTo>
                  <a:cubicBezTo>
                    <a:pt x="3636" y="3036"/>
                    <a:pt x="4437" y="2735"/>
                    <a:pt x="4603" y="2602"/>
                  </a:cubicBezTo>
                  <a:cubicBezTo>
                    <a:pt x="4637" y="2535"/>
                    <a:pt x="4670" y="2435"/>
                    <a:pt x="4670" y="2369"/>
                  </a:cubicBezTo>
                  <a:cubicBezTo>
                    <a:pt x="4637" y="2168"/>
                    <a:pt x="4437" y="2068"/>
                    <a:pt x="3603" y="1768"/>
                  </a:cubicBezTo>
                  <a:cubicBezTo>
                    <a:pt x="3469" y="1735"/>
                    <a:pt x="3302" y="1668"/>
                    <a:pt x="3202" y="1635"/>
                  </a:cubicBezTo>
                  <a:cubicBezTo>
                    <a:pt x="3169" y="1535"/>
                    <a:pt x="3136" y="1334"/>
                    <a:pt x="3069" y="1134"/>
                  </a:cubicBezTo>
                  <a:cubicBezTo>
                    <a:pt x="2936" y="567"/>
                    <a:pt x="2835" y="234"/>
                    <a:pt x="2735" y="100"/>
                  </a:cubicBezTo>
                  <a:cubicBezTo>
                    <a:pt x="2702" y="34"/>
                    <a:pt x="2602" y="0"/>
                    <a:pt x="256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79" name="Google Shape;2879;p30"/>
            <p:cNvSpPr/>
            <p:nvPr/>
          </p:nvSpPr>
          <p:spPr>
            <a:xfrm flipH="1">
              <a:off x="8785830" y="4496060"/>
              <a:ext cx="211570" cy="189569"/>
            </a:xfrm>
            <a:custGeom>
              <a:avLst/>
              <a:gdLst/>
              <a:ahLst/>
              <a:cxnLst/>
              <a:rect l="l" t="t" r="r" b="b"/>
              <a:pathLst>
                <a:path w="12069" h="10814" extrusionOk="0">
                  <a:moveTo>
                    <a:pt x="2143" y="0"/>
                  </a:moveTo>
                  <a:cubicBezTo>
                    <a:pt x="2009" y="0"/>
                    <a:pt x="1873" y="2"/>
                    <a:pt x="1735" y="6"/>
                  </a:cubicBezTo>
                  <a:cubicBezTo>
                    <a:pt x="1735" y="6"/>
                    <a:pt x="1" y="9246"/>
                    <a:pt x="11809" y="10814"/>
                  </a:cubicBezTo>
                  <a:cubicBezTo>
                    <a:pt x="11809" y="10814"/>
                    <a:pt x="12069" y="0"/>
                    <a:pt x="21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0" name="Google Shape;2880;p30"/>
            <p:cNvSpPr/>
            <p:nvPr/>
          </p:nvSpPr>
          <p:spPr>
            <a:xfrm flipH="1">
              <a:off x="8792133" y="4547469"/>
              <a:ext cx="129249" cy="138154"/>
            </a:xfrm>
            <a:custGeom>
              <a:avLst/>
              <a:gdLst/>
              <a:ahLst/>
              <a:cxnLst/>
              <a:rect l="l" t="t" r="r" b="b"/>
              <a:pathLst>
                <a:path w="7373" h="7881" extrusionOk="0">
                  <a:moveTo>
                    <a:pt x="238" y="0"/>
                  </a:moveTo>
                  <a:cubicBezTo>
                    <a:pt x="184" y="0"/>
                    <a:pt x="134" y="25"/>
                    <a:pt x="100" y="75"/>
                  </a:cubicBezTo>
                  <a:cubicBezTo>
                    <a:pt x="33" y="142"/>
                    <a:pt x="0" y="275"/>
                    <a:pt x="100" y="342"/>
                  </a:cubicBezTo>
                  <a:cubicBezTo>
                    <a:pt x="167" y="409"/>
                    <a:pt x="6305" y="6647"/>
                    <a:pt x="6972" y="7781"/>
                  </a:cubicBezTo>
                  <a:cubicBezTo>
                    <a:pt x="7005" y="7848"/>
                    <a:pt x="7072" y="7881"/>
                    <a:pt x="7139" y="7881"/>
                  </a:cubicBezTo>
                  <a:cubicBezTo>
                    <a:pt x="7172" y="7881"/>
                    <a:pt x="7205" y="7881"/>
                    <a:pt x="7239" y="7848"/>
                  </a:cubicBezTo>
                  <a:cubicBezTo>
                    <a:pt x="7339" y="7814"/>
                    <a:pt x="7372" y="7681"/>
                    <a:pt x="7305" y="7581"/>
                  </a:cubicBezTo>
                  <a:cubicBezTo>
                    <a:pt x="6638" y="6380"/>
                    <a:pt x="634" y="309"/>
                    <a:pt x="400" y="75"/>
                  </a:cubicBezTo>
                  <a:cubicBezTo>
                    <a:pt x="350" y="25"/>
                    <a:pt x="292" y="0"/>
                    <a:pt x="23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1" name="Google Shape;2881;p30"/>
            <p:cNvSpPr/>
            <p:nvPr/>
          </p:nvSpPr>
          <p:spPr>
            <a:xfrm flipH="1">
              <a:off x="8714382" y="4004300"/>
              <a:ext cx="117556" cy="918800"/>
            </a:xfrm>
            <a:custGeom>
              <a:avLst/>
              <a:gdLst/>
              <a:ahLst/>
              <a:cxnLst/>
              <a:rect l="l" t="t" r="r" b="b"/>
              <a:pathLst>
                <a:path w="6706" h="52413" extrusionOk="0">
                  <a:moveTo>
                    <a:pt x="6452" y="0"/>
                  </a:moveTo>
                  <a:cubicBezTo>
                    <a:pt x="6363" y="0"/>
                    <a:pt x="6272" y="65"/>
                    <a:pt x="6272" y="176"/>
                  </a:cubicBezTo>
                  <a:cubicBezTo>
                    <a:pt x="6205" y="509"/>
                    <a:pt x="1" y="35568"/>
                    <a:pt x="2869" y="52246"/>
                  </a:cubicBezTo>
                  <a:cubicBezTo>
                    <a:pt x="2869" y="52346"/>
                    <a:pt x="2970" y="52413"/>
                    <a:pt x="3070" y="52413"/>
                  </a:cubicBezTo>
                  <a:lnTo>
                    <a:pt x="3103" y="52413"/>
                  </a:lnTo>
                  <a:cubicBezTo>
                    <a:pt x="3236" y="52380"/>
                    <a:pt x="3303" y="52280"/>
                    <a:pt x="3270" y="52146"/>
                  </a:cubicBezTo>
                  <a:cubicBezTo>
                    <a:pt x="434" y="35568"/>
                    <a:pt x="6605" y="609"/>
                    <a:pt x="6672" y="242"/>
                  </a:cubicBezTo>
                  <a:cubicBezTo>
                    <a:pt x="6706" y="142"/>
                    <a:pt x="6605" y="9"/>
                    <a:pt x="6505" y="9"/>
                  </a:cubicBezTo>
                  <a:cubicBezTo>
                    <a:pt x="6488" y="3"/>
                    <a:pt x="6470" y="0"/>
                    <a:pt x="645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2" name="Google Shape;2882;p30"/>
            <p:cNvSpPr/>
            <p:nvPr/>
          </p:nvSpPr>
          <p:spPr>
            <a:xfrm flipH="1">
              <a:off x="8506233" y="4468980"/>
              <a:ext cx="168428" cy="486808"/>
            </a:xfrm>
            <a:custGeom>
              <a:avLst/>
              <a:gdLst/>
              <a:ahLst/>
              <a:cxnLst/>
              <a:rect l="l" t="t" r="r" b="b"/>
              <a:pathLst>
                <a:path w="9608" h="27770" extrusionOk="0">
                  <a:moveTo>
                    <a:pt x="9378" y="0"/>
                  </a:moveTo>
                  <a:cubicBezTo>
                    <a:pt x="9324" y="0"/>
                    <a:pt x="9274" y="17"/>
                    <a:pt x="9241" y="50"/>
                  </a:cubicBezTo>
                  <a:cubicBezTo>
                    <a:pt x="9141" y="150"/>
                    <a:pt x="1" y="9824"/>
                    <a:pt x="701" y="27570"/>
                  </a:cubicBezTo>
                  <a:cubicBezTo>
                    <a:pt x="701" y="27670"/>
                    <a:pt x="768" y="27770"/>
                    <a:pt x="901" y="27770"/>
                  </a:cubicBezTo>
                  <a:cubicBezTo>
                    <a:pt x="1035" y="27770"/>
                    <a:pt x="1102" y="27670"/>
                    <a:pt x="1102" y="27536"/>
                  </a:cubicBezTo>
                  <a:cubicBezTo>
                    <a:pt x="434" y="10024"/>
                    <a:pt x="9441" y="450"/>
                    <a:pt x="9541" y="350"/>
                  </a:cubicBezTo>
                  <a:cubicBezTo>
                    <a:pt x="9608" y="250"/>
                    <a:pt x="9608" y="117"/>
                    <a:pt x="9541" y="50"/>
                  </a:cubicBezTo>
                  <a:cubicBezTo>
                    <a:pt x="9491" y="17"/>
                    <a:pt x="9433" y="0"/>
                    <a:pt x="937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3" name="Google Shape;2883;p30"/>
            <p:cNvSpPr/>
            <p:nvPr/>
          </p:nvSpPr>
          <p:spPr>
            <a:xfrm flipH="1">
              <a:off x="8512885" y="3819153"/>
              <a:ext cx="229994" cy="174406"/>
            </a:xfrm>
            <a:custGeom>
              <a:avLst/>
              <a:gdLst/>
              <a:ahLst/>
              <a:cxnLst/>
              <a:rect l="l" t="t" r="r" b="b"/>
              <a:pathLst>
                <a:path w="13120" h="9949" extrusionOk="0">
                  <a:moveTo>
                    <a:pt x="11735" y="1"/>
                  </a:moveTo>
                  <a:cubicBezTo>
                    <a:pt x="9159" y="1"/>
                    <a:pt x="2344" y="4968"/>
                    <a:pt x="1057" y="7470"/>
                  </a:cubicBezTo>
                  <a:cubicBezTo>
                    <a:pt x="1" y="9524"/>
                    <a:pt x="632" y="9949"/>
                    <a:pt x="1333" y="9949"/>
                  </a:cubicBezTo>
                  <a:cubicBezTo>
                    <a:pt x="1828" y="9949"/>
                    <a:pt x="2358" y="9738"/>
                    <a:pt x="2358" y="9738"/>
                  </a:cubicBezTo>
                  <a:cubicBezTo>
                    <a:pt x="2358" y="9738"/>
                    <a:pt x="2413" y="9741"/>
                    <a:pt x="2515" y="9741"/>
                  </a:cubicBezTo>
                  <a:cubicBezTo>
                    <a:pt x="3523" y="9741"/>
                    <a:pt x="9137" y="9438"/>
                    <a:pt x="12165" y="2866"/>
                  </a:cubicBezTo>
                  <a:cubicBezTo>
                    <a:pt x="13119" y="797"/>
                    <a:pt x="12767" y="1"/>
                    <a:pt x="1173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4" name="Google Shape;2884;p30"/>
            <p:cNvSpPr/>
            <p:nvPr/>
          </p:nvSpPr>
          <p:spPr>
            <a:xfrm flipH="1">
              <a:off x="8513236" y="3815595"/>
              <a:ext cx="226908" cy="181295"/>
            </a:xfrm>
            <a:custGeom>
              <a:avLst/>
              <a:gdLst/>
              <a:ahLst/>
              <a:cxnLst/>
              <a:rect l="l" t="t" r="r" b="b"/>
              <a:pathLst>
                <a:path w="12944" h="10342" extrusionOk="0">
                  <a:moveTo>
                    <a:pt x="11609" y="401"/>
                  </a:moveTo>
                  <a:cubicBezTo>
                    <a:pt x="11909" y="401"/>
                    <a:pt x="12143" y="501"/>
                    <a:pt x="12243" y="668"/>
                  </a:cubicBezTo>
                  <a:cubicBezTo>
                    <a:pt x="12410" y="934"/>
                    <a:pt x="12476" y="1535"/>
                    <a:pt x="11843" y="2969"/>
                  </a:cubicBezTo>
                  <a:cubicBezTo>
                    <a:pt x="8874" y="9407"/>
                    <a:pt x="3403" y="9741"/>
                    <a:pt x="2369" y="9741"/>
                  </a:cubicBezTo>
                  <a:lnTo>
                    <a:pt x="2202" y="9741"/>
                  </a:lnTo>
                  <a:cubicBezTo>
                    <a:pt x="2191" y="9730"/>
                    <a:pt x="2184" y="9726"/>
                    <a:pt x="2178" y="9726"/>
                  </a:cubicBezTo>
                  <a:cubicBezTo>
                    <a:pt x="2165" y="9726"/>
                    <a:pt x="2158" y="9741"/>
                    <a:pt x="2136" y="9741"/>
                  </a:cubicBezTo>
                  <a:cubicBezTo>
                    <a:pt x="2136" y="9741"/>
                    <a:pt x="1635" y="9941"/>
                    <a:pt x="1168" y="9941"/>
                  </a:cubicBezTo>
                  <a:cubicBezTo>
                    <a:pt x="901" y="9941"/>
                    <a:pt x="701" y="9874"/>
                    <a:pt x="635" y="9707"/>
                  </a:cubicBezTo>
                  <a:cubicBezTo>
                    <a:pt x="501" y="9541"/>
                    <a:pt x="434" y="9040"/>
                    <a:pt x="1102" y="7773"/>
                  </a:cubicBezTo>
                  <a:cubicBezTo>
                    <a:pt x="2536" y="4971"/>
                    <a:pt x="9408" y="401"/>
                    <a:pt x="11609" y="401"/>
                  </a:cubicBezTo>
                  <a:close/>
                  <a:moveTo>
                    <a:pt x="11609" y="0"/>
                  </a:moveTo>
                  <a:cubicBezTo>
                    <a:pt x="9274" y="0"/>
                    <a:pt x="2269" y="4604"/>
                    <a:pt x="735" y="7572"/>
                  </a:cubicBezTo>
                  <a:cubicBezTo>
                    <a:pt x="134" y="8707"/>
                    <a:pt x="1" y="9474"/>
                    <a:pt x="268" y="9941"/>
                  </a:cubicBezTo>
                  <a:cubicBezTo>
                    <a:pt x="401" y="10141"/>
                    <a:pt x="635" y="10341"/>
                    <a:pt x="1168" y="10341"/>
                  </a:cubicBezTo>
                  <a:cubicBezTo>
                    <a:pt x="1635" y="10341"/>
                    <a:pt x="2102" y="10208"/>
                    <a:pt x="2236" y="10141"/>
                  </a:cubicBezTo>
                  <a:lnTo>
                    <a:pt x="2369" y="10141"/>
                  </a:lnTo>
                  <a:cubicBezTo>
                    <a:pt x="3470" y="10141"/>
                    <a:pt x="9141" y="9807"/>
                    <a:pt x="12210" y="3136"/>
                  </a:cubicBezTo>
                  <a:cubicBezTo>
                    <a:pt x="12810" y="1835"/>
                    <a:pt x="12943" y="968"/>
                    <a:pt x="12610" y="467"/>
                  </a:cubicBezTo>
                  <a:cubicBezTo>
                    <a:pt x="12410" y="134"/>
                    <a:pt x="12076" y="0"/>
                    <a:pt x="1160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5" name="Google Shape;2885;p30"/>
            <p:cNvSpPr/>
            <p:nvPr/>
          </p:nvSpPr>
          <p:spPr>
            <a:xfrm flipH="1">
              <a:off x="8620237" y="3711883"/>
              <a:ext cx="143238" cy="248698"/>
            </a:xfrm>
            <a:custGeom>
              <a:avLst/>
              <a:gdLst/>
              <a:ahLst/>
              <a:cxnLst/>
              <a:rect l="l" t="t" r="r" b="b"/>
              <a:pathLst>
                <a:path w="8171" h="14187" extrusionOk="0">
                  <a:moveTo>
                    <a:pt x="6210" y="1"/>
                  </a:moveTo>
                  <a:cubicBezTo>
                    <a:pt x="4058" y="1"/>
                    <a:pt x="1" y="8949"/>
                    <a:pt x="131" y="12022"/>
                  </a:cubicBezTo>
                  <a:cubicBezTo>
                    <a:pt x="217" y="13705"/>
                    <a:pt x="644" y="14186"/>
                    <a:pt x="1104" y="14186"/>
                  </a:cubicBezTo>
                  <a:cubicBezTo>
                    <a:pt x="1722" y="14186"/>
                    <a:pt x="2399" y="13323"/>
                    <a:pt x="2399" y="13323"/>
                  </a:cubicBezTo>
                  <a:cubicBezTo>
                    <a:pt x="2399" y="13323"/>
                    <a:pt x="8170" y="10387"/>
                    <a:pt x="7436" y="2448"/>
                  </a:cubicBezTo>
                  <a:cubicBezTo>
                    <a:pt x="7268" y="707"/>
                    <a:pt x="6814" y="1"/>
                    <a:pt x="62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6" name="Google Shape;2886;p30"/>
            <p:cNvSpPr/>
            <p:nvPr/>
          </p:nvSpPr>
          <p:spPr>
            <a:xfrm flipH="1">
              <a:off x="8622585" y="3708009"/>
              <a:ext cx="144447" cy="256148"/>
            </a:xfrm>
            <a:custGeom>
              <a:avLst/>
              <a:gdLst/>
              <a:ahLst/>
              <a:cxnLst/>
              <a:rect l="l" t="t" r="r" b="b"/>
              <a:pathLst>
                <a:path w="8240" h="14612" extrusionOk="0">
                  <a:moveTo>
                    <a:pt x="6405" y="434"/>
                  </a:moveTo>
                  <a:cubicBezTo>
                    <a:pt x="6939" y="434"/>
                    <a:pt x="7272" y="1235"/>
                    <a:pt x="7406" y="2669"/>
                  </a:cubicBezTo>
                  <a:cubicBezTo>
                    <a:pt x="8140" y="10375"/>
                    <a:pt x="2569" y="13310"/>
                    <a:pt x="2502" y="13344"/>
                  </a:cubicBezTo>
                  <a:cubicBezTo>
                    <a:pt x="2469" y="13377"/>
                    <a:pt x="2435" y="13377"/>
                    <a:pt x="2435" y="13410"/>
                  </a:cubicBezTo>
                  <a:cubicBezTo>
                    <a:pt x="2269" y="13610"/>
                    <a:pt x="1735" y="14177"/>
                    <a:pt x="1301" y="14177"/>
                  </a:cubicBezTo>
                  <a:cubicBezTo>
                    <a:pt x="868" y="14177"/>
                    <a:pt x="601" y="13477"/>
                    <a:pt x="567" y="12243"/>
                  </a:cubicBezTo>
                  <a:cubicBezTo>
                    <a:pt x="434" y="9774"/>
                    <a:pt x="3136" y="3370"/>
                    <a:pt x="5237" y="1168"/>
                  </a:cubicBezTo>
                  <a:cubicBezTo>
                    <a:pt x="5704" y="668"/>
                    <a:pt x="6105" y="434"/>
                    <a:pt x="6405" y="434"/>
                  </a:cubicBezTo>
                  <a:close/>
                  <a:moveTo>
                    <a:pt x="6405" y="1"/>
                  </a:moveTo>
                  <a:cubicBezTo>
                    <a:pt x="5971" y="1"/>
                    <a:pt x="5471" y="301"/>
                    <a:pt x="4937" y="868"/>
                  </a:cubicBezTo>
                  <a:cubicBezTo>
                    <a:pt x="2736" y="3170"/>
                    <a:pt x="0" y="9674"/>
                    <a:pt x="134" y="12243"/>
                  </a:cubicBezTo>
                  <a:cubicBezTo>
                    <a:pt x="201" y="13811"/>
                    <a:pt x="601" y="14611"/>
                    <a:pt x="1301" y="14611"/>
                  </a:cubicBezTo>
                  <a:cubicBezTo>
                    <a:pt x="1935" y="14611"/>
                    <a:pt x="2569" y="13877"/>
                    <a:pt x="2736" y="13710"/>
                  </a:cubicBezTo>
                  <a:cubicBezTo>
                    <a:pt x="2969" y="13577"/>
                    <a:pt x="4303" y="12810"/>
                    <a:pt x="5571" y="11209"/>
                  </a:cubicBezTo>
                  <a:cubicBezTo>
                    <a:pt x="6805" y="9608"/>
                    <a:pt x="8240" y="6806"/>
                    <a:pt x="7839" y="2636"/>
                  </a:cubicBezTo>
                  <a:cubicBezTo>
                    <a:pt x="7673" y="901"/>
                    <a:pt x="7206" y="1"/>
                    <a:pt x="640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7" name="Google Shape;2887;p30"/>
            <p:cNvSpPr/>
            <p:nvPr/>
          </p:nvSpPr>
          <p:spPr>
            <a:xfrm flipH="1">
              <a:off x="8701508" y="3722996"/>
              <a:ext cx="182785" cy="251433"/>
            </a:xfrm>
            <a:custGeom>
              <a:avLst/>
              <a:gdLst/>
              <a:ahLst/>
              <a:cxnLst/>
              <a:rect l="l" t="t" r="r" b="b"/>
              <a:pathLst>
                <a:path w="10427" h="14343" extrusionOk="0">
                  <a:moveTo>
                    <a:pt x="2582" y="1"/>
                  </a:moveTo>
                  <a:cubicBezTo>
                    <a:pt x="0" y="1"/>
                    <a:pt x="3145" y="10827"/>
                    <a:pt x="5456" y="13222"/>
                  </a:cubicBezTo>
                  <a:cubicBezTo>
                    <a:pt x="6265" y="14051"/>
                    <a:pt x="6820" y="14343"/>
                    <a:pt x="7201" y="14343"/>
                  </a:cubicBezTo>
                  <a:cubicBezTo>
                    <a:pt x="8107" y="14343"/>
                    <a:pt x="8025" y="12689"/>
                    <a:pt x="8025" y="12689"/>
                  </a:cubicBezTo>
                  <a:cubicBezTo>
                    <a:pt x="8025" y="12689"/>
                    <a:pt x="10426" y="6684"/>
                    <a:pt x="4622" y="1214"/>
                  </a:cubicBezTo>
                  <a:cubicBezTo>
                    <a:pt x="3722" y="366"/>
                    <a:pt x="3056" y="1"/>
                    <a:pt x="258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8" name="Google Shape;2888;p30"/>
            <p:cNvSpPr/>
            <p:nvPr/>
          </p:nvSpPr>
          <p:spPr>
            <a:xfrm flipH="1">
              <a:off x="8707364" y="3719700"/>
              <a:ext cx="166079" cy="258480"/>
            </a:xfrm>
            <a:custGeom>
              <a:avLst/>
              <a:gdLst/>
              <a:ahLst/>
              <a:cxnLst/>
              <a:rect l="l" t="t" r="r" b="b"/>
              <a:pathLst>
                <a:path w="9474" h="14745" extrusionOk="0">
                  <a:moveTo>
                    <a:pt x="1968" y="401"/>
                  </a:moveTo>
                  <a:cubicBezTo>
                    <a:pt x="2269" y="401"/>
                    <a:pt x="2836" y="601"/>
                    <a:pt x="3836" y="1569"/>
                  </a:cubicBezTo>
                  <a:cubicBezTo>
                    <a:pt x="9474" y="6839"/>
                    <a:pt x="7239" y="12743"/>
                    <a:pt x="7206" y="12810"/>
                  </a:cubicBezTo>
                  <a:cubicBezTo>
                    <a:pt x="7206" y="12843"/>
                    <a:pt x="7172" y="12877"/>
                    <a:pt x="7172" y="12910"/>
                  </a:cubicBezTo>
                  <a:cubicBezTo>
                    <a:pt x="7206" y="13177"/>
                    <a:pt x="7172" y="13911"/>
                    <a:pt x="6905" y="14211"/>
                  </a:cubicBezTo>
                  <a:cubicBezTo>
                    <a:pt x="6805" y="14278"/>
                    <a:pt x="6705" y="14344"/>
                    <a:pt x="6605" y="14344"/>
                  </a:cubicBezTo>
                  <a:cubicBezTo>
                    <a:pt x="6338" y="14344"/>
                    <a:pt x="5871" y="14144"/>
                    <a:pt x="5004" y="13277"/>
                  </a:cubicBezTo>
                  <a:cubicBezTo>
                    <a:pt x="3069" y="11276"/>
                    <a:pt x="467" y="3036"/>
                    <a:pt x="1401" y="835"/>
                  </a:cubicBezTo>
                  <a:cubicBezTo>
                    <a:pt x="1568" y="434"/>
                    <a:pt x="1802" y="401"/>
                    <a:pt x="1968" y="401"/>
                  </a:cubicBezTo>
                  <a:close/>
                  <a:moveTo>
                    <a:pt x="1968" y="1"/>
                  </a:moveTo>
                  <a:cubicBezTo>
                    <a:pt x="1668" y="1"/>
                    <a:pt x="1235" y="101"/>
                    <a:pt x="1001" y="701"/>
                  </a:cubicBezTo>
                  <a:cubicBezTo>
                    <a:pt x="0" y="3036"/>
                    <a:pt x="2669" y="11476"/>
                    <a:pt x="4704" y="13544"/>
                  </a:cubicBezTo>
                  <a:cubicBezTo>
                    <a:pt x="5471" y="14344"/>
                    <a:pt x="6105" y="14745"/>
                    <a:pt x="6605" y="14745"/>
                  </a:cubicBezTo>
                  <a:cubicBezTo>
                    <a:pt x="6839" y="14745"/>
                    <a:pt x="7039" y="14645"/>
                    <a:pt x="7206" y="14478"/>
                  </a:cubicBezTo>
                  <a:cubicBezTo>
                    <a:pt x="7606" y="14044"/>
                    <a:pt x="7606" y="13144"/>
                    <a:pt x="7606" y="12910"/>
                  </a:cubicBezTo>
                  <a:cubicBezTo>
                    <a:pt x="7706" y="12643"/>
                    <a:pt x="8206" y="11209"/>
                    <a:pt x="8073" y="9174"/>
                  </a:cubicBezTo>
                  <a:cubicBezTo>
                    <a:pt x="7973" y="7139"/>
                    <a:pt x="7172" y="4104"/>
                    <a:pt x="4137" y="1235"/>
                  </a:cubicBezTo>
                  <a:cubicBezTo>
                    <a:pt x="3236" y="401"/>
                    <a:pt x="2502" y="1"/>
                    <a:pt x="196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9" name="Google Shape;2889;p30"/>
            <p:cNvSpPr/>
            <p:nvPr/>
          </p:nvSpPr>
          <p:spPr>
            <a:xfrm flipH="1">
              <a:off x="8748734" y="3812019"/>
              <a:ext cx="270821" cy="189692"/>
            </a:xfrm>
            <a:custGeom>
              <a:avLst/>
              <a:gdLst/>
              <a:ahLst/>
              <a:cxnLst/>
              <a:rect l="l" t="t" r="r" b="b"/>
              <a:pathLst>
                <a:path w="15449" h="10821" extrusionOk="0">
                  <a:moveTo>
                    <a:pt x="4323" y="0"/>
                  </a:moveTo>
                  <a:cubicBezTo>
                    <a:pt x="1" y="0"/>
                    <a:pt x="8862" y="9385"/>
                    <a:pt x="12273" y="10512"/>
                  </a:cubicBezTo>
                  <a:cubicBezTo>
                    <a:pt x="12934" y="10730"/>
                    <a:pt x="13424" y="10820"/>
                    <a:pt x="13782" y="10820"/>
                  </a:cubicBezTo>
                  <a:cubicBezTo>
                    <a:pt x="15449" y="10820"/>
                    <a:pt x="14274" y="8877"/>
                    <a:pt x="14274" y="8877"/>
                  </a:cubicBezTo>
                  <a:cubicBezTo>
                    <a:pt x="14274" y="8877"/>
                    <a:pt x="13607" y="2406"/>
                    <a:pt x="5935" y="271"/>
                  </a:cubicBezTo>
                  <a:cubicBezTo>
                    <a:pt x="5267" y="85"/>
                    <a:pt x="4735" y="0"/>
                    <a:pt x="432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0" name="Google Shape;2890;p30"/>
            <p:cNvSpPr/>
            <p:nvPr/>
          </p:nvSpPr>
          <p:spPr>
            <a:xfrm flipH="1">
              <a:off x="8754717" y="3808584"/>
              <a:ext cx="219879" cy="196494"/>
            </a:xfrm>
            <a:custGeom>
              <a:avLst/>
              <a:gdLst/>
              <a:ahLst/>
              <a:cxnLst/>
              <a:rect l="l" t="t" r="r" b="b"/>
              <a:pathLst>
                <a:path w="12543" h="11209" extrusionOk="0">
                  <a:moveTo>
                    <a:pt x="1769" y="400"/>
                  </a:moveTo>
                  <a:cubicBezTo>
                    <a:pt x="2169" y="400"/>
                    <a:pt x="2703" y="500"/>
                    <a:pt x="3336" y="667"/>
                  </a:cubicBezTo>
                  <a:cubicBezTo>
                    <a:pt x="10775" y="2769"/>
                    <a:pt x="11509" y="9040"/>
                    <a:pt x="11509" y="9107"/>
                  </a:cubicBezTo>
                  <a:cubicBezTo>
                    <a:pt x="11509" y="9140"/>
                    <a:pt x="11542" y="9140"/>
                    <a:pt x="11542" y="9173"/>
                  </a:cubicBezTo>
                  <a:cubicBezTo>
                    <a:pt x="11676" y="9407"/>
                    <a:pt x="12043" y="10207"/>
                    <a:pt x="11842" y="10574"/>
                  </a:cubicBezTo>
                  <a:cubicBezTo>
                    <a:pt x="11742" y="10741"/>
                    <a:pt x="11542" y="10808"/>
                    <a:pt x="11209" y="10808"/>
                  </a:cubicBezTo>
                  <a:cubicBezTo>
                    <a:pt x="10842" y="10808"/>
                    <a:pt x="10375" y="10708"/>
                    <a:pt x="9774" y="10508"/>
                  </a:cubicBezTo>
                  <a:cubicBezTo>
                    <a:pt x="8473" y="10074"/>
                    <a:pt x="6205" y="8339"/>
                    <a:pt x="4104" y="6138"/>
                  </a:cubicBezTo>
                  <a:cubicBezTo>
                    <a:pt x="1969" y="3903"/>
                    <a:pt x="668" y="1835"/>
                    <a:pt x="835" y="934"/>
                  </a:cubicBezTo>
                  <a:cubicBezTo>
                    <a:pt x="835" y="801"/>
                    <a:pt x="901" y="400"/>
                    <a:pt x="1769" y="400"/>
                  </a:cubicBezTo>
                  <a:close/>
                  <a:moveTo>
                    <a:pt x="1769" y="0"/>
                  </a:moveTo>
                  <a:cubicBezTo>
                    <a:pt x="768" y="0"/>
                    <a:pt x="468" y="467"/>
                    <a:pt x="401" y="867"/>
                  </a:cubicBezTo>
                  <a:cubicBezTo>
                    <a:pt x="1" y="3336"/>
                    <a:pt x="6939" y="10007"/>
                    <a:pt x="9641" y="10908"/>
                  </a:cubicBezTo>
                  <a:cubicBezTo>
                    <a:pt x="10275" y="11108"/>
                    <a:pt x="10808" y="11208"/>
                    <a:pt x="11209" y="11208"/>
                  </a:cubicBezTo>
                  <a:cubicBezTo>
                    <a:pt x="11709" y="11208"/>
                    <a:pt x="12043" y="11075"/>
                    <a:pt x="12209" y="10775"/>
                  </a:cubicBezTo>
                  <a:cubicBezTo>
                    <a:pt x="12543" y="10174"/>
                    <a:pt x="12043" y="9240"/>
                    <a:pt x="11909" y="9007"/>
                  </a:cubicBezTo>
                  <a:cubicBezTo>
                    <a:pt x="11876" y="8706"/>
                    <a:pt x="11642" y="7205"/>
                    <a:pt x="10608" y="5471"/>
                  </a:cubicBezTo>
                  <a:cubicBezTo>
                    <a:pt x="9574" y="3736"/>
                    <a:pt x="7473" y="1401"/>
                    <a:pt x="3436" y="267"/>
                  </a:cubicBezTo>
                  <a:cubicBezTo>
                    <a:pt x="2769" y="100"/>
                    <a:pt x="2202" y="0"/>
                    <a:pt x="176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1" name="Google Shape;2891;p30"/>
            <p:cNvSpPr/>
            <p:nvPr/>
          </p:nvSpPr>
          <p:spPr>
            <a:xfrm flipH="1">
              <a:off x="8724287" y="3911700"/>
              <a:ext cx="374388" cy="103024"/>
            </a:xfrm>
            <a:custGeom>
              <a:avLst/>
              <a:gdLst/>
              <a:ahLst/>
              <a:cxnLst/>
              <a:rect l="l" t="t" r="r" b="b"/>
              <a:pathLst>
                <a:path w="21357" h="5877" extrusionOk="0">
                  <a:moveTo>
                    <a:pt x="10739" y="1"/>
                  </a:moveTo>
                  <a:cubicBezTo>
                    <a:pt x="9512" y="1"/>
                    <a:pt x="8146" y="197"/>
                    <a:pt x="6646" y="688"/>
                  </a:cubicBezTo>
                  <a:cubicBezTo>
                    <a:pt x="0" y="2884"/>
                    <a:pt x="10519" y="5877"/>
                    <a:pt x="15763" y="5877"/>
                  </a:cubicBezTo>
                  <a:cubicBezTo>
                    <a:pt x="16494" y="5877"/>
                    <a:pt x="17122" y="5819"/>
                    <a:pt x="17587" y="5692"/>
                  </a:cubicBezTo>
                  <a:cubicBezTo>
                    <a:pt x="21356" y="4625"/>
                    <a:pt x="18354" y="3190"/>
                    <a:pt x="18354" y="3190"/>
                  </a:cubicBezTo>
                  <a:cubicBezTo>
                    <a:pt x="18354" y="3190"/>
                    <a:pt x="15679" y="1"/>
                    <a:pt x="107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2" name="Google Shape;2892;p30"/>
            <p:cNvSpPr/>
            <p:nvPr/>
          </p:nvSpPr>
          <p:spPr>
            <a:xfrm flipH="1">
              <a:off x="8752362" y="3907967"/>
              <a:ext cx="273100" cy="110544"/>
            </a:xfrm>
            <a:custGeom>
              <a:avLst/>
              <a:gdLst/>
              <a:ahLst/>
              <a:cxnLst/>
              <a:rect l="l" t="t" r="r" b="b"/>
              <a:pathLst>
                <a:path w="15579" h="6306" extrusionOk="0">
                  <a:moveTo>
                    <a:pt x="6572" y="434"/>
                  </a:moveTo>
                  <a:cubicBezTo>
                    <a:pt x="11342" y="434"/>
                    <a:pt x="13977" y="3503"/>
                    <a:pt x="14011" y="3537"/>
                  </a:cubicBezTo>
                  <a:cubicBezTo>
                    <a:pt x="14044" y="3570"/>
                    <a:pt x="14044" y="3603"/>
                    <a:pt x="14077" y="3603"/>
                  </a:cubicBezTo>
                  <a:cubicBezTo>
                    <a:pt x="14344" y="3737"/>
                    <a:pt x="15145" y="4204"/>
                    <a:pt x="15111" y="4638"/>
                  </a:cubicBezTo>
                  <a:cubicBezTo>
                    <a:pt x="15078" y="4871"/>
                    <a:pt x="14844" y="5271"/>
                    <a:pt x="13343" y="5705"/>
                  </a:cubicBezTo>
                  <a:cubicBezTo>
                    <a:pt x="12910" y="5805"/>
                    <a:pt x="12309" y="5872"/>
                    <a:pt x="11542" y="5872"/>
                  </a:cubicBezTo>
                  <a:cubicBezTo>
                    <a:pt x="7406" y="5872"/>
                    <a:pt x="768" y="4104"/>
                    <a:pt x="534" y="2569"/>
                  </a:cubicBezTo>
                  <a:cubicBezTo>
                    <a:pt x="468" y="2069"/>
                    <a:pt x="1168" y="1535"/>
                    <a:pt x="2502" y="1102"/>
                  </a:cubicBezTo>
                  <a:cubicBezTo>
                    <a:pt x="3903" y="668"/>
                    <a:pt x="5271" y="434"/>
                    <a:pt x="6572" y="434"/>
                  </a:cubicBezTo>
                  <a:close/>
                  <a:moveTo>
                    <a:pt x="6572" y="1"/>
                  </a:moveTo>
                  <a:cubicBezTo>
                    <a:pt x="5204" y="1"/>
                    <a:pt x="3803" y="234"/>
                    <a:pt x="2402" y="701"/>
                  </a:cubicBezTo>
                  <a:cubicBezTo>
                    <a:pt x="734" y="1235"/>
                    <a:pt x="1" y="1869"/>
                    <a:pt x="134" y="2636"/>
                  </a:cubicBezTo>
                  <a:cubicBezTo>
                    <a:pt x="468" y="4704"/>
                    <a:pt x="7940" y="6305"/>
                    <a:pt x="11542" y="6305"/>
                  </a:cubicBezTo>
                  <a:cubicBezTo>
                    <a:pt x="12343" y="6305"/>
                    <a:pt x="12976" y="6239"/>
                    <a:pt x="13443" y="6105"/>
                  </a:cubicBezTo>
                  <a:cubicBezTo>
                    <a:pt x="14778" y="5738"/>
                    <a:pt x="15478" y="5271"/>
                    <a:pt x="15512" y="4671"/>
                  </a:cubicBezTo>
                  <a:cubicBezTo>
                    <a:pt x="15578" y="3937"/>
                    <a:pt x="14544" y="3370"/>
                    <a:pt x="14311" y="3236"/>
                  </a:cubicBezTo>
                  <a:cubicBezTo>
                    <a:pt x="13977" y="2870"/>
                    <a:pt x="11342" y="1"/>
                    <a:pt x="657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3" name="Google Shape;2893;p30"/>
            <p:cNvSpPr/>
            <p:nvPr/>
          </p:nvSpPr>
          <p:spPr>
            <a:xfrm flipH="1">
              <a:off x="8719307" y="3987560"/>
              <a:ext cx="251889" cy="151389"/>
            </a:xfrm>
            <a:custGeom>
              <a:avLst/>
              <a:gdLst/>
              <a:ahLst/>
              <a:cxnLst/>
              <a:rect l="l" t="t" r="r" b="b"/>
              <a:pathLst>
                <a:path w="14369" h="8636" extrusionOk="0">
                  <a:moveTo>
                    <a:pt x="12664" y="0"/>
                  </a:moveTo>
                  <a:cubicBezTo>
                    <a:pt x="12256" y="0"/>
                    <a:pt x="11882" y="97"/>
                    <a:pt x="11882" y="97"/>
                  </a:cubicBezTo>
                  <a:cubicBezTo>
                    <a:pt x="11882" y="97"/>
                    <a:pt x="11481" y="25"/>
                    <a:pt x="10813" y="25"/>
                  </a:cubicBezTo>
                  <a:cubicBezTo>
                    <a:pt x="8821" y="25"/>
                    <a:pt x="4456" y="661"/>
                    <a:pt x="1308" y="5734"/>
                  </a:cubicBezTo>
                  <a:cubicBezTo>
                    <a:pt x="1" y="7840"/>
                    <a:pt x="413" y="8636"/>
                    <a:pt x="1669" y="8636"/>
                  </a:cubicBezTo>
                  <a:cubicBezTo>
                    <a:pt x="4452" y="8636"/>
                    <a:pt x="11376" y="4728"/>
                    <a:pt x="12916" y="2498"/>
                  </a:cubicBezTo>
                  <a:cubicBezTo>
                    <a:pt x="14369" y="363"/>
                    <a:pt x="13454" y="0"/>
                    <a:pt x="1266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4" name="Google Shape;2894;p30"/>
            <p:cNvSpPr/>
            <p:nvPr/>
          </p:nvSpPr>
          <p:spPr>
            <a:xfrm flipH="1">
              <a:off x="8724882" y="3983985"/>
              <a:ext cx="243860" cy="158489"/>
            </a:xfrm>
            <a:custGeom>
              <a:avLst/>
              <a:gdLst/>
              <a:ahLst/>
              <a:cxnLst/>
              <a:rect l="l" t="t" r="r" b="b"/>
              <a:pathLst>
                <a:path w="13911" h="9041" extrusionOk="0">
                  <a:moveTo>
                    <a:pt x="12542" y="401"/>
                  </a:moveTo>
                  <a:cubicBezTo>
                    <a:pt x="12809" y="401"/>
                    <a:pt x="13176" y="467"/>
                    <a:pt x="13276" y="701"/>
                  </a:cubicBezTo>
                  <a:cubicBezTo>
                    <a:pt x="13376" y="868"/>
                    <a:pt x="13410" y="1368"/>
                    <a:pt x="12609" y="2569"/>
                  </a:cubicBezTo>
                  <a:cubicBezTo>
                    <a:pt x="11175" y="4670"/>
                    <a:pt x="4337" y="8606"/>
                    <a:pt x="1535" y="8606"/>
                  </a:cubicBezTo>
                  <a:cubicBezTo>
                    <a:pt x="1068" y="8606"/>
                    <a:pt x="767" y="8506"/>
                    <a:pt x="667" y="8273"/>
                  </a:cubicBezTo>
                  <a:cubicBezTo>
                    <a:pt x="501" y="8006"/>
                    <a:pt x="501" y="7406"/>
                    <a:pt x="1334" y="6038"/>
                  </a:cubicBezTo>
                  <a:cubicBezTo>
                    <a:pt x="4370" y="1168"/>
                    <a:pt x="8473" y="434"/>
                    <a:pt x="10674" y="434"/>
                  </a:cubicBezTo>
                  <a:cubicBezTo>
                    <a:pt x="11308" y="434"/>
                    <a:pt x="11709" y="501"/>
                    <a:pt x="11709" y="501"/>
                  </a:cubicBezTo>
                  <a:lnTo>
                    <a:pt x="11809" y="501"/>
                  </a:lnTo>
                  <a:cubicBezTo>
                    <a:pt x="11809" y="501"/>
                    <a:pt x="12176" y="401"/>
                    <a:pt x="12542" y="401"/>
                  </a:cubicBezTo>
                  <a:close/>
                  <a:moveTo>
                    <a:pt x="12542" y="0"/>
                  </a:moveTo>
                  <a:cubicBezTo>
                    <a:pt x="12209" y="0"/>
                    <a:pt x="11875" y="67"/>
                    <a:pt x="11742" y="100"/>
                  </a:cubicBezTo>
                  <a:cubicBezTo>
                    <a:pt x="11608" y="67"/>
                    <a:pt x="11242" y="34"/>
                    <a:pt x="10674" y="34"/>
                  </a:cubicBezTo>
                  <a:cubicBezTo>
                    <a:pt x="8840" y="34"/>
                    <a:pt x="4237" y="601"/>
                    <a:pt x="1001" y="5804"/>
                  </a:cubicBezTo>
                  <a:cubicBezTo>
                    <a:pt x="234" y="7072"/>
                    <a:pt x="0" y="7939"/>
                    <a:pt x="300" y="8473"/>
                  </a:cubicBezTo>
                  <a:cubicBezTo>
                    <a:pt x="501" y="8840"/>
                    <a:pt x="901" y="9040"/>
                    <a:pt x="1535" y="9040"/>
                  </a:cubicBezTo>
                  <a:cubicBezTo>
                    <a:pt x="4470" y="9040"/>
                    <a:pt x="11442" y="5004"/>
                    <a:pt x="12943" y="2802"/>
                  </a:cubicBezTo>
                  <a:cubicBezTo>
                    <a:pt x="13677" y="1735"/>
                    <a:pt x="13910" y="968"/>
                    <a:pt x="13643" y="501"/>
                  </a:cubicBezTo>
                  <a:cubicBezTo>
                    <a:pt x="13543" y="267"/>
                    <a:pt x="13243" y="0"/>
                    <a:pt x="125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5" name="Google Shape;2895;p30"/>
            <p:cNvSpPr/>
            <p:nvPr/>
          </p:nvSpPr>
          <p:spPr>
            <a:xfrm flipH="1">
              <a:off x="8708138" y="3979953"/>
              <a:ext cx="143676" cy="248172"/>
            </a:xfrm>
            <a:custGeom>
              <a:avLst/>
              <a:gdLst/>
              <a:ahLst/>
              <a:cxnLst/>
              <a:rect l="l" t="t" r="r" b="b"/>
              <a:pathLst>
                <a:path w="8196" h="14157" extrusionOk="0">
                  <a:moveTo>
                    <a:pt x="7093" y="0"/>
                  </a:moveTo>
                  <a:cubicBezTo>
                    <a:pt x="6483" y="0"/>
                    <a:pt x="5805" y="864"/>
                    <a:pt x="5805" y="864"/>
                  </a:cubicBezTo>
                  <a:cubicBezTo>
                    <a:pt x="5805" y="864"/>
                    <a:pt x="1" y="3800"/>
                    <a:pt x="734" y="11705"/>
                  </a:cubicBezTo>
                  <a:cubicBezTo>
                    <a:pt x="896" y="13449"/>
                    <a:pt x="1348" y="14157"/>
                    <a:pt x="1955" y="14157"/>
                  </a:cubicBezTo>
                  <a:cubicBezTo>
                    <a:pt x="4107" y="14157"/>
                    <a:pt x="8196" y="5236"/>
                    <a:pt x="8040" y="2165"/>
                  </a:cubicBezTo>
                  <a:cubicBezTo>
                    <a:pt x="7968" y="482"/>
                    <a:pt x="7550" y="0"/>
                    <a:pt x="70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6" name="Google Shape;2896;p30"/>
            <p:cNvSpPr/>
            <p:nvPr/>
          </p:nvSpPr>
          <p:spPr>
            <a:xfrm flipH="1">
              <a:off x="8705018" y="3976378"/>
              <a:ext cx="144447" cy="255552"/>
            </a:xfrm>
            <a:custGeom>
              <a:avLst/>
              <a:gdLst/>
              <a:ahLst/>
              <a:cxnLst/>
              <a:rect l="l" t="t" r="r" b="b"/>
              <a:pathLst>
                <a:path w="8240" h="14578" extrusionOk="0">
                  <a:moveTo>
                    <a:pt x="6972" y="434"/>
                  </a:moveTo>
                  <a:cubicBezTo>
                    <a:pt x="7405" y="434"/>
                    <a:pt x="7672" y="1135"/>
                    <a:pt x="7706" y="2369"/>
                  </a:cubicBezTo>
                  <a:cubicBezTo>
                    <a:pt x="7839" y="4837"/>
                    <a:pt x="5104" y="11242"/>
                    <a:pt x="3002" y="13410"/>
                  </a:cubicBezTo>
                  <a:cubicBezTo>
                    <a:pt x="2535" y="13911"/>
                    <a:pt x="2135" y="14177"/>
                    <a:pt x="1801" y="14177"/>
                  </a:cubicBezTo>
                  <a:cubicBezTo>
                    <a:pt x="1301" y="14177"/>
                    <a:pt x="934" y="13377"/>
                    <a:pt x="801" y="11909"/>
                  </a:cubicBezTo>
                  <a:cubicBezTo>
                    <a:pt x="100" y="4204"/>
                    <a:pt x="5704" y="1268"/>
                    <a:pt x="5771" y="1268"/>
                  </a:cubicBezTo>
                  <a:cubicBezTo>
                    <a:pt x="5804" y="1235"/>
                    <a:pt x="5804" y="1235"/>
                    <a:pt x="5838" y="1202"/>
                  </a:cubicBezTo>
                  <a:cubicBezTo>
                    <a:pt x="6004" y="968"/>
                    <a:pt x="6538" y="434"/>
                    <a:pt x="6972" y="434"/>
                  </a:cubicBezTo>
                  <a:close/>
                  <a:moveTo>
                    <a:pt x="6972" y="1"/>
                  </a:moveTo>
                  <a:cubicBezTo>
                    <a:pt x="6338" y="1"/>
                    <a:pt x="5704" y="735"/>
                    <a:pt x="5537" y="901"/>
                  </a:cubicBezTo>
                  <a:cubicBezTo>
                    <a:pt x="5270" y="1035"/>
                    <a:pt x="3970" y="1802"/>
                    <a:pt x="2702" y="3403"/>
                  </a:cubicBezTo>
                  <a:cubicBezTo>
                    <a:pt x="1434" y="5004"/>
                    <a:pt x="0" y="7773"/>
                    <a:pt x="400" y="11943"/>
                  </a:cubicBezTo>
                  <a:cubicBezTo>
                    <a:pt x="567" y="13710"/>
                    <a:pt x="1034" y="14578"/>
                    <a:pt x="1801" y="14578"/>
                  </a:cubicBezTo>
                  <a:cubicBezTo>
                    <a:pt x="2235" y="14578"/>
                    <a:pt x="2735" y="14278"/>
                    <a:pt x="3302" y="13710"/>
                  </a:cubicBezTo>
                  <a:cubicBezTo>
                    <a:pt x="5504" y="11409"/>
                    <a:pt x="8239" y="4938"/>
                    <a:pt x="8139" y="2369"/>
                  </a:cubicBezTo>
                  <a:cubicBezTo>
                    <a:pt x="8072" y="801"/>
                    <a:pt x="7672" y="1"/>
                    <a:pt x="697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7" name="Google Shape;2897;p30"/>
            <p:cNvSpPr/>
            <p:nvPr/>
          </p:nvSpPr>
          <p:spPr>
            <a:xfrm flipH="1">
              <a:off x="8570783" y="3988191"/>
              <a:ext cx="202103" cy="236024"/>
            </a:xfrm>
            <a:custGeom>
              <a:avLst/>
              <a:gdLst/>
              <a:ahLst/>
              <a:cxnLst/>
              <a:rect l="l" t="t" r="r" b="b"/>
              <a:pathLst>
                <a:path w="11529" h="13464" extrusionOk="0">
                  <a:moveTo>
                    <a:pt x="2097" y="0"/>
                  </a:moveTo>
                  <a:cubicBezTo>
                    <a:pt x="1058" y="0"/>
                    <a:pt x="1435" y="1762"/>
                    <a:pt x="1435" y="1762"/>
                  </a:cubicBezTo>
                  <a:cubicBezTo>
                    <a:pt x="1435" y="1762"/>
                    <a:pt x="1" y="8100"/>
                    <a:pt x="6606" y="12569"/>
                  </a:cubicBezTo>
                  <a:cubicBezTo>
                    <a:pt x="7514" y="13192"/>
                    <a:pt x="8179" y="13464"/>
                    <a:pt x="8642" y="13464"/>
                  </a:cubicBezTo>
                  <a:cubicBezTo>
                    <a:pt x="11528" y="13464"/>
                    <a:pt x="6572" y="2902"/>
                    <a:pt x="3870" y="861"/>
                  </a:cubicBezTo>
                  <a:cubicBezTo>
                    <a:pt x="3036" y="231"/>
                    <a:pt x="2474" y="0"/>
                    <a:pt x="209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8" name="Google Shape;2898;p30"/>
            <p:cNvSpPr/>
            <p:nvPr/>
          </p:nvSpPr>
          <p:spPr>
            <a:xfrm flipH="1">
              <a:off x="8590418" y="3984581"/>
              <a:ext cx="176615" cy="243264"/>
            </a:xfrm>
            <a:custGeom>
              <a:avLst/>
              <a:gdLst/>
              <a:ahLst/>
              <a:cxnLst/>
              <a:rect l="l" t="t" r="r" b="b"/>
              <a:pathLst>
                <a:path w="10075" h="13877" extrusionOk="0">
                  <a:moveTo>
                    <a:pt x="1768" y="400"/>
                  </a:moveTo>
                  <a:cubicBezTo>
                    <a:pt x="2035" y="400"/>
                    <a:pt x="2502" y="567"/>
                    <a:pt x="3403" y="1234"/>
                  </a:cubicBezTo>
                  <a:cubicBezTo>
                    <a:pt x="5671" y="2902"/>
                    <a:pt x="9607" y="10841"/>
                    <a:pt x="8907" y="13009"/>
                  </a:cubicBezTo>
                  <a:cubicBezTo>
                    <a:pt x="8807" y="13309"/>
                    <a:pt x="8607" y="13476"/>
                    <a:pt x="8306" y="13476"/>
                  </a:cubicBezTo>
                  <a:cubicBezTo>
                    <a:pt x="7839" y="13476"/>
                    <a:pt x="7206" y="13176"/>
                    <a:pt x="6372" y="12609"/>
                  </a:cubicBezTo>
                  <a:cubicBezTo>
                    <a:pt x="0" y="8272"/>
                    <a:pt x="1301" y="2068"/>
                    <a:pt x="1301" y="2001"/>
                  </a:cubicBezTo>
                  <a:cubicBezTo>
                    <a:pt x="1301" y="2001"/>
                    <a:pt x="1301" y="1968"/>
                    <a:pt x="1301" y="1934"/>
                  </a:cubicBezTo>
                  <a:cubicBezTo>
                    <a:pt x="1235" y="1668"/>
                    <a:pt x="1168" y="900"/>
                    <a:pt x="1401" y="567"/>
                  </a:cubicBezTo>
                  <a:cubicBezTo>
                    <a:pt x="1501" y="467"/>
                    <a:pt x="1602" y="400"/>
                    <a:pt x="1768" y="400"/>
                  </a:cubicBezTo>
                  <a:close/>
                  <a:moveTo>
                    <a:pt x="1753" y="0"/>
                  </a:moveTo>
                  <a:cubicBezTo>
                    <a:pt x="1478" y="0"/>
                    <a:pt x="1262" y="102"/>
                    <a:pt x="1101" y="300"/>
                  </a:cubicBezTo>
                  <a:cubicBezTo>
                    <a:pt x="701" y="800"/>
                    <a:pt x="834" y="1734"/>
                    <a:pt x="901" y="1968"/>
                  </a:cubicBezTo>
                  <a:cubicBezTo>
                    <a:pt x="834" y="2235"/>
                    <a:pt x="567" y="3736"/>
                    <a:pt x="1001" y="5737"/>
                  </a:cubicBezTo>
                  <a:cubicBezTo>
                    <a:pt x="1435" y="7739"/>
                    <a:pt x="2669" y="10607"/>
                    <a:pt x="6138" y="12942"/>
                  </a:cubicBezTo>
                  <a:cubicBezTo>
                    <a:pt x="7039" y="13576"/>
                    <a:pt x="7773" y="13876"/>
                    <a:pt x="8306" y="13876"/>
                  </a:cubicBezTo>
                  <a:cubicBezTo>
                    <a:pt x="8773" y="13876"/>
                    <a:pt x="9140" y="13643"/>
                    <a:pt x="9274" y="13142"/>
                  </a:cubicBezTo>
                  <a:cubicBezTo>
                    <a:pt x="10074" y="10807"/>
                    <a:pt x="6071" y="2702"/>
                    <a:pt x="3670" y="900"/>
                  </a:cubicBezTo>
                  <a:cubicBezTo>
                    <a:pt x="2852" y="292"/>
                    <a:pt x="2218" y="0"/>
                    <a:pt x="175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9" name="Google Shape;2899;p30"/>
            <p:cNvSpPr/>
            <p:nvPr/>
          </p:nvSpPr>
          <p:spPr>
            <a:xfrm flipH="1">
              <a:off x="8422005" y="3986228"/>
              <a:ext cx="361924" cy="142782"/>
            </a:xfrm>
            <a:custGeom>
              <a:avLst/>
              <a:gdLst/>
              <a:ahLst/>
              <a:cxnLst/>
              <a:rect l="l" t="t" r="r" b="b"/>
              <a:pathLst>
                <a:path w="20646" h="8145" extrusionOk="0">
                  <a:moveTo>
                    <a:pt x="3478" y="0"/>
                  </a:moveTo>
                  <a:cubicBezTo>
                    <a:pt x="1" y="0"/>
                    <a:pt x="2299" y="2141"/>
                    <a:pt x="2299" y="2141"/>
                  </a:cubicBezTo>
                  <a:cubicBezTo>
                    <a:pt x="2299" y="2141"/>
                    <a:pt x="4687" y="8145"/>
                    <a:pt x="12607" y="8145"/>
                  </a:cubicBezTo>
                  <a:cubicBezTo>
                    <a:pt x="12629" y="8145"/>
                    <a:pt x="12651" y="8145"/>
                    <a:pt x="12673" y="8145"/>
                  </a:cubicBezTo>
                  <a:cubicBezTo>
                    <a:pt x="20645" y="8078"/>
                    <a:pt x="7736" y="173"/>
                    <a:pt x="3800" y="6"/>
                  </a:cubicBezTo>
                  <a:cubicBezTo>
                    <a:pt x="3687" y="2"/>
                    <a:pt x="3580" y="0"/>
                    <a:pt x="34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0" name="Google Shape;2900;p30"/>
            <p:cNvSpPr/>
            <p:nvPr/>
          </p:nvSpPr>
          <p:spPr>
            <a:xfrm flipH="1">
              <a:off x="8512655" y="3982810"/>
              <a:ext cx="251450" cy="149724"/>
            </a:xfrm>
            <a:custGeom>
              <a:avLst/>
              <a:gdLst/>
              <a:ahLst/>
              <a:cxnLst/>
              <a:rect l="l" t="t" r="r" b="b"/>
              <a:pathLst>
                <a:path w="14344" h="8541" extrusionOk="0">
                  <a:moveTo>
                    <a:pt x="2302" y="401"/>
                  </a:moveTo>
                  <a:cubicBezTo>
                    <a:pt x="2402" y="401"/>
                    <a:pt x="2535" y="401"/>
                    <a:pt x="2669" y="434"/>
                  </a:cubicBezTo>
                  <a:cubicBezTo>
                    <a:pt x="4036" y="468"/>
                    <a:pt x="6805" y="1602"/>
                    <a:pt x="9440" y="3170"/>
                  </a:cubicBezTo>
                  <a:cubicBezTo>
                    <a:pt x="12142" y="4771"/>
                    <a:pt x="13910" y="6405"/>
                    <a:pt x="13877" y="7272"/>
                  </a:cubicBezTo>
                  <a:cubicBezTo>
                    <a:pt x="13877" y="7973"/>
                    <a:pt x="12609" y="8106"/>
                    <a:pt x="11542" y="8106"/>
                  </a:cubicBezTo>
                  <a:lnTo>
                    <a:pt x="11475" y="8106"/>
                  </a:lnTo>
                  <a:cubicBezTo>
                    <a:pt x="3803" y="8106"/>
                    <a:pt x="1401" y="2336"/>
                    <a:pt x="1368" y="2269"/>
                  </a:cubicBezTo>
                  <a:cubicBezTo>
                    <a:pt x="1368" y="2236"/>
                    <a:pt x="1334" y="2202"/>
                    <a:pt x="1301" y="2202"/>
                  </a:cubicBezTo>
                  <a:cubicBezTo>
                    <a:pt x="1101" y="1969"/>
                    <a:pt x="501" y="1302"/>
                    <a:pt x="667" y="901"/>
                  </a:cubicBezTo>
                  <a:cubicBezTo>
                    <a:pt x="767" y="568"/>
                    <a:pt x="1368" y="401"/>
                    <a:pt x="2302" y="401"/>
                  </a:cubicBezTo>
                  <a:close/>
                  <a:moveTo>
                    <a:pt x="2302" y="1"/>
                  </a:moveTo>
                  <a:cubicBezTo>
                    <a:pt x="1134" y="1"/>
                    <a:pt x="467" y="234"/>
                    <a:pt x="267" y="734"/>
                  </a:cubicBezTo>
                  <a:cubicBezTo>
                    <a:pt x="0" y="1435"/>
                    <a:pt x="801" y="2269"/>
                    <a:pt x="1001" y="2469"/>
                  </a:cubicBezTo>
                  <a:cubicBezTo>
                    <a:pt x="1101" y="2736"/>
                    <a:pt x="1735" y="4104"/>
                    <a:pt x="3202" y="5471"/>
                  </a:cubicBezTo>
                  <a:cubicBezTo>
                    <a:pt x="4704" y="6872"/>
                    <a:pt x="7305" y="8540"/>
                    <a:pt x="11475" y="8540"/>
                  </a:cubicBezTo>
                  <a:lnTo>
                    <a:pt x="11542" y="8540"/>
                  </a:lnTo>
                  <a:cubicBezTo>
                    <a:pt x="13376" y="8540"/>
                    <a:pt x="14277" y="8106"/>
                    <a:pt x="14310" y="7272"/>
                  </a:cubicBezTo>
                  <a:cubicBezTo>
                    <a:pt x="14344" y="4837"/>
                    <a:pt x="5671" y="134"/>
                    <a:pt x="266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1" name="Google Shape;2901;p30"/>
            <p:cNvSpPr/>
            <p:nvPr/>
          </p:nvSpPr>
          <p:spPr>
            <a:xfrm flipH="1">
              <a:off x="8389911" y="3942356"/>
              <a:ext cx="361328" cy="95714"/>
            </a:xfrm>
            <a:custGeom>
              <a:avLst/>
              <a:gdLst/>
              <a:ahLst/>
              <a:cxnLst/>
              <a:rect l="l" t="t" r="r" b="b"/>
              <a:pathLst>
                <a:path w="20612" h="5460" extrusionOk="0">
                  <a:moveTo>
                    <a:pt x="7664" y="1"/>
                  </a:moveTo>
                  <a:cubicBezTo>
                    <a:pt x="5982" y="1"/>
                    <a:pt x="4492" y="162"/>
                    <a:pt x="3636" y="507"/>
                  </a:cubicBezTo>
                  <a:cubicBezTo>
                    <a:pt x="0" y="2008"/>
                    <a:pt x="3169" y="3076"/>
                    <a:pt x="3169" y="3076"/>
                  </a:cubicBezTo>
                  <a:cubicBezTo>
                    <a:pt x="3169" y="3076"/>
                    <a:pt x="5677" y="5459"/>
                    <a:pt x="9836" y="5459"/>
                  </a:cubicBezTo>
                  <a:cubicBezTo>
                    <a:pt x="11372" y="5459"/>
                    <a:pt x="13134" y="5134"/>
                    <a:pt x="15077" y="4243"/>
                  </a:cubicBezTo>
                  <a:cubicBezTo>
                    <a:pt x="20611" y="1693"/>
                    <a:pt x="13123" y="1"/>
                    <a:pt x="766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2" name="Google Shape;2902;p30"/>
            <p:cNvSpPr/>
            <p:nvPr/>
          </p:nvSpPr>
          <p:spPr>
            <a:xfrm flipH="1">
              <a:off x="8446572" y="3938956"/>
              <a:ext cx="275449" cy="102936"/>
            </a:xfrm>
            <a:custGeom>
              <a:avLst/>
              <a:gdLst/>
              <a:ahLst/>
              <a:cxnLst/>
              <a:rect l="l" t="t" r="r" b="b"/>
              <a:pathLst>
                <a:path w="15713" h="5872" extrusionOk="0">
                  <a:moveTo>
                    <a:pt x="6072" y="401"/>
                  </a:moveTo>
                  <a:cubicBezTo>
                    <a:pt x="10108" y="401"/>
                    <a:pt x="14878" y="1335"/>
                    <a:pt x="15145" y="2603"/>
                  </a:cubicBezTo>
                  <a:cubicBezTo>
                    <a:pt x="15245" y="3070"/>
                    <a:pt x="14611" y="3637"/>
                    <a:pt x="13344" y="4237"/>
                  </a:cubicBezTo>
                  <a:cubicBezTo>
                    <a:pt x="11576" y="5038"/>
                    <a:pt x="9841" y="5438"/>
                    <a:pt x="8140" y="5438"/>
                  </a:cubicBezTo>
                  <a:cubicBezTo>
                    <a:pt x="4137" y="5438"/>
                    <a:pt x="1669" y="3136"/>
                    <a:pt x="1635" y="3136"/>
                  </a:cubicBezTo>
                  <a:cubicBezTo>
                    <a:pt x="1635" y="3103"/>
                    <a:pt x="1602" y="3070"/>
                    <a:pt x="1569" y="3070"/>
                  </a:cubicBezTo>
                  <a:cubicBezTo>
                    <a:pt x="1268" y="2970"/>
                    <a:pt x="435" y="2603"/>
                    <a:pt x="435" y="2169"/>
                  </a:cubicBezTo>
                  <a:cubicBezTo>
                    <a:pt x="435" y="1936"/>
                    <a:pt x="635" y="1502"/>
                    <a:pt x="2069" y="901"/>
                  </a:cubicBezTo>
                  <a:cubicBezTo>
                    <a:pt x="2836" y="601"/>
                    <a:pt x="4271" y="401"/>
                    <a:pt x="6072" y="401"/>
                  </a:cubicBezTo>
                  <a:close/>
                  <a:moveTo>
                    <a:pt x="6072" y="1"/>
                  </a:moveTo>
                  <a:cubicBezTo>
                    <a:pt x="4204" y="1"/>
                    <a:pt x="2736" y="168"/>
                    <a:pt x="1902" y="534"/>
                  </a:cubicBezTo>
                  <a:cubicBezTo>
                    <a:pt x="601" y="1035"/>
                    <a:pt x="1" y="1569"/>
                    <a:pt x="1" y="2169"/>
                  </a:cubicBezTo>
                  <a:cubicBezTo>
                    <a:pt x="34" y="2903"/>
                    <a:pt x="1135" y="3370"/>
                    <a:pt x="1402" y="3470"/>
                  </a:cubicBezTo>
                  <a:cubicBezTo>
                    <a:pt x="1702" y="3737"/>
                    <a:pt x="4171" y="5872"/>
                    <a:pt x="8140" y="5872"/>
                  </a:cubicBezTo>
                  <a:cubicBezTo>
                    <a:pt x="9908" y="5872"/>
                    <a:pt x="11709" y="5438"/>
                    <a:pt x="13511" y="4604"/>
                  </a:cubicBezTo>
                  <a:cubicBezTo>
                    <a:pt x="15045" y="3904"/>
                    <a:pt x="15712" y="3203"/>
                    <a:pt x="15545" y="2503"/>
                  </a:cubicBezTo>
                  <a:cubicBezTo>
                    <a:pt x="15178" y="801"/>
                    <a:pt x="9674" y="1"/>
                    <a:pt x="607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3" name="Google Shape;2903;p30"/>
            <p:cNvSpPr/>
            <p:nvPr/>
          </p:nvSpPr>
          <p:spPr>
            <a:xfrm flipH="1">
              <a:off x="8627832" y="3898502"/>
              <a:ext cx="234814" cy="162170"/>
            </a:xfrm>
            <a:custGeom>
              <a:avLst/>
              <a:gdLst/>
              <a:ahLst/>
              <a:cxnLst/>
              <a:rect l="l" t="t" r="r" b="b"/>
              <a:pathLst>
                <a:path w="13395" h="9251" extrusionOk="0">
                  <a:moveTo>
                    <a:pt x="6720" y="1"/>
                  </a:moveTo>
                  <a:cubicBezTo>
                    <a:pt x="5551" y="1"/>
                    <a:pt x="4248" y="482"/>
                    <a:pt x="3054" y="2009"/>
                  </a:cubicBezTo>
                  <a:cubicBezTo>
                    <a:pt x="1" y="5911"/>
                    <a:pt x="4046" y="9250"/>
                    <a:pt x="8043" y="9250"/>
                  </a:cubicBezTo>
                  <a:cubicBezTo>
                    <a:pt x="8282" y="9250"/>
                    <a:pt x="8521" y="9238"/>
                    <a:pt x="8758" y="9214"/>
                  </a:cubicBezTo>
                  <a:cubicBezTo>
                    <a:pt x="12961" y="8780"/>
                    <a:pt x="13394" y="3877"/>
                    <a:pt x="10326" y="1408"/>
                  </a:cubicBezTo>
                  <a:cubicBezTo>
                    <a:pt x="10326" y="1408"/>
                    <a:pt x="8719" y="1"/>
                    <a:pt x="672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4" name="Google Shape;2904;p30"/>
            <p:cNvSpPr/>
            <p:nvPr/>
          </p:nvSpPr>
          <p:spPr>
            <a:xfrm flipH="1">
              <a:off x="8733690" y="3925898"/>
              <a:ext cx="39197" cy="18336"/>
            </a:xfrm>
            <a:custGeom>
              <a:avLst/>
              <a:gdLst/>
              <a:ahLst/>
              <a:cxnLst/>
              <a:rect l="l" t="t" r="r" b="b"/>
              <a:pathLst>
                <a:path w="2236" h="1046" extrusionOk="0">
                  <a:moveTo>
                    <a:pt x="963" y="0"/>
                  </a:moveTo>
                  <a:cubicBezTo>
                    <a:pt x="695" y="0"/>
                    <a:pt x="414" y="82"/>
                    <a:pt x="134" y="245"/>
                  </a:cubicBezTo>
                  <a:cubicBezTo>
                    <a:pt x="34" y="312"/>
                    <a:pt x="1" y="446"/>
                    <a:pt x="68" y="546"/>
                  </a:cubicBezTo>
                  <a:cubicBezTo>
                    <a:pt x="111" y="610"/>
                    <a:pt x="182" y="647"/>
                    <a:pt x="244" y="647"/>
                  </a:cubicBezTo>
                  <a:cubicBezTo>
                    <a:pt x="279" y="647"/>
                    <a:pt x="311" y="636"/>
                    <a:pt x="334" y="612"/>
                  </a:cubicBezTo>
                  <a:cubicBezTo>
                    <a:pt x="544" y="473"/>
                    <a:pt x="753" y="414"/>
                    <a:pt x="951" y="414"/>
                  </a:cubicBezTo>
                  <a:cubicBezTo>
                    <a:pt x="1037" y="414"/>
                    <a:pt x="1121" y="425"/>
                    <a:pt x="1202" y="446"/>
                  </a:cubicBezTo>
                  <a:cubicBezTo>
                    <a:pt x="1602" y="546"/>
                    <a:pt x="1835" y="913"/>
                    <a:pt x="1835" y="946"/>
                  </a:cubicBezTo>
                  <a:cubicBezTo>
                    <a:pt x="1869" y="1013"/>
                    <a:pt x="1936" y="1046"/>
                    <a:pt x="2002" y="1046"/>
                  </a:cubicBezTo>
                  <a:cubicBezTo>
                    <a:pt x="2036" y="1046"/>
                    <a:pt x="2069" y="1013"/>
                    <a:pt x="2102" y="1013"/>
                  </a:cubicBezTo>
                  <a:cubicBezTo>
                    <a:pt x="2202" y="946"/>
                    <a:pt x="2236" y="812"/>
                    <a:pt x="2169" y="712"/>
                  </a:cubicBezTo>
                  <a:cubicBezTo>
                    <a:pt x="2169" y="712"/>
                    <a:pt x="1869" y="179"/>
                    <a:pt x="1302" y="45"/>
                  </a:cubicBezTo>
                  <a:cubicBezTo>
                    <a:pt x="1192" y="15"/>
                    <a:pt x="1079" y="0"/>
                    <a:pt x="96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5" name="Google Shape;2905;p30"/>
            <p:cNvSpPr/>
            <p:nvPr/>
          </p:nvSpPr>
          <p:spPr>
            <a:xfrm flipH="1">
              <a:off x="8709712" y="3973836"/>
              <a:ext cx="39197" cy="18354"/>
            </a:xfrm>
            <a:custGeom>
              <a:avLst/>
              <a:gdLst/>
              <a:ahLst/>
              <a:cxnLst/>
              <a:rect l="l" t="t" r="r" b="b"/>
              <a:pathLst>
                <a:path w="2236" h="1047" extrusionOk="0">
                  <a:moveTo>
                    <a:pt x="937" y="1"/>
                  </a:moveTo>
                  <a:cubicBezTo>
                    <a:pt x="678" y="1"/>
                    <a:pt x="414" y="82"/>
                    <a:pt x="134" y="246"/>
                  </a:cubicBezTo>
                  <a:cubicBezTo>
                    <a:pt x="34" y="312"/>
                    <a:pt x="0" y="446"/>
                    <a:pt x="67" y="546"/>
                  </a:cubicBezTo>
                  <a:cubicBezTo>
                    <a:pt x="89" y="611"/>
                    <a:pt x="152" y="647"/>
                    <a:pt x="221" y="647"/>
                  </a:cubicBezTo>
                  <a:cubicBezTo>
                    <a:pt x="259" y="647"/>
                    <a:pt x="299" y="636"/>
                    <a:pt x="334" y="613"/>
                  </a:cubicBezTo>
                  <a:cubicBezTo>
                    <a:pt x="557" y="489"/>
                    <a:pt x="779" y="420"/>
                    <a:pt x="975" y="420"/>
                  </a:cubicBezTo>
                  <a:cubicBezTo>
                    <a:pt x="1043" y="420"/>
                    <a:pt x="1108" y="429"/>
                    <a:pt x="1168" y="446"/>
                  </a:cubicBezTo>
                  <a:cubicBezTo>
                    <a:pt x="1568" y="546"/>
                    <a:pt x="1802" y="946"/>
                    <a:pt x="1802" y="946"/>
                  </a:cubicBezTo>
                  <a:cubicBezTo>
                    <a:pt x="1835" y="1013"/>
                    <a:pt x="1935" y="1046"/>
                    <a:pt x="2002" y="1046"/>
                  </a:cubicBezTo>
                  <a:cubicBezTo>
                    <a:pt x="2035" y="1046"/>
                    <a:pt x="2069" y="1046"/>
                    <a:pt x="2102" y="1013"/>
                  </a:cubicBezTo>
                  <a:cubicBezTo>
                    <a:pt x="2202" y="946"/>
                    <a:pt x="2235" y="813"/>
                    <a:pt x="2169" y="713"/>
                  </a:cubicBezTo>
                  <a:cubicBezTo>
                    <a:pt x="2169" y="713"/>
                    <a:pt x="1868" y="179"/>
                    <a:pt x="1268" y="46"/>
                  </a:cubicBezTo>
                  <a:cubicBezTo>
                    <a:pt x="1158" y="16"/>
                    <a:pt x="1048" y="1"/>
                    <a:pt x="93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6" name="Google Shape;2906;p30"/>
            <p:cNvSpPr/>
            <p:nvPr/>
          </p:nvSpPr>
          <p:spPr>
            <a:xfrm flipH="1">
              <a:off x="8679318" y="3944021"/>
              <a:ext cx="39180" cy="18354"/>
            </a:xfrm>
            <a:custGeom>
              <a:avLst/>
              <a:gdLst/>
              <a:ahLst/>
              <a:cxnLst/>
              <a:rect l="l" t="t" r="r" b="b"/>
              <a:pathLst>
                <a:path w="2235" h="1047" extrusionOk="0">
                  <a:moveTo>
                    <a:pt x="963" y="0"/>
                  </a:moveTo>
                  <a:cubicBezTo>
                    <a:pt x="694" y="0"/>
                    <a:pt x="414" y="82"/>
                    <a:pt x="133" y="245"/>
                  </a:cubicBezTo>
                  <a:cubicBezTo>
                    <a:pt x="33" y="312"/>
                    <a:pt x="0" y="446"/>
                    <a:pt x="67" y="546"/>
                  </a:cubicBezTo>
                  <a:cubicBezTo>
                    <a:pt x="110" y="610"/>
                    <a:pt x="167" y="647"/>
                    <a:pt x="229" y="647"/>
                  </a:cubicBezTo>
                  <a:cubicBezTo>
                    <a:pt x="263" y="647"/>
                    <a:pt x="298" y="636"/>
                    <a:pt x="334" y="612"/>
                  </a:cubicBezTo>
                  <a:cubicBezTo>
                    <a:pt x="543" y="473"/>
                    <a:pt x="752" y="414"/>
                    <a:pt x="939" y="414"/>
                  </a:cubicBezTo>
                  <a:cubicBezTo>
                    <a:pt x="1020" y="414"/>
                    <a:pt x="1097" y="425"/>
                    <a:pt x="1168" y="446"/>
                  </a:cubicBezTo>
                  <a:cubicBezTo>
                    <a:pt x="1601" y="546"/>
                    <a:pt x="1835" y="913"/>
                    <a:pt x="1835" y="946"/>
                  </a:cubicBezTo>
                  <a:cubicBezTo>
                    <a:pt x="1868" y="1013"/>
                    <a:pt x="1935" y="1046"/>
                    <a:pt x="2001" y="1046"/>
                  </a:cubicBezTo>
                  <a:cubicBezTo>
                    <a:pt x="2035" y="1046"/>
                    <a:pt x="2068" y="1013"/>
                    <a:pt x="2102" y="1013"/>
                  </a:cubicBezTo>
                  <a:cubicBezTo>
                    <a:pt x="2202" y="946"/>
                    <a:pt x="2235" y="813"/>
                    <a:pt x="2168" y="712"/>
                  </a:cubicBezTo>
                  <a:cubicBezTo>
                    <a:pt x="2168" y="712"/>
                    <a:pt x="1868" y="179"/>
                    <a:pt x="1301" y="45"/>
                  </a:cubicBezTo>
                  <a:cubicBezTo>
                    <a:pt x="1191" y="15"/>
                    <a:pt x="1078" y="0"/>
                    <a:pt x="96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7" name="Google Shape;2907;p30"/>
            <p:cNvSpPr/>
            <p:nvPr/>
          </p:nvSpPr>
          <p:spPr>
            <a:xfrm flipH="1">
              <a:off x="8660020" y="3982039"/>
              <a:ext cx="39197" cy="18336"/>
            </a:xfrm>
            <a:custGeom>
              <a:avLst/>
              <a:gdLst/>
              <a:ahLst/>
              <a:cxnLst/>
              <a:rect l="l" t="t" r="r" b="b"/>
              <a:pathLst>
                <a:path w="2236" h="1046" extrusionOk="0">
                  <a:moveTo>
                    <a:pt x="973" y="0"/>
                  </a:moveTo>
                  <a:cubicBezTo>
                    <a:pt x="701" y="0"/>
                    <a:pt x="418" y="89"/>
                    <a:pt x="134" y="278"/>
                  </a:cubicBezTo>
                  <a:cubicBezTo>
                    <a:pt x="34" y="311"/>
                    <a:pt x="1" y="445"/>
                    <a:pt x="68" y="545"/>
                  </a:cubicBezTo>
                  <a:cubicBezTo>
                    <a:pt x="111" y="610"/>
                    <a:pt x="182" y="646"/>
                    <a:pt x="253" y="646"/>
                  </a:cubicBezTo>
                  <a:cubicBezTo>
                    <a:pt x="293" y="646"/>
                    <a:pt x="332" y="635"/>
                    <a:pt x="368" y="612"/>
                  </a:cubicBezTo>
                  <a:cubicBezTo>
                    <a:pt x="590" y="488"/>
                    <a:pt x="795" y="419"/>
                    <a:pt x="994" y="419"/>
                  </a:cubicBezTo>
                  <a:cubicBezTo>
                    <a:pt x="1064" y="419"/>
                    <a:pt x="1133" y="428"/>
                    <a:pt x="1202" y="445"/>
                  </a:cubicBezTo>
                  <a:cubicBezTo>
                    <a:pt x="1602" y="545"/>
                    <a:pt x="1835" y="945"/>
                    <a:pt x="1835" y="945"/>
                  </a:cubicBezTo>
                  <a:cubicBezTo>
                    <a:pt x="1869" y="1012"/>
                    <a:pt x="1936" y="1045"/>
                    <a:pt x="2002" y="1045"/>
                  </a:cubicBezTo>
                  <a:cubicBezTo>
                    <a:pt x="2036" y="1045"/>
                    <a:pt x="2069" y="1045"/>
                    <a:pt x="2102" y="1012"/>
                  </a:cubicBezTo>
                  <a:cubicBezTo>
                    <a:pt x="2202" y="979"/>
                    <a:pt x="2236" y="845"/>
                    <a:pt x="2202" y="745"/>
                  </a:cubicBezTo>
                  <a:cubicBezTo>
                    <a:pt x="2169" y="712"/>
                    <a:pt x="1869" y="211"/>
                    <a:pt x="1302" y="45"/>
                  </a:cubicBezTo>
                  <a:cubicBezTo>
                    <a:pt x="1195" y="15"/>
                    <a:pt x="1085" y="0"/>
                    <a:pt x="97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8" name="Google Shape;2908;p30"/>
            <p:cNvSpPr/>
            <p:nvPr/>
          </p:nvSpPr>
          <p:spPr>
            <a:xfrm flipH="1">
              <a:off x="8692762" y="4020040"/>
              <a:ext cx="39197" cy="18336"/>
            </a:xfrm>
            <a:custGeom>
              <a:avLst/>
              <a:gdLst/>
              <a:ahLst/>
              <a:cxnLst/>
              <a:rect l="l" t="t" r="r" b="b"/>
              <a:pathLst>
                <a:path w="2236" h="1046" extrusionOk="0">
                  <a:moveTo>
                    <a:pt x="947" y="1"/>
                  </a:moveTo>
                  <a:cubicBezTo>
                    <a:pt x="685" y="1"/>
                    <a:pt x="418" y="89"/>
                    <a:pt x="134" y="278"/>
                  </a:cubicBezTo>
                  <a:cubicBezTo>
                    <a:pt x="34" y="312"/>
                    <a:pt x="1" y="445"/>
                    <a:pt x="34" y="545"/>
                  </a:cubicBezTo>
                  <a:cubicBezTo>
                    <a:pt x="77" y="610"/>
                    <a:pt x="148" y="647"/>
                    <a:pt x="220" y="647"/>
                  </a:cubicBezTo>
                  <a:cubicBezTo>
                    <a:pt x="259" y="647"/>
                    <a:pt x="299" y="635"/>
                    <a:pt x="334" y="612"/>
                  </a:cubicBezTo>
                  <a:cubicBezTo>
                    <a:pt x="557" y="488"/>
                    <a:pt x="761" y="420"/>
                    <a:pt x="961" y="420"/>
                  </a:cubicBezTo>
                  <a:cubicBezTo>
                    <a:pt x="1030" y="420"/>
                    <a:pt x="1099" y="428"/>
                    <a:pt x="1168" y="445"/>
                  </a:cubicBezTo>
                  <a:cubicBezTo>
                    <a:pt x="1569" y="545"/>
                    <a:pt x="1802" y="945"/>
                    <a:pt x="1802" y="945"/>
                  </a:cubicBezTo>
                  <a:cubicBezTo>
                    <a:pt x="1835" y="1012"/>
                    <a:pt x="1902" y="1046"/>
                    <a:pt x="2002" y="1046"/>
                  </a:cubicBezTo>
                  <a:cubicBezTo>
                    <a:pt x="2036" y="1046"/>
                    <a:pt x="2069" y="1046"/>
                    <a:pt x="2102" y="1012"/>
                  </a:cubicBezTo>
                  <a:cubicBezTo>
                    <a:pt x="2202" y="979"/>
                    <a:pt x="2236" y="845"/>
                    <a:pt x="2169" y="745"/>
                  </a:cubicBezTo>
                  <a:cubicBezTo>
                    <a:pt x="2169" y="712"/>
                    <a:pt x="1869" y="212"/>
                    <a:pt x="1268" y="45"/>
                  </a:cubicBezTo>
                  <a:cubicBezTo>
                    <a:pt x="1161" y="16"/>
                    <a:pt x="1055" y="1"/>
                    <a:pt x="9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9" name="Google Shape;2909;p30"/>
            <p:cNvSpPr/>
            <p:nvPr/>
          </p:nvSpPr>
          <p:spPr>
            <a:xfrm flipH="1">
              <a:off x="8751813" y="4013607"/>
              <a:ext cx="39197" cy="18336"/>
            </a:xfrm>
            <a:custGeom>
              <a:avLst/>
              <a:gdLst/>
              <a:ahLst/>
              <a:cxnLst/>
              <a:rect l="l" t="t" r="r" b="b"/>
              <a:pathLst>
                <a:path w="2236" h="1046" extrusionOk="0">
                  <a:moveTo>
                    <a:pt x="973" y="1"/>
                  </a:moveTo>
                  <a:cubicBezTo>
                    <a:pt x="701" y="1"/>
                    <a:pt x="418" y="89"/>
                    <a:pt x="134" y="278"/>
                  </a:cubicBezTo>
                  <a:cubicBezTo>
                    <a:pt x="34" y="312"/>
                    <a:pt x="1" y="445"/>
                    <a:pt x="67" y="545"/>
                  </a:cubicBezTo>
                  <a:cubicBezTo>
                    <a:pt x="111" y="610"/>
                    <a:pt x="168" y="647"/>
                    <a:pt x="229" y="647"/>
                  </a:cubicBezTo>
                  <a:cubicBezTo>
                    <a:pt x="263" y="647"/>
                    <a:pt x="299" y="636"/>
                    <a:pt x="334" y="612"/>
                  </a:cubicBezTo>
                  <a:cubicBezTo>
                    <a:pt x="557" y="488"/>
                    <a:pt x="780" y="420"/>
                    <a:pt x="975" y="420"/>
                  </a:cubicBezTo>
                  <a:cubicBezTo>
                    <a:pt x="1043" y="420"/>
                    <a:pt x="1108" y="428"/>
                    <a:pt x="1168" y="445"/>
                  </a:cubicBezTo>
                  <a:cubicBezTo>
                    <a:pt x="1602" y="545"/>
                    <a:pt x="1835" y="946"/>
                    <a:pt x="1835" y="946"/>
                  </a:cubicBezTo>
                  <a:cubicBezTo>
                    <a:pt x="1869" y="1012"/>
                    <a:pt x="1935" y="1046"/>
                    <a:pt x="2002" y="1046"/>
                  </a:cubicBezTo>
                  <a:cubicBezTo>
                    <a:pt x="2036" y="1046"/>
                    <a:pt x="2069" y="1046"/>
                    <a:pt x="2102" y="1012"/>
                  </a:cubicBezTo>
                  <a:cubicBezTo>
                    <a:pt x="2202" y="979"/>
                    <a:pt x="2236" y="845"/>
                    <a:pt x="2169" y="745"/>
                  </a:cubicBezTo>
                  <a:cubicBezTo>
                    <a:pt x="2169" y="712"/>
                    <a:pt x="1869" y="212"/>
                    <a:pt x="1302" y="45"/>
                  </a:cubicBezTo>
                  <a:cubicBezTo>
                    <a:pt x="1195" y="16"/>
                    <a:pt x="1085" y="1"/>
                    <a:pt x="97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0" name="Google Shape;2910;p30"/>
            <p:cNvSpPr/>
            <p:nvPr/>
          </p:nvSpPr>
          <p:spPr>
            <a:xfrm flipH="1">
              <a:off x="8769359" y="3972784"/>
              <a:ext cx="39180" cy="18231"/>
            </a:xfrm>
            <a:custGeom>
              <a:avLst/>
              <a:gdLst/>
              <a:ahLst/>
              <a:cxnLst/>
              <a:rect l="l" t="t" r="r" b="b"/>
              <a:pathLst>
                <a:path w="2235" h="1040" extrusionOk="0">
                  <a:moveTo>
                    <a:pt x="1007" y="0"/>
                  </a:moveTo>
                  <a:cubicBezTo>
                    <a:pt x="725" y="0"/>
                    <a:pt x="429" y="100"/>
                    <a:pt x="133" y="272"/>
                  </a:cubicBezTo>
                  <a:cubicBezTo>
                    <a:pt x="33" y="339"/>
                    <a:pt x="0" y="439"/>
                    <a:pt x="67" y="539"/>
                  </a:cubicBezTo>
                  <a:cubicBezTo>
                    <a:pt x="110" y="604"/>
                    <a:pt x="181" y="641"/>
                    <a:pt x="253" y="641"/>
                  </a:cubicBezTo>
                  <a:cubicBezTo>
                    <a:pt x="292" y="641"/>
                    <a:pt x="332" y="630"/>
                    <a:pt x="367" y="606"/>
                  </a:cubicBezTo>
                  <a:cubicBezTo>
                    <a:pt x="590" y="482"/>
                    <a:pt x="794" y="414"/>
                    <a:pt x="994" y="414"/>
                  </a:cubicBezTo>
                  <a:cubicBezTo>
                    <a:pt x="1063" y="414"/>
                    <a:pt x="1132" y="422"/>
                    <a:pt x="1201" y="439"/>
                  </a:cubicBezTo>
                  <a:cubicBezTo>
                    <a:pt x="1601" y="573"/>
                    <a:pt x="1835" y="940"/>
                    <a:pt x="1835" y="940"/>
                  </a:cubicBezTo>
                  <a:cubicBezTo>
                    <a:pt x="1868" y="1006"/>
                    <a:pt x="1935" y="1040"/>
                    <a:pt x="2001" y="1040"/>
                  </a:cubicBezTo>
                  <a:lnTo>
                    <a:pt x="2102" y="1040"/>
                  </a:lnTo>
                  <a:cubicBezTo>
                    <a:pt x="2202" y="973"/>
                    <a:pt x="2235" y="839"/>
                    <a:pt x="2202" y="739"/>
                  </a:cubicBezTo>
                  <a:cubicBezTo>
                    <a:pt x="2168" y="706"/>
                    <a:pt x="1868" y="206"/>
                    <a:pt x="1301" y="39"/>
                  </a:cubicBezTo>
                  <a:cubicBezTo>
                    <a:pt x="1205" y="13"/>
                    <a:pt x="1107" y="0"/>
                    <a:pt x="100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1" name="Google Shape;2911;p30"/>
            <p:cNvSpPr/>
            <p:nvPr/>
          </p:nvSpPr>
          <p:spPr>
            <a:xfrm flipH="1">
              <a:off x="8427298" y="4692074"/>
              <a:ext cx="225716" cy="144745"/>
            </a:xfrm>
            <a:custGeom>
              <a:avLst/>
              <a:gdLst/>
              <a:ahLst/>
              <a:cxnLst/>
              <a:rect l="l" t="t" r="r" b="b"/>
              <a:pathLst>
                <a:path w="12876" h="8257" extrusionOk="0">
                  <a:moveTo>
                    <a:pt x="9398" y="0"/>
                  </a:moveTo>
                  <a:cubicBezTo>
                    <a:pt x="6527" y="0"/>
                    <a:pt x="2527" y="1346"/>
                    <a:pt x="0" y="7870"/>
                  </a:cubicBezTo>
                  <a:cubicBezTo>
                    <a:pt x="0" y="7870"/>
                    <a:pt x="1429" y="8256"/>
                    <a:pt x="3349" y="8256"/>
                  </a:cubicBezTo>
                  <a:cubicBezTo>
                    <a:pt x="6691" y="8256"/>
                    <a:pt x="11520" y="7085"/>
                    <a:pt x="12876" y="665"/>
                  </a:cubicBezTo>
                  <a:cubicBezTo>
                    <a:pt x="12876" y="665"/>
                    <a:pt x="11416" y="0"/>
                    <a:pt x="93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2" name="Google Shape;2912;p30"/>
            <p:cNvSpPr/>
            <p:nvPr/>
          </p:nvSpPr>
          <p:spPr>
            <a:xfrm flipH="1">
              <a:off x="8488110" y="4735262"/>
              <a:ext cx="164326" cy="93610"/>
            </a:xfrm>
            <a:custGeom>
              <a:avLst/>
              <a:gdLst/>
              <a:ahLst/>
              <a:cxnLst/>
              <a:rect l="l" t="t" r="r" b="b"/>
              <a:pathLst>
                <a:path w="9374" h="5340" extrusionOk="0">
                  <a:moveTo>
                    <a:pt x="9130" y="1"/>
                  </a:moveTo>
                  <a:cubicBezTo>
                    <a:pt x="9096" y="1"/>
                    <a:pt x="9064" y="12"/>
                    <a:pt x="9040" y="36"/>
                  </a:cubicBezTo>
                  <a:cubicBezTo>
                    <a:pt x="8940" y="69"/>
                    <a:pt x="1435" y="4572"/>
                    <a:pt x="167" y="4939"/>
                  </a:cubicBezTo>
                  <a:cubicBezTo>
                    <a:pt x="67" y="4973"/>
                    <a:pt x="0" y="5073"/>
                    <a:pt x="34" y="5206"/>
                  </a:cubicBezTo>
                  <a:cubicBezTo>
                    <a:pt x="67" y="5273"/>
                    <a:pt x="134" y="5339"/>
                    <a:pt x="234" y="5339"/>
                  </a:cubicBezTo>
                  <a:lnTo>
                    <a:pt x="301" y="5339"/>
                  </a:lnTo>
                  <a:cubicBezTo>
                    <a:pt x="1602" y="4939"/>
                    <a:pt x="8940" y="569"/>
                    <a:pt x="9240" y="403"/>
                  </a:cubicBezTo>
                  <a:cubicBezTo>
                    <a:pt x="9340" y="336"/>
                    <a:pt x="9374" y="202"/>
                    <a:pt x="9307" y="102"/>
                  </a:cubicBezTo>
                  <a:cubicBezTo>
                    <a:pt x="9264" y="38"/>
                    <a:pt x="9193" y="1"/>
                    <a:pt x="913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3" name="Google Shape;2913;p30"/>
            <p:cNvSpPr/>
            <p:nvPr/>
          </p:nvSpPr>
          <p:spPr>
            <a:xfrm flipH="1">
              <a:off x="8310350" y="4326654"/>
              <a:ext cx="247296" cy="155894"/>
            </a:xfrm>
            <a:custGeom>
              <a:avLst/>
              <a:gdLst/>
              <a:ahLst/>
              <a:cxnLst/>
              <a:rect l="l" t="t" r="r" b="b"/>
              <a:pathLst>
                <a:path w="14107" h="8893" extrusionOk="0">
                  <a:moveTo>
                    <a:pt x="12502" y="1"/>
                  </a:moveTo>
                  <a:cubicBezTo>
                    <a:pt x="9761" y="1"/>
                    <a:pt x="2846" y="4110"/>
                    <a:pt x="1364" y="6402"/>
                  </a:cubicBezTo>
                  <a:cubicBezTo>
                    <a:pt x="0" y="8511"/>
                    <a:pt x="814" y="8892"/>
                    <a:pt x="1580" y="8892"/>
                  </a:cubicBezTo>
                  <a:cubicBezTo>
                    <a:pt x="2013" y="8892"/>
                    <a:pt x="2431" y="8771"/>
                    <a:pt x="2431" y="8771"/>
                  </a:cubicBezTo>
                  <a:cubicBezTo>
                    <a:pt x="2431" y="8771"/>
                    <a:pt x="2757" y="8821"/>
                    <a:pt x="3308" y="8821"/>
                  </a:cubicBezTo>
                  <a:cubicBezTo>
                    <a:pt x="5200" y="8821"/>
                    <a:pt x="9746" y="8221"/>
                    <a:pt x="12872" y="2900"/>
                  </a:cubicBezTo>
                  <a:cubicBezTo>
                    <a:pt x="14106" y="798"/>
                    <a:pt x="13709" y="1"/>
                    <a:pt x="1250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4" name="Google Shape;2914;p30"/>
            <p:cNvSpPr/>
            <p:nvPr/>
          </p:nvSpPr>
          <p:spPr>
            <a:xfrm flipH="1">
              <a:off x="8312103" y="4323096"/>
              <a:ext cx="240932" cy="163169"/>
            </a:xfrm>
            <a:custGeom>
              <a:avLst/>
              <a:gdLst/>
              <a:ahLst/>
              <a:cxnLst/>
              <a:rect l="l" t="t" r="r" b="b"/>
              <a:pathLst>
                <a:path w="13744" h="9308" extrusionOk="0">
                  <a:moveTo>
                    <a:pt x="12242" y="434"/>
                  </a:moveTo>
                  <a:cubicBezTo>
                    <a:pt x="12676" y="434"/>
                    <a:pt x="12943" y="534"/>
                    <a:pt x="13076" y="734"/>
                  </a:cubicBezTo>
                  <a:cubicBezTo>
                    <a:pt x="13210" y="1001"/>
                    <a:pt x="13243" y="1635"/>
                    <a:pt x="12442" y="3003"/>
                  </a:cubicBezTo>
                  <a:cubicBezTo>
                    <a:pt x="9340" y="8273"/>
                    <a:pt x="4837" y="8840"/>
                    <a:pt x="3036" y="8840"/>
                  </a:cubicBezTo>
                  <a:cubicBezTo>
                    <a:pt x="2502" y="8840"/>
                    <a:pt x="2202" y="8773"/>
                    <a:pt x="2202" y="8773"/>
                  </a:cubicBezTo>
                  <a:lnTo>
                    <a:pt x="2102" y="8773"/>
                  </a:lnTo>
                  <a:cubicBezTo>
                    <a:pt x="2102" y="8773"/>
                    <a:pt x="1701" y="8907"/>
                    <a:pt x="1301" y="8907"/>
                  </a:cubicBezTo>
                  <a:cubicBezTo>
                    <a:pt x="1068" y="8907"/>
                    <a:pt x="734" y="8840"/>
                    <a:pt x="634" y="8640"/>
                  </a:cubicBezTo>
                  <a:cubicBezTo>
                    <a:pt x="534" y="8440"/>
                    <a:pt x="467" y="7973"/>
                    <a:pt x="1268" y="6739"/>
                  </a:cubicBezTo>
                  <a:cubicBezTo>
                    <a:pt x="2669" y="4570"/>
                    <a:pt x="9474" y="434"/>
                    <a:pt x="12242" y="434"/>
                  </a:cubicBezTo>
                  <a:close/>
                  <a:moveTo>
                    <a:pt x="12242" y="0"/>
                  </a:moveTo>
                  <a:cubicBezTo>
                    <a:pt x="9307" y="0"/>
                    <a:pt x="2402" y="4203"/>
                    <a:pt x="934" y="6505"/>
                  </a:cubicBezTo>
                  <a:cubicBezTo>
                    <a:pt x="200" y="7606"/>
                    <a:pt x="0" y="8340"/>
                    <a:pt x="267" y="8840"/>
                  </a:cubicBezTo>
                  <a:cubicBezTo>
                    <a:pt x="367" y="9040"/>
                    <a:pt x="667" y="9307"/>
                    <a:pt x="1301" y="9307"/>
                  </a:cubicBezTo>
                  <a:cubicBezTo>
                    <a:pt x="1701" y="9307"/>
                    <a:pt x="2068" y="9240"/>
                    <a:pt x="2168" y="9207"/>
                  </a:cubicBezTo>
                  <a:cubicBezTo>
                    <a:pt x="2302" y="9207"/>
                    <a:pt x="2602" y="9240"/>
                    <a:pt x="3036" y="9240"/>
                  </a:cubicBezTo>
                  <a:cubicBezTo>
                    <a:pt x="4904" y="9240"/>
                    <a:pt x="9607" y="8673"/>
                    <a:pt x="12776" y="3236"/>
                  </a:cubicBezTo>
                  <a:cubicBezTo>
                    <a:pt x="13543" y="1969"/>
                    <a:pt x="13743" y="1068"/>
                    <a:pt x="13443" y="534"/>
                  </a:cubicBezTo>
                  <a:cubicBezTo>
                    <a:pt x="13243" y="201"/>
                    <a:pt x="12843" y="0"/>
                    <a:pt x="122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5" name="Google Shape;2915;p30"/>
            <p:cNvSpPr/>
            <p:nvPr/>
          </p:nvSpPr>
          <p:spPr>
            <a:xfrm flipH="1">
              <a:off x="8423662" y="4208656"/>
              <a:ext cx="145569" cy="238636"/>
            </a:xfrm>
            <a:custGeom>
              <a:avLst/>
              <a:gdLst/>
              <a:ahLst/>
              <a:cxnLst/>
              <a:rect l="l" t="t" r="r" b="b"/>
              <a:pathLst>
                <a:path w="8304" h="13613" extrusionOk="0">
                  <a:moveTo>
                    <a:pt x="7241" y="1"/>
                  </a:moveTo>
                  <a:cubicBezTo>
                    <a:pt x="5060" y="1"/>
                    <a:pt x="245" y="8331"/>
                    <a:pt x="90" y="11366"/>
                  </a:cubicBezTo>
                  <a:cubicBezTo>
                    <a:pt x="1" y="13126"/>
                    <a:pt x="411" y="13612"/>
                    <a:pt x="892" y="13612"/>
                  </a:cubicBezTo>
                  <a:cubicBezTo>
                    <a:pt x="1488" y="13612"/>
                    <a:pt x="2192" y="12867"/>
                    <a:pt x="2192" y="12867"/>
                  </a:cubicBezTo>
                  <a:cubicBezTo>
                    <a:pt x="2192" y="12867"/>
                    <a:pt x="8263" y="10532"/>
                    <a:pt x="8296" y="2560"/>
                  </a:cubicBezTo>
                  <a:cubicBezTo>
                    <a:pt x="8304" y="735"/>
                    <a:pt x="7888" y="1"/>
                    <a:pt x="724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6" name="Google Shape;2916;p30"/>
            <p:cNvSpPr/>
            <p:nvPr/>
          </p:nvSpPr>
          <p:spPr>
            <a:xfrm flipH="1">
              <a:off x="8420279" y="4204993"/>
              <a:ext cx="152055" cy="246191"/>
            </a:xfrm>
            <a:custGeom>
              <a:avLst/>
              <a:gdLst/>
              <a:ahLst/>
              <a:cxnLst/>
              <a:rect l="l" t="t" r="r" b="b"/>
              <a:pathLst>
                <a:path w="8674" h="14044" extrusionOk="0">
                  <a:moveTo>
                    <a:pt x="7406" y="401"/>
                  </a:moveTo>
                  <a:cubicBezTo>
                    <a:pt x="7539" y="401"/>
                    <a:pt x="7672" y="467"/>
                    <a:pt x="7773" y="567"/>
                  </a:cubicBezTo>
                  <a:cubicBezTo>
                    <a:pt x="8006" y="801"/>
                    <a:pt x="8273" y="1335"/>
                    <a:pt x="8240" y="2769"/>
                  </a:cubicBezTo>
                  <a:cubicBezTo>
                    <a:pt x="8206" y="10474"/>
                    <a:pt x="2369" y="12876"/>
                    <a:pt x="2302" y="12910"/>
                  </a:cubicBezTo>
                  <a:cubicBezTo>
                    <a:pt x="2269" y="12910"/>
                    <a:pt x="2235" y="12910"/>
                    <a:pt x="2235" y="12943"/>
                  </a:cubicBezTo>
                  <a:cubicBezTo>
                    <a:pt x="2035" y="13143"/>
                    <a:pt x="1501" y="13610"/>
                    <a:pt x="1068" y="13610"/>
                  </a:cubicBezTo>
                  <a:cubicBezTo>
                    <a:pt x="968" y="13610"/>
                    <a:pt x="868" y="13577"/>
                    <a:pt x="801" y="13477"/>
                  </a:cubicBezTo>
                  <a:cubicBezTo>
                    <a:pt x="601" y="13310"/>
                    <a:pt x="401" y="12809"/>
                    <a:pt x="467" y="11575"/>
                  </a:cubicBezTo>
                  <a:cubicBezTo>
                    <a:pt x="634" y="8640"/>
                    <a:pt x="5404" y="401"/>
                    <a:pt x="7406" y="401"/>
                  </a:cubicBezTo>
                  <a:close/>
                  <a:moveTo>
                    <a:pt x="7406" y="0"/>
                  </a:moveTo>
                  <a:cubicBezTo>
                    <a:pt x="4971" y="0"/>
                    <a:pt x="200" y="8606"/>
                    <a:pt x="67" y="11575"/>
                  </a:cubicBezTo>
                  <a:cubicBezTo>
                    <a:pt x="0" y="12709"/>
                    <a:pt x="134" y="13410"/>
                    <a:pt x="467" y="13777"/>
                  </a:cubicBezTo>
                  <a:cubicBezTo>
                    <a:pt x="634" y="13944"/>
                    <a:pt x="834" y="14044"/>
                    <a:pt x="1068" y="14044"/>
                  </a:cubicBezTo>
                  <a:cubicBezTo>
                    <a:pt x="1702" y="14044"/>
                    <a:pt x="2335" y="13443"/>
                    <a:pt x="2502" y="13276"/>
                  </a:cubicBezTo>
                  <a:cubicBezTo>
                    <a:pt x="2769" y="13143"/>
                    <a:pt x="4137" y="12543"/>
                    <a:pt x="5571" y="11075"/>
                  </a:cubicBezTo>
                  <a:cubicBezTo>
                    <a:pt x="6972" y="9574"/>
                    <a:pt x="8640" y="6939"/>
                    <a:pt x="8673" y="2769"/>
                  </a:cubicBezTo>
                  <a:cubicBezTo>
                    <a:pt x="8673" y="1501"/>
                    <a:pt x="8473" y="667"/>
                    <a:pt x="8073" y="267"/>
                  </a:cubicBezTo>
                  <a:cubicBezTo>
                    <a:pt x="7906" y="100"/>
                    <a:pt x="7672" y="0"/>
                    <a:pt x="740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7" name="Google Shape;2917;p30"/>
            <p:cNvSpPr/>
            <p:nvPr/>
          </p:nvSpPr>
          <p:spPr>
            <a:xfrm flipH="1">
              <a:off x="8500378" y="4201926"/>
              <a:ext cx="169568" cy="257989"/>
            </a:xfrm>
            <a:custGeom>
              <a:avLst/>
              <a:gdLst/>
              <a:ahLst/>
              <a:cxnLst/>
              <a:rect l="l" t="t" r="r" b="b"/>
              <a:pathLst>
                <a:path w="9673" h="14717" extrusionOk="0">
                  <a:moveTo>
                    <a:pt x="2439" y="1"/>
                  </a:moveTo>
                  <a:cubicBezTo>
                    <a:pt x="0" y="1"/>
                    <a:pt x="2039" y="10854"/>
                    <a:pt x="4102" y="13418"/>
                  </a:cubicBezTo>
                  <a:cubicBezTo>
                    <a:pt x="4869" y="14385"/>
                    <a:pt x="5408" y="14716"/>
                    <a:pt x="5786" y="14716"/>
                  </a:cubicBezTo>
                  <a:cubicBezTo>
                    <a:pt x="6608" y="14716"/>
                    <a:pt x="6670" y="13151"/>
                    <a:pt x="6670" y="13151"/>
                  </a:cubicBezTo>
                  <a:cubicBezTo>
                    <a:pt x="6670" y="13151"/>
                    <a:pt x="9672" y="7414"/>
                    <a:pt x="4435" y="1410"/>
                  </a:cubicBezTo>
                  <a:cubicBezTo>
                    <a:pt x="3574" y="422"/>
                    <a:pt x="2920" y="1"/>
                    <a:pt x="24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8" name="Google Shape;2918;p30"/>
            <p:cNvSpPr/>
            <p:nvPr/>
          </p:nvSpPr>
          <p:spPr>
            <a:xfrm flipH="1">
              <a:off x="8506234" y="4197982"/>
              <a:ext cx="157893" cy="265492"/>
            </a:xfrm>
            <a:custGeom>
              <a:avLst/>
              <a:gdLst/>
              <a:ahLst/>
              <a:cxnLst/>
              <a:rect l="l" t="t" r="r" b="b"/>
              <a:pathLst>
                <a:path w="9007" h="15145" extrusionOk="0">
                  <a:moveTo>
                    <a:pt x="2102" y="434"/>
                  </a:moveTo>
                  <a:cubicBezTo>
                    <a:pt x="2402" y="434"/>
                    <a:pt x="2969" y="667"/>
                    <a:pt x="3936" y="1768"/>
                  </a:cubicBezTo>
                  <a:cubicBezTo>
                    <a:pt x="9007" y="7572"/>
                    <a:pt x="6205" y="13243"/>
                    <a:pt x="6171" y="13276"/>
                  </a:cubicBezTo>
                  <a:cubicBezTo>
                    <a:pt x="6138" y="13310"/>
                    <a:pt x="6138" y="13343"/>
                    <a:pt x="6138" y="13376"/>
                  </a:cubicBezTo>
                  <a:cubicBezTo>
                    <a:pt x="6138" y="13743"/>
                    <a:pt x="5971" y="14744"/>
                    <a:pt x="5471" y="14744"/>
                  </a:cubicBezTo>
                  <a:cubicBezTo>
                    <a:pt x="5204" y="14744"/>
                    <a:pt x="4737" y="14544"/>
                    <a:pt x="3936" y="13510"/>
                  </a:cubicBezTo>
                  <a:cubicBezTo>
                    <a:pt x="2235" y="11408"/>
                    <a:pt x="434" y="3102"/>
                    <a:pt x="1535" y="867"/>
                  </a:cubicBezTo>
                  <a:cubicBezTo>
                    <a:pt x="1668" y="567"/>
                    <a:pt x="1868" y="434"/>
                    <a:pt x="2102" y="434"/>
                  </a:cubicBezTo>
                  <a:close/>
                  <a:moveTo>
                    <a:pt x="2102" y="0"/>
                  </a:moveTo>
                  <a:cubicBezTo>
                    <a:pt x="1802" y="0"/>
                    <a:pt x="1435" y="133"/>
                    <a:pt x="1134" y="701"/>
                  </a:cubicBezTo>
                  <a:cubicBezTo>
                    <a:pt x="0" y="3069"/>
                    <a:pt x="1802" y="11542"/>
                    <a:pt x="3603" y="13777"/>
                  </a:cubicBezTo>
                  <a:cubicBezTo>
                    <a:pt x="4337" y="14711"/>
                    <a:pt x="4937" y="15144"/>
                    <a:pt x="5471" y="15144"/>
                  </a:cubicBezTo>
                  <a:cubicBezTo>
                    <a:pt x="6405" y="15144"/>
                    <a:pt x="6538" y="13710"/>
                    <a:pt x="6538" y="13443"/>
                  </a:cubicBezTo>
                  <a:cubicBezTo>
                    <a:pt x="6672" y="13176"/>
                    <a:pt x="7305" y="11808"/>
                    <a:pt x="7406" y="9774"/>
                  </a:cubicBezTo>
                  <a:cubicBezTo>
                    <a:pt x="7472" y="7739"/>
                    <a:pt x="7005" y="4637"/>
                    <a:pt x="4237" y="1468"/>
                  </a:cubicBezTo>
                  <a:cubicBezTo>
                    <a:pt x="3369" y="500"/>
                    <a:pt x="2669" y="0"/>
                    <a:pt x="210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9" name="Google Shape;2919;p30"/>
            <p:cNvSpPr/>
            <p:nvPr/>
          </p:nvSpPr>
          <p:spPr>
            <a:xfrm flipH="1">
              <a:off x="8564731" y="4279609"/>
              <a:ext cx="243685" cy="205469"/>
            </a:xfrm>
            <a:custGeom>
              <a:avLst/>
              <a:gdLst/>
              <a:ahLst/>
              <a:cxnLst/>
              <a:rect l="l" t="t" r="r" b="b"/>
              <a:pathLst>
                <a:path w="13901" h="11721" extrusionOk="0">
                  <a:moveTo>
                    <a:pt x="3730" y="0"/>
                  </a:moveTo>
                  <a:cubicBezTo>
                    <a:pt x="1" y="0"/>
                    <a:pt x="7643" y="9853"/>
                    <a:pt x="10834" y="11254"/>
                  </a:cubicBezTo>
                  <a:cubicBezTo>
                    <a:pt x="11586" y="11589"/>
                    <a:pt x="12118" y="11721"/>
                    <a:pt x="12490" y="11721"/>
                  </a:cubicBezTo>
                  <a:cubicBezTo>
                    <a:pt x="13900" y="11721"/>
                    <a:pt x="13002" y="9820"/>
                    <a:pt x="13002" y="9820"/>
                  </a:cubicBezTo>
                  <a:cubicBezTo>
                    <a:pt x="13002" y="9820"/>
                    <a:pt x="13002" y="3349"/>
                    <a:pt x="5564" y="447"/>
                  </a:cubicBezTo>
                  <a:cubicBezTo>
                    <a:pt x="4775" y="139"/>
                    <a:pt x="4173" y="0"/>
                    <a:pt x="37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0" name="Google Shape;2920;p30"/>
            <p:cNvSpPr/>
            <p:nvPr/>
          </p:nvSpPr>
          <p:spPr>
            <a:xfrm flipH="1">
              <a:off x="8568207" y="4276314"/>
              <a:ext cx="201174" cy="212288"/>
            </a:xfrm>
            <a:custGeom>
              <a:avLst/>
              <a:gdLst/>
              <a:ahLst/>
              <a:cxnLst/>
              <a:rect l="l" t="t" r="r" b="b"/>
              <a:pathLst>
                <a:path w="11476" h="12110" extrusionOk="0">
                  <a:moveTo>
                    <a:pt x="1502" y="401"/>
                  </a:moveTo>
                  <a:cubicBezTo>
                    <a:pt x="1936" y="401"/>
                    <a:pt x="2536" y="535"/>
                    <a:pt x="3270" y="835"/>
                  </a:cubicBezTo>
                  <a:cubicBezTo>
                    <a:pt x="10475" y="3637"/>
                    <a:pt x="10575" y="9975"/>
                    <a:pt x="10575" y="10008"/>
                  </a:cubicBezTo>
                  <a:cubicBezTo>
                    <a:pt x="10575" y="10041"/>
                    <a:pt x="10575" y="10075"/>
                    <a:pt x="10609" y="10108"/>
                  </a:cubicBezTo>
                  <a:cubicBezTo>
                    <a:pt x="10709" y="10342"/>
                    <a:pt x="11009" y="11142"/>
                    <a:pt x="10775" y="11509"/>
                  </a:cubicBezTo>
                  <a:cubicBezTo>
                    <a:pt x="10675" y="11643"/>
                    <a:pt x="10542" y="11709"/>
                    <a:pt x="10275" y="11709"/>
                  </a:cubicBezTo>
                  <a:cubicBezTo>
                    <a:pt x="9908" y="11709"/>
                    <a:pt x="9374" y="11542"/>
                    <a:pt x="8707" y="11276"/>
                  </a:cubicBezTo>
                  <a:cubicBezTo>
                    <a:pt x="6072" y="10108"/>
                    <a:pt x="301" y="2970"/>
                    <a:pt x="735" y="902"/>
                  </a:cubicBezTo>
                  <a:cubicBezTo>
                    <a:pt x="768" y="668"/>
                    <a:pt x="902" y="401"/>
                    <a:pt x="1502" y="401"/>
                  </a:cubicBezTo>
                  <a:close/>
                  <a:moveTo>
                    <a:pt x="1502" y="1"/>
                  </a:moveTo>
                  <a:cubicBezTo>
                    <a:pt x="668" y="1"/>
                    <a:pt x="401" y="435"/>
                    <a:pt x="335" y="801"/>
                  </a:cubicBezTo>
                  <a:cubicBezTo>
                    <a:pt x="1" y="2403"/>
                    <a:pt x="2469" y="5705"/>
                    <a:pt x="3203" y="6672"/>
                  </a:cubicBezTo>
                  <a:cubicBezTo>
                    <a:pt x="4771" y="8674"/>
                    <a:pt x="7039" y="10975"/>
                    <a:pt x="8540" y="11643"/>
                  </a:cubicBezTo>
                  <a:cubicBezTo>
                    <a:pt x="9274" y="11976"/>
                    <a:pt x="9841" y="12110"/>
                    <a:pt x="10275" y="12110"/>
                  </a:cubicBezTo>
                  <a:cubicBezTo>
                    <a:pt x="10675" y="12110"/>
                    <a:pt x="10975" y="11976"/>
                    <a:pt x="11142" y="11743"/>
                  </a:cubicBezTo>
                  <a:cubicBezTo>
                    <a:pt x="11476" y="11176"/>
                    <a:pt x="11109" y="10208"/>
                    <a:pt x="11009" y="9975"/>
                  </a:cubicBezTo>
                  <a:cubicBezTo>
                    <a:pt x="10975" y="9674"/>
                    <a:pt x="10909" y="8173"/>
                    <a:pt x="10041" y="6339"/>
                  </a:cubicBezTo>
                  <a:cubicBezTo>
                    <a:pt x="9174" y="4471"/>
                    <a:pt x="7306" y="1969"/>
                    <a:pt x="3403" y="435"/>
                  </a:cubicBezTo>
                  <a:cubicBezTo>
                    <a:pt x="2636" y="134"/>
                    <a:pt x="2002" y="1"/>
                    <a:pt x="150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1" name="Google Shape;2921;p30"/>
            <p:cNvSpPr/>
            <p:nvPr/>
          </p:nvSpPr>
          <p:spPr>
            <a:xfrm flipH="1">
              <a:off x="8537774" y="4381393"/>
              <a:ext cx="377719" cy="113051"/>
            </a:xfrm>
            <a:custGeom>
              <a:avLst/>
              <a:gdLst/>
              <a:ahLst/>
              <a:cxnLst/>
              <a:rect l="l" t="t" r="r" b="b"/>
              <a:pathLst>
                <a:path w="21547" h="6449" extrusionOk="0">
                  <a:moveTo>
                    <a:pt x="10258" y="1"/>
                  </a:moveTo>
                  <a:cubicBezTo>
                    <a:pt x="9340" y="1"/>
                    <a:pt x="8344" y="104"/>
                    <a:pt x="7270" y="344"/>
                  </a:cubicBezTo>
                  <a:cubicBezTo>
                    <a:pt x="0" y="1966"/>
                    <a:pt x="12048" y="6448"/>
                    <a:pt x="16804" y="6448"/>
                  </a:cubicBezTo>
                  <a:cubicBezTo>
                    <a:pt x="17133" y="6448"/>
                    <a:pt x="17427" y="6427"/>
                    <a:pt x="17677" y="6381"/>
                  </a:cubicBezTo>
                  <a:cubicBezTo>
                    <a:pt x="21546" y="5714"/>
                    <a:pt x="18678" y="4013"/>
                    <a:pt x="18678" y="4013"/>
                  </a:cubicBezTo>
                  <a:cubicBezTo>
                    <a:pt x="18678" y="4013"/>
                    <a:pt x="15978" y="1"/>
                    <a:pt x="1025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2" name="Google Shape;2922;p30"/>
            <p:cNvSpPr/>
            <p:nvPr/>
          </p:nvSpPr>
          <p:spPr>
            <a:xfrm flipH="1">
              <a:off x="8564693" y="4378063"/>
              <a:ext cx="268402" cy="119888"/>
            </a:xfrm>
            <a:custGeom>
              <a:avLst/>
              <a:gdLst/>
              <a:ahLst/>
              <a:cxnLst/>
              <a:rect l="l" t="t" r="r" b="b"/>
              <a:pathLst>
                <a:path w="15311" h="6839" extrusionOk="0">
                  <a:moveTo>
                    <a:pt x="5537" y="400"/>
                  </a:moveTo>
                  <a:cubicBezTo>
                    <a:pt x="11075" y="400"/>
                    <a:pt x="13777" y="4270"/>
                    <a:pt x="13810" y="4303"/>
                  </a:cubicBezTo>
                  <a:cubicBezTo>
                    <a:pt x="13810" y="4336"/>
                    <a:pt x="13843" y="4336"/>
                    <a:pt x="13877" y="4370"/>
                  </a:cubicBezTo>
                  <a:cubicBezTo>
                    <a:pt x="14143" y="4537"/>
                    <a:pt x="14844" y="5070"/>
                    <a:pt x="14777" y="5504"/>
                  </a:cubicBezTo>
                  <a:cubicBezTo>
                    <a:pt x="14744" y="5704"/>
                    <a:pt x="14444" y="6104"/>
                    <a:pt x="12943" y="6371"/>
                  </a:cubicBezTo>
                  <a:cubicBezTo>
                    <a:pt x="12709" y="6405"/>
                    <a:pt x="12442" y="6438"/>
                    <a:pt x="12109" y="6438"/>
                  </a:cubicBezTo>
                  <a:cubicBezTo>
                    <a:pt x="8373" y="6438"/>
                    <a:pt x="667" y="3736"/>
                    <a:pt x="500" y="2001"/>
                  </a:cubicBezTo>
                  <a:cubicBezTo>
                    <a:pt x="434" y="1501"/>
                    <a:pt x="1201" y="1067"/>
                    <a:pt x="2602" y="734"/>
                  </a:cubicBezTo>
                  <a:cubicBezTo>
                    <a:pt x="3603" y="500"/>
                    <a:pt x="4603" y="400"/>
                    <a:pt x="5537" y="400"/>
                  </a:cubicBezTo>
                  <a:close/>
                  <a:moveTo>
                    <a:pt x="5537" y="0"/>
                  </a:moveTo>
                  <a:cubicBezTo>
                    <a:pt x="4570" y="0"/>
                    <a:pt x="3536" y="100"/>
                    <a:pt x="2502" y="334"/>
                  </a:cubicBezTo>
                  <a:cubicBezTo>
                    <a:pt x="801" y="701"/>
                    <a:pt x="0" y="1301"/>
                    <a:pt x="67" y="2068"/>
                  </a:cubicBezTo>
                  <a:cubicBezTo>
                    <a:pt x="300" y="4170"/>
                    <a:pt x="8406" y="6838"/>
                    <a:pt x="12109" y="6838"/>
                  </a:cubicBezTo>
                  <a:cubicBezTo>
                    <a:pt x="12442" y="6838"/>
                    <a:pt x="12742" y="6838"/>
                    <a:pt x="13009" y="6772"/>
                  </a:cubicBezTo>
                  <a:cubicBezTo>
                    <a:pt x="14377" y="6538"/>
                    <a:pt x="15077" y="6138"/>
                    <a:pt x="15178" y="5571"/>
                  </a:cubicBezTo>
                  <a:cubicBezTo>
                    <a:pt x="15311" y="4837"/>
                    <a:pt x="14344" y="4170"/>
                    <a:pt x="14110" y="4036"/>
                  </a:cubicBezTo>
                  <a:cubicBezTo>
                    <a:pt x="13810" y="3603"/>
                    <a:pt x="11008" y="0"/>
                    <a:pt x="553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3" name="Google Shape;2923;p30"/>
            <p:cNvSpPr/>
            <p:nvPr/>
          </p:nvSpPr>
          <p:spPr>
            <a:xfrm flipH="1">
              <a:off x="8529023" y="4469961"/>
              <a:ext cx="270278" cy="135542"/>
            </a:xfrm>
            <a:custGeom>
              <a:avLst/>
              <a:gdLst/>
              <a:ahLst/>
              <a:cxnLst/>
              <a:rect l="l" t="t" r="r" b="b"/>
              <a:pathLst>
                <a:path w="15418" h="7732" extrusionOk="0">
                  <a:moveTo>
                    <a:pt x="10699" y="1"/>
                  </a:moveTo>
                  <a:cubicBezTo>
                    <a:pt x="8457" y="1"/>
                    <a:pt x="4767" y="729"/>
                    <a:pt x="1641" y="4798"/>
                  </a:cubicBezTo>
                  <a:cubicBezTo>
                    <a:pt x="1" y="6936"/>
                    <a:pt x="548" y="7731"/>
                    <a:pt x="2086" y="7731"/>
                  </a:cubicBezTo>
                  <a:cubicBezTo>
                    <a:pt x="5083" y="7731"/>
                    <a:pt x="11841" y="4713"/>
                    <a:pt x="13516" y="2729"/>
                  </a:cubicBezTo>
                  <a:cubicBezTo>
                    <a:pt x="15418" y="478"/>
                    <a:pt x="14036" y="196"/>
                    <a:pt x="13226" y="196"/>
                  </a:cubicBezTo>
                  <a:cubicBezTo>
                    <a:pt x="12956" y="196"/>
                    <a:pt x="12749" y="228"/>
                    <a:pt x="12749" y="228"/>
                  </a:cubicBezTo>
                  <a:cubicBezTo>
                    <a:pt x="12749" y="228"/>
                    <a:pt x="11949" y="1"/>
                    <a:pt x="106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4" name="Google Shape;2924;p30"/>
            <p:cNvSpPr/>
            <p:nvPr/>
          </p:nvSpPr>
          <p:spPr>
            <a:xfrm flipH="1">
              <a:off x="8538964" y="4466333"/>
              <a:ext cx="255552" cy="142712"/>
            </a:xfrm>
            <a:custGeom>
              <a:avLst/>
              <a:gdLst/>
              <a:ahLst/>
              <a:cxnLst/>
              <a:rect l="l" t="t" r="r" b="b"/>
              <a:pathLst>
                <a:path w="14578" h="8141" extrusionOk="0">
                  <a:moveTo>
                    <a:pt x="10408" y="435"/>
                  </a:moveTo>
                  <a:cubicBezTo>
                    <a:pt x="11609" y="435"/>
                    <a:pt x="12409" y="635"/>
                    <a:pt x="12409" y="668"/>
                  </a:cubicBezTo>
                  <a:lnTo>
                    <a:pt x="12510" y="668"/>
                  </a:lnTo>
                  <a:cubicBezTo>
                    <a:pt x="12510" y="668"/>
                    <a:pt x="12710" y="635"/>
                    <a:pt x="12977" y="635"/>
                  </a:cubicBezTo>
                  <a:cubicBezTo>
                    <a:pt x="13277" y="635"/>
                    <a:pt x="13810" y="668"/>
                    <a:pt x="13944" y="968"/>
                  </a:cubicBezTo>
                  <a:cubicBezTo>
                    <a:pt x="14044" y="1168"/>
                    <a:pt x="14044" y="1669"/>
                    <a:pt x="13077" y="2803"/>
                  </a:cubicBezTo>
                  <a:cubicBezTo>
                    <a:pt x="11409" y="4771"/>
                    <a:pt x="4671" y="7740"/>
                    <a:pt x="1835" y="7740"/>
                  </a:cubicBezTo>
                  <a:cubicBezTo>
                    <a:pt x="1368" y="7740"/>
                    <a:pt x="835" y="7673"/>
                    <a:pt x="634" y="7306"/>
                  </a:cubicBezTo>
                  <a:cubicBezTo>
                    <a:pt x="468" y="6906"/>
                    <a:pt x="768" y="6139"/>
                    <a:pt x="1535" y="5138"/>
                  </a:cubicBezTo>
                  <a:cubicBezTo>
                    <a:pt x="4537" y="1235"/>
                    <a:pt x="8006" y="435"/>
                    <a:pt x="10408" y="435"/>
                  </a:cubicBezTo>
                  <a:close/>
                  <a:moveTo>
                    <a:pt x="10408" y="1"/>
                  </a:moveTo>
                  <a:cubicBezTo>
                    <a:pt x="7906" y="1"/>
                    <a:pt x="4304" y="868"/>
                    <a:pt x="1235" y="4871"/>
                  </a:cubicBezTo>
                  <a:cubicBezTo>
                    <a:pt x="301" y="6072"/>
                    <a:pt x="1" y="6939"/>
                    <a:pt x="267" y="7506"/>
                  </a:cubicBezTo>
                  <a:cubicBezTo>
                    <a:pt x="501" y="7940"/>
                    <a:pt x="1001" y="8140"/>
                    <a:pt x="1835" y="8140"/>
                  </a:cubicBezTo>
                  <a:cubicBezTo>
                    <a:pt x="4837" y="8140"/>
                    <a:pt x="11642" y="5171"/>
                    <a:pt x="13410" y="3070"/>
                  </a:cubicBezTo>
                  <a:cubicBezTo>
                    <a:pt x="14244" y="2036"/>
                    <a:pt x="14578" y="1302"/>
                    <a:pt x="14311" y="802"/>
                  </a:cubicBezTo>
                  <a:cubicBezTo>
                    <a:pt x="14144" y="401"/>
                    <a:pt x="13677" y="201"/>
                    <a:pt x="12977" y="201"/>
                  </a:cubicBezTo>
                  <a:cubicBezTo>
                    <a:pt x="12743" y="201"/>
                    <a:pt x="12576" y="234"/>
                    <a:pt x="12476" y="234"/>
                  </a:cubicBezTo>
                  <a:cubicBezTo>
                    <a:pt x="12309" y="201"/>
                    <a:pt x="11509" y="1"/>
                    <a:pt x="1040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5" name="Google Shape;2925;p30"/>
            <p:cNvSpPr/>
            <p:nvPr/>
          </p:nvSpPr>
          <p:spPr>
            <a:xfrm flipH="1">
              <a:off x="8525131" y="4468489"/>
              <a:ext cx="146288" cy="238128"/>
            </a:xfrm>
            <a:custGeom>
              <a:avLst/>
              <a:gdLst/>
              <a:ahLst/>
              <a:cxnLst/>
              <a:rect l="l" t="t" r="r" b="b"/>
              <a:pathLst>
                <a:path w="8345" h="13584" extrusionOk="0">
                  <a:moveTo>
                    <a:pt x="7439" y="1"/>
                  </a:moveTo>
                  <a:cubicBezTo>
                    <a:pt x="6834" y="1"/>
                    <a:pt x="6120" y="745"/>
                    <a:pt x="6120" y="745"/>
                  </a:cubicBezTo>
                  <a:cubicBezTo>
                    <a:pt x="6120" y="745"/>
                    <a:pt x="83" y="3080"/>
                    <a:pt x="16" y="11019"/>
                  </a:cubicBezTo>
                  <a:cubicBezTo>
                    <a:pt x="1" y="12848"/>
                    <a:pt x="413" y="13583"/>
                    <a:pt x="1062" y="13583"/>
                  </a:cubicBezTo>
                  <a:cubicBezTo>
                    <a:pt x="3240" y="13583"/>
                    <a:pt x="8075" y="5280"/>
                    <a:pt x="8255" y="2246"/>
                  </a:cubicBezTo>
                  <a:cubicBezTo>
                    <a:pt x="8345" y="487"/>
                    <a:pt x="7928" y="1"/>
                    <a:pt x="74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6" name="Google Shape;2926;p30"/>
            <p:cNvSpPr/>
            <p:nvPr/>
          </p:nvSpPr>
          <p:spPr>
            <a:xfrm flipH="1">
              <a:off x="8522010" y="4464580"/>
              <a:ext cx="153230" cy="245613"/>
            </a:xfrm>
            <a:custGeom>
              <a:avLst/>
              <a:gdLst/>
              <a:ahLst/>
              <a:cxnLst/>
              <a:rect l="l" t="t" r="r" b="b"/>
              <a:pathLst>
                <a:path w="8741" h="14011" extrusionOk="0">
                  <a:moveTo>
                    <a:pt x="7639" y="435"/>
                  </a:moveTo>
                  <a:cubicBezTo>
                    <a:pt x="7773" y="435"/>
                    <a:pt x="7873" y="468"/>
                    <a:pt x="7939" y="568"/>
                  </a:cubicBezTo>
                  <a:cubicBezTo>
                    <a:pt x="8106" y="735"/>
                    <a:pt x="8306" y="1235"/>
                    <a:pt x="8240" y="2469"/>
                  </a:cubicBezTo>
                  <a:cubicBezTo>
                    <a:pt x="8106" y="5405"/>
                    <a:pt x="3303" y="13611"/>
                    <a:pt x="1268" y="13611"/>
                  </a:cubicBezTo>
                  <a:cubicBezTo>
                    <a:pt x="1135" y="13611"/>
                    <a:pt x="1001" y="13544"/>
                    <a:pt x="901" y="13444"/>
                  </a:cubicBezTo>
                  <a:cubicBezTo>
                    <a:pt x="701" y="13244"/>
                    <a:pt x="434" y="12677"/>
                    <a:pt x="434" y="11242"/>
                  </a:cubicBezTo>
                  <a:cubicBezTo>
                    <a:pt x="501" y="3537"/>
                    <a:pt x="6372" y="1168"/>
                    <a:pt x="6438" y="1135"/>
                  </a:cubicBezTo>
                  <a:cubicBezTo>
                    <a:pt x="6472" y="1135"/>
                    <a:pt x="6472" y="1102"/>
                    <a:pt x="6505" y="1102"/>
                  </a:cubicBezTo>
                  <a:cubicBezTo>
                    <a:pt x="6672" y="902"/>
                    <a:pt x="7239" y="435"/>
                    <a:pt x="7639" y="435"/>
                  </a:cubicBezTo>
                  <a:close/>
                  <a:moveTo>
                    <a:pt x="7639" y="1"/>
                  </a:moveTo>
                  <a:cubicBezTo>
                    <a:pt x="7039" y="1"/>
                    <a:pt x="6405" y="601"/>
                    <a:pt x="6238" y="768"/>
                  </a:cubicBezTo>
                  <a:cubicBezTo>
                    <a:pt x="5971" y="868"/>
                    <a:pt x="4570" y="1502"/>
                    <a:pt x="3169" y="2970"/>
                  </a:cubicBezTo>
                  <a:cubicBezTo>
                    <a:pt x="1768" y="4437"/>
                    <a:pt x="67" y="7073"/>
                    <a:pt x="34" y="11242"/>
                  </a:cubicBezTo>
                  <a:cubicBezTo>
                    <a:pt x="0" y="12510"/>
                    <a:pt x="201" y="13344"/>
                    <a:pt x="601" y="13744"/>
                  </a:cubicBezTo>
                  <a:cubicBezTo>
                    <a:pt x="801" y="13911"/>
                    <a:pt x="1001" y="14011"/>
                    <a:pt x="1268" y="14011"/>
                  </a:cubicBezTo>
                  <a:cubicBezTo>
                    <a:pt x="3703" y="14011"/>
                    <a:pt x="8507" y="5438"/>
                    <a:pt x="8673" y="2469"/>
                  </a:cubicBezTo>
                  <a:cubicBezTo>
                    <a:pt x="8740" y="1369"/>
                    <a:pt x="8607" y="635"/>
                    <a:pt x="8240" y="268"/>
                  </a:cubicBezTo>
                  <a:cubicBezTo>
                    <a:pt x="8106" y="101"/>
                    <a:pt x="7873" y="1"/>
                    <a:pt x="763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7" name="Google Shape;2927;p30"/>
            <p:cNvSpPr/>
            <p:nvPr/>
          </p:nvSpPr>
          <p:spPr>
            <a:xfrm flipH="1">
              <a:off x="8409845" y="4475693"/>
              <a:ext cx="189973" cy="246156"/>
            </a:xfrm>
            <a:custGeom>
              <a:avLst/>
              <a:gdLst/>
              <a:ahLst/>
              <a:cxnLst/>
              <a:rect l="l" t="t" r="r" b="b"/>
              <a:pathLst>
                <a:path w="10837" h="14042" extrusionOk="0">
                  <a:moveTo>
                    <a:pt x="2799" y="0"/>
                  </a:moveTo>
                  <a:cubicBezTo>
                    <a:pt x="1848" y="0"/>
                    <a:pt x="2035" y="1702"/>
                    <a:pt x="2035" y="1702"/>
                  </a:cubicBezTo>
                  <a:cubicBezTo>
                    <a:pt x="2035" y="1702"/>
                    <a:pt x="1" y="7840"/>
                    <a:pt x="6105" y="12943"/>
                  </a:cubicBezTo>
                  <a:cubicBezTo>
                    <a:pt x="7016" y="13710"/>
                    <a:pt x="7686" y="14041"/>
                    <a:pt x="8156" y="14041"/>
                  </a:cubicBezTo>
                  <a:cubicBezTo>
                    <a:pt x="10836" y="14041"/>
                    <a:pt x="7039" y="3277"/>
                    <a:pt x="4570" y="1035"/>
                  </a:cubicBezTo>
                  <a:cubicBezTo>
                    <a:pt x="3741" y="272"/>
                    <a:pt x="3179" y="0"/>
                    <a:pt x="27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8" name="Google Shape;2928;p30"/>
            <p:cNvSpPr/>
            <p:nvPr/>
          </p:nvSpPr>
          <p:spPr>
            <a:xfrm flipH="1">
              <a:off x="8423782" y="4472187"/>
              <a:ext cx="170181" cy="253221"/>
            </a:xfrm>
            <a:custGeom>
              <a:avLst/>
              <a:gdLst/>
              <a:ahLst/>
              <a:cxnLst/>
              <a:rect l="l" t="t" r="r" b="b"/>
              <a:pathLst>
                <a:path w="9708" h="14445" extrusionOk="0">
                  <a:moveTo>
                    <a:pt x="2469" y="401"/>
                  </a:moveTo>
                  <a:cubicBezTo>
                    <a:pt x="2702" y="401"/>
                    <a:pt x="3202" y="568"/>
                    <a:pt x="4070" y="1368"/>
                  </a:cubicBezTo>
                  <a:cubicBezTo>
                    <a:pt x="6505" y="3603"/>
                    <a:pt x="9140" y="11709"/>
                    <a:pt x="8406" y="13610"/>
                  </a:cubicBezTo>
                  <a:cubicBezTo>
                    <a:pt x="8239" y="14011"/>
                    <a:pt x="8006" y="14044"/>
                    <a:pt x="7839" y="14044"/>
                  </a:cubicBezTo>
                  <a:cubicBezTo>
                    <a:pt x="7505" y="14044"/>
                    <a:pt x="6938" y="13844"/>
                    <a:pt x="5904" y="13010"/>
                  </a:cubicBezTo>
                  <a:cubicBezTo>
                    <a:pt x="0" y="8040"/>
                    <a:pt x="1901" y="2002"/>
                    <a:pt x="1901" y="1969"/>
                  </a:cubicBezTo>
                  <a:cubicBezTo>
                    <a:pt x="1901" y="1935"/>
                    <a:pt x="1935" y="1902"/>
                    <a:pt x="1901" y="1869"/>
                  </a:cubicBezTo>
                  <a:cubicBezTo>
                    <a:pt x="1901" y="1602"/>
                    <a:pt x="1868" y="868"/>
                    <a:pt x="2135" y="534"/>
                  </a:cubicBezTo>
                  <a:cubicBezTo>
                    <a:pt x="2235" y="434"/>
                    <a:pt x="2335" y="401"/>
                    <a:pt x="2469" y="401"/>
                  </a:cubicBezTo>
                  <a:close/>
                  <a:moveTo>
                    <a:pt x="2469" y="1"/>
                  </a:moveTo>
                  <a:cubicBezTo>
                    <a:pt x="2202" y="1"/>
                    <a:pt x="2002" y="67"/>
                    <a:pt x="1835" y="267"/>
                  </a:cubicBezTo>
                  <a:cubicBezTo>
                    <a:pt x="1434" y="734"/>
                    <a:pt x="1468" y="1635"/>
                    <a:pt x="1501" y="1869"/>
                  </a:cubicBezTo>
                  <a:cubicBezTo>
                    <a:pt x="1401" y="2135"/>
                    <a:pt x="1001" y="3603"/>
                    <a:pt x="1234" y="5638"/>
                  </a:cubicBezTo>
                  <a:cubicBezTo>
                    <a:pt x="1468" y="7673"/>
                    <a:pt x="2435" y="10642"/>
                    <a:pt x="5637" y="13310"/>
                  </a:cubicBezTo>
                  <a:cubicBezTo>
                    <a:pt x="6571" y="14077"/>
                    <a:pt x="7272" y="14444"/>
                    <a:pt x="7839" y="14444"/>
                  </a:cubicBezTo>
                  <a:cubicBezTo>
                    <a:pt x="8139" y="14444"/>
                    <a:pt x="8573" y="14344"/>
                    <a:pt x="8773" y="13744"/>
                  </a:cubicBezTo>
                  <a:cubicBezTo>
                    <a:pt x="9707" y="11375"/>
                    <a:pt x="6571" y="3069"/>
                    <a:pt x="4370" y="1068"/>
                  </a:cubicBezTo>
                  <a:cubicBezTo>
                    <a:pt x="3569" y="334"/>
                    <a:pt x="2936" y="1"/>
                    <a:pt x="246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9" name="Google Shape;2929;p30"/>
            <p:cNvSpPr/>
            <p:nvPr/>
          </p:nvSpPr>
          <p:spPr>
            <a:xfrm flipH="1">
              <a:off x="8266819" y="4474396"/>
              <a:ext cx="324743" cy="159348"/>
            </a:xfrm>
            <a:custGeom>
              <a:avLst/>
              <a:gdLst/>
              <a:ahLst/>
              <a:cxnLst/>
              <a:rect l="l" t="t" r="r" b="b"/>
              <a:pathLst>
                <a:path w="18525" h="9090" extrusionOk="0">
                  <a:moveTo>
                    <a:pt x="2509" y="0"/>
                  </a:moveTo>
                  <a:cubicBezTo>
                    <a:pt x="0" y="0"/>
                    <a:pt x="1798" y="2043"/>
                    <a:pt x="1798" y="2043"/>
                  </a:cubicBezTo>
                  <a:cubicBezTo>
                    <a:pt x="1798" y="2043"/>
                    <a:pt x="3599" y="8281"/>
                    <a:pt x="11538" y="9048"/>
                  </a:cubicBezTo>
                  <a:cubicBezTo>
                    <a:pt x="11843" y="9076"/>
                    <a:pt x="12118" y="9090"/>
                    <a:pt x="12365" y="9090"/>
                  </a:cubicBezTo>
                  <a:cubicBezTo>
                    <a:pt x="18525" y="9090"/>
                    <a:pt x="7218" y="620"/>
                    <a:pt x="3466" y="75"/>
                  </a:cubicBezTo>
                  <a:cubicBezTo>
                    <a:pt x="3093" y="23"/>
                    <a:pt x="2776" y="0"/>
                    <a:pt x="250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0" name="Google Shape;2930;p30"/>
            <p:cNvSpPr/>
            <p:nvPr/>
          </p:nvSpPr>
          <p:spPr>
            <a:xfrm flipH="1">
              <a:off x="8336660" y="4470767"/>
              <a:ext cx="242107" cy="166342"/>
            </a:xfrm>
            <a:custGeom>
              <a:avLst/>
              <a:gdLst/>
              <a:ahLst/>
              <a:cxnLst/>
              <a:rect l="l" t="t" r="r" b="b"/>
              <a:pathLst>
                <a:path w="13811" h="9489" extrusionOk="0">
                  <a:moveTo>
                    <a:pt x="1768" y="415"/>
                  </a:moveTo>
                  <a:cubicBezTo>
                    <a:pt x="2035" y="415"/>
                    <a:pt x="2369" y="448"/>
                    <a:pt x="2702" y="482"/>
                  </a:cubicBezTo>
                  <a:cubicBezTo>
                    <a:pt x="5604" y="915"/>
                    <a:pt x="13377" y="6386"/>
                    <a:pt x="13210" y="8388"/>
                  </a:cubicBezTo>
                  <a:cubicBezTo>
                    <a:pt x="13177" y="8855"/>
                    <a:pt x="12643" y="9088"/>
                    <a:pt x="11642" y="9088"/>
                  </a:cubicBezTo>
                  <a:cubicBezTo>
                    <a:pt x="11375" y="9088"/>
                    <a:pt x="11108" y="9055"/>
                    <a:pt x="10808" y="9021"/>
                  </a:cubicBezTo>
                  <a:cubicBezTo>
                    <a:pt x="3136" y="8321"/>
                    <a:pt x="1268" y="2250"/>
                    <a:pt x="1268" y="2216"/>
                  </a:cubicBezTo>
                  <a:cubicBezTo>
                    <a:pt x="1235" y="2183"/>
                    <a:pt x="1235" y="2150"/>
                    <a:pt x="1201" y="2116"/>
                  </a:cubicBezTo>
                  <a:cubicBezTo>
                    <a:pt x="1001" y="1916"/>
                    <a:pt x="501" y="1182"/>
                    <a:pt x="668" y="782"/>
                  </a:cubicBezTo>
                  <a:cubicBezTo>
                    <a:pt x="801" y="482"/>
                    <a:pt x="1335" y="415"/>
                    <a:pt x="1768" y="415"/>
                  </a:cubicBezTo>
                  <a:close/>
                  <a:moveTo>
                    <a:pt x="1761" y="0"/>
                  </a:moveTo>
                  <a:cubicBezTo>
                    <a:pt x="962" y="0"/>
                    <a:pt x="471" y="201"/>
                    <a:pt x="301" y="615"/>
                  </a:cubicBezTo>
                  <a:cubicBezTo>
                    <a:pt x="0" y="1282"/>
                    <a:pt x="701" y="2150"/>
                    <a:pt x="868" y="2350"/>
                  </a:cubicBezTo>
                  <a:cubicBezTo>
                    <a:pt x="968" y="2650"/>
                    <a:pt x="1468" y="4084"/>
                    <a:pt x="2802" y="5619"/>
                  </a:cubicBezTo>
                  <a:cubicBezTo>
                    <a:pt x="4137" y="7153"/>
                    <a:pt x="6605" y="9055"/>
                    <a:pt x="10775" y="9455"/>
                  </a:cubicBezTo>
                  <a:cubicBezTo>
                    <a:pt x="11075" y="9488"/>
                    <a:pt x="11375" y="9488"/>
                    <a:pt x="11642" y="9488"/>
                  </a:cubicBezTo>
                  <a:cubicBezTo>
                    <a:pt x="12910" y="9488"/>
                    <a:pt x="13577" y="9121"/>
                    <a:pt x="13644" y="8421"/>
                  </a:cubicBezTo>
                  <a:cubicBezTo>
                    <a:pt x="13810" y="6019"/>
                    <a:pt x="5671" y="482"/>
                    <a:pt x="2769" y="82"/>
                  </a:cubicBezTo>
                  <a:cubicBezTo>
                    <a:pt x="2392" y="28"/>
                    <a:pt x="2055" y="0"/>
                    <a:pt x="176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1" name="Google Shape;2931;p30"/>
            <p:cNvSpPr/>
            <p:nvPr/>
          </p:nvSpPr>
          <p:spPr>
            <a:xfrm flipH="1">
              <a:off x="8189988" y="4440129"/>
              <a:ext cx="373582" cy="101551"/>
            </a:xfrm>
            <a:custGeom>
              <a:avLst/>
              <a:gdLst/>
              <a:ahLst/>
              <a:cxnLst/>
              <a:rect l="l" t="t" r="r" b="b"/>
              <a:pathLst>
                <a:path w="21311" h="5793" extrusionOk="0">
                  <a:moveTo>
                    <a:pt x="5873" y="1"/>
                  </a:moveTo>
                  <a:cubicBezTo>
                    <a:pt x="5020" y="1"/>
                    <a:pt x="4290" y="72"/>
                    <a:pt x="3770" y="228"/>
                  </a:cubicBezTo>
                  <a:cubicBezTo>
                    <a:pt x="1" y="1329"/>
                    <a:pt x="3070" y="2730"/>
                    <a:pt x="3070" y="2730"/>
                  </a:cubicBezTo>
                  <a:cubicBezTo>
                    <a:pt x="3070" y="2730"/>
                    <a:pt x="5695" y="5793"/>
                    <a:pt x="10517" y="5793"/>
                  </a:cubicBezTo>
                  <a:cubicBezTo>
                    <a:pt x="11797" y="5793"/>
                    <a:pt x="13231" y="5577"/>
                    <a:pt x="14811" y="5032"/>
                  </a:cubicBezTo>
                  <a:cubicBezTo>
                    <a:pt x="21310" y="2789"/>
                    <a:pt x="11200" y="1"/>
                    <a:pt x="587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2" name="Google Shape;2932;p30"/>
            <p:cNvSpPr/>
            <p:nvPr/>
          </p:nvSpPr>
          <p:spPr>
            <a:xfrm flipH="1">
              <a:off x="8261234" y="4436518"/>
              <a:ext cx="273678" cy="108791"/>
            </a:xfrm>
            <a:custGeom>
              <a:avLst/>
              <a:gdLst/>
              <a:ahLst/>
              <a:cxnLst/>
              <a:rect l="l" t="t" r="r" b="b"/>
              <a:pathLst>
                <a:path w="15612" h="6206" extrusionOk="0">
                  <a:moveTo>
                    <a:pt x="4237" y="401"/>
                  </a:moveTo>
                  <a:cubicBezTo>
                    <a:pt x="8373" y="401"/>
                    <a:pt x="14811" y="2069"/>
                    <a:pt x="15078" y="3570"/>
                  </a:cubicBezTo>
                  <a:cubicBezTo>
                    <a:pt x="15144" y="4070"/>
                    <a:pt x="14444" y="4571"/>
                    <a:pt x="13110" y="5038"/>
                  </a:cubicBezTo>
                  <a:cubicBezTo>
                    <a:pt x="11675" y="5538"/>
                    <a:pt x="10241" y="5805"/>
                    <a:pt x="8907" y="5805"/>
                  </a:cubicBezTo>
                  <a:cubicBezTo>
                    <a:pt x="4237" y="5805"/>
                    <a:pt x="1601" y="2803"/>
                    <a:pt x="1568" y="2803"/>
                  </a:cubicBezTo>
                  <a:cubicBezTo>
                    <a:pt x="1568" y="2769"/>
                    <a:pt x="1535" y="2736"/>
                    <a:pt x="1501" y="2736"/>
                  </a:cubicBezTo>
                  <a:cubicBezTo>
                    <a:pt x="1234" y="2603"/>
                    <a:pt x="434" y="2136"/>
                    <a:pt x="467" y="1702"/>
                  </a:cubicBezTo>
                  <a:cubicBezTo>
                    <a:pt x="501" y="1502"/>
                    <a:pt x="734" y="1068"/>
                    <a:pt x="2202" y="635"/>
                  </a:cubicBezTo>
                  <a:cubicBezTo>
                    <a:pt x="2702" y="501"/>
                    <a:pt x="3369" y="401"/>
                    <a:pt x="4237" y="401"/>
                  </a:cubicBezTo>
                  <a:close/>
                  <a:moveTo>
                    <a:pt x="4237" y="1"/>
                  </a:moveTo>
                  <a:cubicBezTo>
                    <a:pt x="3336" y="1"/>
                    <a:pt x="2602" y="67"/>
                    <a:pt x="2102" y="234"/>
                  </a:cubicBezTo>
                  <a:cubicBezTo>
                    <a:pt x="767" y="635"/>
                    <a:pt x="100" y="1102"/>
                    <a:pt x="67" y="1669"/>
                  </a:cubicBezTo>
                  <a:cubicBezTo>
                    <a:pt x="0" y="2436"/>
                    <a:pt x="1034" y="2970"/>
                    <a:pt x="1301" y="3103"/>
                  </a:cubicBezTo>
                  <a:cubicBezTo>
                    <a:pt x="1601" y="3470"/>
                    <a:pt x="4237" y="6205"/>
                    <a:pt x="8907" y="6205"/>
                  </a:cubicBezTo>
                  <a:cubicBezTo>
                    <a:pt x="10308" y="6205"/>
                    <a:pt x="11775" y="5938"/>
                    <a:pt x="13243" y="5438"/>
                  </a:cubicBezTo>
                  <a:cubicBezTo>
                    <a:pt x="14878" y="4871"/>
                    <a:pt x="15611" y="4237"/>
                    <a:pt x="15478" y="3503"/>
                  </a:cubicBezTo>
                  <a:cubicBezTo>
                    <a:pt x="15144" y="1468"/>
                    <a:pt x="7873" y="1"/>
                    <a:pt x="423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3" name="Google Shape;2933;p30"/>
            <p:cNvSpPr/>
            <p:nvPr/>
          </p:nvSpPr>
          <p:spPr>
            <a:xfrm flipH="1">
              <a:off x="8438987" y="4385284"/>
              <a:ext cx="240669" cy="164712"/>
            </a:xfrm>
            <a:custGeom>
              <a:avLst/>
              <a:gdLst/>
              <a:ahLst/>
              <a:cxnLst/>
              <a:rect l="l" t="t" r="r" b="b"/>
              <a:pathLst>
                <a:path w="13729" h="9396" extrusionOk="0">
                  <a:moveTo>
                    <a:pt x="7034" y="0"/>
                  </a:moveTo>
                  <a:cubicBezTo>
                    <a:pt x="5975" y="0"/>
                    <a:pt x="4795" y="418"/>
                    <a:pt x="3622" y="1656"/>
                  </a:cubicBezTo>
                  <a:cubicBezTo>
                    <a:pt x="1" y="5443"/>
                    <a:pt x="4286" y="9395"/>
                    <a:pt x="8505" y="9395"/>
                  </a:cubicBezTo>
                  <a:cubicBezTo>
                    <a:pt x="8523" y="9395"/>
                    <a:pt x="8541" y="9395"/>
                    <a:pt x="8558" y="9395"/>
                  </a:cubicBezTo>
                  <a:cubicBezTo>
                    <a:pt x="12795" y="9362"/>
                    <a:pt x="13729" y="4558"/>
                    <a:pt x="10893" y="1790"/>
                  </a:cubicBezTo>
                  <a:cubicBezTo>
                    <a:pt x="10893" y="1790"/>
                    <a:pt x="9225" y="0"/>
                    <a:pt x="70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4" name="Google Shape;2934;p30"/>
            <p:cNvSpPr/>
            <p:nvPr/>
          </p:nvSpPr>
          <p:spPr>
            <a:xfrm flipH="1">
              <a:off x="8541918" y="4411734"/>
              <a:ext cx="38601" cy="20124"/>
            </a:xfrm>
            <a:custGeom>
              <a:avLst/>
              <a:gdLst/>
              <a:ahLst/>
              <a:cxnLst/>
              <a:rect l="l" t="t" r="r" b="b"/>
              <a:pathLst>
                <a:path w="2202" h="1148" extrusionOk="0">
                  <a:moveTo>
                    <a:pt x="878" y="0"/>
                  </a:moveTo>
                  <a:cubicBezTo>
                    <a:pt x="642" y="0"/>
                    <a:pt x="394" y="60"/>
                    <a:pt x="134" y="181"/>
                  </a:cubicBezTo>
                  <a:cubicBezTo>
                    <a:pt x="34" y="214"/>
                    <a:pt x="0" y="347"/>
                    <a:pt x="34" y="447"/>
                  </a:cubicBezTo>
                  <a:cubicBezTo>
                    <a:pt x="84" y="522"/>
                    <a:pt x="171" y="560"/>
                    <a:pt x="254" y="560"/>
                  </a:cubicBezTo>
                  <a:cubicBezTo>
                    <a:pt x="282" y="560"/>
                    <a:pt x="309" y="556"/>
                    <a:pt x="334" y="547"/>
                  </a:cubicBezTo>
                  <a:cubicBezTo>
                    <a:pt x="518" y="445"/>
                    <a:pt x="702" y="406"/>
                    <a:pt x="870" y="406"/>
                  </a:cubicBezTo>
                  <a:cubicBezTo>
                    <a:pt x="977" y="406"/>
                    <a:pt x="1077" y="422"/>
                    <a:pt x="1168" y="447"/>
                  </a:cubicBezTo>
                  <a:cubicBezTo>
                    <a:pt x="1568" y="614"/>
                    <a:pt x="1768" y="1014"/>
                    <a:pt x="1768" y="1014"/>
                  </a:cubicBezTo>
                  <a:cubicBezTo>
                    <a:pt x="1802" y="1081"/>
                    <a:pt x="1868" y="1148"/>
                    <a:pt x="1968" y="1148"/>
                  </a:cubicBezTo>
                  <a:cubicBezTo>
                    <a:pt x="1968" y="1148"/>
                    <a:pt x="2002" y="1148"/>
                    <a:pt x="2035" y="1115"/>
                  </a:cubicBezTo>
                  <a:cubicBezTo>
                    <a:pt x="2135" y="1081"/>
                    <a:pt x="2202" y="948"/>
                    <a:pt x="2135" y="848"/>
                  </a:cubicBezTo>
                  <a:cubicBezTo>
                    <a:pt x="2135" y="814"/>
                    <a:pt x="1902" y="281"/>
                    <a:pt x="1335" y="80"/>
                  </a:cubicBezTo>
                  <a:cubicBezTo>
                    <a:pt x="1188" y="27"/>
                    <a:pt x="1036" y="0"/>
                    <a:pt x="87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5" name="Google Shape;2935;p30"/>
            <p:cNvSpPr/>
            <p:nvPr/>
          </p:nvSpPr>
          <p:spPr>
            <a:xfrm flipH="1">
              <a:off x="8523199" y="4461425"/>
              <a:ext cx="38619" cy="20142"/>
            </a:xfrm>
            <a:custGeom>
              <a:avLst/>
              <a:gdLst/>
              <a:ahLst/>
              <a:cxnLst/>
              <a:rect l="l" t="t" r="r" b="b"/>
              <a:pathLst>
                <a:path w="2203" h="1149" extrusionOk="0">
                  <a:moveTo>
                    <a:pt x="881" y="1"/>
                  </a:moveTo>
                  <a:cubicBezTo>
                    <a:pt x="648" y="1"/>
                    <a:pt x="408" y="61"/>
                    <a:pt x="168" y="181"/>
                  </a:cubicBezTo>
                  <a:cubicBezTo>
                    <a:pt x="67" y="248"/>
                    <a:pt x="1" y="381"/>
                    <a:pt x="67" y="481"/>
                  </a:cubicBezTo>
                  <a:cubicBezTo>
                    <a:pt x="93" y="556"/>
                    <a:pt x="174" y="594"/>
                    <a:pt x="255" y="594"/>
                  </a:cubicBezTo>
                  <a:cubicBezTo>
                    <a:pt x="282" y="594"/>
                    <a:pt x="309" y="590"/>
                    <a:pt x="334" y="581"/>
                  </a:cubicBezTo>
                  <a:cubicBezTo>
                    <a:pt x="543" y="477"/>
                    <a:pt x="725" y="425"/>
                    <a:pt x="898" y="425"/>
                  </a:cubicBezTo>
                  <a:cubicBezTo>
                    <a:pt x="1001" y="425"/>
                    <a:pt x="1102" y="444"/>
                    <a:pt x="1202" y="481"/>
                  </a:cubicBezTo>
                  <a:cubicBezTo>
                    <a:pt x="1569" y="615"/>
                    <a:pt x="1769" y="1048"/>
                    <a:pt x="1769" y="1048"/>
                  </a:cubicBezTo>
                  <a:cubicBezTo>
                    <a:pt x="1802" y="1115"/>
                    <a:pt x="1902" y="1148"/>
                    <a:pt x="1969" y="1148"/>
                  </a:cubicBezTo>
                  <a:lnTo>
                    <a:pt x="2036" y="1148"/>
                  </a:lnTo>
                  <a:cubicBezTo>
                    <a:pt x="2169" y="1082"/>
                    <a:pt x="2202" y="981"/>
                    <a:pt x="2169" y="881"/>
                  </a:cubicBezTo>
                  <a:cubicBezTo>
                    <a:pt x="2136" y="848"/>
                    <a:pt x="1902" y="314"/>
                    <a:pt x="1335" y="81"/>
                  </a:cubicBezTo>
                  <a:cubicBezTo>
                    <a:pt x="1188" y="27"/>
                    <a:pt x="1036" y="1"/>
                    <a:pt x="88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6" name="Google Shape;2936;p30"/>
            <p:cNvSpPr/>
            <p:nvPr/>
          </p:nvSpPr>
          <p:spPr>
            <a:xfrm flipH="1">
              <a:off x="8489878" y="4435116"/>
              <a:ext cx="38601" cy="20142"/>
            </a:xfrm>
            <a:custGeom>
              <a:avLst/>
              <a:gdLst/>
              <a:ahLst/>
              <a:cxnLst/>
              <a:rect l="l" t="t" r="r" b="b"/>
              <a:pathLst>
                <a:path w="2202" h="1149" extrusionOk="0">
                  <a:moveTo>
                    <a:pt x="890" y="1"/>
                  </a:moveTo>
                  <a:cubicBezTo>
                    <a:pt x="663" y="1"/>
                    <a:pt x="427" y="61"/>
                    <a:pt x="167" y="181"/>
                  </a:cubicBezTo>
                  <a:cubicBezTo>
                    <a:pt x="67" y="214"/>
                    <a:pt x="0" y="348"/>
                    <a:pt x="67" y="448"/>
                  </a:cubicBezTo>
                  <a:cubicBezTo>
                    <a:pt x="92" y="523"/>
                    <a:pt x="173" y="560"/>
                    <a:pt x="254" y="560"/>
                  </a:cubicBezTo>
                  <a:cubicBezTo>
                    <a:pt x="282" y="560"/>
                    <a:pt x="309" y="556"/>
                    <a:pt x="334" y="548"/>
                  </a:cubicBezTo>
                  <a:cubicBezTo>
                    <a:pt x="538" y="446"/>
                    <a:pt x="717" y="406"/>
                    <a:pt x="887" y="406"/>
                  </a:cubicBezTo>
                  <a:cubicBezTo>
                    <a:pt x="994" y="406"/>
                    <a:pt x="1098" y="422"/>
                    <a:pt x="1201" y="448"/>
                  </a:cubicBezTo>
                  <a:cubicBezTo>
                    <a:pt x="1601" y="614"/>
                    <a:pt x="1768" y="1015"/>
                    <a:pt x="1768" y="1015"/>
                  </a:cubicBezTo>
                  <a:cubicBezTo>
                    <a:pt x="1801" y="1081"/>
                    <a:pt x="1901" y="1148"/>
                    <a:pt x="1968" y="1148"/>
                  </a:cubicBezTo>
                  <a:cubicBezTo>
                    <a:pt x="2002" y="1148"/>
                    <a:pt x="2035" y="1148"/>
                    <a:pt x="2068" y="1115"/>
                  </a:cubicBezTo>
                  <a:cubicBezTo>
                    <a:pt x="2168" y="1081"/>
                    <a:pt x="2202" y="948"/>
                    <a:pt x="2168" y="848"/>
                  </a:cubicBezTo>
                  <a:cubicBezTo>
                    <a:pt x="2135" y="815"/>
                    <a:pt x="1901" y="281"/>
                    <a:pt x="1334" y="81"/>
                  </a:cubicBezTo>
                  <a:cubicBezTo>
                    <a:pt x="1188" y="27"/>
                    <a:pt x="1041" y="1"/>
                    <a:pt x="89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7" name="Google Shape;2937;p30"/>
            <p:cNvSpPr/>
            <p:nvPr/>
          </p:nvSpPr>
          <p:spPr>
            <a:xfrm flipH="1">
              <a:off x="8474086" y="4474886"/>
              <a:ext cx="38619" cy="20124"/>
            </a:xfrm>
            <a:custGeom>
              <a:avLst/>
              <a:gdLst/>
              <a:ahLst/>
              <a:cxnLst/>
              <a:rect l="l" t="t" r="r" b="b"/>
              <a:pathLst>
                <a:path w="2203" h="1148" extrusionOk="0">
                  <a:moveTo>
                    <a:pt x="881" y="0"/>
                  </a:moveTo>
                  <a:cubicBezTo>
                    <a:pt x="648" y="0"/>
                    <a:pt x="408" y="60"/>
                    <a:pt x="168" y="180"/>
                  </a:cubicBezTo>
                  <a:cubicBezTo>
                    <a:pt x="34" y="247"/>
                    <a:pt x="1" y="347"/>
                    <a:pt x="67" y="480"/>
                  </a:cubicBezTo>
                  <a:cubicBezTo>
                    <a:pt x="89" y="545"/>
                    <a:pt x="152" y="582"/>
                    <a:pt x="221" y="582"/>
                  </a:cubicBezTo>
                  <a:cubicBezTo>
                    <a:pt x="259" y="582"/>
                    <a:pt x="299" y="571"/>
                    <a:pt x="334" y="547"/>
                  </a:cubicBezTo>
                  <a:cubicBezTo>
                    <a:pt x="516" y="466"/>
                    <a:pt x="698" y="422"/>
                    <a:pt x="865" y="422"/>
                  </a:cubicBezTo>
                  <a:cubicBezTo>
                    <a:pt x="974" y="422"/>
                    <a:pt x="1076" y="441"/>
                    <a:pt x="1168" y="480"/>
                  </a:cubicBezTo>
                  <a:cubicBezTo>
                    <a:pt x="1569" y="614"/>
                    <a:pt x="1769" y="1014"/>
                    <a:pt x="1769" y="1047"/>
                  </a:cubicBezTo>
                  <a:cubicBezTo>
                    <a:pt x="1802" y="1114"/>
                    <a:pt x="1869" y="1147"/>
                    <a:pt x="1969" y="1147"/>
                  </a:cubicBezTo>
                  <a:lnTo>
                    <a:pt x="2036" y="1147"/>
                  </a:lnTo>
                  <a:cubicBezTo>
                    <a:pt x="2136" y="1081"/>
                    <a:pt x="2202" y="981"/>
                    <a:pt x="2136" y="847"/>
                  </a:cubicBezTo>
                  <a:cubicBezTo>
                    <a:pt x="2136" y="847"/>
                    <a:pt x="1902" y="280"/>
                    <a:pt x="1335" y="80"/>
                  </a:cubicBezTo>
                  <a:cubicBezTo>
                    <a:pt x="1188" y="27"/>
                    <a:pt x="1036" y="0"/>
                    <a:pt x="88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8" name="Google Shape;2938;p30"/>
            <p:cNvSpPr/>
            <p:nvPr/>
          </p:nvSpPr>
          <p:spPr>
            <a:xfrm flipH="1">
              <a:off x="8510929" y="4509381"/>
              <a:ext cx="38601" cy="20124"/>
            </a:xfrm>
            <a:custGeom>
              <a:avLst/>
              <a:gdLst/>
              <a:ahLst/>
              <a:cxnLst/>
              <a:rect l="l" t="t" r="r" b="b"/>
              <a:pathLst>
                <a:path w="2202" h="1148" extrusionOk="0">
                  <a:moveTo>
                    <a:pt x="880" y="0"/>
                  </a:moveTo>
                  <a:cubicBezTo>
                    <a:pt x="647" y="0"/>
                    <a:pt x="407" y="60"/>
                    <a:pt x="167" y="180"/>
                  </a:cubicBezTo>
                  <a:cubicBezTo>
                    <a:pt x="67" y="247"/>
                    <a:pt x="0" y="347"/>
                    <a:pt x="67" y="480"/>
                  </a:cubicBezTo>
                  <a:cubicBezTo>
                    <a:pt x="89" y="545"/>
                    <a:pt x="152" y="582"/>
                    <a:pt x="221" y="582"/>
                  </a:cubicBezTo>
                  <a:cubicBezTo>
                    <a:pt x="259" y="582"/>
                    <a:pt x="298" y="571"/>
                    <a:pt x="334" y="547"/>
                  </a:cubicBezTo>
                  <a:cubicBezTo>
                    <a:pt x="536" y="466"/>
                    <a:pt x="713" y="422"/>
                    <a:pt x="881" y="422"/>
                  </a:cubicBezTo>
                  <a:cubicBezTo>
                    <a:pt x="991" y="422"/>
                    <a:pt x="1096" y="441"/>
                    <a:pt x="1201" y="480"/>
                  </a:cubicBezTo>
                  <a:cubicBezTo>
                    <a:pt x="1568" y="614"/>
                    <a:pt x="1768" y="1014"/>
                    <a:pt x="1768" y="1047"/>
                  </a:cubicBezTo>
                  <a:cubicBezTo>
                    <a:pt x="1802" y="1114"/>
                    <a:pt x="1868" y="1148"/>
                    <a:pt x="1968" y="1148"/>
                  </a:cubicBezTo>
                  <a:lnTo>
                    <a:pt x="2035" y="1148"/>
                  </a:lnTo>
                  <a:cubicBezTo>
                    <a:pt x="2168" y="1081"/>
                    <a:pt x="2202" y="981"/>
                    <a:pt x="2168" y="847"/>
                  </a:cubicBezTo>
                  <a:cubicBezTo>
                    <a:pt x="2135" y="847"/>
                    <a:pt x="1902" y="280"/>
                    <a:pt x="1335" y="80"/>
                  </a:cubicBezTo>
                  <a:cubicBezTo>
                    <a:pt x="1188" y="27"/>
                    <a:pt x="1036" y="0"/>
                    <a:pt x="88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9" name="Google Shape;2939;p30"/>
            <p:cNvSpPr/>
            <p:nvPr/>
          </p:nvSpPr>
          <p:spPr>
            <a:xfrm flipH="1">
              <a:off x="8568806" y="4497094"/>
              <a:ext cx="38619" cy="20142"/>
            </a:xfrm>
            <a:custGeom>
              <a:avLst/>
              <a:gdLst/>
              <a:ahLst/>
              <a:cxnLst/>
              <a:rect l="l" t="t" r="r" b="b"/>
              <a:pathLst>
                <a:path w="2203" h="1149" extrusionOk="0">
                  <a:moveTo>
                    <a:pt x="881" y="1"/>
                  </a:moveTo>
                  <a:cubicBezTo>
                    <a:pt x="648" y="1"/>
                    <a:pt x="408" y="61"/>
                    <a:pt x="168" y="181"/>
                  </a:cubicBezTo>
                  <a:cubicBezTo>
                    <a:pt x="68" y="247"/>
                    <a:pt x="1" y="347"/>
                    <a:pt x="68" y="481"/>
                  </a:cubicBezTo>
                  <a:cubicBezTo>
                    <a:pt x="93" y="556"/>
                    <a:pt x="174" y="594"/>
                    <a:pt x="255" y="594"/>
                  </a:cubicBezTo>
                  <a:cubicBezTo>
                    <a:pt x="282" y="594"/>
                    <a:pt x="309" y="589"/>
                    <a:pt x="334" y="581"/>
                  </a:cubicBezTo>
                  <a:cubicBezTo>
                    <a:pt x="543" y="477"/>
                    <a:pt x="725" y="425"/>
                    <a:pt x="898" y="425"/>
                  </a:cubicBezTo>
                  <a:cubicBezTo>
                    <a:pt x="1002" y="425"/>
                    <a:pt x="1102" y="443"/>
                    <a:pt x="1202" y="481"/>
                  </a:cubicBezTo>
                  <a:cubicBezTo>
                    <a:pt x="1569" y="614"/>
                    <a:pt x="1769" y="1015"/>
                    <a:pt x="1769" y="1048"/>
                  </a:cubicBezTo>
                  <a:cubicBezTo>
                    <a:pt x="1802" y="1115"/>
                    <a:pt x="1869" y="1148"/>
                    <a:pt x="1969" y="1148"/>
                  </a:cubicBezTo>
                  <a:lnTo>
                    <a:pt x="2036" y="1148"/>
                  </a:lnTo>
                  <a:cubicBezTo>
                    <a:pt x="2169" y="1081"/>
                    <a:pt x="2202" y="981"/>
                    <a:pt x="2169" y="848"/>
                  </a:cubicBezTo>
                  <a:cubicBezTo>
                    <a:pt x="2136" y="848"/>
                    <a:pt x="1902" y="281"/>
                    <a:pt x="1335" y="81"/>
                  </a:cubicBezTo>
                  <a:cubicBezTo>
                    <a:pt x="1188" y="27"/>
                    <a:pt x="1036" y="1"/>
                    <a:pt x="88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40" name="Google Shape;2940;p30"/>
            <p:cNvSpPr/>
            <p:nvPr/>
          </p:nvSpPr>
          <p:spPr>
            <a:xfrm flipH="1">
              <a:off x="8582250" y="4454992"/>
              <a:ext cx="38619" cy="20142"/>
            </a:xfrm>
            <a:custGeom>
              <a:avLst/>
              <a:gdLst/>
              <a:ahLst/>
              <a:cxnLst/>
              <a:rect l="l" t="t" r="r" b="b"/>
              <a:pathLst>
                <a:path w="2203" h="1149" extrusionOk="0">
                  <a:moveTo>
                    <a:pt x="890" y="1"/>
                  </a:moveTo>
                  <a:cubicBezTo>
                    <a:pt x="664" y="1"/>
                    <a:pt x="428" y="61"/>
                    <a:pt x="167" y="181"/>
                  </a:cubicBezTo>
                  <a:cubicBezTo>
                    <a:pt x="67" y="214"/>
                    <a:pt x="1" y="348"/>
                    <a:pt x="67" y="448"/>
                  </a:cubicBezTo>
                  <a:cubicBezTo>
                    <a:pt x="91" y="520"/>
                    <a:pt x="167" y="575"/>
                    <a:pt x="246" y="575"/>
                  </a:cubicBezTo>
                  <a:cubicBezTo>
                    <a:pt x="276" y="575"/>
                    <a:pt x="306" y="567"/>
                    <a:pt x="334" y="548"/>
                  </a:cubicBezTo>
                  <a:cubicBezTo>
                    <a:pt x="536" y="467"/>
                    <a:pt x="714" y="423"/>
                    <a:pt x="882" y="423"/>
                  </a:cubicBezTo>
                  <a:cubicBezTo>
                    <a:pt x="991" y="423"/>
                    <a:pt x="1096" y="442"/>
                    <a:pt x="1202" y="481"/>
                  </a:cubicBezTo>
                  <a:cubicBezTo>
                    <a:pt x="1568" y="615"/>
                    <a:pt x="1769" y="1015"/>
                    <a:pt x="1769" y="1015"/>
                  </a:cubicBezTo>
                  <a:cubicBezTo>
                    <a:pt x="1802" y="1115"/>
                    <a:pt x="1902" y="1148"/>
                    <a:pt x="1969" y="1148"/>
                  </a:cubicBezTo>
                  <a:cubicBezTo>
                    <a:pt x="2002" y="1148"/>
                    <a:pt x="2035" y="1148"/>
                    <a:pt x="2069" y="1115"/>
                  </a:cubicBezTo>
                  <a:cubicBezTo>
                    <a:pt x="2169" y="1082"/>
                    <a:pt x="2202" y="948"/>
                    <a:pt x="2169" y="848"/>
                  </a:cubicBezTo>
                  <a:cubicBezTo>
                    <a:pt x="2136" y="815"/>
                    <a:pt x="1902" y="281"/>
                    <a:pt x="1335" y="81"/>
                  </a:cubicBezTo>
                  <a:cubicBezTo>
                    <a:pt x="1188" y="28"/>
                    <a:pt x="1041" y="1"/>
                    <a:pt x="89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941" name="Google Shape;2941;p30"/>
            <p:cNvGrpSpPr/>
            <p:nvPr/>
          </p:nvGrpSpPr>
          <p:grpSpPr>
            <a:xfrm flipH="1">
              <a:off x="8593492" y="2913383"/>
              <a:ext cx="303498" cy="654428"/>
              <a:chOff x="8178217" y="3686871"/>
              <a:chExt cx="303498" cy="654428"/>
            </a:xfrm>
          </p:grpSpPr>
          <p:sp>
            <p:nvSpPr>
              <p:cNvPr id="2942" name="Google Shape;2942;p30"/>
              <p:cNvSpPr/>
              <p:nvPr/>
            </p:nvSpPr>
            <p:spPr>
              <a:xfrm flipH="1">
                <a:off x="8379165" y="3766762"/>
                <a:ext cx="100850" cy="75572"/>
              </a:xfrm>
              <a:custGeom>
                <a:avLst/>
                <a:gdLst/>
                <a:ahLst/>
                <a:cxnLst/>
                <a:rect l="l" t="t" r="r" b="b"/>
                <a:pathLst>
                  <a:path w="5753" h="4311" extrusionOk="0">
                    <a:moveTo>
                      <a:pt x="2080" y="0"/>
                    </a:moveTo>
                    <a:cubicBezTo>
                      <a:pt x="1289" y="0"/>
                      <a:pt x="371" y="219"/>
                      <a:pt x="171" y="1185"/>
                    </a:cubicBezTo>
                    <a:cubicBezTo>
                      <a:pt x="1" y="2003"/>
                      <a:pt x="810" y="2300"/>
                      <a:pt x="1628" y="2300"/>
                    </a:cubicBezTo>
                    <a:cubicBezTo>
                      <a:pt x="1810" y="2300"/>
                      <a:pt x="1991" y="2286"/>
                      <a:pt x="2163" y="2259"/>
                    </a:cubicBezTo>
                    <a:lnTo>
                      <a:pt x="2163" y="2259"/>
                    </a:lnTo>
                    <a:cubicBezTo>
                      <a:pt x="1841" y="2922"/>
                      <a:pt x="1691" y="3803"/>
                      <a:pt x="2272" y="4221"/>
                    </a:cubicBezTo>
                    <a:cubicBezTo>
                      <a:pt x="2361" y="4282"/>
                      <a:pt x="2461" y="4310"/>
                      <a:pt x="2567" y="4310"/>
                    </a:cubicBezTo>
                    <a:cubicBezTo>
                      <a:pt x="3742" y="4310"/>
                      <a:pt x="5752" y="885"/>
                      <a:pt x="3306" y="151"/>
                    </a:cubicBezTo>
                    <a:cubicBezTo>
                      <a:pt x="3306" y="151"/>
                      <a:pt x="2736" y="0"/>
                      <a:pt x="208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3" name="Google Shape;2943;p30"/>
              <p:cNvSpPr/>
              <p:nvPr/>
            </p:nvSpPr>
            <p:spPr>
              <a:xfrm flipH="1">
                <a:off x="8396327" y="3762976"/>
                <a:ext cx="85389" cy="83040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4737" extrusionOk="0">
                    <a:moveTo>
                      <a:pt x="2969" y="1835"/>
                    </a:moveTo>
                    <a:cubicBezTo>
                      <a:pt x="3036" y="1902"/>
                      <a:pt x="3070" y="1935"/>
                      <a:pt x="3070" y="1935"/>
                    </a:cubicBezTo>
                    <a:cubicBezTo>
                      <a:pt x="3036" y="1968"/>
                      <a:pt x="2936" y="2068"/>
                      <a:pt x="2703" y="2168"/>
                    </a:cubicBezTo>
                    <a:cubicBezTo>
                      <a:pt x="2836" y="1935"/>
                      <a:pt x="2969" y="1835"/>
                      <a:pt x="2969" y="1835"/>
                    </a:cubicBezTo>
                    <a:close/>
                    <a:moveTo>
                      <a:pt x="2202" y="434"/>
                    </a:moveTo>
                    <a:cubicBezTo>
                      <a:pt x="2803" y="434"/>
                      <a:pt x="3336" y="567"/>
                      <a:pt x="3336" y="567"/>
                    </a:cubicBezTo>
                    <a:cubicBezTo>
                      <a:pt x="4304" y="868"/>
                      <a:pt x="4404" y="1601"/>
                      <a:pt x="4337" y="2168"/>
                    </a:cubicBezTo>
                    <a:cubicBezTo>
                      <a:pt x="4170" y="3236"/>
                      <a:pt x="3236" y="4303"/>
                      <a:pt x="2669" y="4303"/>
                    </a:cubicBezTo>
                    <a:cubicBezTo>
                      <a:pt x="2603" y="4303"/>
                      <a:pt x="2536" y="4303"/>
                      <a:pt x="2502" y="4270"/>
                    </a:cubicBezTo>
                    <a:cubicBezTo>
                      <a:pt x="2035" y="3936"/>
                      <a:pt x="2169" y="3236"/>
                      <a:pt x="2402" y="2669"/>
                    </a:cubicBezTo>
                    <a:cubicBezTo>
                      <a:pt x="2736" y="2602"/>
                      <a:pt x="3336" y="2435"/>
                      <a:pt x="3470" y="2035"/>
                    </a:cubicBezTo>
                    <a:cubicBezTo>
                      <a:pt x="3503" y="1935"/>
                      <a:pt x="3503" y="1735"/>
                      <a:pt x="3236" y="1501"/>
                    </a:cubicBezTo>
                    <a:cubicBezTo>
                      <a:pt x="3170" y="1468"/>
                      <a:pt x="3103" y="1435"/>
                      <a:pt x="3003" y="1435"/>
                    </a:cubicBezTo>
                    <a:cubicBezTo>
                      <a:pt x="2703" y="1435"/>
                      <a:pt x="2336" y="1868"/>
                      <a:pt x="2136" y="2269"/>
                    </a:cubicBezTo>
                    <a:cubicBezTo>
                      <a:pt x="2002" y="2302"/>
                      <a:pt x="1869" y="2302"/>
                      <a:pt x="1735" y="2302"/>
                    </a:cubicBezTo>
                    <a:cubicBezTo>
                      <a:pt x="1202" y="2302"/>
                      <a:pt x="768" y="2168"/>
                      <a:pt x="568" y="1935"/>
                    </a:cubicBezTo>
                    <a:cubicBezTo>
                      <a:pt x="468" y="1835"/>
                      <a:pt x="434" y="1668"/>
                      <a:pt x="468" y="1468"/>
                    </a:cubicBezTo>
                    <a:cubicBezTo>
                      <a:pt x="634" y="767"/>
                      <a:pt x="1202" y="434"/>
                      <a:pt x="2202" y="434"/>
                    </a:cubicBezTo>
                    <a:close/>
                    <a:moveTo>
                      <a:pt x="2202" y="0"/>
                    </a:moveTo>
                    <a:cubicBezTo>
                      <a:pt x="1001" y="0"/>
                      <a:pt x="268" y="467"/>
                      <a:pt x="67" y="1368"/>
                    </a:cubicBezTo>
                    <a:cubicBezTo>
                      <a:pt x="1" y="1701"/>
                      <a:pt x="67" y="2002"/>
                      <a:pt x="268" y="2202"/>
                    </a:cubicBezTo>
                    <a:cubicBezTo>
                      <a:pt x="601" y="2669"/>
                      <a:pt x="1335" y="2736"/>
                      <a:pt x="1735" y="2736"/>
                    </a:cubicBezTo>
                    <a:cubicBezTo>
                      <a:pt x="1802" y="2736"/>
                      <a:pt x="1869" y="2736"/>
                      <a:pt x="1935" y="2702"/>
                    </a:cubicBezTo>
                    <a:lnTo>
                      <a:pt x="1935" y="2702"/>
                    </a:lnTo>
                    <a:cubicBezTo>
                      <a:pt x="1669" y="3403"/>
                      <a:pt x="1669" y="4170"/>
                      <a:pt x="2269" y="4604"/>
                    </a:cubicBezTo>
                    <a:cubicBezTo>
                      <a:pt x="2369" y="4670"/>
                      <a:pt x="2536" y="4737"/>
                      <a:pt x="2669" y="4737"/>
                    </a:cubicBezTo>
                    <a:cubicBezTo>
                      <a:pt x="3503" y="4737"/>
                      <a:pt x="4537" y="3436"/>
                      <a:pt x="4737" y="2202"/>
                    </a:cubicBezTo>
                    <a:cubicBezTo>
                      <a:pt x="4871" y="1201"/>
                      <a:pt x="4404" y="467"/>
                      <a:pt x="3436" y="167"/>
                    </a:cubicBezTo>
                    <a:cubicBezTo>
                      <a:pt x="3403" y="167"/>
                      <a:pt x="2869" y="0"/>
                      <a:pt x="2202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4" name="Google Shape;2944;p30"/>
              <p:cNvSpPr/>
              <p:nvPr/>
            </p:nvSpPr>
            <p:spPr>
              <a:xfrm flipH="1">
                <a:off x="8328319" y="3690341"/>
                <a:ext cx="87913" cy="75835"/>
              </a:xfrm>
              <a:custGeom>
                <a:avLst/>
                <a:gdLst/>
                <a:ahLst/>
                <a:cxnLst/>
                <a:rect l="l" t="t" r="r" b="b"/>
                <a:pathLst>
                  <a:path w="5015" h="4326" extrusionOk="0">
                    <a:moveTo>
                      <a:pt x="1893" y="1"/>
                    </a:moveTo>
                    <a:cubicBezTo>
                      <a:pt x="1853" y="1"/>
                      <a:pt x="1812" y="3"/>
                      <a:pt x="1769" y="8"/>
                    </a:cubicBezTo>
                    <a:cubicBezTo>
                      <a:pt x="1" y="208"/>
                      <a:pt x="468" y="3010"/>
                      <a:pt x="468" y="3010"/>
                    </a:cubicBezTo>
                    <a:cubicBezTo>
                      <a:pt x="656" y="3975"/>
                      <a:pt x="1305" y="4325"/>
                      <a:pt x="2038" y="4325"/>
                    </a:cubicBezTo>
                    <a:cubicBezTo>
                      <a:pt x="3384" y="4325"/>
                      <a:pt x="5014" y="3144"/>
                      <a:pt x="4604" y="2410"/>
                    </a:cubicBezTo>
                    <a:cubicBezTo>
                      <a:pt x="4394" y="2043"/>
                      <a:pt x="4007" y="1907"/>
                      <a:pt x="3584" y="1907"/>
                    </a:cubicBezTo>
                    <a:cubicBezTo>
                      <a:pt x="3274" y="1907"/>
                      <a:pt x="2945" y="1980"/>
                      <a:pt x="2652" y="2089"/>
                    </a:cubicBezTo>
                    <a:lnTo>
                      <a:pt x="2652" y="2089"/>
                    </a:lnTo>
                    <a:cubicBezTo>
                      <a:pt x="2878" y="1196"/>
                      <a:pt x="2795" y="1"/>
                      <a:pt x="189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5" name="Google Shape;2945;p30"/>
              <p:cNvSpPr/>
              <p:nvPr/>
            </p:nvSpPr>
            <p:spPr>
              <a:xfrm flipH="1">
                <a:off x="8329668" y="3686871"/>
                <a:ext cx="87142" cy="83145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4743" extrusionOk="0">
                    <a:moveTo>
                      <a:pt x="2335" y="2708"/>
                    </a:moveTo>
                    <a:lnTo>
                      <a:pt x="2335" y="2708"/>
                    </a:lnTo>
                    <a:cubicBezTo>
                      <a:pt x="2235" y="2941"/>
                      <a:pt x="2102" y="3041"/>
                      <a:pt x="2069" y="3041"/>
                    </a:cubicBezTo>
                    <a:cubicBezTo>
                      <a:pt x="2069" y="3041"/>
                      <a:pt x="2035" y="3008"/>
                      <a:pt x="2002" y="2975"/>
                    </a:cubicBezTo>
                    <a:cubicBezTo>
                      <a:pt x="2002" y="2941"/>
                      <a:pt x="2102" y="2841"/>
                      <a:pt x="2335" y="2708"/>
                    </a:cubicBezTo>
                    <a:close/>
                    <a:moveTo>
                      <a:pt x="1935" y="406"/>
                    </a:moveTo>
                    <a:cubicBezTo>
                      <a:pt x="2135" y="406"/>
                      <a:pt x="2269" y="473"/>
                      <a:pt x="2369" y="640"/>
                    </a:cubicBezTo>
                    <a:cubicBezTo>
                      <a:pt x="2636" y="940"/>
                      <a:pt x="2636" y="1607"/>
                      <a:pt x="2502" y="2141"/>
                    </a:cubicBezTo>
                    <a:cubicBezTo>
                      <a:pt x="2102" y="2307"/>
                      <a:pt x="1702" y="2574"/>
                      <a:pt x="1602" y="2875"/>
                    </a:cubicBezTo>
                    <a:cubicBezTo>
                      <a:pt x="1568" y="2975"/>
                      <a:pt x="1568" y="3108"/>
                      <a:pt x="1635" y="3175"/>
                    </a:cubicBezTo>
                    <a:cubicBezTo>
                      <a:pt x="1802" y="3408"/>
                      <a:pt x="1968" y="3442"/>
                      <a:pt x="2069" y="3442"/>
                    </a:cubicBezTo>
                    <a:cubicBezTo>
                      <a:pt x="2502" y="3442"/>
                      <a:pt x="2769" y="2774"/>
                      <a:pt x="2869" y="2441"/>
                    </a:cubicBezTo>
                    <a:cubicBezTo>
                      <a:pt x="3136" y="2374"/>
                      <a:pt x="3403" y="2307"/>
                      <a:pt x="3636" y="2307"/>
                    </a:cubicBezTo>
                    <a:cubicBezTo>
                      <a:pt x="4037" y="2307"/>
                      <a:pt x="4303" y="2441"/>
                      <a:pt x="4437" y="2708"/>
                    </a:cubicBezTo>
                    <a:cubicBezTo>
                      <a:pt x="4504" y="2808"/>
                      <a:pt x="4504" y="2975"/>
                      <a:pt x="4370" y="3141"/>
                    </a:cubicBezTo>
                    <a:cubicBezTo>
                      <a:pt x="4070" y="3708"/>
                      <a:pt x="3003" y="4309"/>
                      <a:pt x="2069" y="4309"/>
                    </a:cubicBezTo>
                    <a:cubicBezTo>
                      <a:pt x="1301" y="4309"/>
                      <a:pt x="834" y="3942"/>
                      <a:pt x="701" y="3175"/>
                    </a:cubicBezTo>
                    <a:cubicBezTo>
                      <a:pt x="701" y="3175"/>
                      <a:pt x="434" y="1640"/>
                      <a:pt x="1034" y="873"/>
                    </a:cubicBezTo>
                    <a:cubicBezTo>
                      <a:pt x="1235" y="606"/>
                      <a:pt x="1501" y="473"/>
                      <a:pt x="1835" y="439"/>
                    </a:cubicBezTo>
                    <a:cubicBezTo>
                      <a:pt x="1868" y="439"/>
                      <a:pt x="1902" y="406"/>
                      <a:pt x="1935" y="406"/>
                    </a:cubicBezTo>
                    <a:close/>
                    <a:moveTo>
                      <a:pt x="1920" y="1"/>
                    </a:moveTo>
                    <a:cubicBezTo>
                      <a:pt x="1881" y="1"/>
                      <a:pt x="1842" y="2"/>
                      <a:pt x="1802" y="6"/>
                    </a:cubicBezTo>
                    <a:cubicBezTo>
                      <a:pt x="1335" y="73"/>
                      <a:pt x="968" y="273"/>
                      <a:pt x="701" y="606"/>
                    </a:cubicBezTo>
                    <a:cubicBezTo>
                      <a:pt x="0" y="1540"/>
                      <a:pt x="267" y="3175"/>
                      <a:pt x="267" y="3275"/>
                    </a:cubicBezTo>
                    <a:cubicBezTo>
                      <a:pt x="467" y="4209"/>
                      <a:pt x="1101" y="4743"/>
                      <a:pt x="2069" y="4743"/>
                    </a:cubicBezTo>
                    <a:cubicBezTo>
                      <a:pt x="3069" y="4743"/>
                      <a:pt x="4303" y="4075"/>
                      <a:pt x="4737" y="3342"/>
                    </a:cubicBezTo>
                    <a:cubicBezTo>
                      <a:pt x="4971" y="2975"/>
                      <a:pt x="4904" y="2674"/>
                      <a:pt x="4804" y="2508"/>
                    </a:cubicBezTo>
                    <a:cubicBezTo>
                      <a:pt x="4570" y="2107"/>
                      <a:pt x="4170" y="1907"/>
                      <a:pt x="3636" y="1907"/>
                    </a:cubicBezTo>
                    <a:cubicBezTo>
                      <a:pt x="3403" y="1907"/>
                      <a:pt x="3169" y="1941"/>
                      <a:pt x="2969" y="1974"/>
                    </a:cubicBezTo>
                    <a:cubicBezTo>
                      <a:pt x="3069" y="1407"/>
                      <a:pt x="3036" y="773"/>
                      <a:pt x="2702" y="373"/>
                    </a:cubicBezTo>
                    <a:cubicBezTo>
                      <a:pt x="2522" y="133"/>
                      <a:pt x="2262" y="1"/>
                      <a:pt x="1920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6" name="Google Shape;2946;p30"/>
              <p:cNvSpPr/>
              <p:nvPr/>
            </p:nvSpPr>
            <p:spPr>
              <a:xfrm flipH="1">
                <a:off x="8318557" y="3775211"/>
                <a:ext cx="78377" cy="65843"/>
              </a:xfrm>
              <a:custGeom>
                <a:avLst/>
                <a:gdLst/>
                <a:ahLst/>
                <a:cxnLst/>
                <a:rect l="l" t="t" r="r" b="b"/>
                <a:pathLst>
                  <a:path w="4471" h="3756" extrusionOk="0">
                    <a:moveTo>
                      <a:pt x="1937" y="0"/>
                    </a:moveTo>
                    <a:cubicBezTo>
                      <a:pt x="1016" y="0"/>
                      <a:pt x="360" y="513"/>
                      <a:pt x="334" y="903"/>
                    </a:cubicBezTo>
                    <a:cubicBezTo>
                      <a:pt x="334" y="903"/>
                      <a:pt x="1" y="2505"/>
                      <a:pt x="1201" y="3205"/>
                    </a:cubicBezTo>
                    <a:cubicBezTo>
                      <a:pt x="1797" y="3546"/>
                      <a:pt x="2489" y="3756"/>
                      <a:pt x="3058" y="3756"/>
                    </a:cubicBezTo>
                    <a:cubicBezTo>
                      <a:pt x="3605" y="3756"/>
                      <a:pt x="4039" y="3562"/>
                      <a:pt x="4170" y="3105"/>
                    </a:cubicBezTo>
                    <a:cubicBezTo>
                      <a:pt x="4470" y="2138"/>
                      <a:pt x="4103" y="570"/>
                      <a:pt x="2769" y="136"/>
                    </a:cubicBezTo>
                    <a:cubicBezTo>
                      <a:pt x="2476" y="41"/>
                      <a:pt x="2196" y="0"/>
                      <a:pt x="1937" y="0"/>
                    </a:cubicBezTo>
                    <a:close/>
                  </a:path>
                </a:pathLst>
              </a:custGeom>
              <a:solidFill>
                <a:srgbClr val="EDD45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7" name="Google Shape;2947;p30"/>
              <p:cNvSpPr/>
              <p:nvPr/>
            </p:nvSpPr>
            <p:spPr>
              <a:xfrm flipH="1">
                <a:off x="8357737" y="3775246"/>
                <a:ext cx="31011" cy="40950"/>
              </a:xfrm>
              <a:custGeom>
                <a:avLst/>
                <a:gdLst/>
                <a:ahLst/>
                <a:cxnLst/>
                <a:rect l="l" t="t" r="r" b="b"/>
                <a:pathLst>
                  <a:path w="1769" h="2336" extrusionOk="0">
                    <a:moveTo>
                      <a:pt x="1768" y="1"/>
                    </a:moveTo>
                    <a:lnTo>
                      <a:pt x="1" y="2336"/>
                    </a:lnTo>
                    <a:cubicBezTo>
                      <a:pt x="1" y="2336"/>
                      <a:pt x="1702" y="468"/>
                      <a:pt x="176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8" name="Google Shape;2948;p30"/>
              <p:cNvSpPr/>
              <p:nvPr/>
            </p:nvSpPr>
            <p:spPr>
              <a:xfrm flipH="1">
                <a:off x="8354231" y="3771740"/>
                <a:ext cx="38601" cy="47962"/>
              </a:xfrm>
              <a:custGeom>
                <a:avLst/>
                <a:gdLst/>
                <a:ahLst/>
                <a:cxnLst/>
                <a:rect l="l" t="t" r="r" b="b"/>
                <a:pathLst>
                  <a:path w="2202" h="2736" extrusionOk="0">
                    <a:moveTo>
                      <a:pt x="2035" y="1"/>
                    </a:moveTo>
                    <a:cubicBezTo>
                      <a:pt x="1901" y="1"/>
                      <a:pt x="1801" y="67"/>
                      <a:pt x="1801" y="201"/>
                    </a:cubicBezTo>
                    <a:cubicBezTo>
                      <a:pt x="1768" y="434"/>
                      <a:pt x="867" y="1502"/>
                      <a:pt x="67" y="2369"/>
                    </a:cubicBezTo>
                    <a:cubicBezTo>
                      <a:pt x="0" y="2469"/>
                      <a:pt x="0" y="2602"/>
                      <a:pt x="67" y="2669"/>
                    </a:cubicBezTo>
                    <a:cubicBezTo>
                      <a:pt x="100" y="2703"/>
                      <a:pt x="167" y="2736"/>
                      <a:pt x="234" y="2736"/>
                    </a:cubicBezTo>
                    <a:cubicBezTo>
                      <a:pt x="267" y="2736"/>
                      <a:pt x="334" y="2703"/>
                      <a:pt x="367" y="2669"/>
                    </a:cubicBezTo>
                    <a:cubicBezTo>
                      <a:pt x="801" y="2202"/>
                      <a:pt x="2135" y="734"/>
                      <a:pt x="2202" y="234"/>
                    </a:cubicBezTo>
                    <a:cubicBezTo>
                      <a:pt x="2202" y="134"/>
                      <a:pt x="2135" y="34"/>
                      <a:pt x="2035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9" name="Google Shape;2949;p30"/>
              <p:cNvSpPr/>
              <p:nvPr/>
            </p:nvSpPr>
            <p:spPr>
              <a:xfrm flipH="1">
                <a:off x="8338439" y="3782275"/>
                <a:ext cx="35691" cy="49137"/>
              </a:xfrm>
              <a:custGeom>
                <a:avLst/>
                <a:gdLst/>
                <a:ahLst/>
                <a:cxnLst/>
                <a:rect l="l" t="t" r="r" b="b"/>
                <a:pathLst>
                  <a:path w="2036" h="2803" extrusionOk="0">
                    <a:moveTo>
                      <a:pt x="2035" y="0"/>
                    </a:moveTo>
                    <a:lnTo>
                      <a:pt x="0" y="2802"/>
                    </a:lnTo>
                    <a:cubicBezTo>
                      <a:pt x="0" y="2802"/>
                      <a:pt x="1969" y="600"/>
                      <a:pt x="203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0" name="Google Shape;2950;p30"/>
              <p:cNvSpPr/>
              <p:nvPr/>
            </p:nvSpPr>
            <p:spPr>
              <a:xfrm flipH="1">
                <a:off x="8334932" y="3778752"/>
                <a:ext cx="42703" cy="56745"/>
              </a:xfrm>
              <a:custGeom>
                <a:avLst/>
                <a:gdLst/>
                <a:ahLst/>
                <a:cxnLst/>
                <a:rect l="l" t="t" r="r" b="b"/>
                <a:pathLst>
                  <a:path w="2436" h="3237" extrusionOk="0">
                    <a:moveTo>
                      <a:pt x="2235" y="1"/>
                    </a:moveTo>
                    <a:cubicBezTo>
                      <a:pt x="2135" y="1"/>
                      <a:pt x="2035" y="68"/>
                      <a:pt x="2035" y="201"/>
                    </a:cubicBezTo>
                    <a:cubicBezTo>
                      <a:pt x="1968" y="535"/>
                      <a:pt x="834" y="1969"/>
                      <a:pt x="67" y="2870"/>
                    </a:cubicBezTo>
                    <a:cubicBezTo>
                      <a:pt x="0" y="2970"/>
                      <a:pt x="0" y="3103"/>
                      <a:pt x="67" y="3170"/>
                    </a:cubicBezTo>
                    <a:cubicBezTo>
                      <a:pt x="134" y="3203"/>
                      <a:pt x="167" y="3237"/>
                      <a:pt x="200" y="3237"/>
                    </a:cubicBezTo>
                    <a:cubicBezTo>
                      <a:pt x="267" y="3237"/>
                      <a:pt x="334" y="3203"/>
                      <a:pt x="367" y="3136"/>
                    </a:cubicBezTo>
                    <a:cubicBezTo>
                      <a:pt x="701" y="2770"/>
                      <a:pt x="2369" y="835"/>
                      <a:pt x="2435" y="234"/>
                    </a:cubicBezTo>
                    <a:cubicBezTo>
                      <a:pt x="2435" y="134"/>
                      <a:pt x="2369" y="1"/>
                      <a:pt x="2235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1" name="Google Shape;2951;p30"/>
              <p:cNvSpPr/>
              <p:nvPr/>
            </p:nvSpPr>
            <p:spPr>
              <a:xfrm flipH="1">
                <a:off x="8423797" y="3745782"/>
                <a:ext cx="48558" cy="11359"/>
              </a:xfrm>
              <a:custGeom>
                <a:avLst/>
                <a:gdLst/>
                <a:ahLst/>
                <a:cxnLst/>
                <a:rect l="l" t="t" r="r" b="b"/>
                <a:pathLst>
                  <a:path w="2770" h="648" extrusionOk="0">
                    <a:moveTo>
                      <a:pt x="1130" y="0"/>
                    </a:moveTo>
                    <a:cubicBezTo>
                      <a:pt x="790" y="0"/>
                      <a:pt x="409" y="76"/>
                      <a:pt x="0" y="281"/>
                    </a:cubicBezTo>
                    <a:lnTo>
                      <a:pt x="2769" y="648"/>
                    </a:lnTo>
                    <a:cubicBezTo>
                      <a:pt x="2769" y="648"/>
                      <a:pt x="2122" y="0"/>
                      <a:pt x="113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2" name="Google Shape;2952;p30"/>
              <p:cNvSpPr/>
              <p:nvPr/>
            </p:nvSpPr>
            <p:spPr>
              <a:xfrm flipH="1">
                <a:off x="8419712" y="3741961"/>
                <a:ext cx="56745" cy="19283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1100" extrusionOk="0">
                    <a:moveTo>
                      <a:pt x="1322" y="0"/>
                    </a:moveTo>
                    <a:cubicBezTo>
                      <a:pt x="960" y="0"/>
                      <a:pt x="560" y="82"/>
                      <a:pt x="134" y="299"/>
                    </a:cubicBezTo>
                    <a:cubicBezTo>
                      <a:pt x="34" y="365"/>
                      <a:pt x="1" y="499"/>
                      <a:pt x="68" y="599"/>
                    </a:cubicBezTo>
                    <a:cubicBezTo>
                      <a:pt x="89" y="663"/>
                      <a:pt x="152" y="700"/>
                      <a:pt x="222" y="700"/>
                    </a:cubicBezTo>
                    <a:cubicBezTo>
                      <a:pt x="259" y="700"/>
                      <a:pt x="299" y="689"/>
                      <a:pt x="334" y="666"/>
                    </a:cubicBezTo>
                    <a:cubicBezTo>
                      <a:pt x="696" y="489"/>
                      <a:pt x="1034" y="423"/>
                      <a:pt x="1338" y="423"/>
                    </a:cubicBezTo>
                    <a:cubicBezTo>
                      <a:pt x="2241" y="423"/>
                      <a:pt x="2845" y="1008"/>
                      <a:pt x="2870" y="1032"/>
                    </a:cubicBezTo>
                    <a:cubicBezTo>
                      <a:pt x="2903" y="1066"/>
                      <a:pt x="2970" y="1099"/>
                      <a:pt x="3003" y="1099"/>
                    </a:cubicBezTo>
                    <a:cubicBezTo>
                      <a:pt x="3070" y="1099"/>
                      <a:pt x="3103" y="1066"/>
                      <a:pt x="3170" y="1032"/>
                    </a:cubicBezTo>
                    <a:cubicBezTo>
                      <a:pt x="3237" y="932"/>
                      <a:pt x="3237" y="799"/>
                      <a:pt x="3170" y="732"/>
                    </a:cubicBezTo>
                    <a:cubicBezTo>
                      <a:pt x="3145" y="732"/>
                      <a:pt x="2407" y="0"/>
                      <a:pt x="1322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3" name="Google Shape;2953;p30"/>
              <p:cNvSpPr/>
              <p:nvPr/>
            </p:nvSpPr>
            <p:spPr>
              <a:xfrm flipH="1">
                <a:off x="8326749" y="3797471"/>
                <a:ext cx="27505" cy="38601"/>
              </a:xfrm>
              <a:custGeom>
                <a:avLst/>
                <a:gdLst/>
                <a:ahLst/>
                <a:cxnLst/>
                <a:rect l="l" t="t" r="r" b="b"/>
                <a:pathLst>
                  <a:path w="1569" h="2202" extrusionOk="0">
                    <a:moveTo>
                      <a:pt x="1568" y="0"/>
                    </a:moveTo>
                    <a:lnTo>
                      <a:pt x="1" y="2202"/>
                    </a:lnTo>
                    <a:cubicBezTo>
                      <a:pt x="1" y="2202"/>
                      <a:pt x="1535" y="701"/>
                      <a:pt x="156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4" name="Google Shape;2954;p30"/>
              <p:cNvSpPr/>
              <p:nvPr/>
            </p:nvSpPr>
            <p:spPr>
              <a:xfrm flipH="1">
                <a:off x="8322664" y="3793370"/>
                <a:ext cx="35674" cy="46227"/>
              </a:xfrm>
              <a:custGeom>
                <a:avLst/>
                <a:gdLst/>
                <a:ahLst/>
                <a:cxnLst/>
                <a:rect l="l" t="t" r="r" b="b"/>
                <a:pathLst>
                  <a:path w="2035" h="2637" extrusionOk="0">
                    <a:moveTo>
                      <a:pt x="1835" y="1"/>
                    </a:moveTo>
                    <a:cubicBezTo>
                      <a:pt x="1701" y="1"/>
                      <a:pt x="1601" y="101"/>
                      <a:pt x="1601" y="201"/>
                    </a:cubicBezTo>
                    <a:cubicBezTo>
                      <a:pt x="1568" y="668"/>
                      <a:pt x="634" y="1735"/>
                      <a:pt x="67" y="2269"/>
                    </a:cubicBezTo>
                    <a:cubicBezTo>
                      <a:pt x="0" y="2369"/>
                      <a:pt x="0" y="2503"/>
                      <a:pt x="67" y="2569"/>
                    </a:cubicBezTo>
                    <a:cubicBezTo>
                      <a:pt x="100" y="2636"/>
                      <a:pt x="167" y="2636"/>
                      <a:pt x="234" y="2636"/>
                    </a:cubicBezTo>
                    <a:cubicBezTo>
                      <a:pt x="267" y="2636"/>
                      <a:pt x="334" y="2636"/>
                      <a:pt x="367" y="2569"/>
                    </a:cubicBezTo>
                    <a:cubicBezTo>
                      <a:pt x="534" y="2436"/>
                      <a:pt x="1968" y="1002"/>
                      <a:pt x="2002" y="234"/>
                    </a:cubicBezTo>
                    <a:cubicBezTo>
                      <a:pt x="2035" y="134"/>
                      <a:pt x="1935" y="34"/>
                      <a:pt x="1835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5" name="Google Shape;2955;p30"/>
              <p:cNvSpPr/>
              <p:nvPr/>
            </p:nvSpPr>
            <p:spPr>
              <a:xfrm flipH="1">
                <a:off x="8416789" y="3705082"/>
                <a:ext cx="28679" cy="47384"/>
              </a:xfrm>
              <a:custGeom>
                <a:avLst/>
                <a:gdLst/>
                <a:ahLst/>
                <a:cxnLst/>
                <a:rect l="l" t="t" r="r" b="b"/>
                <a:pathLst>
                  <a:path w="1636" h="2703" extrusionOk="0">
                    <a:moveTo>
                      <a:pt x="635" y="1"/>
                    </a:moveTo>
                    <a:lnTo>
                      <a:pt x="635" y="1"/>
                    </a:lnTo>
                    <a:cubicBezTo>
                      <a:pt x="635" y="1"/>
                      <a:pt x="1" y="1435"/>
                      <a:pt x="1635" y="2703"/>
                    </a:cubicBezTo>
                    <a:lnTo>
                      <a:pt x="635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6" name="Google Shape;2956;p30"/>
              <p:cNvSpPr/>
              <p:nvPr/>
            </p:nvSpPr>
            <p:spPr>
              <a:xfrm flipH="1">
                <a:off x="8412704" y="3701366"/>
                <a:ext cx="36848" cy="54606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3115" extrusionOk="0">
                    <a:moveTo>
                      <a:pt x="888" y="0"/>
                    </a:moveTo>
                    <a:cubicBezTo>
                      <a:pt x="805" y="0"/>
                      <a:pt x="718" y="38"/>
                      <a:pt x="667" y="113"/>
                    </a:cubicBezTo>
                    <a:cubicBezTo>
                      <a:pt x="667" y="146"/>
                      <a:pt x="0" y="1747"/>
                      <a:pt x="1768" y="3082"/>
                    </a:cubicBezTo>
                    <a:cubicBezTo>
                      <a:pt x="1802" y="3082"/>
                      <a:pt x="1835" y="3115"/>
                      <a:pt x="1868" y="3115"/>
                    </a:cubicBezTo>
                    <a:cubicBezTo>
                      <a:pt x="1935" y="3115"/>
                      <a:pt x="2002" y="3082"/>
                      <a:pt x="2035" y="3015"/>
                    </a:cubicBezTo>
                    <a:cubicBezTo>
                      <a:pt x="2102" y="2948"/>
                      <a:pt x="2102" y="2815"/>
                      <a:pt x="2002" y="2748"/>
                    </a:cubicBezTo>
                    <a:cubicBezTo>
                      <a:pt x="501" y="1614"/>
                      <a:pt x="1034" y="346"/>
                      <a:pt x="1068" y="280"/>
                    </a:cubicBezTo>
                    <a:cubicBezTo>
                      <a:pt x="1101" y="180"/>
                      <a:pt x="1068" y="79"/>
                      <a:pt x="968" y="13"/>
                    </a:cubicBezTo>
                    <a:cubicBezTo>
                      <a:pt x="943" y="4"/>
                      <a:pt x="916" y="0"/>
                      <a:pt x="888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7" name="Google Shape;2957;p30"/>
              <p:cNvSpPr/>
              <p:nvPr/>
            </p:nvSpPr>
            <p:spPr>
              <a:xfrm flipH="1">
                <a:off x="8178217" y="3845655"/>
                <a:ext cx="173687" cy="495643"/>
              </a:xfrm>
              <a:custGeom>
                <a:avLst/>
                <a:gdLst/>
                <a:ahLst/>
                <a:cxnLst/>
                <a:rect l="l" t="t" r="r" b="b"/>
                <a:pathLst>
                  <a:path w="9908" h="28274" extrusionOk="0">
                    <a:moveTo>
                      <a:pt x="1683" y="0"/>
                    </a:moveTo>
                    <a:cubicBezTo>
                      <a:pt x="1612" y="0"/>
                      <a:pt x="1543" y="23"/>
                      <a:pt x="1501" y="87"/>
                    </a:cubicBezTo>
                    <a:cubicBezTo>
                      <a:pt x="1434" y="187"/>
                      <a:pt x="1468" y="320"/>
                      <a:pt x="1568" y="387"/>
                    </a:cubicBezTo>
                    <a:cubicBezTo>
                      <a:pt x="1568" y="387"/>
                      <a:pt x="1835" y="554"/>
                      <a:pt x="2202" y="887"/>
                    </a:cubicBezTo>
                    <a:cubicBezTo>
                      <a:pt x="2235" y="921"/>
                      <a:pt x="2302" y="921"/>
                      <a:pt x="2335" y="921"/>
                    </a:cubicBezTo>
                    <a:cubicBezTo>
                      <a:pt x="2402" y="921"/>
                      <a:pt x="2468" y="921"/>
                      <a:pt x="2502" y="854"/>
                    </a:cubicBezTo>
                    <a:cubicBezTo>
                      <a:pt x="2569" y="787"/>
                      <a:pt x="2569" y="654"/>
                      <a:pt x="2468" y="587"/>
                    </a:cubicBezTo>
                    <a:cubicBezTo>
                      <a:pt x="2102" y="220"/>
                      <a:pt x="1801" y="53"/>
                      <a:pt x="1801" y="20"/>
                    </a:cubicBezTo>
                    <a:cubicBezTo>
                      <a:pt x="1765" y="8"/>
                      <a:pt x="1724" y="0"/>
                      <a:pt x="1683" y="0"/>
                    </a:cubicBezTo>
                    <a:close/>
                    <a:moveTo>
                      <a:pt x="2923" y="1108"/>
                    </a:moveTo>
                    <a:cubicBezTo>
                      <a:pt x="2875" y="1108"/>
                      <a:pt x="2832" y="1124"/>
                      <a:pt x="2802" y="1154"/>
                    </a:cubicBezTo>
                    <a:cubicBezTo>
                      <a:pt x="2702" y="1254"/>
                      <a:pt x="2702" y="1388"/>
                      <a:pt x="2769" y="1454"/>
                    </a:cubicBezTo>
                    <a:cubicBezTo>
                      <a:pt x="2969" y="1654"/>
                      <a:pt x="3136" y="1888"/>
                      <a:pt x="3269" y="2088"/>
                    </a:cubicBezTo>
                    <a:cubicBezTo>
                      <a:pt x="3302" y="2155"/>
                      <a:pt x="3369" y="2188"/>
                      <a:pt x="3436" y="2188"/>
                    </a:cubicBezTo>
                    <a:cubicBezTo>
                      <a:pt x="3503" y="2188"/>
                      <a:pt x="3536" y="2155"/>
                      <a:pt x="3569" y="2155"/>
                    </a:cubicBezTo>
                    <a:cubicBezTo>
                      <a:pt x="3669" y="2088"/>
                      <a:pt x="3669" y="1955"/>
                      <a:pt x="3603" y="1855"/>
                    </a:cubicBezTo>
                    <a:cubicBezTo>
                      <a:pt x="3469" y="1621"/>
                      <a:pt x="3269" y="1388"/>
                      <a:pt x="3102" y="1187"/>
                    </a:cubicBezTo>
                    <a:cubicBezTo>
                      <a:pt x="3047" y="1132"/>
                      <a:pt x="2982" y="1108"/>
                      <a:pt x="2923" y="1108"/>
                    </a:cubicBezTo>
                    <a:close/>
                    <a:moveTo>
                      <a:pt x="3863" y="2476"/>
                    </a:moveTo>
                    <a:cubicBezTo>
                      <a:pt x="3834" y="2476"/>
                      <a:pt x="3803" y="2480"/>
                      <a:pt x="3769" y="2488"/>
                    </a:cubicBezTo>
                    <a:cubicBezTo>
                      <a:pt x="3669" y="2555"/>
                      <a:pt x="3636" y="2689"/>
                      <a:pt x="3703" y="2789"/>
                    </a:cubicBezTo>
                    <a:cubicBezTo>
                      <a:pt x="3836" y="3022"/>
                      <a:pt x="3936" y="3256"/>
                      <a:pt x="4036" y="3522"/>
                    </a:cubicBezTo>
                    <a:cubicBezTo>
                      <a:pt x="4070" y="3589"/>
                      <a:pt x="4136" y="3656"/>
                      <a:pt x="4236" y="3656"/>
                    </a:cubicBezTo>
                    <a:cubicBezTo>
                      <a:pt x="4236" y="3656"/>
                      <a:pt x="4270" y="3656"/>
                      <a:pt x="4303" y="3623"/>
                    </a:cubicBezTo>
                    <a:cubicBezTo>
                      <a:pt x="4403" y="3589"/>
                      <a:pt x="4470" y="3489"/>
                      <a:pt x="4437" y="3356"/>
                    </a:cubicBezTo>
                    <a:cubicBezTo>
                      <a:pt x="4336" y="3089"/>
                      <a:pt x="4203" y="2855"/>
                      <a:pt x="4070" y="2588"/>
                    </a:cubicBezTo>
                    <a:cubicBezTo>
                      <a:pt x="4020" y="2513"/>
                      <a:pt x="3951" y="2476"/>
                      <a:pt x="3863" y="2476"/>
                    </a:cubicBezTo>
                    <a:close/>
                    <a:moveTo>
                      <a:pt x="4403" y="4023"/>
                    </a:moveTo>
                    <a:cubicBezTo>
                      <a:pt x="4303" y="4056"/>
                      <a:pt x="4236" y="4190"/>
                      <a:pt x="4270" y="4290"/>
                    </a:cubicBezTo>
                    <a:cubicBezTo>
                      <a:pt x="4336" y="4557"/>
                      <a:pt x="4370" y="4823"/>
                      <a:pt x="4403" y="5090"/>
                    </a:cubicBezTo>
                    <a:cubicBezTo>
                      <a:pt x="4403" y="5190"/>
                      <a:pt x="4503" y="5257"/>
                      <a:pt x="4603" y="5257"/>
                    </a:cubicBezTo>
                    <a:cubicBezTo>
                      <a:pt x="4737" y="5257"/>
                      <a:pt x="4803" y="5157"/>
                      <a:pt x="4803" y="5057"/>
                    </a:cubicBezTo>
                    <a:cubicBezTo>
                      <a:pt x="4770" y="4757"/>
                      <a:pt x="4737" y="4456"/>
                      <a:pt x="4670" y="4190"/>
                    </a:cubicBezTo>
                    <a:cubicBezTo>
                      <a:pt x="4637" y="4090"/>
                      <a:pt x="4537" y="4023"/>
                      <a:pt x="4403" y="4023"/>
                    </a:cubicBezTo>
                    <a:close/>
                    <a:moveTo>
                      <a:pt x="4637" y="5691"/>
                    </a:moveTo>
                    <a:cubicBezTo>
                      <a:pt x="4503" y="5691"/>
                      <a:pt x="4403" y="5791"/>
                      <a:pt x="4403" y="5891"/>
                    </a:cubicBezTo>
                    <a:cubicBezTo>
                      <a:pt x="4403" y="6158"/>
                      <a:pt x="4370" y="6425"/>
                      <a:pt x="4336" y="6691"/>
                    </a:cubicBezTo>
                    <a:cubicBezTo>
                      <a:pt x="4336" y="6825"/>
                      <a:pt x="4403" y="6925"/>
                      <a:pt x="4503" y="6925"/>
                    </a:cubicBezTo>
                    <a:lnTo>
                      <a:pt x="4537" y="6925"/>
                    </a:lnTo>
                    <a:cubicBezTo>
                      <a:pt x="4637" y="6925"/>
                      <a:pt x="4737" y="6858"/>
                      <a:pt x="4737" y="6758"/>
                    </a:cubicBezTo>
                    <a:cubicBezTo>
                      <a:pt x="4803" y="6458"/>
                      <a:pt x="4837" y="6191"/>
                      <a:pt x="4837" y="5891"/>
                    </a:cubicBezTo>
                    <a:cubicBezTo>
                      <a:pt x="4837" y="5791"/>
                      <a:pt x="4737" y="5691"/>
                      <a:pt x="4637" y="5691"/>
                    </a:cubicBezTo>
                    <a:close/>
                    <a:moveTo>
                      <a:pt x="4437" y="7325"/>
                    </a:moveTo>
                    <a:cubicBezTo>
                      <a:pt x="4303" y="7325"/>
                      <a:pt x="4203" y="7392"/>
                      <a:pt x="4170" y="7492"/>
                    </a:cubicBezTo>
                    <a:cubicBezTo>
                      <a:pt x="4103" y="7759"/>
                      <a:pt x="4036" y="8026"/>
                      <a:pt x="3936" y="8259"/>
                    </a:cubicBezTo>
                    <a:cubicBezTo>
                      <a:pt x="3903" y="8359"/>
                      <a:pt x="3936" y="8493"/>
                      <a:pt x="4070" y="8526"/>
                    </a:cubicBezTo>
                    <a:cubicBezTo>
                      <a:pt x="4070" y="8526"/>
                      <a:pt x="4103" y="8559"/>
                      <a:pt x="4136" y="8559"/>
                    </a:cubicBezTo>
                    <a:cubicBezTo>
                      <a:pt x="4203" y="8559"/>
                      <a:pt x="4303" y="8493"/>
                      <a:pt x="4336" y="8426"/>
                    </a:cubicBezTo>
                    <a:cubicBezTo>
                      <a:pt x="4403" y="8159"/>
                      <a:pt x="4503" y="7892"/>
                      <a:pt x="4570" y="7592"/>
                    </a:cubicBezTo>
                    <a:cubicBezTo>
                      <a:pt x="4603" y="7492"/>
                      <a:pt x="4537" y="7359"/>
                      <a:pt x="4437" y="7325"/>
                    </a:cubicBezTo>
                    <a:close/>
                    <a:moveTo>
                      <a:pt x="1701" y="9160"/>
                    </a:moveTo>
                    <a:cubicBezTo>
                      <a:pt x="1601" y="9160"/>
                      <a:pt x="1501" y="9260"/>
                      <a:pt x="1534" y="9393"/>
                    </a:cubicBezTo>
                    <a:cubicBezTo>
                      <a:pt x="1534" y="9493"/>
                      <a:pt x="1635" y="9594"/>
                      <a:pt x="1735" y="9594"/>
                    </a:cubicBezTo>
                    <a:cubicBezTo>
                      <a:pt x="1845" y="9580"/>
                      <a:pt x="1956" y="9572"/>
                      <a:pt x="2066" y="9572"/>
                    </a:cubicBezTo>
                    <a:cubicBezTo>
                      <a:pt x="2223" y="9572"/>
                      <a:pt x="2379" y="9588"/>
                      <a:pt x="2535" y="9627"/>
                    </a:cubicBezTo>
                    <a:lnTo>
                      <a:pt x="2569" y="9627"/>
                    </a:lnTo>
                    <a:cubicBezTo>
                      <a:pt x="2669" y="9627"/>
                      <a:pt x="2735" y="9527"/>
                      <a:pt x="2769" y="9427"/>
                    </a:cubicBezTo>
                    <a:cubicBezTo>
                      <a:pt x="2769" y="9327"/>
                      <a:pt x="2702" y="9227"/>
                      <a:pt x="2602" y="9193"/>
                    </a:cubicBezTo>
                    <a:cubicBezTo>
                      <a:pt x="2302" y="9160"/>
                      <a:pt x="2001" y="9160"/>
                      <a:pt x="1701" y="9160"/>
                    </a:cubicBezTo>
                    <a:close/>
                    <a:moveTo>
                      <a:pt x="902" y="9318"/>
                    </a:moveTo>
                    <a:cubicBezTo>
                      <a:pt x="880" y="9318"/>
                      <a:pt x="858" y="9321"/>
                      <a:pt x="834" y="9327"/>
                    </a:cubicBezTo>
                    <a:cubicBezTo>
                      <a:pt x="467" y="9460"/>
                      <a:pt x="200" y="9627"/>
                      <a:pt x="67" y="9860"/>
                    </a:cubicBezTo>
                    <a:cubicBezTo>
                      <a:pt x="0" y="9960"/>
                      <a:pt x="33" y="10094"/>
                      <a:pt x="133" y="10161"/>
                    </a:cubicBezTo>
                    <a:cubicBezTo>
                      <a:pt x="167" y="10161"/>
                      <a:pt x="200" y="10194"/>
                      <a:pt x="234" y="10194"/>
                    </a:cubicBezTo>
                    <a:cubicBezTo>
                      <a:pt x="300" y="10194"/>
                      <a:pt x="367" y="10161"/>
                      <a:pt x="400" y="10094"/>
                    </a:cubicBezTo>
                    <a:cubicBezTo>
                      <a:pt x="500" y="9960"/>
                      <a:pt x="701" y="9827"/>
                      <a:pt x="967" y="9727"/>
                    </a:cubicBezTo>
                    <a:cubicBezTo>
                      <a:pt x="1101" y="9694"/>
                      <a:pt x="1134" y="9560"/>
                      <a:pt x="1101" y="9460"/>
                    </a:cubicBezTo>
                    <a:cubicBezTo>
                      <a:pt x="1073" y="9378"/>
                      <a:pt x="1001" y="9318"/>
                      <a:pt x="902" y="9318"/>
                    </a:cubicBezTo>
                    <a:close/>
                    <a:moveTo>
                      <a:pt x="3765" y="8892"/>
                    </a:moveTo>
                    <a:cubicBezTo>
                      <a:pt x="3703" y="8892"/>
                      <a:pt x="3646" y="8928"/>
                      <a:pt x="3603" y="8993"/>
                    </a:cubicBezTo>
                    <a:cubicBezTo>
                      <a:pt x="3536" y="9127"/>
                      <a:pt x="3436" y="9293"/>
                      <a:pt x="3369" y="9393"/>
                    </a:cubicBezTo>
                    <a:cubicBezTo>
                      <a:pt x="3269" y="9427"/>
                      <a:pt x="3202" y="9460"/>
                      <a:pt x="3169" y="9560"/>
                    </a:cubicBezTo>
                    <a:cubicBezTo>
                      <a:pt x="3169" y="9594"/>
                      <a:pt x="3169" y="9627"/>
                      <a:pt x="3169" y="9660"/>
                    </a:cubicBezTo>
                    <a:cubicBezTo>
                      <a:pt x="3102" y="9760"/>
                      <a:pt x="3102" y="9894"/>
                      <a:pt x="3202" y="9960"/>
                    </a:cubicBezTo>
                    <a:cubicBezTo>
                      <a:pt x="3247" y="9990"/>
                      <a:pt x="3299" y="10007"/>
                      <a:pt x="3348" y="10007"/>
                    </a:cubicBezTo>
                    <a:cubicBezTo>
                      <a:pt x="3409" y="10007"/>
                      <a:pt x="3466" y="9982"/>
                      <a:pt x="3503" y="9927"/>
                    </a:cubicBezTo>
                    <a:cubicBezTo>
                      <a:pt x="3503" y="9927"/>
                      <a:pt x="3503" y="9894"/>
                      <a:pt x="3503" y="9894"/>
                    </a:cubicBezTo>
                    <a:cubicBezTo>
                      <a:pt x="3669" y="9960"/>
                      <a:pt x="3836" y="10061"/>
                      <a:pt x="4003" y="10161"/>
                    </a:cubicBezTo>
                    <a:cubicBezTo>
                      <a:pt x="4036" y="10161"/>
                      <a:pt x="4070" y="10194"/>
                      <a:pt x="4103" y="10194"/>
                    </a:cubicBezTo>
                    <a:cubicBezTo>
                      <a:pt x="4203" y="10194"/>
                      <a:pt x="4270" y="10161"/>
                      <a:pt x="4303" y="10094"/>
                    </a:cubicBezTo>
                    <a:cubicBezTo>
                      <a:pt x="4370" y="9994"/>
                      <a:pt x="4336" y="9860"/>
                      <a:pt x="4236" y="9794"/>
                    </a:cubicBezTo>
                    <a:cubicBezTo>
                      <a:pt x="4070" y="9694"/>
                      <a:pt x="3903" y="9627"/>
                      <a:pt x="3769" y="9560"/>
                    </a:cubicBezTo>
                    <a:cubicBezTo>
                      <a:pt x="3836" y="9427"/>
                      <a:pt x="3903" y="9327"/>
                      <a:pt x="3970" y="9193"/>
                    </a:cubicBezTo>
                    <a:cubicBezTo>
                      <a:pt x="4036" y="9093"/>
                      <a:pt x="4003" y="8960"/>
                      <a:pt x="3869" y="8926"/>
                    </a:cubicBezTo>
                    <a:cubicBezTo>
                      <a:pt x="3834" y="8903"/>
                      <a:pt x="3799" y="8892"/>
                      <a:pt x="3765" y="8892"/>
                    </a:cubicBezTo>
                    <a:close/>
                    <a:moveTo>
                      <a:pt x="2748" y="10181"/>
                    </a:moveTo>
                    <a:cubicBezTo>
                      <a:pt x="2699" y="10181"/>
                      <a:pt x="2647" y="10197"/>
                      <a:pt x="2602" y="10227"/>
                    </a:cubicBezTo>
                    <a:cubicBezTo>
                      <a:pt x="2402" y="10394"/>
                      <a:pt x="2168" y="10528"/>
                      <a:pt x="1935" y="10594"/>
                    </a:cubicBezTo>
                    <a:cubicBezTo>
                      <a:pt x="1835" y="10628"/>
                      <a:pt x="1801" y="10761"/>
                      <a:pt x="1835" y="10861"/>
                    </a:cubicBezTo>
                    <a:cubicBezTo>
                      <a:pt x="1868" y="10961"/>
                      <a:pt x="1935" y="10995"/>
                      <a:pt x="2035" y="10995"/>
                    </a:cubicBezTo>
                    <a:lnTo>
                      <a:pt x="2102" y="10995"/>
                    </a:lnTo>
                    <a:cubicBezTo>
                      <a:pt x="2368" y="10894"/>
                      <a:pt x="2635" y="10728"/>
                      <a:pt x="2869" y="10561"/>
                    </a:cubicBezTo>
                    <a:cubicBezTo>
                      <a:pt x="2969" y="10461"/>
                      <a:pt x="2969" y="10361"/>
                      <a:pt x="2902" y="10261"/>
                    </a:cubicBezTo>
                    <a:cubicBezTo>
                      <a:pt x="2865" y="10206"/>
                      <a:pt x="2808" y="10181"/>
                      <a:pt x="2748" y="10181"/>
                    </a:cubicBezTo>
                    <a:close/>
                    <a:moveTo>
                      <a:pt x="444" y="10493"/>
                    </a:moveTo>
                    <a:cubicBezTo>
                      <a:pt x="381" y="10493"/>
                      <a:pt x="310" y="10530"/>
                      <a:pt x="267" y="10594"/>
                    </a:cubicBezTo>
                    <a:cubicBezTo>
                      <a:pt x="200" y="10661"/>
                      <a:pt x="200" y="10794"/>
                      <a:pt x="300" y="10861"/>
                    </a:cubicBezTo>
                    <a:cubicBezTo>
                      <a:pt x="534" y="11061"/>
                      <a:pt x="834" y="11161"/>
                      <a:pt x="1201" y="11161"/>
                    </a:cubicBezTo>
                    <a:cubicBezTo>
                      <a:pt x="1334" y="11161"/>
                      <a:pt x="1401" y="11061"/>
                      <a:pt x="1401" y="10961"/>
                    </a:cubicBezTo>
                    <a:cubicBezTo>
                      <a:pt x="1434" y="10828"/>
                      <a:pt x="1334" y="10728"/>
                      <a:pt x="1201" y="10728"/>
                    </a:cubicBezTo>
                    <a:cubicBezTo>
                      <a:pt x="934" y="10728"/>
                      <a:pt x="701" y="10661"/>
                      <a:pt x="534" y="10528"/>
                    </a:cubicBezTo>
                    <a:cubicBezTo>
                      <a:pt x="510" y="10504"/>
                      <a:pt x="478" y="10493"/>
                      <a:pt x="444" y="10493"/>
                    </a:cubicBezTo>
                    <a:close/>
                    <a:moveTo>
                      <a:pt x="4790" y="10264"/>
                    </a:moveTo>
                    <a:cubicBezTo>
                      <a:pt x="4730" y="10264"/>
                      <a:pt x="4673" y="10291"/>
                      <a:pt x="4637" y="10327"/>
                    </a:cubicBezTo>
                    <a:cubicBezTo>
                      <a:pt x="4570" y="10427"/>
                      <a:pt x="4570" y="10561"/>
                      <a:pt x="4637" y="10628"/>
                    </a:cubicBezTo>
                    <a:cubicBezTo>
                      <a:pt x="4837" y="10794"/>
                      <a:pt x="5037" y="10995"/>
                      <a:pt x="5204" y="11195"/>
                    </a:cubicBezTo>
                    <a:cubicBezTo>
                      <a:pt x="5237" y="11261"/>
                      <a:pt x="5304" y="11295"/>
                      <a:pt x="5371" y="11295"/>
                    </a:cubicBezTo>
                    <a:cubicBezTo>
                      <a:pt x="5404" y="11295"/>
                      <a:pt x="5437" y="11261"/>
                      <a:pt x="5471" y="11228"/>
                    </a:cubicBezTo>
                    <a:cubicBezTo>
                      <a:pt x="5571" y="11161"/>
                      <a:pt x="5604" y="11028"/>
                      <a:pt x="5504" y="10961"/>
                    </a:cubicBezTo>
                    <a:cubicBezTo>
                      <a:pt x="5337" y="10728"/>
                      <a:pt x="5137" y="10494"/>
                      <a:pt x="4937" y="10327"/>
                    </a:cubicBezTo>
                    <a:cubicBezTo>
                      <a:pt x="4892" y="10282"/>
                      <a:pt x="4840" y="10264"/>
                      <a:pt x="4790" y="10264"/>
                    </a:cubicBezTo>
                    <a:close/>
                    <a:moveTo>
                      <a:pt x="5819" y="11560"/>
                    </a:moveTo>
                    <a:cubicBezTo>
                      <a:pt x="5779" y="11560"/>
                      <a:pt x="5740" y="11571"/>
                      <a:pt x="5704" y="11595"/>
                    </a:cubicBezTo>
                    <a:cubicBezTo>
                      <a:pt x="5604" y="11628"/>
                      <a:pt x="5571" y="11762"/>
                      <a:pt x="5637" y="11862"/>
                    </a:cubicBezTo>
                    <a:cubicBezTo>
                      <a:pt x="5771" y="12095"/>
                      <a:pt x="5904" y="12329"/>
                      <a:pt x="6004" y="12596"/>
                    </a:cubicBezTo>
                    <a:cubicBezTo>
                      <a:pt x="6038" y="12662"/>
                      <a:pt x="6104" y="12729"/>
                      <a:pt x="6171" y="12729"/>
                    </a:cubicBezTo>
                    <a:cubicBezTo>
                      <a:pt x="6204" y="12729"/>
                      <a:pt x="6238" y="12729"/>
                      <a:pt x="6271" y="12696"/>
                    </a:cubicBezTo>
                    <a:cubicBezTo>
                      <a:pt x="6371" y="12662"/>
                      <a:pt x="6438" y="12529"/>
                      <a:pt x="6371" y="12429"/>
                    </a:cubicBezTo>
                    <a:cubicBezTo>
                      <a:pt x="6271" y="12162"/>
                      <a:pt x="6138" y="11895"/>
                      <a:pt x="6004" y="11662"/>
                    </a:cubicBezTo>
                    <a:cubicBezTo>
                      <a:pt x="5961" y="11597"/>
                      <a:pt x="5890" y="11560"/>
                      <a:pt x="5819" y="11560"/>
                    </a:cubicBezTo>
                    <a:close/>
                    <a:moveTo>
                      <a:pt x="6460" y="13087"/>
                    </a:moveTo>
                    <a:cubicBezTo>
                      <a:pt x="6441" y="13087"/>
                      <a:pt x="6422" y="13090"/>
                      <a:pt x="6405" y="13096"/>
                    </a:cubicBezTo>
                    <a:cubicBezTo>
                      <a:pt x="6305" y="13129"/>
                      <a:pt x="6238" y="13263"/>
                      <a:pt x="6271" y="13363"/>
                    </a:cubicBezTo>
                    <a:cubicBezTo>
                      <a:pt x="6338" y="13630"/>
                      <a:pt x="6405" y="13897"/>
                      <a:pt x="6438" y="14130"/>
                    </a:cubicBezTo>
                    <a:cubicBezTo>
                      <a:pt x="6438" y="14264"/>
                      <a:pt x="6538" y="14330"/>
                      <a:pt x="6638" y="14330"/>
                    </a:cubicBezTo>
                    <a:lnTo>
                      <a:pt x="6671" y="14330"/>
                    </a:lnTo>
                    <a:cubicBezTo>
                      <a:pt x="6772" y="14297"/>
                      <a:pt x="6872" y="14197"/>
                      <a:pt x="6838" y="14097"/>
                    </a:cubicBezTo>
                    <a:cubicBezTo>
                      <a:pt x="6805" y="13797"/>
                      <a:pt x="6738" y="13530"/>
                      <a:pt x="6671" y="13229"/>
                    </a:cubicBezTo>
                    <a:cubicBezTo>
                      <a:pt x="6644" y="13147"/>
                      <a:pt x="6549" y="13087"/>
                      <a:pt x="6460" y="13087"/>
                    </a:cubicBezTo>
                    <a:close/>
                    <a:moveTo>
                      <a:pt x="6705" y="14731"/>
                    </a:moveTo>
                    <a:cubicBezTo>
                      <a:pt x="6571" y="14731"/>
                      <a:pt x="6471" y="14831"/>
                      <a:pt x="6471" y="14931"/>
                    </a:cubicBezTo>
                    <a:cubicBezTo>
                      <a:pt x="6471" y="15198"/>
                      <a:pt x="6471" y="15464"/>
                      <a:pt x="6405" y="15731"/>
                    </a:cubicBezTo>
                    <a:cubicBezTo>
                      <a:pt x="6371" y="15865"/>
                      <a:pt x="6471" y="15965"/>
                      <a:pt x="6571" y="15965"/>
                    </a:cubicBezTo>
                    <a:cubicBezTo>
                      <a:pt x="6571" y="15998"/>
                      <a:pt x="6605" y="15998"/>
                      <a:pt x="6605" y="15998"/>
                    </a:cubicBezTo>
                    <a:cubicBezTo>
                      <a:pt x="6705" y="15998"/>
                      <a:pt x="6805" y="15898"/>
                      <a:pt x="6805" y="15831"/>
                    </a:cubicBezTo>
                    <a:cubicBezTo>
                      <a:pt x="6872" y="15531"/>
                      <a:pt x="6905" y="15231"/>
                      <a:pt x="6905" y="14964"/>
                    </a:cubicBezTo>
                    <a:cubicBezTo>
                      <a:pt x="6905" y="14831"/>
                      <a:pt x="6805" y="14731"/>
                      <a:pt x="6705" y="14731"/>
                    </a:cubicBezTo>
                    <a:close/>
                    <a:moveTo>
                      <a:pt x="6385" y="16356"/>
                    </a:moveTo>
                    <a:cubicBezTo>
                      <a:pt x="6303" y="16356"/>
                      <a:pt x="6226" y="16416"/>
                      <a:pt x="6171" y="16498"/>
                    </a:cubicBezTo>
                    <a:cubicBezTo>
                      <a:pt x="6071" y="16732"/>
                      <a:pt x="5971" y="16965"/>
                      <a:pt x="5804" y="17199"/>
                    </a:cubicBezTo>
                    <a:cubicBezTo>
                      <a:pt x="5737" y="17299"/>
                      <a:pt x="5771" y="17432"/>
                      <a:pt x="5871" y="17499"/>
                    </a:cubicBezTo>
                    <a:cubicBezTo>
                      <a:pt x="5904" y="17499"/>
                      <a:pt x="5938" y="17533"/>
                      <a:pt x="5971" y="17533"/>
                    </a:cubicBezTo>
                    <a:cubicBezTo>
                      <a:pt x="6038" y="17533"/>
                      <a:pt x="6104" y="17499"/>
                      <a:pt x="6171" y="17432"/>
                    </a:cubicBezTo>
                    <a:cubicBezTo>
                      <a:pt x="6305" y="17166"/>
                      <a:pt x="6471" y="16932"/>
                      <a:pt x="6571" y="16665"/>
                    </a:cubicBezTo>
                    <a:cubicBezTo>
                      <a:pt x="6605" y="16532"/>
                      <a:pt x="6571" y="16432"/>
                      <a:pt x="6438" y="16365"/>
                    </a:cubicBezTo>
                    <a:cubicBezTo>
                      <a:pt x="6420" y="16359"/>
                      <a:pt x="6402" y="16356"/>
                      <a:pt x="6385" y="16356"/>
                    </a:cubicBezTo>
                    <a:close/>
                    <a:moveTo>
                      <a:pt x="5054" y="17241"/>
                    </a:moveTo>
                    <a:cubicBezTo>
                      <a:pt x="4904" y="17241"/>
                      <a:pt x="4753" y="17249"/>
                      <a:pt x="4603" y="17266"/>
                    </a:cubicBezTo>
                    <a:cubicBezTo>
                      <a:pt x="4503" y="17299"/>
                      <a:pt x="4403" y="17399"/>
                      <a:pt x="4437" y="17533"/>
                    </a:cubicBezTo>
                    <a:cubicBezTo>
                      <a:pt x="4437" y="17633"/>
                      <a:pt x="4537" y="17699"/>
                      <a:pt x="4637" y="17699"/>
                    </a:cubicBezTo>
                    <a:lnTo>
                      <a:pt x="4670" y="17699"/>
                    </a:lnTo>
                    <a:cubicBezTo>
                      <a:pt x="4904" y="17666"/>
                      <a:pt x="5170" y="17666"/>
                      <a:pt x="5437" y="17666"/>
                    </a:cubicBezTo>
                    <a:cubicBezTo>
                      <a:pt x="5455" y="17670"/>
                      <a:pt x="5472" y="17672"/>
                      <a:pt x="5489" y="17672"/>
                    </a:cubicBezTo>
                    <a:cubicBezTo>
                      <a:pt x="5596" y="17672"/>
                      <a:pt x="5671" y="17586"/>
                      <a:pt x="5671" y="17499"/>
                    </a:cubicBezTo>
                    <a:cubicBezTo>
                      <a:pt x="5704" y="17366"/>
                      <a:pt x="5604" y="17266"/>
                      <a:pt x="5504" y="17266"/>
                    </a:cubicBezTo>
                    <a:cubicBezTo>
                      <a:pt x="5354" y="17249"/>
                      <a:pt x="5204" y="17241"/>
                      <a:pt x="5054" y="17241"/>
                    </a:cubicBezTo>
                    <a:close/>
                    <a:moveTo>
                      <a:pt x="6259" y="17440"/>
                    </a:moveTo>
                    <a:cubicBezTo>
                      <a:pt x="6189" y="17440"/>
                      <a:pt x="6129" y="17502"/>
                      <a:pt x="6104" y="17599"/>
                    </a:cubicBezTo>
                    <a:cubicBezTo>
                      <a:pt x="6038" y="17699"/>
                      <a:pt x="6104" y="17799"/>
                      <a:pt x="6238" y="17833"/>
                    </a:cubicBezTo>
                    <a:cubicBezTo>
                      <a:pt x="6471" y="17933"/>
                      <a:pt x="6705" y="18033"/>
                      <a:pt x="6938" y="18166"/>
                    </a:cubicBezTo>
                    <a:cubicBezTo>
                      <a:pt x="6972" y="18200"/>
                      <a:pt x="7005" y="18200"/>
                      <a:pt x="7038" y="18200"/>
                    </a:cubicBezTo>
                    <a:cubicBezTo>
                      <a:pt x="7105" y="18200"/>
                      <a:pt x="7205" y="18166"/>
                      <a:pt x="7239" y="18100"/>
                    </a:cubicBezTo>
                    <a:cubicBezTo>
                      <a:pt x="7272" y="18000"/>
                      <a:pt x="7239" y="17866"/>
                      <a:pt x="7138" y="17799"/>
                    </a:cubicBezTo>
                    <a:cubicBezTo>
                      <a:pt x="6905" y="17666"/>
                      <a:pt x="6638" y="17533"/>
                      <a:pt x="6338" y="17466"/>
                    </a:cubicBezTo>
                    <a:cubicBezTo>
                      <a:pt x="6311" y="17448"/>
                      <a:pt x="6284" y="17440"/>
                      <a:pt x="6259" y="17440"/>
                    </a:cubicBezTo>
                    <a:close/>
                    <a:moveTo>
                      <a:pt x="3852" y="17506"/>
                    </a:moveTo>
                    <a:cubicBezTo>
                      <a:pt x="3825" y="17506"/>
                      <a:pt x="3797" y="17514"/>
                      <a:pt x="3769" y="17533"/>
                    </a:cubicBezTo>
                    <a:cubicBezTo>
                      <a:pt x="3436" y="17699"/>
                      <a:pt x="3202" y="17899"/>
                      <a:pt x="3036" y="18133"/>
                    </a:cubicBezTo>
                    <a:cubicBezTo>
                      <a:pt x="2969" y="18233"/>
                      <a:pt x="3002" y="18366"/>
                      <a:pt x="3102" y="18433"/>
                    </a:cubicBezTo>
                    <a:cubicBezTo>
                      <a:pt x="3136" y="18433"/>
                      <a:pt x="3169" y="18467"/>
                      <a:pt x="3202" y="18467"/>
                    </a:cubicBezTo>
                    <a:cubicBezTo>
                      <a:pt x="3269" y="18467"/>
                      <a:pt x="3336" y="18433"/>
                      <a:pt x="3369" y="18366"/>
                    </a:cubicBezTo>
                    <a:cubicBezTo>
                      <a:pt x="3503" y="18166"/>
                      <a:pt x="3669" y="18033"/>
                      <a:pt x="3936" y="17899"/>
                    </a:cubicBezTo>
                    <a:cubicBezTo>
                      <a:pt x="4036" y="17866"/>
                      <a:pt x="4070" y="17733"/>
                      <a:pt x="4036" y="17633"/>
                    </a:cubicBezTo>
                    <a:cubicBezTo>
                      <a:pt x="3988" y="17560"/>
                      <a:pt x="3923" y="17506"/>
                      <a:pt x="3852" y="17506"/>
                    </a:cubicBezTo>
                    <a:close/>
                    <a:moveTo>
                      <a:pt x="5466" y="17749"/>
                    </a:moveTo>
                    <a:cubicBezTo>
                      <a:pt x="5412" y="17749"/>
                      <a:pt x="5354" y="17766"/>
                      <a:pt x="5304" y="17799"/>
                    </a:cubicBezTo>
                    <a:cubicBezTo>
                      <a:pt x="5137" y="18000"/>
                      <a:pt x="4937" y="18166"/>
                      <a:pt x="4703" y="18333"/>
                    </a:cubicBezTo>
                    <a:cubicBezTo>
                      <a:pt x="4603" y="18400"/>
                      <a:pt x="4570" y="18500"/>
                      <a:pt x="4637" y="18600"/>
                    </a:cubicBezTo>
                    <a:cubicBezTo>
                      <a:pt x="4703" y="18667"/>
                      <a:pt x="4770" y="18700"/>
                      <a:pt x="4837" y="18700"/>
                    </a:cubicBezTo>
                    <a:cubicBezTo>
                      <a:pt x="4870" y="18700"/>
                      <a:pt x="4904" y="18700"/>
                      <a:pt x="4937" y="18667"/>
                    </a:cubicBezTo>
                    <a:cubicBezTo>
                      <a:pt x="5170" y="18500"/>
                      <a:pt x="5404" y="18300"/>
                      <a:pt x="5604" y="18100"/>
                    </a:cubicBezTo>
                    <a:cubicBezTo>
                      <a:pt x="5704" y="18033"/>
                      <a:pt x="5704" y="17899"/>
                      <a:pt x="5604" y="17799"/>
                    </a:cubicBezTo>
                    <a:cubicBezTo>
                      <a:pt x="5571" y="17766"/>
                      <a:pt x="5521" y="17749"/>
                      <a:pt x="5466" y="17749"/>
                    </a:cubicBezTo>
                    <a:close/>
                    <a:moveTo>
                      <a:pt x="4070" y="18658"/>
                    </a:moveTo>
                    <a:cubicBezTo>
                      <a:pt x="4049" y="18658"/>
                      <a:pt x="4026" y="18661"/>
                      <a:pt x="4003" y="18667"/>
                    </a:cubicBezTo>
                    <a:cubicBezTo>
                      <a:pt x="3803" y="18742"/>
                      <a:pt x="3603" y="18779"/>
                      <a:pt x="3459" y="18779"/>
                    </a:cubicBezTo>
                    <a:cubicBezTo>
                      <a:pt x="3411" y="18779"/>
                      <a:pt x="3369" y="18775"/>
                      <a:pt x="3336" y="18767"/>
                    </a:cubicBezTo>
                    <a:cubicBezTo>
                      <a:pt x="3311" y="18758"/>
                      <a:pt x="3284" y="18754"/>
                      <a:pt x="3256" y="18754"/>
                    </a:cubicBezTo>
                    <a:cubicBezTo>
                      <a:pt x="3175" y="18754"/>
                      <a:pt x="3094" y="18792"/>
                      <a:pt x="3069" y="18867"/>
                    </a:cubicBezTo>
                    <a:cubicBezTo>
                      <a:pt x="3036" y="19000"/>
                      <a:pt x="3102" y="19100"/>
                      <a:pt x="3202" y="19167"/>
                    </a:cubicBezTo>
                    <a:cubicBezTo>
                      <a:pt x="3269" y="19200"/>
                      <a:pt x="3402" y="19200"/>
                      <a:pt x="3503" y="19200"/>
                    </a:cubicBezTo>
                    <a:cubicBezTo>
                      <a:pt x="3703" y="19200"/>
                      <a:pt x="3936" y="19167"/>
                      <a:pt x="4170" y="19067"/>
                    </a:cubicBezTo>
                    <a:cubicBezTo>
                      <a:pt x="4270" y="19034"/>
                      <a:pt x="4336" y="18900"/>
                      <a:pt x="4270" y="18800"/>
                    </a:cubicBezTo>
                    <a:cubicBezTo>
                      <a:pt x="4242" y="18718"/>
                      <a:pt x="4170" y="18658"/>
                      <a:pt x="4070" y="18658"/>
                    </a:cubicBezTo>
                    <a:close/>
                    <a:moveTo>
                      <a:pt x="7726" y="18253"/>
                    </a:moveTo>
                    <a:cubicBezTo>
                      <a:pt x="7666" y="18253"/>
                      <a:pt x="7609" y="18278"/>
                      <a:pt x="7572" y="18333"/>
                    </a:cubicBezTo>
                    <a:cubicBezTo>
                      <a:pt x="7505" y="18400"/>
                      <a:pt x="7505" y="18533"/>
                      <a:pt x="7605" y="18633"/>
                    </a:cubicBezTo>
                    <a:cubicBezTo>
                      <a:pt x="7806" y="18800"/>
                      <a:pt x="7972" y="18967"/>
                      <a:pt x="8173" y="19167"/>
                    </a:cubicBezTo>
                    <a:cubicBezTo>
                      <a:pt x="8206" y="19234"/>
                      <a:pt x="8273" y="19267"/>
                      <a:pt x="8339" y="19267"/>
                    </a:cubicBezTo>
                    <a:cubicBezTo>
                      <a:pt x="8373" y="19267"/>
                      <a:pt x="8406" y="19234"/>
                      <a:pt x="8473" y="19200"/>
                    </a:cubicBezTo>
                    <a:cubicBezTo>
                      <a:pt x="8539" y="19134"/>
                      <a:pt x="8573" y="19000"/>
                      <a:pt x="8473" y="18900"/>
                    </a:cubicBezTo>
                    <a:cubicBezTo>
                      <a:pt x="8306" y="18700"/>
                      <a:pt x="8072" y="18467"/>
                      <a:pt x="7872" y="18300"/>
                    </a:cubicBezTo>
                    <a:cubicBezTo>
                      <a:pt x="7827" y="18270"/>
                      <a:pt x="7776" y="18253"/>
                      <a:pt x="7726" y="18253"/>
                    </a:cubicBezTo>
                    <a:close/>
                    <a:moveTo>
                      <a:pt x="8821" y="19499"/>
                    </a:moveTo>
                    <a:cubicBezTo>
                      <a:pt x="8781" y="19499"/>
                      <a:pt x="8742" y="19510"/>
                      <a:pt x="8706" y="19534"/>
                    </a:cubicBezTo>
                    <a:cubicBezTo>
                      <a:pt x="8606" y="19601"/>
                      <a:pt x="8573" y="19734"/>
                      <a:pt x="8640" y="19834"/>
                    </a:cubicBezTo>
                    <a:cubicBezTo>
                      <a:pt x="8773" y="20034"/>
                      <a:pt x="8906" y="20234"/>
                      <a:pt x="9006" y="20468"/>
                    </a:cubicBezTo>
                    <a:lnTo>
                      <a:pt x="9040" y="20535"/>
                    </a:lnTo>
                    <a:cubicBezTo>
                      <a:pt x="9073" y="20601"/>
                      <a:pt x="9140" y="20635"/>
                      <a:pt x="9240" y="20635"/>
                    </a:cubicBezTo>
                    <a:lnTo>
                      <a:pt x="9307" y="20635"/>
                    </a:lnTo>
                    <a:cubicBezTo>
                      <a:pt x="9407" y="20568"/>
                      <a:pt x="9473" y="20468"/>
                      <a:pt x="9407" y="20335"/>
                    </a:cubicBezTo>
                    <a:lnTo>
                      <a:pt x="9373" y="20268"/>
                    </a:lnTo>
                    <a:cubicBezTo>
                      <a:pt x="9273" y="20034"/>
                      <a:pt x="9140" y="19801"/>
                      <a:pt x="9006" y="19601"/>
                    </a:cubicBezTo>
                    <a:cubicBezTo>
                      <a:pt x="8963" y="19536"/>
                      <a:pt x="8892" y="19499"/>
                      <a:pt x="8821" y="19499"/>
                    </a:cubicBezTo>
                    <a:close/>
                    <a:moveTo>
                      <a:pt x="9526" y="21026"/>
                    </a:moveTo>
                    <a:cubicBezTo>
                      <a:pt x="9509" y="21026"/>
                      <a:pt x="9491" y="21029"/>
                      <a:pt x="9473" y="21035"/>
                    </a:cubicBezTo>
                    <a:cubicBezTo>
                      <a:pt x="9340" y="21035"/>
                      <a:pt x="9273" y="21168"/>
                      <a:pt x="9307" y="21269"/>
                    </a:cubicBezTo>
                    <a:cubicBezTo>
                      <a:pt x="9373" y="21535"/>
                      <a:pt x="9440" y="21802"/>
                      <a:pt x="9473" y="22069"/>
                    </a:cubicBezTo>
                    <a:cubicBezTo>
                      <a:pt x="9473" y="22169"/>
                      <a:pt x="9574" y="22236"/>
                      <a:pt x="9674" y="22236"/>
                    </a:cubicBezTo>
                    <a:lnTo>
                      <a:pt x="9707" y="22236"/>
                    </a:lnTo>
                    <a:cubicBezTo>
                      <a:pt x="9807" y="22236"/>
                      <a:pt x="9907" y="22136"/>
                      <a:pt x="9874" y="22002"/>
                    </a:cubicBezTo>
                    <a:cubicBezTo>
                      <a:pt x="9840" y="21736"/>
                      <a:pt x="9807" y="21435"/>
                      <a:pt x="9707" y="21168"/>
                    </a:cubicBezTo>
                    <a:cubicBezTo>
                      <a:pt x="9679" y="21086"/>
                      <a:pt x="9607" y="21026"/>
                      <a:pt x="9526" y="21026"/>
                    </a:cubicBezTo>
                    <a:close/>
                    <a:moveTo>
                      <a:pt x="9658" y="22663"/>
                    </a:moveTo>
                    <a:cubicBezTo>
                      <a:pt x="9557" y="22663"/>
                      <a:pt x="9502" y="22754"/>
                      <a:pt x="9473" y="22870"/>
                    </a:cubicBezTo>
                    <a:cubicBezTo>
                      <a:pt x="9473" y="23137"/>
                      <a:pt x="9440" y="23403"/>
                      <a:pt x="9373" y="23670"/>
                    </a:cubicBezTo>
                    <a:cubicBezTo>
                      <a:pt x="9373" y="23770"/>
                      <a:pt x="9440" y="23870"/>
                      <a:pt x="9540" y="23904"/>
                    </a:cubicBezTo>
                    <a:lnTo>
                      <a:pt x="9607" y="23904"/>
                    </a:lnTo>
                    <a:cubicBezTo>
                      <a:pt x="9707" y="23904"/>
                      <a:pt x="9774" y="23837"/>
                      <a:pt x="9807" y="23737"/>
                    </a:cubicBezTo>
                    <a:cubicBezTo>
                      <a:pt x="9840" y="23470"/>
                      <a:pt x="9874" y="23170"/>
                      <a:pt x="9907" y="22870"/>
                    </a:cubicBezTo>
                    <a:cubicBezTo>
                      <a:pt x="9907" y="22770"/>
                      <a:pt x="9807" y="22670"/>
                      <a:pt x="9707" y="22670"/>
                    </a:cubicBezTo>
                    <a:cubicBezTo>
                      <a:pt x="9689" y="22665"/>
                      <a:pt x="9673" y="22663"/>
                      <a:pt x="9658" y="22663"/>
                    </a:cubicBezTo>
                    <a:close/>
                    <a:moveTo>
                      <a:pt x="9385" y="24295"/>
                    </a:moveTo>
                    <a:cubicBezTo>
                      <a:pt x="9296" y="24295"/>
                      <a:pt x="9201" y="24355"/>
                      <a:pt x="9173" y="24437"/>
                    </a:cubicBezTo>
                    <a:cubicBezTo>
                      <a:pt x="9107" y="24704"/>
                      <a:pt x="9006" y="24938"/>
                      <a:pt x="8873" y="25171"/>
                    </a:cubicBezTo>
                    <a:cubicBezTo>
                      <a:pt x="8840" y="25305"/>
                      <a:pt x="8873" y="25405"/>
                      <a:pt x="8973" y="25472"/>
                    </a:cubicBezTo>
                    <a:lnTo>
                      <a:pt x="9073" y="25472"/>
                    </a:lnTo>
                    <a:cubicBezTo>
                      <a:pt x="9140" y="25472"/>
                      <a:pt x="9207" y="25438"/>
                      <a:pt x="9273" y="25371"/>
                    </a:cubicBezTo>
                    <a:cubicBezTo>
                      <a:pt x="9373" y="25105"/>
                      <a:pt x="9473" y="24838"/>
                      <a:pt x="9574" y="24571"/>
                    </a:cubicBezTo>
                    <a:cubicBezTo>
                      <a:pt x="9607" y="24471"/>
                      <a:pt x="9574" y="24337"/>
                      <a:pt x="9440" y="24304"/>
                    </a:cubicBezTo>
                    <a:cubicBezTo>
                      <a:pt x="9422" y="24298"/>
                      <a:pt x="9404" y="24295"/>
                      <a:pt x="9385" y="24295"/>
                    </a:cubicBezTo>
                    <a:close/>
                    <a:moveTo>
                      <a:pt x="8658" y="25804"/>
                    </a:moveTo>
                    <a:cubicBezTo>
                      <a:pt x="8587" y="25804"/>
                      <a:pt x="8516" y="25841"/>
                      <a:pt x="8473" y="25905"/>
                    </a:cubicBezTo>
                    <a:cubicBezTo>
                      <a:pt x="8339" y="26105"/>
                      <a:pt x="8173" y="26339"/>
                      <a:pt x="8006" y="26539"/>
                    </a:cubicBezTo>
                    <a:cubicBezTo>
                      <a:pt x="7939" y="26606"/>
                      <a:pt x="7939" y="26739"/>
                      <a:pt x="8006" y="26839"/>
                    </a:cubicBezTo>
                    <a:cubicBezTo>
                      <a:pt x="8072" y="26873"/>
                      <a:pt x="8106" y="26873"/>
                      <a:pt x="8173" y="26873"/>
                    </a:cubicBezTo>
                    <a:cubicBezTo>
                      <a:pt x="8206" y="26873"/>
                      <a:pt x="8273" y="26839"/>
                      <a:pt x="8306" y="26806"/>
                    </a:cubicBezTo>
                    <a:cubicBezTo>
                      <a:pt x="8506" y="26606"/>
                      <a:pt x="8673" y="26372"/>
                      <a:pt x="8840" y="26105"/>
                    </a:cubicBezTo>
                    <a:cubicBezTo>
                      <a:pt x="8906" y="26005"/>
                      <a:pt x="8873" y="25905"/>
                      <a:pt x="8773" y="25838"/>
                    </a:cubicBezTo>
                    <a:cubicBezTo>
                      <a:pt x="8737" y="25815"/>
                      <a:pt x="8698" y="25804"/>
                      <a:pt x="8658" y="25804"/>
                    </a:cubicBezTo>
                    <a:close/>
                    <a:moveTo>
                      <a:pt x="7537" y="27036"/>
                    </a:moveTo>
                    <a:cubicBezTo>
                      <a:pt x="7499" y="27036"/>
                      <a:pt x="7464" y="27047"/>
                      <a:pt x="7439" y="27073"/>
                    </a:cubicBezTo>
                    <a:cubicBezTo>
                      <a:pt x="7205" y="27273"/>
                      <a:pt x="7005" y="27406"/>
                      <a:pt x="6772" y="27540"/>
                    </a:cubicBezTo>
                    <a:cubicBezTo>
                      <a:pt x="6671" y="27573"/>
                      <a:pt x="6638" y="27706"/>
                      <a:pt x="6671" y="27807"/>
                    </a:cubicBezTo>
                    <a:cubicBezTo>
                      <a:pt x="6705" y="27873"/>
                      <a:pt x="6805" y="27907"/>
                      <a:pt x="6872" y="27907"/>
                    </a:cubicBezTo>
                    <a:lnTo>
                      <a:pt x="6972" y="27907"/>
                    </a:lnTo>
                    <a:cubicBezTo>
                      <a:pt x="7205" y="27773"/>
                      <a:pt x="7472" y="27606"/>
                      <a:pt x="7706" y="27406"/>
                    </a:cubicBezTo>
                    <a:cubicBezTo>
                      <a:pt x="7772" y="27340"/>
                      <a:pt x="7806" y="27206"/>
                      <a:pt x="7706" y="27106"/>
                    </a:cubicBezTo>
                    <a:cubicBezTo>
                      <a:pt x="7664" y="27065"/>
                      <a:pt x="7598" y="27036"/>
                      <a:pt x="7537" y="27036"/>
                    </a:cubicBezTo>
                    <a:close/>
                    <a:moveTo>
                      <a:pt x="4189" y="27372"/>
                    </a:moveTo>
                    <a:cubicBezTo>
                      <a:pt x="4117" y="27372"/>
                      <a:pt x="4046" y="27408"/>
                      <a:pt x="4003" y="27473"/>
                    </a:cubicBezTo>
                    <a:cubicBezTo>
                      <a:pt x="3936" y="27573"/>
                      <a:pt x="3970" y="27706"/>
                      <a:pt x="4070" y="27773"/>
                    </a:cubicBezTo>
                    <a:cubicBezTo>
                      <a:pt x="4170" y="27840"/>
                      <a:pt x="4270" y="27907"/>
                      <a:pt x="4370" y="27940"/>
                    </a:cubicBezTo>
                    <a:cubicBezTo>
                      <a:pt x="4403" y="27973"/>
                      <a:pt x="4437" y="27973"/>
                      <a:pt x="4470" y="27973"/>
                    </a:cubicBezTo>
                    <a:cubicBezTo>
                      <a:pt x="4537" y="27973"/>
                      <a:pt x="4603" y="27940"/>
                      <a:pt x="4670" y="27873"/>
                    </a:cubicBezTo>
                    <a:cubicBezTo>
                      <a:pt x="4703" y="27773"/>
                      <a:pt x="4670" y="27640"/>
                      <a:pt x="4570" y="27573"/>
                    </a:cubicBezTo>
                    <a:cubicBezTo>
                      <a:pt x="4470" y="27540"/>
                      <a:pt x="4403" y="27473"/>
                      <a:pt x="4303" y="27406"/>
                    </a:cubicBezTo>
                    <a:cubicBezTo>
                      <a:pt x="4268" y="27383"/>
                      <a:pt x="4228" y="27372"/>
                      <a:pt x="4189" y="27372"/>
                    </a:cubicBezTo>
                    <a:close/>
                    <a:moveTo>
                      <a:pt x="6105" y="27798"/>
                    </a:moveTo>
                    <a:cubicBezTo>
                      <a:pt x="6084" y="27798"/>
                      <a:pt x="6061" y="27801"/>
                      <a:pt x="6038" y="27807"/>
                    </a:cubicBezTo>
                    <a:cubicBezTo>
                      <a:pt x="5873" y="27830"/>
                      <a:pt x="5691" y="27854"/>
                      <a:pt x="5516" y="27854"/>
                    </a:cubicBezTo>
                    <a:cubicBezTo>
                      <a:pt x="5443" y="27854"/>
                      <a:pt x="5372" y="27850"/>
                      <a:pt x="5304" y="27840"/>
                    </a:cubicBezTo>
                    <a:cubicBezTo>
                      <a:pt x="5281" y="27834"/>
                      <a:pt x="5259" y="27831"/>
                      <a:pt x="5238" y="27831"/>
                    </a:cubicBezTo>
                    <a:cubicBezTo>
                      <a:pt x="5138" y="27831"/>
                      <a:pt x="5065" y="27896"/>
                      <a:pt x="5037" y="28007"/>
                    </a:cubicBezTo>
                    <a:cubicBezTo>
                      <a:pt x="5037" y="28107"/>
                      <a:pt x="5104" y="28207"/>
                      <a:pt x="5237" y="28240"/>
                    </a:cubicBezTo>
                    <a:cubicBezTo>
                      <a:pt x="5337" y="28240"/>
                      <a:pt x="5471" y="28274"/>
                      <a:pt x="5571" y="28274"/>
                    </a:cubicBezTo>
                    <a:cubicBezTo>
                      <a:pt x="5771" y="28274"/>
                      <a:pt x="5938" y="28240"/>
                      <a:pt x="6138" y="28207"/>
                    </a:cubicBezTo>
                    <a:cubicBezTo>
                      <a:pt x="6238" y="28173"/>
                      <a:pt x="6305" y="28073"/>
                      <a:pt x="6305" y="27940"/>
                    </a:cubicBezTo>
                    <a:cubicBezTo>
                      <a:pt x="6277" y="27858"/>
                      <a:pt x="6204" y="27798"/>
                      <a:pt x="6105" y="27798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2958" name="Google Shape;2958;p30"/>
          <p:cNvSpPr/>
          <p:nvPr/>
        </p:nvSpPr>
        <p:spPr>
          <a:xfrm>
            <a:off x="1166867" y="1758105"/>
            <a:ext cx="1899552" cy="588153"/>
          </a:xfrm>
          <a:custGeom>
            <a:avLst/>
            <a:gdLst/>
            <a:ahLst/>
            <a:cxnLst/>
            <a:rect l="l" t="t" r="r" b="b"/>
            <a:pathLst>
              <a:path w="75200" h="23284" extrusionOk="0">
                <a:moveTo>
                  <a:pt x="34682" y="0"/>
                </a:moveTo>
                <a:cubicBezTo>
                  <a:pt x="27023" y="0"/>
                  <a:pt x="20396" y="4165"/>
                  <a:pt x="16870" y="10396"/>
                </a:cubicBezTo>
                <a:cubicBezTo>
                  <a:pt x="16445" y="11034"/>
                  <a:pt x="16019" y="11764"/>
                  <a:pt x="15715" y="12554"/>
                </a:cubicBezTo>
                <a:cubicBezTo>
                  <a:pt x="14104" y="11308"/>
                  <a:pt x="12189" y="10578"/>
                  <a:pt x="10123" y="10578"/>
                </a:cubicBezTo>
                <a:cubicBezTo>
                  <a:pt x="4530" y="10578"/>
                  <a:pt x="1" y="15867"/>
                  <a:pt x="1" y="22402"/>
                </a:cubicBezTo>
                <a:cubicBezTo>
                  <a:pt x="1" y="22706"/>
                  <a:pt x="1" y="22980"/>
                  <a:pt x="62" y="23283"/>
                </a:cubicBezTo>
                <a:lnTo>
                  <a:pt x="75200" y="23283"/>
                </a:lnTo>
                <a:cubicBezTo>
                  <a:pt x="74531" y="20274"/>
                  <a:pt x="71826" y="18025"/>
                  <a:pt x="68604" y="18025"/>
                </a:cubicBezTo>
                <a:cubicBezTo>
                  <a:pt x="67570" y="18025"/>
                  <a:pt x="66598" y="18268"/>
                  <a:pt x="65686" y="18694"/>
                </a:cubicBezTo>
                <a:cubicBezTo>
                  <a:pt x="63923" y="15046"/>
                  <a:pt x="60579" y="12554"/>
                  <a:pt x="56780" y="12554"/>
                </a:cubicBezTo>
                <a:cubicBezTo>
                  <a:pt x="55716" y="12554"/>
                  <a:pt x="54683" y="12767"/>
                  <a:pt x="53740" y="13101"/>
                </a:cubicBezTo>
                <a:cubicBezTo>
                  <a:pt x="50822" y="5472"/>
                  <a:pt x="43406" y="0"/>
                  <a:pt x="3468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59" name="Google Shape;2959;p30"/>
          <p:cNvSpPr/>
          <p:nvPr/>
        </p:nvSpPr>
        <p:spPr>
          <a:xfrm flipH="1">
            <a:off x="8374147" y="1478802"/>
            <a:ext cx="676981" cy="173932"/>
          </a:xfrm>
          <a:custGeom>
            <a:avLst/>
            <a:gdLst/>
            <a:ahLst/>
            <a:cxnLst/>
            <a:rect l="l" t="t" r="r" b="b"/>
            <a:pathLst>
              <a:path w="60337" h="15502" extrusionOk="0">
                <a:moveTo>
                  <a:pt x="25138" y="0"/>
                </a:moveTo>
                <a:cubicBezTo>
                  <a:pt x="20062" y="0"/>
                  <a:pt x="15655" y="3009"/>
                  <a:pt x="13588" y="7356"/>
                </a:cubicBezTo>
                <a:cubicBezTo>
                  <a:pt x="12250" y="6626"/>
                  <a:pt x="10791" y="6201"/>
                  <a:pt x="9180" y="6201"/>
                </a:cubicBezTo>
                <a:cubicBezTo>
                  <a:pt x="4104" y="6201"/>
                  <a:pt x="1" y="10304"/>
                  <a:pt x="1" y="15411"/>
                </a:cubicBezTo>
                <a:lnTo>
                  <a:pt x="1" y="15502"/>
                </a:lnTo>
                <a:lnTo>
                  <a:pt x="60124" y="15502"/>
                </a:lnTo>
                <a:cubicBezTo>
                  <a:pt x="60245" y="14955"/>
                  <a:pt x="60336" y="14347"/>
                  <a:pt x="60336" y="13739"/>
                </a:cubicBezTo>
                <a:cubicBezTo>
                  <a:pt x="60215" y="8754"/>
                  <a:pt x="56142" y="4681"/>
                  <a:pt x="51126" y="4681"/>
                </a:cubicBezTo>
                <a:cubicBezTo>
                  <a:pt x="49272" y="4681"/>
                  <a:pt x="47509" y="5259"/>
                  <a:pt x="46111" y="6201"/>
                </a:cubicBezTo>
                <a:cubicBezTo>
                  <a:pt x="44774" y="3465"/>
                  <a:pt x="41977" y="1581"/>
                  <a:pt x="38755" y="1581"/>
                </a:cubicBezTo>
                <a:cubicBezTo>
                  <a:pt x="36840" y="1581"/>
                  <a:pt x="35047" y="2219"/>
                  <a:pt x="33679" y="3313"/>
                </a:cubicBezTo>
                <a:cubicBezTo>
                  <a:pt x="31400" y="1277"/>
                  <a:pt x="28421" y="0"/>
                  <a:pt x="2513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60" name="Google Shape;2960;p30"/>
          <p:cNvSpPr/>
          <p:nvPr/>
        </p:nvSpPr>
        <p:spPr>
          <a:xfrm>
            <a:off x="9193079" y="3884486"/>
            <a:ext cx="1370645" cy="424389"/>
          </a:xfrm>
          <a:custGeom>
            <a:avLst/>
            <a:gdLst/>
            <a:ahLst/>
            <a:cxnLst/>
            <a:rect l="l" t="t" r="r" b="b"/>
            <a:pathLst>
              <a:path w="75200" h="23284" extrusionOk="0">
                <a:moveTo>
                  <a:pt x="34682" y="0"/>
                </a:moveTo>
                <a:cubicBezTo>
                  <a:pt x="27023" y="0"/>
                  <a:pt x="20396" y="4165"/>
                  <a:pt x="16870" y="10396"/>
                </a:cubicBezTo>
                <a:cubicBezTo>
                  <a:pt x="16445" y="11034"/>
                  <a:pt x="16019" y="11764"/>
                  <a:pt x="15715" y="12554"/>
                </a:cubicBezTo>
                <a:cubicBezTo>
                  <a:pt x="14104" y="11308"/>
                  <a:pt x="12189" y="10578"/>
                  <a:pt x="10123" y="10578"/>
                </a:cubicBezTo>
                <a:cubicBezTo>
                  <a:pt x="4530" y="10578"/>
                  <a:pt x="1" y="15867"/>
                  <a:pt x="1" y="22402"/>
                </a:cubicBezTo>
                <a:cubicBezTo>
                  <a:pt x="1" y="22706"/>
                  <a:pt x="1" y="22980"/>
                  <a:pt x="62" y="23283"/>
                </a:cubicBezTo>
                <a:lnTo>
                  <a:pt x="75200" y="23283"/>
                </a:lnTo>
                <a:cubicBezTo>
                  <a:pt x="74531" y="20274"/>
                  <a:pt x="71826" y="18025"/>
                  <a:pt x="68604" y="18025"/>
                </a:cubicBezTo>
                <a:cubicBezTo>
                  <a:pt x="67570" y="18025"/>
                  <a:pt x="66598" y="18268"/>
                  <a:pt x="65686" y="18694"/>
                </a:cubicBezTo>
                <a:cubicBezTo>
                  <a:pt x="63923" y="15046"/>
                  <a:pt x="60579" y="12554"/>
                  <a:pt x="56780" y="12554"/>
                </a:cubicBezTo>
                <a:cubicBezTo>
                  <a:pt x="55716" y="12554"/>
                  <a:pt x="54683" y="12767"/>
                  <a:pt x="53740" y="13101"/>
                </a:cubicBezTo>
                <a:cubicBezTo>
                  <a:pt x="50822" y="5472"/>
                  <a:pt x="43406" y="0"/>
                  <a:pt x="3468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018625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29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2" name="Google Shape;2962;p31"/>
          <p:cNvGrpSpPr/>
          <p:nvPr/>
        </p:nvGrpSpPr>
        <p:grpSpPr>
          <a:xfrm>
            <a:off x="-41776" y="1112170"/>
            <a:ext cx="12233375" cy="6050871"/>
            <a:chOff x="131" y="-474086"/>
            <a:chExt cx="9143942" cy="5236733"/>
          </a:xfrm>
        </p:grpSpPr>
        <p:sp>
          <p:nvSpPr>
            <p:cNvPr id="2963" name="Google Shape;2963;p31"/>
            <p:cNvSpPr/>
            <p:nvPr/>
          </p:nvSpPr>
          <p:spPr>
            <a:xfrm>
              <a:off x="131" y="-474086"/>
              <a:ext cx="4276328" cy="4653499"/>
            </a:xfrm>
            <a:custGeom>
              <a:avLst/>
              <a:gdLst/>
              <a:ahLst/>
              <a:cxnLst/>
              <a:rect l="l" t="t" r="r" b="b"/>
              <a:pathLst>
                <a:path w="107540" h="117025" extrusionOk="0">
                  <a:moveTo>
                    <a:pt x="4246" y="1"/>
                  </a:moveTo>
                  <a:cubicBezTo>
                    <a:pt x="2825" y="1"/>
                    <a:pt x="1403" y="102"/>
                    <a:pt x="0" y="306"/>
                  </a:cubicBezTo>
                  <a:lnTo>
                    <a:pt x="0" y="117025"/>
                  </a:lnTo>
                  <a:cubicBezTo>
                    <a:pt x="1155" y="117025"/>
                    <a:pt x="2280" y="116934"/>
                    <a:pt x="3374" y="116812"/>
                  </a:cubicBezTo>
                  <a:cubicBezTo>
                    <a:pt x="36262" y="113621"/>
                    <a:pt x="69241" y="111554"/>
                    <a:pt x="102282" y="110642"/>
                  </a:cubicBezTo>
                  <a:cubicBezTo>
                    <a:pt x="104896" y="102283"/>
                    <a:pt x="107540" y="93286"/>
                    <a:pt x="104318" y="85140"/>
                  </a:cubicBezTo>
                  <a:cubicBezTo>
                    <a:pt x="103589" y="83073"/>
                    <a:pt x="102403" y="81097"/>
                    <a:pt x="100488" y="79790"/>
                  </a:cubicBezTo>
                  <a:cubicBezTo>
                    <a:pt x="99242" y="78891"/>
                    <a:pt x="97639" y="78336"/>
                    <a:pt x="96047" y="78336"/>
                  </a:cubicBezTo>
                  <a:cubicBezTo>
                    <a:pt x="95271" y="78336"/>
                    <a:pt x="94498" y="78468"/>
                    <a:pt x="93771" y="78757"/>
                  </a:cubicBezTo>
                  <a:cubicBezTo>
                    <a:pt x="95139" y="72526"/>
                    <a:pt x="92859" y="65717"/>
                    <a:pt x="87935" y="61158"/>
                  </a:cubicBezTo>
                  <a:cubicBezTo>
                    <a:pt x="83779" y="57334"/>
                    <a:pt x="77849" y="55135"/>
                    <a:pt x="71919" y="55135"/>
                  </a:cubicBezTo>
                  <a:cubicBezTo>
                    <a:pt x="70779" y="55135"/>
                    <a:pt x="69639" y="55216"/>
                    <a:pt x="68512" y="55383"/>
                  </a:cubicBezTo>
                  <a:cubicBezTo>
                    <a:pt x="68056" y="51766"/>
                    <a:pt x="68330" y="48392"/>
                    <a:pt x="65989" y="45383"/>
                  </a:cubicBezTo>
                  <a:cubicBezTo>
                    <a:pt x="64621" y="43650"/>
                    <a:pt x="62706" y="42100"/>
                    <a:pt x="60457" y="41370"/>
                  </a:cubicBezTo>
                  <a:cubicBezTo>
                    <a:pt x="59743" y="41151"/>
                    <a:pt x="58824" y="41037"/>
                    <a:pt x="57858" y="41037"/>
                  </a:cubicBezTo>
                  <a:cubicBezTo>
                    <a:pt x="55740" y="41037"/>
                    <a:pt x="53401" y="41588"/>
                    <a:pt x="52524" y="42799"/>
                  </a:cubicBezTo>
                  <a:lnTo>
                    <a:pt x="52524" y="42799"/>
                  </a:lnTo>
                  <a:cubicBezTo>
                    <a:pt x="53679" y="37905"/>
                    <a:pt x="52463" y="32008"/>
                    <a:pt x="49636" y="27723"/>
                  </a:cubicBezTo>
                  <a:cubicBezTo>
                    <a:pt x="47752" y="24866"/>
                    <a:pt x="44195" y="23042"/>
                    <a:pt x="40761" y="21887"/>
                  </a:cubicBezTo>
                  <a:cubicBezTo>
                    <a:pt x="39531" y="21447"/>
                    <a:pt x="38185" y="21218"/>
                    <a:pt x="36850" y="21218"/>
                  </a:cubicBezTo>
                  <a:cubicBezTo>
                    <a:pt x="34489" y="21218"/>
                    <a:pt x="32159" y="21934"/>
                    <a:pt x="30548" y="23467"/>
                  </a:cubicBezTo>
                  <a:cubicBezTo>
                    <a:pt x="30548" y="15960"/>
                    <a:pt x="26231" y="8543"/>
                    <a:pt x="19332" y="4197"/>
                  </a:cubicBezTo>
                  <a:cubicBezTo>
                    <a:pt x="14960" y="1434"/>
                    <a:pt x="9602" y="1"/>
                    <a:pt x="42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64" name="Google Shape;2964;p31"/>
            <p:cNvSpPr/>
            <p:nvPr/>
          </p:nvSpPr>
          <p:spPr>
            <a:xfrm>
              <a:off x="3307783" y="754708"/>
              <a:ext cx="5836289" cy="4007940"/>
            </a:xfrm>
            <a:custGeom>
              <a:avLst/>
              <a:gdLst/>
              <a:ahLst/>
              <a:cxnLst/>
              <a:rect l="l" t="t" r="r" b="b"/>
              <a:pathLst>
                <a:path w="209731" h="142644" extrusionOk="0">
                  <a:moveTo>
                    <a:pt x="112119" y="1"/>
                  </a:moveTo>
                  <a:cubicBezTo>
                    <a:pt x="110126" y="1"/>
                    <a:pt x="108130" y="129"/>
                    <a:pt x="106142" y="392"/>
                  </a:cubicBezTo>
                  <a:cubicBezTo>
                    <a:pt x="88057" y="2763"/>
                    <a:pt x="71765" y="16897"/>
                    <a:pt x="67935" y="34769"/>
                  </a:cubicBezTo>
                  <a:cubicBezTo>
                    <a:pt x="64597" y="33280"/>
                    <a:pt x="60944" y="32544"/>
                    <a:pt x="57288" y="32544"/>
                  </a:cubicBezTo>
                  <a:cubicBezTo>
                    <a:pt x="52289" y="32544"/>
                    <a:pt x="47285" y="33920"/>
                    <a:pt x="43071" y="36623"/>
                  </a:cubicBezTo>
                  <a:cubicBezTo>
                    <a:pt x="35776" y="41304"/>
                    <a:pt x="31126" y="49785"/>
                    <a:pt x="31004" y="58447"/>
                  </a:cubicBezTo>
                  <a:cubicBezTo>
                    <a:pt x="28635" y="58002"/>
                    <a:pt x="26218" y="57780"/>
                    <a:pt x="23800" y="57780"/>
                  </a:cubicBezTo>
                  <a:cubicBezTo>
                    <a:pt x="15172" y="57780"/>
                    <a:pt x="6529" y="60599"/>
                    <a:pt x="0" y="66107"/>
                  </a:cubicBezTo>
                  <a:cubicBezTo>
                    <a:pt x="791" y="66685"/>
                    <a:pt x="1551" y="67262"/>
                    <a:pt x="2280" y="67931"/>
                  </a:cubicBezTo>
                  <a:cubicBezTo>
                    <a:pt x="7204" y="72490"/>
                    <a:pt x="9454" y="79299"/>
                    <a:pt x="8116" y="85530"/>
                  </a:cubicBezTo>
                  <a:cubicBezTo>
                    <a:pt x="8834" y="85241"/>
                    <a:pt x="9600" y="85109"/>
                    <a:pt x="10374" y="85109"/>
                  </a:cubicBezTo>
                  <a:cubicBezTo>
                    <a:pt x="11960" y="85109"/>
                    <a:pt x="13577" y="85664"/>
                    <a:pt x="14864" y="86563"/>
                  </a:cubicBezTo>
                  <a:cubicBezTo>
                    <a:pt x="16718" y="87870"/>
                    <a:pt x="17904" y="89846"/>
                    <a:pt x="18694" y="91883"/>
                  </a:cubicBezTo>
                  <a:cubicBezTo>
                    <a:pt x="21885" y="100029"/>
                    <a:pt x="19271" y="109056"/>
                    <a:pt x="16627" y="117354"/>
                  </a:cubicBezTo>
                  <a:lnTo>
                    <a:pt x="16445" y="117354"/>
                  </a:lnTo>
                  <a:lnTo>
                    <a:pt x="53649" y="142643"/>
                  </a:lnTo>
                  <a:cubicBezTo>
                    <a:pt x="104562" y="126260"/>
                    <a:pt x="154836" y="107779"/>
                    <a:pt x="204229" y="87262"/>
                  </a:cubicBezTo>
                  <a:cubicBezTo>
                    <a:pt x="206205" y="86472"/>
                    <a:pt x="208181" y="85591"/>
                    <a:pt x="209731" y="84162"/>
                  </a:cubicBezTo>
                  <a:lnTo>
                    <a:pt x="209731" y="37626"/>
                  </a:lnTo>
                  <a:cubicBezTo>
                    <a:pt x="206077" y="34248"/>
                    <a:pt x="201502" y="32086"/>
                    <a:pt x="196834" y="32086"/>
                  </a:cubicBezTo>
                  <a:cubicBezTo>
                    <a:pt x="195328" y="32086"/>
                    <a:pt x="193812" y="32312"/>
                    <a:pt x="192314" y="32794"/>
                  </a:cubicBezTo>
                  <a:cubicBezTo>
                    <a:pt x="191007" y="24556"/>
                    <a:pt x="184563" y="17322"/>
                    <a:pt x="176569" y="15012"/>
                  </a:cubicBezTo>
                  <a:cubicBezTo>
                    <a:pt x="174657" y="14464"/>
                    <a:pt x="172678" y="14200"/>
                    <a:pt x="170698" y="14200"/>
                  </a:cubicBezTo>
                  <a:cubicBezTo>
                    <a:pt x="164338" y="14200"/>
                    <a:pt x="157968" y="16924"/>
                    <a:pt x="153772" y="21699"/>
                  </a:cubicBezTo>
                  <a:cubicBezTo>
                    <a:pt x="144299" y="8464"/>
                    <a:pt x="128319" y="1"/>
                    <a:pt x="1121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965" name="Google Shape;2965;p31"/>
          <p:cNvGrpSpPr/>
          <p:nvPr/>
        </p:nvGrpSpPr>
        <p:grpSpPr>
          <a:xfrm>
            <a:off x="-87266" y="4790547"/>
            <a:ext cx="12314881" cy="2120588"/>
            <a:chOff x="-65450" y="4543325"/>
            <a:chExt cx="9236161" cy="639168"/>
          </a:xfrm>
        </p:grpSpPr>
        <p:sp>
          <p:nvSpPr>
            <p:cNvPr id="2966" name="Google Shape;2966;p31"/>
            <p:cNvSpPr/>
            <p:nvPr/>
          </p:nvSpPr>
          <p:spPr>
            <a:xfrm>
              <a:off x="-38725" y="4543325"/>
              <a:ext cx="9209436" cy="639168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67" name="Google Shape;2967;p31"/>
            <p:cNvSpPr/>
            <p:nvPr/>
          </p:nvSpPr>
          <p:spPr>
            <a:xfrm>
              <a:off x="-65450" y="4670975"/>
              <a:ext cx="9209483" cy="511362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968" name="Google Shape;2968;p31"/>
          <p:cNvGrpSpPr/>
          <p:nvPr/>
        </p:nvGrpSpPr>
        <p:grpSpPr>
          <a:xfrm>
            <a:off x="9159065" y="4384753"/>
            <a:ext cx="537119" cy="636055"/>
            <a:chOff x="4572005" y="4329235"/>
            <a:chExt cx="402839" cy="477041"/>
          </a:xfrm>
        </p:grpSpPr>
        <p:sp>
          <p:nvSpPr>
            <p:cNvPr id="2969" name="Google Shape;2969;p31"/>
            <p:cNvSpPr/>
            <p:nvPr/>
          </p:nvSpPr>
          <p:spPr>
            <a:xfrm rot="-860518">
              <a:off x="4618306" y="4361226"/>
              <a:ext cx="310239" cy="412860"/>
            </a:xfrm>
            <a:custGeom>
              <a:avLst/>
              <a:gdLst/>
              <a:ahLst/>
              <a:cxnLst/>
              <a:rect l="l" t="t" r="r" b="b"/>
              <a:pathLst>
                <a:path w="12410" h="16515" extrusionOk="0">
                  <a:moveTo>
                    <a:pt x="9018" y="1"/>
                  </a:moveTo>
                  <a:cubicBezTo>
                    <a:pt x="7913" y="1"/>
                    <a:pt x="2736" y="5740"/>
                    <a:pt x="2736" y="5740"/>
                  </a:cubicBezTo>
                  <a:cubicBezTo>
                    <a:pt x="1371" y="6968"/>
                    <a:pt x="3088" y="7080"/>
                    <a:pt x="3758" y="7080"/>
                  </a:cubicBezTo>
                  <a:cubicBezTo>
                    <a:pt x="3906" y="7080"/>
                    <a:pt x="4003" y="7074"/>
                    <a:pt x="4004" y="7074"/>
                  </a:cubicBezTo>
                  <a:lnTo>
                    <a:pt x="4004" y="7074"/>
                  </a:lnTo>
                  <a:cubicBezTo>
                    <a:pt x="4003" y="7074"/>
                    <a:pt x="67" y="11144"/>
                    <a:pt x="268" y="11611"/>
                  </a:cubicBezTo>
                  <a:cubicBezTo>
                    <a:pt x="501" y="12078"/>
                    <a:pt x="1669" y="12612"/>
                    <a:pt x="1669" y="12612"/>
                  </a:cubicBezTo>
                  <a:cubicBezTo>
                    <a:pt x="1669" y="12612"/>
                    <a:pt x="1" y="14480"/>
                    <a:pt x="401" y="14947"/>
                  </a:cubicBezTo>
                  <a:cubicBezTo>
                    <a:pt x="835" y="15414"/>
                    <a:pt x="5938" y="16281"/>
                    <a:pt x="10075" y="16514"/>
                  </a:cubicBezTo>
                  <a:cubicBezTo>
                    <a:pt x="10308" y="16514"/>
                    <a:pt x="9474" y="13612"/>
                    <a:pt x="9474" y="13612"/>
                  </a:cubicBezTo>
                  <a:cubicBezTo>
                    <a:pt x="9474" y="13612"/>
                    <a:pt x="12109" y="13612"/>
                    <a:pt x="11776" y="12645"/>
                  </a:cubicBezTo>
                  <a:cubicBezTo>
                    <a:pt x="11442" y="11678"/>
                    <a:pt x="10208" y="8642"/>
                    <a:pt x="10208" y="8642"/>
                  </a:cubicBezTo>
                  <a:cubicBezTo>
                    <a:pt x="10208" y="8642"/>
                    <a:pt x="12410" y="8609"/>
                    <a:pt x="11909" y="7775"/>
                  </a:cubicBezTo>
                  <a:cubicBezTo>
                    <a:pt x="11442" y="6941"/>
                    <a:pt x="9741" y="836"/>
                    <a:pt x="9174" y="69"/>
                  </a:cubicBezTo>
                  <a:cubicBezTo>
                    <a:pt x="9139" y="23"/>
                    <a:pt x="9086" y="1"/>
                    <a:pt x="90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70" name="Google Shape;2970;p31"/>
            <p:cNvSpPr/>
            <p:nvPr/>
          </p:nvSpPr>
          <p:spPr>
            <a:xfrm rot="-860518">
              <a:off x="4754826" y="4508283"/>
              <a:ext cx="70073" cy="287715"/>
            </a:xfrm>
            <a:custGeom>
              <a:avLst/>
              <a:gdLst/>
              <a:ahLst/>
              <a:cxnLst/>
              <a:rect l="l" t="t" r="r" b="b"/>
              <a:pathLst>
                <a:path w="2803" h="11509" extrusionOk="0">
                  <a:moveTo>
                    <a:pt x="2803" y="0"/>
                  </a:moveTo>
                  <a:lnTo>
                    <a:pt x="1" y="11508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71" name="Google Shape;2971;p31"/>
            <p:cNvSpPr/>
            <p:nvPr/>
          </p:nvSpPr>
          <p:spPr>
            <a:xfrm rot="-860518">
              <a:off x="4749822" y="4503256"/>
              <a:ext cx="80097" cy="297739"/>
            </a:xfrm>
            <a:custGeom>
              <a:avLst/>
              <a:gdLst/>
              <a:ahLst/>
              <a:cxnLst/>
              <a:rect l="l" t="t" r="r" b="b"/>
              <a:pathLst>
                <a:path w="3204" h="11910" extrusionOk="0">
                  <a:moveTo>
                    <a:pt x="3036" y="1"/>
                  </a:moveTo>
                  <a:cubicBezTo>
                    <a:pt x="2936" y="1"/>
                    <a:pt x="2836" y="34"/>
                    <a:pt x="2803" y="168"/>
                  </a:cubicBezTo>
                  <a:lnTo>
                    <a:pt x="1" y="11676"/>
                  </a:lnTo>
                  <a:cubicBezTo>
                    <a:pt x="1" y="11809"/>
                    <a:pt x="34" y="11876"/>
                    <a:pt x="168" y="11909"/>
                  </a:cubicBezTo>
                  <a:lnTo>
                    <a:pt x="201" y="11909"/>
                  </a:lnTo>
                  <a:cubicBezTo>
                    <a:pt x="334" y="11909"/>
                    <a:pt x="434" y="11876"/>
                    <a:pt x="434" y="11743"/>
                  </a:cubicBezTo>
                  <a:lnTo>
                    <a:pt x="3203" y="234"/>
                  </a:lnTo>
                  <a:cubicBezTo>
                    <a:pt x="3203" y="134"/>
                    <a:pt x="3170" y="34"/>
                    <a:pt x="303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72" name="Google Shape;2972;p31"/>
            <p:cNvSpPr/>
            <p:nvPr/>
          </p:nvSpPr>
          <p:spPr>
            <a:xfrm rot="-860518">
              <a:off x="4748177" y="4542535"/>
              <a:ext cx="90922" cy="83622"/>
            </a:xfrm>
            <a:custGeom>
              <a:avLst/>
              <a:gdLst/>
              <a:ahLst/>
              <a:cxnLst/>
              <a:rect l="l" t="t" r="r" b="b"/>
              <a:pathLst>
                <a:path w="3637" h="3345" extrusionOk="0">
                  <a:moveTo>
                    <a:pt x="220" y="1"/>
                  </a:moveTo>
                  <a:cubicBezTo>
                    <a:pt x="202" y="1"/>
                    <a:pt x="185" y="3"/>
                    <a:pt x="167" y="9"/>
                  </a:cubicBezTo>
                  <a:cubicBezTo>
                    <a:pt x="67" y="43"/>
                    <a:pt x="0" y="143"/>
                    <a:pt x="34" y="276"/>
                  </a:cubicBezTo>
                  <a:cubicBezTo>
                    <a:pt x="1034" y="3211"/>
                    <a:pt x="1301" y="3312"/>
                    <a:pt x="1401" y="3345"/>
                  </a:cubicBezTo>
                  <a:lnTo>
                    <a:pt x="1601" y="3345"/>
                  </a:lnTo>
                  <a:cubicBezTo>
                    <a:pt x="1868" y="3211"/>
                    <a:pt x="3069" y="1610"/>
                    <a:pt x="3569" y="943"/>
                  </a:cubicBezTo>
                  <a:cubicBezTo>
                    <a:pt x="3636" y="843"/>
                    <a:pt x="3603" y="710"/>
                    <a:pt x="3536" y="643"/>
                  </a:cubicBezTo>
                  <a:cubicBezTo>
                    <a:pt x="3499" y="606"/>
                    <a:pt x="3463" y="592"/>
                    <a:pt x="3426" y="592"/>
                  </a:cubicBezTo>
                  <a:cubicBezTo>
                    <a:pt x="3362" y="592"/>
                    <a:pt x="3299" y="634"/>
                    <a:pt x="3236" y="676"/>
                  </a:cubicBezTo>
                  <a:cubicBezTo>
                    <a:pt x="2535" y="1544"/>
                    <a:pt x="1768" y="2544"/>
                    <a:pt x="1501" y="2878"/>
                  </a:cubicBezTo>
                  <a:cubicBezTo>
                    <a:pt x="1234" y="2511"/>
                    <a:pt x="767" y="1277"/>
                    <a:pt x="401" y="143"/>
                  </a:cubicBezTo>
                  <a:cubicBezTo>
                    <a:pt x="373" y="60"/>
                    <a:pt x="300" y="1"/>
                    <a:pt x="22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73" name="Google Shape;2973;p31"/>
            <p:cNvSpPr/>
            <p:nvPr/>
          </p:nvSpPr>
          <p:spPr>
            <a:xfrm rot="-860518">
              <a:off x="4743447" y="4632910"/>
              <a:ext cx="100096" cy="80272"/>
            </a:xfrm>
            <a:custGeom>
              <a:avLst/>
              <a:gdLst/>
              <a:ahLst/>
              <a:cxnLst/>
              <a:rect l="l" t="t" r="r" b="b"/>
              <a:pathLst>
                <a:path w="4004" h="3211" extrusionOk="0">
                  <a:moveTo>
                    <a:pt x="285" y="0"/>
                  </a:moveTo>
                  <a:cubicBezTo>
                    <a:pt x="269" y="0"/>
                    <a:pt x="251" y="3"/>
                    <a:pt x="234" y="9"/>
                  </a:cubicBezTo>
                  <a:cubicBezTo>
                    <a:pt x="101" y="42"/>
                    <a:pt x="1" y="142"/>
                    <a:pt x="68" y="276"/>
                  </a:cubicBezTo>
                  <a:cubicBezTo>
                    <a:pt x="401" y="1643"/>
                    <a:pt x="935" y="3211"/>
                    <a:pt x="1502" y="3211"/>
                  </a:cubicBezTo>
                  <a:cubicBezTo>
                    <a:pt x="2102" y="3211"/>
                    <a:pt x="3603" y="1943"/>
                    <a:pt x="3937" y="1643"/>
                  </a:cubicBezTo>
                  <a:cubicBezTo>
                    <a:pt x="4004" y="1543"/>
                    <a:pt x="4004" y="1443"/>
                    <a:pt x="3937" y="1343"/>
                  </a:cubicBezTo>
                  <a:cubicBezTo>
                    <a:pt x="3887" y="1293"/>
                    <a:pt x="3837" y="1268"/>
                    <a:pt x="3787" y="1268"/>
                  </a:cubicBezTo>
                  <a:cubicBezTo>
                    <a:pt x="3737" y="1268"/>
                    <a:pt x="3687" y="1293"/>
                    <a:pt x="3637" y="1343"/>
                  </a:cubicBezTo>
                  <a:cubicBezTo>
                    <a:pt x="2936" y="1910"/>
                    <a:pt x="1835" y="2811"/>
                    <a:pt x="1569" y="2811"/>
                  </a:cubicBezTo>
                  <a:cubicBezTo>
                    <a:pt x="1302" y="2711"/>
                    <a:pt x="801" y="1510"/>
                    <a:pt x="468" y="175"/>
                  </a:cubicBezTo>
                  <a:cubicBezTo>
                    <a:pt x="440" y="65"/>
                    <a:pt x="367" y="0"/>
                    <a:pt x="28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974" name="Google Shape;2974;p31"/>
          <p:cNvGrpSpPr/>
          <p:nvPr/>
        </p:nvGrpSpPr>
        <p:grpSpPr>
          <a:xfrm>
            <a:off x="8831553" y="4488683"/>
            <a:ext cx="449353" cy="532123"/>
            <a:chOff x="4572005" y="4329235"/>
            <a:chExt cx="402839" cy="477041"/>
          </a:xfrm>
        </p:grpSpPr>
        <p:sp>
          <p:nvSpPr>
            <p:cNvPr id="2975" name="Google Shape;2975;p31"/>
            <p:cNvSpPr/>
            <p:nvPr/>
          </p:nvSpPr>
          <p:spPr>
            <a:xfrm rot="-860518">
              <a:off x="4618306" y="4361226"/>
              <a:ext cx="310239" cy="412860"/>
            </a:xfrm>
            <a:custGeom>
              <a:avLst/>
              <a:gdLst/>
              <a:ahLst/>
              <a:cxnLst/>
              <a:rect l="l" t="t" r="r" b="b"/>
              <a:pathLst>
                <a:path w="12410" h="16515" extrusionOk="0">
                  <a:moveTo>
                    <a:pt x="9018" y="1"/>
                  </a:moveTo>
                  <a:cubicBezTo>
                    <a:pt x="7913" y="1"/>
                    <a:pt x="2736" y="5740"/>
                    <a:pt x="2736" y="5740"/>
                  </a:cubicBezTo>
                  <a:cubicBezTo>
                    <a:pt x="1371" y="6968"/>
                    <a:pt x="3088" y="7080"/>
                    <a:pt x="3758" y="7080"/>
                  </a:cubicBezTo>
                  <a:cubicBezTo>
                    <a:pt x="3906" y="7080"/>
                    <a:pt x="4003" y="7074"/>
                    <a:pt x="4004" y="7074"/>
                  </a:cubicBezTo>
                  <a:lnTo>
                    <a:pt x="4004" y="7074"/>
                  </a:lnTo>
                  <a:cubicBezTo>
                    <a:pt x="4003" y="7074"/>
                    <a:pt x="67" y="11144"/>
                    <a:pt x="268" y="11611"/>
                  </a:cubicBezTo>
                  <a:cubicBezTo>
                    <a:pt x="501" y="12078"/>
                    <a:pt x="1669" y="12612"/>
                    <a:pt x="1669" y="12612"/>
                  </a:cubicBezTo>
                  <a:cubicBezTo>
                    <a:pt x="1669" y="12612"/>
                    <a:pt x="1" y="14480"/>
                    <a:pt x="401" y="14947"/>
                  </a:cubicBezTo>
                  <a:cubicBezTo>
                    <a:pt x="835" y="15414"/>
                    <a:pt x="5938" y="16281"/>
                    <a:pt x="10075" y="16514"/>
                  </a:cubicBezTo>
                  <a:cubicBezTo>
                    <a:pt x="10308" y="16514"/>
                    <a:pt x="9474" y="13612"/>
                    <a:pt x="9474" y="13612"/>
                  </a:cubicBezTo>
                  <a:cubicBezTo>
                    <a:pt x="9474" y="13612"/>
                    <a:pt x="12109" y="13612"/>
                    <a:pt x="11776" y="12645"/>
                  </a:cubicBezTo>
                  <a:cubicBezTo>
                    <a:pt x="11442" y="11678"/>
                    <a:pt x="10208" y="8642"/>
                    <a:pt x="10208" y="8642"/>
                  </a:cubicBezTo>
                  <a:cubicBezTo>
                    <a:pt x="10208" y="8642"/>
                    <a:pt x="12410" y="8609"/>
                    <a:pt x="11909" y="7775"/>
                  </a:cubicBezTo>
                  <a:cubicBezTo>
                    <a:pt x="11442" y="6941"/>
                    <a:pt x="9741" y="836"/>
                    <a:pt x="9174" y="69"/>
                  </a:cubicBezTo>
                  <a:cubicBezTo>
                    <a:pt x="9139" y="23"/>
                    <a:pt x="9086" y="1"/>
                    <a:pt x="90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76" name="Google Shape;2976;p31"/>
            <p:cNvSpPr/>
            <p:nvPr/>
          </p:nvSpPr>
          <p:spPr>
            <a:xfrm rot="-860518">
              <a:off x="4754826" y="4508283"/>
              <a:ext cx="70073" cy="287715"/>
            </a:xfrm>
            <a:custGeom>
              <a:avLst/>
              <a:gdLst/>
              <a:ahLst/>
              <a:cxnLst/>
              <a:rect l="l" t="t" r="r" b="b"/>
              <a:pathLst>
                <a:path w="2803" h="11509" extrusionOk="0">
                  <a:moveTo>
                    <a:pt x="2803" y="0"/>
                  </a:moveTo>
                  <a:lnTo>
                    <a:pt x="1" y="11508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77" name="Google Shape;2977;p31"/>
            <p:cNvSpPr/>
            <p:nvPr/>
          </p:nvSpPr>
          <p:spPr>
            <a:xfrm rot="-860518">
              <a:off x="4749822" y="4503256"/>
              <a:ext cx="80097" cy="297739"/>
            </a:xfrm>
            <a:custGeom>
              <a:avLst/>
              <a:gdLst/>
              <a:ahLst/>
              <a:cxnLst/>
              <a:rect l="l" t="t" r="r" b="b"/>
              <a:pathLst>
                <a:path w="3204" h="11910" extrusionOk="0">
                  <a:moveTo>
                    <a:pt x="3036" y="1"/>
                  </a:moveTo>
                  <a:cubicBezTo>
                    <a:pt x="2936" y="1"/>
                    <a:pt x="2836" y="34"/>
                    <a:pt x="2803" y="168"/>
                  </a:cubicBezTo>
                  <a:lnTo>
                    <a:pt x="1" y="11676"/>
                  </a:lnTo>
                  <a:cubicBezTo>
                    <a:pt x="1" y="11809"/>
                    <a:pt x="34" y="11876"/>
                    <a:pt x="168" y="11909"/>
                  </a:cubicBezTo>
                  <a:lnTo>
                    <a:pt x="201" y="11909"/>
                  </a:lnTo>
                  <a:cubicBezTo>
                    <a:pt x="334" y="11909"/>
                    <a:pt x="434" y="11876"/>
                    <a:pt x="434" y="11743"/>
                  </a:cubicBezTo>
                  <a:lnTo>
                    <a:pt x="3203" y="234"/>
                  </a:lnTo>
                  <a:cubicBezTo>
                    <a:pt x="3203" y="134"/>
                    <a:pt x="3170" y="34"/>
                    <a:pt x="303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78" name="Google Shape;2978;p31"/>
            <p:cNvSpPr/>
            <p:nvPr/>
          </p:nvSpPr>
          <p:spPr>
            <a:xfrm rot="-860518">
              <a:off x="4748177" y="4542535"/>
              <a:ext cx="90922" cy="83622"/>
            </a:xfrm>
            <a:custGeom>
              <a:avLst/>
              <a:gdLst/>
              <a:ahLst/>
              <a:cxnLst/>
              <a:rect l="l" t="t" r="r" b="b"/>
              <a:pathLst>
                <a:path w="3637" h="3345" extrusionOk="0">
                  <a:moveTo>
                    <a:pt x="220" y="1"/>
                  </a:moveTo>
                  <a:cubicBezTo>
                    <a:pt x="202" y="1"/>
                    <a:pt x="185" y="3"/>
                    <a:pt x="167" y="9"/>
                  </a:cubicBezTo>
                  <a:cubicBezTo>
                    <a:pt x="67" y="43"/>
                    <a:pt x="0" y="143"/>
                    <a:pt x="34" y="276"/>
                  </a:cubicBezTo>
                  <a:cubicBezTo>
                    <a:pt x="1034" y="3211"/>
                    <a:pt x="1301" y="3312"/>
                    <a:pt x="1401" y="3345"/>
                  </a:cubicBezTo>
                  <a:lnTo>
                    <a:pt x="1601" y="3345"/>
                  </a:lnTo>
                  <a:cubicBezTo>
                    <a:pt x="1868" y="3211"/>
                    <a:pt x="3069" y="1610"/>
                    <a:pt x="3569" y="943"/>
                  </a:cubicBezTo>
                  <a:cubicBezTo>
                    <a:pt x="3636" y="843"/>
                    <a:pt x="3603" y="710"/>
                    <a:pt x="3536" y="643"/>
                  </a:cubicBezTo>
                  <a:cubicBezTo>
                    <a:pt x="3499" y="606"/>
                    <a:pt x="3463" y="592"/>
                    <a:pt x="3426" y="592"/>
                  </a:cubicBezTo>
                  <a:cubicBezTo>
                    <a:pt x="3362" y="592"/>
                    <a:pt x="3299" y="634"/>
                    <a:pt x="3236" y="676"/>
                  </a:cubicBezTo>
                  <a:cubicBezTo>
                    <a:pt x="2535" y="1544"/>
                    <a:pt x="1768" y="2544"/>
                    <a:pt x="1501" y="2878"/>
                  </a:cubicBezTo>
                  <a:cubicBezTo>
                    <a:pt x="1234" y="2511"/>
                    <a:pt x="767" y="1277"/>
                    <a:pt x="401" y="143"/>
                  </a:cubicBezTo>
                  <a:cubicBezTo>
                    <a:pt x="373" y="60"/>
                    <a:pt x="300" y="1"/>
                    <a:pt x="22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79" name="Google Shape;2979;p31"/>
            <p:cNvSpPr/>
            <p:nvPr/>
          </p:nvSpPr>
          <p:spPr>
            <a:xfrm rot="-860518">
              <a:off x="4743447" y="4632910"/>
              <a:ext cx="100096" cy="80272"/>
            </a:xfrm>
            <a:custGeom>
              <a:avLst/>
              <a:gdLst/>
              <a:ahLst/>
              <a:cxnLst/>
              <a:rect l="l" t="t" r="r" b="b"/>
              <a:pathLst>
                <a:path w="4004" h="3211" extrusionOk="0">
                  <a:moveTo>
                    <a:pt x="285" y="0"/>
                  </a:moveTo>
                  <a:cubicBezTo>
                    <a:pt x="269" y="0"/>
                    <a:pt x="251" y="3"/>
                    <a:pt x="234" y="9"/>
                  </a:cubicBezTo>
                  <a:cubicBezTo>
                    <a:pt x="101" y="42"/>
                    <a:pt x="1" y="142"/>
                    <a:pt x="68" y="276"/>
                  </a:cubicBezTo>
                  <a:cubicBezTo>
                    <a:pt x="401" y="1643"/>
                    <a:pt x="935" y="3211"/>
                    <a:pt x="1502" y="3211"/>
                  </a:cubicBezTo>
                  <a:cubicBezTo>
                    <a:pt x="2102" y="3211"/>
                    <a:pt x="3603" y="1943"/>
                    <a:pt x="3937" y="1643"/>
                  </a:cubicBezTo>
                  <a:cubicBezTo>
                    <a:pt x="4004" y="1543"/>
                    <a:pt x="4004" y="1443"/>
                    <a:pt x="3937" y="1343"/>
                  </a:cubicBezTo>
                  <a:cubicBezTo>
                    <a:pt x="3887" y="1293"/>
                    <a:pt x="3837" y="1268"/>
                    <a:pt x="3787" y="1268"/>
                  </a:cubicBezTo>
                  <a:cubicBezTo>
                    <a:pt x="3737" y="1268"/>
                    <a:pt x="3687" y="1293"/>
                    <a:pt x="3637" y="1343"/>
                  </a:cubicBezTo>
                  <a:cubicBezTo>
                    <a:pt x="2936" y="1910"/>
                    <a:pt x="1835" y="2811"/>
                    <a:pt x="1569" y="2811"/>
                  </a:cubicBezTo>
                  <a:cubicBezTo>
                    <a:pt x="1302" y="2711"/>
                    <a:pt x="801" y="1510"/>
                    <a:pt x="468" y="175"/>
                  </a:cubicBezTo>
                  <a:cubicBezTo>
                    <a:pt x="440" y="65"/>
                    <a:pt x="367" y="0"/>
                    <a:pt x="28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980" name="Google Shape;2980;p31"/>
          <p:cNvGrpSpPr/>
          <p:nvPr/>
        </p:nvGrpSpPr>
        <p:grpSpPr>
          <a:xfrm flipH="1">
            <a:off x="10829289" y="957800"/>
            <a:ext cx="885367" cy="397267"/>
            <a:chOff x="6561950" y="201375"/>
            <a:chExt cx="664025" cy="297950"/>
          </a:xfrm>
        </p:grpSpPr>
        <p:sp>
          <p:nvSpPr>
            <p:cNvPr id="2981" name="Google Shape;2981;p31"/>
            <p:cNvSpPr/>
            <p:nvPr/>
          </p:nvSpPr>
          <p:spPr>
            <a:xfrm>
              <a:off x="6561950" y="280950"/>
              <a:ext cx="156500" cy="122200"/>
            </a:xfrm>
            <a:custGeom>
              <a:avLst/>
              <a:gdLst/>
              <a:ahLst/>
              <a:cxnLst/>
              <a:rect l="l" t="t" r="r" b="b"/>
              <a:pathLst>
                <a:path w="6260" h="4888" extrusionOk="0">
                  <a:moveTo>
                    <a:pt x="2005" y="0"/>
                  </a:moveTo>
                  <a:cubicBezTo>
                    <a:pt x="1476" y="0"/>
                    <a:pt x="976" y="216"/>
                    <a:pt x="709" y="896"/>
                  </a:cubicBezTo>
                  <a:cubicBezTo>
                    <a:pt x="0" y="2699"/>
                    <a:pt x="3210" y="2730"/>
                    <a:pt x="3432" y="2730"/>
                  </a:cubicBezTo>
                  <a:cubicBezTo>
                    <a:pt x="3440" y="2730"/>
                    <a:pt x="3444" y="2730"/>
                    <a:pt x="3444" y="2730"/>
                  </a:cubicBezTo>
                  <a:lnTo>
                    <a:pt x="3444" y="2730"/>
                  </a:lnTo>
                  <a:cubicBezTo>
                    <a:pt x="3444" y="2730"/>
                    <a:pt x="2377" y="3798"/>
                    <a:pt x="2977" y="4665"/>
                  </a:cubicBezTo>
                  <a:cubicBezTo>
                    <a:pt x="3087" y="4816"/>
                    <a:pt x="3273" y="4888"/>
                    <a:pt x="3489" y="4888"/>
                  </a:cubicBezTo>
                  <a:cubicBezTo>
                    <a:pt x="4521" y="4888"/>
                    <a:pt x="6260" y="3253"/>
                    <a:pt x="3944" y="662"/>
                  </a:cubicBezTo>
                  <a:cubicBezTo>
                    <a:pt x="3944" y="662"/>
                    <a:pt x="2931" y="0"/>
                    <a:pt x="20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82" name="Google Shape;2982;p31"/>
            <p:cNvSpPr/>
            <p:nvPr/>
          </p:nvSpPr>
          <p:spPr>
            <a:xfrm>
              <a:off x="6662700" y="221275"/>
              <a:ext cx="112625" cy="128850"/>
            </a:xfrm>
            <a:custGeom>
              <a:avLst/>
              <a:gdLst/>
              <a:ahLst/>
              <a:cxnLst/>
              <a:rect l="l" t="t" r="r" b="b"/>
              <a:pathLst>
                <a:path w="4505" h="5154" extrusionOk="0">
                  <a:moveTo>
                    <a:pt x="1767" y="1"/>
                  </a:moveTo>
                  <a:cubicBezTo>
                    <a:pt x="1" y="1"/>
                    <a:pt x="248" y="2782"/>
                    <a:pt x="248" y="2782"/>
                  </a:cubicBezTo>
                  <a:cubicBezTo>
                    <a:pt x="903" y="4580"/>
                    <a:pt x="1892" y="5153"/>
                    <a:pt x="2729" y="5153"/>
                  </a:cubicBezTo>
                  <a:cubicBezTo>
                    <a:pt x="3724" y="5153"/>
                    <a:pt x="4505" y="4342"/>
                    <a:pt x="4251" y="3816"/>
                  </a:cubicBezTo>
                  <a:cubicBezTo>
                    <a:pt x="3981" y="3313"/>
                    <a:pt x="3432" y="3197"/>
                    <a:pt x="2981" y="3197"/>
                  </a:cubicBezTo>
                  <a:cubicBezTo>
                    <a:pt x="2595" y="3197"/>
                    <a:pt x="2283" y="3283"/>
                    <a:pt x="2283" y="3283"/>
                  </a:cubicBezTo>
                  <a:cubicBezTo>
                    <a:pt x="2283" y="3283"/>
                    <a:pt x="3984" y="247"/>
                    <a:pt x="1983" y="14"/>
                  </a:cubicBezTo>
                  <a:cubicBezTo>
                    <a:pt x="1908" y="5"/>
                    <a:pt x="1836" y="1"/>
                    <a:pt x="17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83" name="Google Shape;2983;p31"/>
            <p:cNvSpPr/>
            <p:nvPr/>
          </p:nvSpPr>
          <p:spPr>
            <a:xfrm>
              <a:off x="6583825" y="243075"/>
              <a:ext cx="71750" cy="36925"/>
            </a:xfrm>
            <a:custGeom>
              <a:avLst/>
              <a:gdLst/>
              <a:ahLst/>
              <a:cxnLst/>
              <a:rect l="l" t="t" r="r" b="b"/>
              <a:pathLst>
                <a:path w="2870" h="1477" extrusionOk="0">
                  <a:moveTo>
                    <a:pt x="966" y="0"/>
                  </a:moveTo>
                  <a:cubicBezTo>
                    <a:pt x="662" y="0"/>
                    <a:pt x="380" y="48"/>
                    <a:pt x="167" y="109"/>
                  </a:cubicBezTo>
                  <a:cubicBezTo>
                    <a:pt x="34" y="142"/>
                    <a:pt x="1" y="276"/>
                    <a:pt x="34" y="376"/>
                  </a:cubicBezTo>
                  <a:cubicBezTo>
                    <a:pt x="61" y="458"/>
                    <a:pt x="134" y="518"/>
                    <a:pt x="215" y="518"/>
                  </a:cubicBezTo>
                  <a:cubicBezTo>
                    <a:pt x="232" y="518"/>
                    <a:pt x="250" y="515"/>
                    <a:pt x="267" y="509"/>
                  </a:cubicBezTo>
                  <a:cubicBezTo>
                    <a:pt x="295" y="509"/>
                    <a:pt x="597" y="428"/>
                    <a:pt x="973" y="428"/>
                  </a:cubicBezTo>
                  <a:cubicBezTo>
                    <a:pt x="1496" y="428"/>
                    <a:pt x="2164" y="586"/>
                    <a:pt x="2436" y="1343"/>
                  </a:cubicBezTo>
                  <a:cubicBezTo>
                    <a:pt x="2469" y="1443"/>
                    <a:pt x="2536" y="1477"/>
                    <a:pt x="2636" y="1477"/>
                  </a:cubicBezTo>
                  <a:lnTo>
                    <a:pt x="2703" y="1477"/>
                  </a:lnTo>
                  <a:cubicBezTo>
                    <a:pt x="2803" y="1443"/>
                    <a:pt x="2869" y="1310"/>
                    <a:pt x="2803" y="1210"/>
                  </a:cubicBezTo>
                  <a:cubicBezTo>
                    <a:pt x="2477" y="256"/>
                    <a:pt x="1665" y="0"/>
                    <a:pt x="96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84" name="Google Shape;2984;p31"/>
            <p:cNvSpPr/>
            <p:nvPr/>
          </p:nvSpPr>
          <p:spPr>
            <a:xfrm>
              <a:off x="6643875" y="201375"/>
              <a:ext cx="30875" cy="71950"/>
            </a:xfrm>
            <a:custGeom>
              <a:avLst/>
              <a:gdLst/>
              <a:ahLst/>
              <a:cxnLst/>
              <a:rect l="l" t="t" r="r" b="b"/>
              <a:pathLst>
                <a:path w="1235" h="2878" extrusionOk="0">
                  <a:moveTo>
                    <a:pt x="990" y="0"/>
                  </a:moveTo>
                  <a:cubicBezTo>
                    <a:pt x="971" y="0"/>
                    <a:pt x="952" y="3"/>
                    <a:pt x="934" y="9"/>
                  </a:cubicBezTo>
                  <a:cubicBezTo>
                    <a:pt x="901" y="9"/>
                    <a:pt x="467" y="176"/>
                    <a:pt x="234" y="710"/>
                  </a:cubicBezTo>
                  <a:cubicBezTo>
                    <a:pt x="0" y="1243"/>
                    <a:pt x="67" y="1910"/>
                    <a:pt x="434" y="2744"/>
                  </a:cubicBezTo>
                  <a:cubicBezTo>
                    <a:pt x="467" y="2811"/>
                    <a:pt x="534" y="2878"/>
                    <a:pt x="601" y="2878"/>
                  </a:cubicBezTo>
                  <a:cubicBezTo>
                    <a:pt x="634" y="2878"/>
                    <a:pt x="667" y="2878"/>
                    <a:pt x="701" y="2844"/>
                  </a:cubicBezTo>
                  <a:cubicBezTo>
                    <a:pt x="801" y="2811"/>
                    <a:pt x="868" y="2678"/>
                    <a:pt x="801" y="2578"/>
                  </a:cubicBezTo>
                  <a:cubicBezTo>
                    <a:pt x="501" y="1877"/>
                    <a:pt x="434" y="1277"/>
                    <a:pt x="601" y="876"/>
                  </a:cubicBezTo>
                  <a:cubicBezTo>
                    <a:pt x="768" y="509"/>
                    <a:pt x="1034" y="409"/>
                    <a:pt x="1068" y="409"/>
                  </a:cubicBezTo>
                  <a:cubicBezTo>
                    <a:pt x="1168" y="376"/>
                    <a:pt x="1235" y="243"/>
                    <a:pt x="1201" y="143"/>
                  </a:cubicBezTo>
                  <a:cubicBezTo>
                    <a:pt x="1174" y="60"/>
                    <a:pt x="1078" y="0"/>
                    <a:pt x="99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85" name="Google Shape;2985;p31"/>
            <p:cNvSpPr/>
            <p:nvPr/>
          </p:nvSpPr>
          <p:spPr>
            <a:xfrm>
              <a:off x="6757275" y="315500"/>
              <a:ext cx="468700" cy="183825"/>
            </a:xfrm>
            <a:custGeom>
              <a:avLst/>
              <a:gdLst/>
              <a:ahLst/>
              <a:cxnLst/>
              <a:rect l="l" t="t" r="r" b="b"/>
              <a:pathLst>
                <a:path w="18748" h="7353" extrusionOk="0">
                  <a:moveTo>
                    <a:pt x="5783" y="0"/>
                  </a:moveTo>
                  <a:cubicBezTo>
                    <a:pt x="5746" y="0"/>
                    <a:pt x="5708" y="5"/>
                    <a:pt x="5672" y="14"/>
                  </a:cubicBezTo>
                  <a:cubicBezTo>
                    <a:pt x="5538" y="47"/>
                    <a:pt x="5505" y="147"/>
                    <a:pt x="5505" y="248"/>
                  </a:cubicBezTo>
                  <a:cubicBezTo>
                    <a:pt x="5532" y="358"/>
                    <a:pt x="5606" y="423"/>
                    <a:pt x="5706" y="423"/>
                  </a:cubicBezTo>
                  <a:cubicBezTo>
                    <a:pt x="5727" y="423"/>
                    <a:pt x="5749" y="420"/>
                    <a:pt x="5772" y="414"/>
                  </a:cubicBezTo>
                  <a:cubicBezTo>
                    <a:pt x="5805" y="414"/>
                    <a:pt x="5838" y="514"/>
                    <a:pt x="5838" y="681"/>
                  </a:cubicBezTo>
                  <a:cubicBezTo>
                    <a:pt x="5838" y="715"/>
                    <a:pt x="5838" y="781"/>
                    <a:pt x="5838" y="815"/>
                  </a:cubicBezTo>
                  <a:cubicBezTo>
                    <a:pt x="5838" y="915"/>
                    <a:pt x="5905" y="1048"/>
                    <a:pt x="6039" y="1048"/>
                  </a:cubicBezTo>
                  <a:cubicBezTo>
                    <a:pt x="6139" y="1048"/>
                    <a:pt x="6239" y="948"/>
                    <a:pt x="6272" y="848"/>
                  </a:cubicBezTo>
                  <a:cubicBezTo>
                    <a:pt x="6272" y="781"/>
                    <a:pt x="6272" y="748"/>
                    <a:pt x="6272" y="681"/>
                  </a:cubicBezTo>
                  <a:cubicBezTo>
                    <a:pt x="6272" y="191"/>
                    <a:pt x="6023" y="0"/>
                    <a:pt x="5783" y="0"/>
                  </a:cubicBezTo>
                  <a:close/>
                  <a:moveTo>
                    <a:pt x="5182" y="606"/>
                  </a:moveTo>
                  <a:cubicBezTo>
                    <a:pt x="5094" y="606"/>
                    <a:pt x="4999" y="666"/>
                    <a:pt x="4971" y="748"/>
                  </a:cubicBezTo>
                  <a:cubicBezTo>
                    <a:pt x="4904" y="915"/>
                    <a:pt x="4904" y="1081"/>
                    <a:pt x="4904" y="1248"/>
                  </a:cubicBezTo>
                  <a:cubicBezTo>
                    <a:pt x="4904" y="1382"/>
                    <a:pt x="4904" y="1548"/>
                    <a:pt x="4938" y="1682"/>
                  </a:cubicBezTo>
                  <a:cubicBezTo>
                    <a:pt x="4971" y="1782"/>
                    <a:pt x="5071" y="1849"/>
                    <a:pt x="5138" y="1849"/>
                  </a:cubicBezTo>
                  <a:lnTo>
                    <a:pt x="5205" y="1849"/>
                  </a:lnTo>
                  <a:cubicBezTo>
                    <a:pt x="5305" y="1815"/>
                    <a:pt x="5371" y="1682"/>
                    <a:pt x="5371" y="1582"/>
                  </a:cubicBezTo>
                  <a:cubicBezTo>
                    <a:pt x="5338" y="1482"/>
                    <a:pt x="5305" y="1348"/>
                    <a:pt x="5305" y="1248"/>
                  </a:cubicBezTo>
                  <a:cubicBezTo>
                    <a:pt x="5305" y="1115"/>
                    <a:pt x="5338" y="981"/>
                    <a:pt x="5371" y="881"/>
                  </a:cubicBezTo>
                  <a:cubicBezTo>
                    <a:pt x="5405" y="781"/>
                    <a:pt x="5338" y="648"/>
                    <a:pt x="5238" y="614"/>
                  </a:cubicBezTo>
                  <a:cubicBezTo>
                    <a:pt x="5220" y="609"/>
                    <a:pt x="5201" y="606"/>
                    <a:pt x="5182" y="606"/>
                  </a:cubicBezTo>
                  <a:close/>
                  <a:moveTo>
                    <a:pt x="12007" y="2348"/>
                  </a:moveTo>
                  <a:cubicBezTo>
                    <a:pt x="11793" y="2348"/>
                    <a:pt x="11551" y="2474"/>
                    <a:pt x="11309" y="2716"/>
                  </a:cubicBezTo>
                  <a:cubicBezTo>
                    <a:pt x="11209" y="2816"/>
                    <a:pt x="11209" y="2949"/>
                    <a:pt x="11309" y="3016"/>
                  </a:cubicBezTo>
                  <a:cubicBezTo>
                    <a:pt x="11342" y="3050"/>
                    <a:pt x="11409" y="3083"/>
                    <a:pt x="11442" y="3083"/>
                  </a:cubicBezTo>
                  <a:cubicBezTo>
                    <a:pt x="11509" y="3083"/>
                    <a:pt x="11576" y="3050"/>
                    <a:pt x="11609" y="3016"/>
                  </a:cubicBezTo>
                  <a:cubicBezTo>
                    <a:pt x="11776" y="2816"/>
                    <a:pt x="11909" y="2749"/>
                    <a:pt x="11976" y="2749"/>
                  </a:cubicBezTo>
                  <a:cubicBezTo>
                    <a:pt x="12009" y="2749"/>
                    <a:pt x="12009" y="2783"/>
                    <a:pt x="12009" y="2783"/>
                  </a:cubicBezTo>
                  <a:lnTo>
                    <a:pt x="12043" y="2783"/>
                  </a:lnTo>
                  <a:cubicBezTo>
                    <a:pt x="12088" y="2813"/>
                    <a:pt x="12133" y="2829"/>
                    <a:pt x="12178" y="2829"/>
                  </a:cubicBezTo>
                  <a:cubicBezTo>
                    <a:pt x="12233" y="2829"/>
                    <a:pt x="12288" y="2804"/>
                    <a:pt x="12343" y="2749"/>
                  </a:cubicBezTo>
                  <a:cubicBezTo>
                    <a:pt x="12410" y="2683"/>
                    <a:pt x="12376" y="2549"/>
                    <a:pt x="12310" y="2449"/>
                  </a:cubicBezTo>
                  <a:cubicBezTo>
                    <a:pt x="12219" y="2381"/>
                    <a:pt x="12117" y="2348"/>
                    <a:pt x="12007" y="2348"/>
                  </a:cubicBezTo>
                  <a:close/>
                  <a:moveTo>
                    <a:pt x="5830" y="1436"/>
                  </a:moveTo>
                  <a:cubicBezTo>
                    <a:pt x="5748" y="1436"/>
                    <a:pt x="5664" y="1480"/>
                    <a:pt x="5638" y="1582"/>
                  </a:cubicBezTo>
                  <a:cubicBezTo>
                    <a:pt x="5572" y="1782"/>
                    <a:pt x="5471" y="2015"/>
                    <a:pt x="5338" y="2249"/>
                  </a:cubicBezTo>
                  <a:cubicBezTo>
                    <a:pt x="5338" y="2282"/>
                    <a:pt x="5305" y="2282"/>
                    <a:pt x="5305" y="2316"/>
                  </a:cubicBezTo>
                  <a:cubicBezTo>
                    <a:pt x="5271" y="2416"/>
                    <a:pt x="5305" y="2549"/>
                    <a:pt x="5405" y="2583"/>
                  </a:cubicBezTo>
                  <a:cubicBezTo>
                    <a:pt x="5572" y="2783"/>
                    <a:pt x="5738" y="2949"/>
                    <a:pt x="5938" y="3150"/>
                  </a:cubicBezTo>
                  <a:cubicBezTo>
                    <a:pt x="6005" y="3183"/>
                    <a:pt x="6039" y="3183"/>
                    <a:pt x="6072" y="3183"/>
                  </a:cubicBezTo>
                  <a:cubicBezTo>
                    <a:pt x="6139" y="3183"/>
                    <a:pt x="6205" y="3150"/>
                    <a:pt x="6239" y="3116"/>
                  </a:cubicBezTo>
                  <a:cubicBezTo>
                    <a:pt x="6305" y="3016"/>
                    <a:pt x="6305" y="2883"/>
                    <a:pt x="6205" y="2816"/>
                  </a:cubicBezTo>
                  <a:cubicBezTo>
                    <a:pt x="6039" y="2683"/>
                    <a:pt x="5905" y="2516"/>
                    <a:pt x="5772" y="2349"/>
                  </a:cubicBezTo>
                  <a:cubicBezTo>
                    <a:pt x="5872" y="2116"/>
                    <a:pt x="5972" y="1915"/>
                    <a:pt x="6039" y="1715"/>
                  </a:cubicBezTo>
                  <a:cubicBezTo>
                    <a:pt x="6072" y="1615"/>
                    <a:pt x="6005" y="1482"/>
                    <a:pt x="5905" y="1448"/>
                  </a:cubicBezTo>
                  <a:cubicBezTo>
                    <a:pt x="5881" y="1441"/>
                    <a:pt x="5856" y="1436"/>
                    <a:pt x="5830" y="1436"/>
                  </a:cubicBezTo>
                  <a:close/>
                  <a:moveTo>
                    <a:pt x="5092" y="2915"/>
                  </a:moveTo>
                  <a:cubicBezTo>
                    <a:pt x="5023" y="2915"/>
                    <a:pt x="4959" y="2952"/>
                    <a:pt x="4938" y="3016"/>
                  </a:cubicBezTo>
                  <a:cubicBezTo>
                    <a:pt x="4771" y="3250"/>
                    <a:pt x="4604" y="3450"/>
                    <a:pt x="4437" y="3650"/>
                  </a:cubicBezTo>
                  <a:cubicBezTo>
                    <a:pt x="4337" y="3717"/>
                    <a:pt x="4371" y="3850"/>
                    <a:pt x="4437" y="3950"/>
                  </a:cubicBezTo>
                  <a:cubicBezTo>
                    <a:pt x="4471" y="3984"/>
                    <a:pt x="4537" y="3984"/>
                    <a:pt x="4571" y="3984"/>
                  </a:cubicBezTo>
                  <a:cubicBezTo>
                    <a:pt x="4638" y="3984"/>
                    <a:pt x="4704" y="3984"/>
                    <a:pt x="4738" y="3917"/>
                  </a:cubicBezTo>
                  <a:cubicBezTo>
                    <a:pt x="4938" y="3750"/>
                    <a:pt x="5105" y="3517"/>
                    <a:pt x="5271" y="3250"/>
                  </a:cubicBezTo>
                  <a:cubicBezTo>
                    <a:pt x="5338" y="3150"/>
                    <a:pt x="5305" y="3016"/>
                    <a:pt x="5205" y="2949"/>
                  </a:cubicBezTo>
                  <a:cubicBezTo>
                    <a:pt x="5169" y="2926"/>
                    <a:pt x="5129" y="2915"/>
                    <a:pt x="5092" y="2915"/>
                  </a:cubicBezTo>
                  <a:close/>
                  <a:moveTo>
                    <a:pt x="220" y="3086"/>
                  </a:moveTo>
                  <a:cubicBezTo>
                    <a:pt x="175" y="3086"/>
                    <a:pt x="131" y="3104"/>
                    <a:pt x="101" y="3150"/>
                  </a:cubicBezTo>
                  <a:cubicBezTo>
                    <a:pt x="1" y="3216"/>
                    <a:pt x="1" y="3350"/>
                    <a:pt x="68" y="3416"/>
                  </a:cubicBezTo>
                  <a:cubicBezTo>
                    <a:pt x="68" y="3450"/>
                    <a:pt x="334" y="3717"/>
                    <a:pt x="701" y="4017"/>
                  </a:cubicBezTo>
                  <a:cubicBezTo>
                    <a:pt x="768" y="4050"/>
                    <a:pt x="801" y="4050"/>
                    <a:pt x="835" y="4050"/>
                  </a:cubicBezTo>
                  <a:cubicBezTo>
                    <a:pt x="902" y="4050"/>
                    <a:pt x="968" y="4017"/>
                    <a:pt x="1002" y="3984"/>
                  </a:cubicBezTo>
                  <a:cubicBezTo>
                    <a:pt x="1068" y="3883"/>
                    <a:pt x="1068" y="3750"/>
                    <a:pt x="968" y="3683"/>
                  </a:cubicBezTo>
                  <a:cubicBezTo>
                    <a:pt x="601" y="3416"/>
                    <a:pt x="368" y="3150"/>
                    <a:pt x="368" y="3150"/>
                  </a:cubicBezTo>
                  <a:cubicBezTo>
                    <a:pt x="331" y="3113"/>
                    <a:pt x="275" y="3086"/>
                    <a:pt x="220" y="3086"/>
                  </a:cubicBezTo>
                  <a:close/>
                  <a:moveTo>
                    <a:pt x="6754" y="3263"/>
                  </a:moveTo>
                  <a:cubicBezTo>
                    <a:pt x="6684" y="3263"/>
                    <a:pt x="6615" y="3286"/>
                    <a:pt x="6572" y="3350"/>
                  </a:cubicBezTo>
                  <a:cubicBezTo>
                    <a:pt x="6506" y="3450"/>
                    <a:pt x="6539" y="3583"/>
                    <a:pt x="6639" y="3650"/>
                  </a:cubicBezTo>
                  <a:cubicBezTo>
                    <a:pt x="6906" y="3817"/>
                    <a:pt x="7139" y="3950"/>
                    <a:pt x="7406" y="4050"/>
                  </a:cubicBezTo>
                  <a:cubicBezTo>
                    <a:pt x="7440" y="4084"/>
                    <a:pt x="7473" y="4084"/>
                    <a:pt x="7473" y="4084"/>
                  </a:cubicBezTo>
                  <a:cubicBezTo>
                    <a:pt x="7573" y="4084"/>
                    <a:pt x="7640" y="4050"/>
                    <a:pt x="7673" y="3950"/>
                  </a:cubicBezTo>
                  <a:cubicBezTo>
                    <a:pt x="7740" y="3850"/>
                    <a:pt x="7673" y="3750"/>
                    <a:pt x="7573" y="3683"/>
                  </a:cubicBezTo>
                  <a:cubicBezTo>
                    <a:pt x="7339" y="3583"/>
                    <a:pt x="7106" y="3450"/>
                    <a:pt x="6872" y="3283"/>
                  </a:cubicBezTo>
                  <a:cubicBezTo>
                    <a:pt x="6836" y="3271"/>
                    <a:pt x="6795" y="3263"/>
                    <a:pt x="6754" y="3263"/>
                  </a:cubicBezTo>
                  <a:close/>
                  <a:moveTo>
                    <a:pt x="12097" y="3170"/>
                  </a:moveTo>
                  <a:cubicBezTo>
                    <a:pt x="12036" y="3170"/>
                    <a:pt x="11979" y="3195"/>
                    <a:pt x="11943" y="3250"/>
                  </a:cubicBezTo>
                  <a:cubicBezTo>
                    <a:pt x="11809" y="3416"/>
                    <a:pt x="11643" y="3583"/>
                    <a:pt x="11376" y="3750"/>
                  </a:cubicBezTo>
                  <a:cubicBezTo>
                    <a:pt x="11276" y="3817"/>
                    <a:pt x="11242" y="3917"/>
                    <a:pt x="11309" y="4017"/>
                  </a:cubicBezTo>
                  <a:cubicBezTo>
                    <a:pt x="11342" y="4084"/>
                    <a:pt x="11409" y="4117"/>
                    <a:pt x="11509" y="4117"/>
                  </a:cubicBezTo>
                  <a:lnTo>
                    <a:pt x="11609" y="4117"/>
                  </a:lnTo>
                  <a:cubicBezTo>
                    <a:pt x="11876" y="3917"/>
                    <a:pt x="12143" y="3717"/>
                    <a:pt x="12276" y="3517"/>
                  </a:cubicBezTo>
                  <a:cubicBezTo>
                    <a:pt x="12343" y="3416"/>
                    <a:pt x="12343" y="3283"/>
                    <a:pt x="12243" y="3216"/>
                  </a:cubicBezTo>
                  <a:cubicBezTo>
                    <a:pt x="12198" y="3186"/>
                    <a:pt x="12146" y="3170"/>
                    <a:pt x="12097" y="3170"/>
                  </a:cubicBezTo>
                  <a:close/>
                  <a:moveTo>
                    <a:pt x="8273" y="3975"/>
                  </a:moveTo>
                  <a:cubicBezTo>
                    <a:pt x="8173" y="3975"/>
                    <a:pt x="8101" y="4035"/>
                    <a:pt x="8073" y="4117"/>
                  </a:cubicBezTo>
                  <a:cubicBezTo>
                    <a:pt x="8040" y="4217"/>
                    <a:pt x="8107" y="4350"/>
                    <a:pt x="8207" y="4384"/>
                  </a:cubicBezTo>
                  <a:cubicBezTo>
                    <a:pt x="8474" y="4484"/>
                    <a:pt x="8774" y="4517"/>
                    <a:pt x="9041" y="4551"/>
                  </a:cubicBezTo>
                  <a:cubicBezTo>
                    <a:pt x="9074" y="4584"/>
                    <a:pt x="9074" y="4584"/>
                    <a:pt x="9074" y="4584"/>
                  </a:cubicBezTo>
                  <a:cubicBezTo>
                    <a:pt x="9174" y="4584"/>
                    <a:pt x="9274" y="4484"/>
                    <a:pt x="9274" y="4384"/>
                  </a:cubicBezTo>
                  <a:cubicBezTo>
                    <a:pt x="9308" y="4284"/>
                    <a:pt x="9207" y="4184"/>
                    <a:pt x="9107" y="4150"/>
                  </a:cubicBezTo>
                  <a:cubicBezTo>
                    <a:pt x="8841" y="4117"/>
                    <a:pt x="8574" y="4050"/>
                    <a:pt x="8340" y="3984"/>
                  </a:cubicBezTo>
                  <a:cubicBezTo>
                    <a:pt x="8317" y="3978"/>
                    <a:pt x="8294" y="3975"/>
                    <a:pt x="8273" y="3975"/>
                  </a:cubicBezTo>
                  <a:close/>
                  <a:moveTo>
                    <a:pt x="10987" y="3356"/>
                  </a:moveTo>
                  <a:cubicBezTo>
                    <a:pt x="10909" y="3356"/>
                    <a:pt x="10833" y="3411"/>
                    <a:pt x="10809" y="3483"/>
                  </a:cubicBezTo>
                  <a:cubicBezTo>
                    <a:pt x="10709" y="3683"/>
                    <a:pt x="10642" y="3883"/>
                    <a:pt x="10575" y="4084"/>
                  </a:cubicBezTo>
                  <a:cubicBezTo>
                    <a:pt x="10375" y="4117"/>
                    <a:pt x="10141" y="4150"/>
                    <a:pt x="9908" y="4184"/>
                  </a:cubicBezTo>
                  <a:cubicBezTo>
                    <a:pt x="9775" y="4184"/>
                    <a:pt x="9708" y="4284"/>
                    <a:pt x="9708" y="4417"/>
                  </a:cubicBezTo>
                  <a:cubicBezTo>
                    <a:pt x="9708" y="4517"/>
                    <a:pt x="9808" y="4584"/>
                    <a:pt x="9908" y="4584"/>
                  </a:cubicBezTo>
                  <a:cubicBezTo>
                    <a:pt x="10141" y="4584"/>
                    <a:pt x="10375" y="4551"/>
                    <a:pt x="10608" y="4484"/>
                  </a:cubicBezTo>
                  <a:cubicBezTo>
                    <a:pt x="10608" y="4517"/>
                    <a:pt x="10675" y="4551"/>
                    <a:pt x="10709" y="4551"/>
                  </a:cubicBezTo>
                  <a:cubicBezTo>
                    <a:pt x="10726" y="4556"/>
                    <a:pt x="10744" y="4559"/>
                    <a:pt x="10762" y="4559"/>
                  </a:cubicBezTo>
                  <a:cubicBezTo>
                    <a:pt x="10850" y="4559"/>
                    <a:pt x="10942" y="4494"/>
                    <a:pt x="10942" y="4384"/>
                  </a:cubicBezTo>
                  <a:cubicBezTo>
                    <a:pt x="10975" y="4150"/>
                    <a:pt x="11075" y="3883"/>
                    <a:pt x="11176" y="3650"/>
                  </a:cubicBezTo>
                  <a:cubicBezTo>
                    <a:pt x="11242" y="3550"/>
                    <a:pt x="11176" y="3416"/>
                    <a:pt x="11075" y="3383"/>
                  </a:cubicBezTo>
                  <a:cubicBezTo>
                    <a:pt x="11047" y="3364"/>
                    <a:pt x="11017" y="3356"/>
                    <a:pt x="10987" y="3356"/>
                  </a:cubicBezTo>
                  <a:close/>
                  <a:moveTo>
                    <a:pt x="18566" y="3543"/>
                  </a:moveTo>
                  <a:cubicBezTo>
                    <a:pt x="18549" y="3543"/>
                    <a:pt x="18532" y="3545"/>
                    <a:pt x="18514" y="3550"/>
                  </a:cubicBezTo>
                  <a:cubicBezTo>
                    <a:pt x="18414" y="3550"/>
                    <a:pt x="18314" y="3650"/>
                    <a:pt x="18347" y="3750"/>
                  </a:cubicBezTo>
                  <a:cubicBezTo>
                    <a:pt x="18347" y="3750"/>
                    <a:pt x="18347" y="3817"/>
                    <a:pt x="18347" y="3883"/>
                  </a:cubicBezTo>
                  <a:cubicBezTo>
                    <a:pt x="18347" y="3984"/>
                    <a:pt x="18347" y="4150"/>
                    <a:pt x="18314" y="4350"/>
                  </a:cubicBezTo>
                  <a:cubicBezTo>
                    <a:pt x="18281" y="4451"/>
                    <a:pt x="18381" y="4551"/>
                    <a:pt x="18481" y="4584"/>
                  </a:cubicBezTo>
                  <a:lnTo>
                    <a:pt x="18514" y="4584"/>
                  </a:lnTo>
                  <a:cubicBezTo>
                    <a:pt x="18614" y="4584"/>
                    <a:pt x="18714" y="4517"/>
                    <a:pt x="18714" y="4417"/>
                  </a:cubicBezTo>
                  <a:cubicBezTo>
                    <a:pt x="18748" y="4184"/>
                    <a:pt x="18748" y="3984"/>
                    <a:pt x="18748" y="3883"/>
                  </a:cubicBezTo>
                  <a:cubicBezTo>
                    <a:pt x="18748" y="3783"/>
                    <a:pt x="18748" y="3717"/>
                    <a:pt x="18748" y="3717"/>
                  </a:cubicBezTo>
                  <a:cubicBezTo>
                    <a:pt x="18748" y="3630"/>
                    <a:pt x="18673" y="3543"/>
                    <a:pt x="18566" y="3543"/>
                  </a:cubicBezTo>
                  <a:close/>
                  <a:moveTo>
                    <a:pt x="1529" y="4084"/>
                  </a:moveTo>
                  <a:cubicBezTo>
                    <a:pt x="1457" y="4084"/>
                    <a:pt x="1391" y="4128"/>
                    <a:pt x="1369" y="4217"/>
                  </a:cubicBezTo>
                  <a:cubicBezTo>
                    <a:pt x="1302" y="4317"/>
                    <a:pt x="1369" y="4417"/>
                    <a:pt x="1469" y="4484"/>
                  </a:cubicBezTo>
                  <a:cubicBezTo>
                    <a:pt x="1735" y="4617"/>
                    <a:pt x="2002" y="4717"/>
                    <a:pt x="2303" y="4784"/>
                  </a:cubicBezTo>
                  <a:lnTo>
                    <a:pt x="2336" y="4784"/>
                  </a:lnTo>
                  <a:cubicBezTo>
                    <a:pt x="2436" y="4784"/>
                    <a:pt x="2503" y="4717"/>
                    <a:pt x="2536" y="4617"/>
                  </a:cubicBezTo>
                  <a:cubicBezTo>
                    <a:pt x="2569" y="4517"/>
                    <a:pt x="2503" y="4384"/>
                    <a:pt x="2369" y="4384"/>
                  </a:cubicBezTo>
                  <a:cubicBezTo>
                    <a:pt x="2136" y="4317"/>
                    <a:pt x="1902" y="4217"/>
                    <a:pt x="1635" y="4117"/>
                  </a:cubicBezTo>
                  <a:cubicBezTo>
                    <a:pt x="1602" y="4095"/>
                    <a:pt x="1565" y="4084"/>
                    <a:pt x="1529" y="4084"/>
                  </a:cubicBezTo>
                  <a:close/>
                  <a:moveTo>
                    <a:pt x="3916" y="4104"/>
                  </a:moveTo>
                  <a:cubicBezTo>
                    <a:pt x="3889" y="4104"/>
                    <a:pt x="3862" y="4109"/>
                    <a:pt x="3837" y="4117"/>
                  </a:cubicBezTo>
                  <a:cubicBezTo>
                    <a:pt x="3603" y="4250"/>
                    <a:pt x="3370" y="4350"/>
                    <a:pt x="3136" y="4384"/>
                  </a:cubicBezTo>
                  <a:cubicBezTo>
                    <a:pt x="3003" y="4417"/>
                    <a:pt x="2936" y="4517"/>
                    <a:pt x="2970" y="4617"/>
                  </a:cubicBezTo>
                  <a:cubicBezTo>
                    <a:pt x="2970" y="4717"/>
                    <a:pt x="3070" y="4817"/>
                    <a:pt x="3170" y="4817"/>
                  </a:cubicBezTo>
                  <a:lnTo>
                    <a:pt x="3203" y="4817"/>
                  </a:lnTo>
                  <a:cubicBezTo>
                    <a:pt x="3503" y="4751"/>
                    <a:pt x="3770" y="4651"/>
                    <a:pt x="4037" y="4484"/>
                  </a:cubicBezTo>
                  <a:cubicBezTo>
                    <a:pt x="4137" y="4417"/>
                    <a:pt x="4171" y="4317"/>
                    <a:pt x="4104" y="4217"/>
                  </a:cubicBezTo>
                  <a:cubicBezTo>
                    <a:pt x="4079" y="4142"/>
                    <a:pt x="3997" y="4104"/>
                    <a:pt x="3916" y="4104"/>
                  </a:cubicBezTo>
                  <a:close/>
                  <a:moveTo>
                    <a:pt x="18287" y="4972"/>
                  </a:moveTo>
                  <a:cubicBezTo>
                    <a:pt x="18199" y="4972"/>
                    <a:pt x="18130" y="5009"/>
                    <a:pt x="18080" y="5084"/>
                  </a:cubicBezTo>
                  <a:cubicBezTo>
                    <a:pt x="17980" y="5351"/>
                    <a:pt x="17847" y="5551"/>
                    <a:pt x="17680" y="5751"/>
                  </a:cubicBezTo>
                  <a:cubicBezTo>
                    <a:pt x="17613" y="5852"/>
                    <a:pt x="17647" y="5985"/>
                    <a:pt x="17714" y="6052"/>
                  </a:cubicBezTo>
                  <a:cubicBezTo>
                    <a:pt x="17747" y="6085"/>
                    <a:pt x="17814" y="6085"/>
                    <a:pt x="17847" y="6085"/>
                  </a:cubicBezTo>
                  <a:cubicBezTo>
                    <a:pt x="17914" y="6085"/>
                    <a:pt x="17980" y="6085"/>
                    <a:pt x="18014" y="6018"/>
                  </a:cubicBezTo>
                  <a:cubicBezTo>
                    <a:pt x="18214" y="5785"/>
                    <a:pt x="18347" y="5551"/>
                    <a:pt x="18481" y="5251"/>
                  </a:cubicBezTo>
                  <a:cubicBezTo>
                    <a:pt x="18514" y="5151"/>
                    <a:pt x="18481" y="5018"/>
                    <a:pt x="18381" y="4984"/>
                  </a:cubicBezTo>
                  <a:cubicBezTo>
                    <a:pt x="18347" y="4976"/>
                    <a:pt x="18316" y="4972"/>
                    <a:pt x="18287" y="4972"/>
                  </a:cubicBezTo>
                  <a:close/>
                  <a:moveTo>
                    <a:pt x="10749" y="4978"/>
                  </a:moveTo>
                  <a:cubicBezTo>
                    <a:pt x="10735" y="4978"/>
                    <a:pt x="10722" y="4980"/>
                    <a:pt x="10709" y="4984"/>
                  </a:cubicBezTo>
                  <a:cubicBezTo>
                    <a:pt x="10575" y="5018"/>
                    <a:pt x="10508" y="5118"/>
                    <a:pt x="10542" y="5218"/>
                  </a:cubicBezTo>
                  <a:cubicBezTo>
                    <a:pt x="10575" y="5518"/>
                    <a:pt x="10709" y="5818"/>
                    <a:pt x="10875" y="6085"/>
                  </a:cubicBezTo>
                  <a:cubicBezTo>
                    <a:pt x="10909" y="6118"/>
                    <a:pt x="10975" y="6152"/>
                    <a:pt x="11042" y="6152"/>
                  </a:cubicBezTo>
                  <a:cubicBezTo>
                    <a:pt x="11109" y="6152"/>
                    <a:pt x="11142" y="6152"/>
                    <a:pt x="11176" y="6118"/>
                  </a:cubicBezTo>
                  <a:cubicBezTo>
                    <a:pt x="11276" y="6052"/>
                    <a:pt x="11276" y="5918"/>
                    <a:pt x="11209" y="5818"/>
                  </a:cubicBezTo>
                  <a:cubicBezTo>
                    <a:pt x="11075" y="5618"/>
                    <a:pt x="10975" y="5385"/>
                    <a:pt x="10942" y="5151"/>
                  </a:cubicBezTo>
                  <a:cubicBezTo>
                    <a:pt x="10913" y="5064"/>
                    <a:pt x="10834" y="4978"/>
                    <a:pt x="10749" y="4978"/>
                  </a:cubicBezTo>
                  <a:close/>
                  <a:moveTo>
                    <a:pt x="17237" y="6249"/>
                  </a:moveTo>
                  <a:cubicBezTo>
                    <a:pt x="17194" y="6249"/>
                    <a:pt x="17151" y="6260"/>
                    <a:pt x="17113" y="6285"/>
                  </a:cubicBezTo>
                  <a:cubicBezTo>
                    <a:pt x="16913" y="6419"/>
                    <a:pt x="16679" y="6552"/>
                    <a:pt x="16446" y="6652"/>
                  </a:cubicBezTo>
                  <a:cubicBezTo>
                    <a:pt x="16313" y="6685"/>
                    <a:pt x="16279" y="6786"/>
                    <a:pt x="16313" y="6919"/>
                  </a:cubicBezTo>
                  <a:cubicBezTo>
                    <a:pt x="16346" y="6986"/>
                    <a:pt x="16413" y="7052"/>
                    <a:pt x="16513" y="7052"/>
                  </a:cubicBezTo>
                  <a:cubicBezTo>
                    <a:pt x="16546" y="7052"/>
                    <a:pt x="16546" y="7052"/>
                    <a:pt x="16579" y="7019"/>
                  </a:cubicBezTo>
                  <a:cubicBezTo>
                    <a:pt x="16880" y="6919"/>
                    <a:pt x="17146" y="6786"/>
                    <a:pt x="17380" y="6619"/>
                  </a:cubicBezTo>
                  <a:cubicBezTo>
                    <a:pt x="17447" y="6552"/>
                    <a:pt x="17480" y="6419"/>
                    <a:pt x="17413" y="6319"/>
                  </a:cubicBezTo>
                  <a:cubicBezTo>
                    <a:pt x="17372" y="6277"/>
                    <a:pt x="17305" y="6249"/>
                    <a:pt x="17237" y="6249"/>
                  </a:cubicBezTo>
                  <a:close/>
                  <a:moveTo>
                    <a:pt x="11661" y="6317"/>
                  </a:moveTo>
                  <a:cubicBezTo>
                    <a:pt x="11590" y="6317"/>
                    <a:pt x="11519" y="6354"/>
                    <a:pt x="11476" y="6419"/>
                  </a:cubicBezTo>
                  <a:cubicBezTo>
                    <a:pt x="11409" y="6519"/>
                    <a:pt x="11442" y="6619"/>
                    <a:pt x="11542" y="6685"/>
                  </a:cubicBezTo>
                  <a:cubicBezTo>
                    <a:pt x="11776" y="6852"/>
                    <a:pt x="12043" y="6986"/>
                    <a:pt x="12343" y="7086"/>
                  </a:cubicBezTo>
                  <a:lnTo>
                    <a:pt x="12410" y="7086"/>
                  </a:lnTo>
                  <a:cubicBezTo>
                    <a:pt x="12510" y="7086"/>
                    <a:pt x="12577" y="7019"/>
                    <a:pt x="12610" y="6952"/>
                  </a:cubicBezTo>
                  <a:cubicBezTo>
                    <a:pt x="12643" y="6819"/>
                    <a:pt x="12577" y="6719"/>
                    <a:pt x="12476" y="6685"/>
                  </a:cubicBezTo>
                  <a:cubicBezTo>
                    <a:pt x="12210" y="6585"/>
                    <a:pt x="11976" y="6485"/>
                    <a:pt x="11776" y="6352"/>
                  </a:cubicBezTo>
                  <a:cubicBezTo>
                    <a:pt x="11740" y="6328"/>
                    <a:pt x="11701" y="6317"/>
                    <a:pt x="11661" y="6317"/>
                  </a:cubicBezTo>
                  <a:close/>
                  <a:moveTo>
                    <a:pt x="13244" y="6852"/>
                  </a:moveTo>
                  <a:cubicBezTo>
                    <a:pt x="13144" y="6852"/>
                    <a:pt x="13044" y="6919"/>
                    <a:pt x="13010" y="7019"/>
                  </a:cubicBezTo>
                  <a:cubicBezTo>
                    <a:pt x="13010" y="7152"/>
                    <a:pt x="13077" y="7253"/>
                    <a:pt x="13177" y="7253"/>
                  </a:cubicBezTo>
                  <a:cubicBezTo>
                    <a:pt x="13344" y="7286"/>
                    <a:pt x="13544" y="7319"/>
                    <a:pt x="13711" y="7319"/>
                  </a:cubicBezTo>
                  <a:cubicBezTo>
                    <a:pt x="13811" y="7353"/>
                    <a:pt x="13944" y="7353"/>
                    <a:pt x="14044" y="7353"/>
                  </a:cubicBezTo>
                  <a:cubicBezTo>
                    <a:pt x="14144" y="7353"/>
                    <a:pt x="14244" y="7253"/>
                    <a:pt x="14244" y="7152"/>
                  </a:cubicBezTo>
                  <a:cubicBezTo>
                    <a:pt x="14278" y="7052"/>
                    <a:pt x="14178" y="6952"/>
                    <a:pt x="14044" y="6952"/>
                  </a:cubicBezTo>
                  <a:cubicBezTo>
                    <a:pt x="13944" y="6919"/>
                    <a:pt x="13844" y="6919"/>
                    <a:pt x="13744" y="6919"/>
                  </a:cubicBezTo>
                  <a:cubicBezTo>
                    <a:pt x="13577" y="6886"/>
                    <a:pt x="13410" y="6886"/>
                    <a:pt x="13244" y="6852"/>
                  </a:cubicBezTo>
                  <a:close/>
                  <a:moveTo>
                    <a:pt x="15719" y="6846"/>
                  </a:moveTo>
                  <a:cubicBezTo>
                    <a:pt x="15706" y="6846"/>
                    <a:pt x="15692" y="6848"/>
                    <a:pt x="15679" y="6852"/>
                  </a:cubicBezTo>
                  <a:cubicBezTo>
                    <a:pt x="15412" y="6886"/>
                    <a:pt x="15145" y="6919"/>
                    <a:pt x="14878" y="6952"/>
                  </a:cubicBezTo>
                  <a:cubicBezTo>
                    <a:pt x="14745" y="6952"/>
                    <a:pt x="14678" y="7052"/>
                    <a:pt x="14678" y="7152"/>
                  </a:cubicBezTo>
                  <a:cubicBezTo>
                    <a:pt x="14678" y="7253"/>
                    <a:pt x="14778" y="7353"/>
                    <a:pt x="14878" y="7353"/>
                  </a:cubicBezTo>
                  <a:cubicBezTo>
                    <a:pt x="15178" y="7353"/>
                    <a:pt x="15479" y="7319"/>
                    <a:pt x="15745" y="7253"/>
                  </a:cubicBezTo>
                  <a:cubicBezTo>
                    <a:pt x="15846" y="7253"/>
                    <a:pt x="15946" y="7119"/>
                    <a:pt x="15912" y="7019"/>
                  </a:cubicBezTo>
                  <a:cubicBezTo>
                    <a:pt x="15883" y="6932"/>
                    <a:pt x="15804" y="6846"/>
                    <a:pt x="15719" y="6846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986" name="Google Shape;2986;p31"/>
          <p:cNvGrpSpPr/>
          <p:nvPr/>
        </p:nvGrpSpPr>
        <p:grpSpPr>
          <a:xfrm>
            <a:off x="9047020" y="4606411"/>
            <a:ext cx="449353" cy="532123"/>
            <a:chOff x="4572005" y="4329235"/>
            <a:chExt cx="402839" cy="477041"/>
          </a:xfrm>
        </p:grpSpPr>
        <p:sp>
          <p:nvSpPr>
            <p:cNvPr id="2987" name="Google Shape;2987;p31"/>
            <p:cNvSpPr/>
            <p:nvPr/>
          </p:nvSpPr>
          <p:spPr>
            <a:xfrm rot="-860518">
              <a:off x="4618306" y="4361226"/>
              <a:ext cx="310239" cy="412860"/>
            </a:xfrm>
            <a:custGeom>
              <a:avLst/>
              <a:gdLst/>
              <a:ahLst/>
              <a:cxnLst/>
              <a:rect l="l" t="t" r="r" b="b"/>
              <a:pathLst>
                <a:path w="12410" h="16515" extrusionOk="0">
                  <a:moveTo>
                    <a:pt x="9018" y="1"/>
                  </a:moveTo>
                  <a:cubicBezTo>
                    <a:pt x="7913" y="1"/>
                    <a:pt x="2736" y="5740"/>
                    <a:pt x="2736" y="5740"/>
                  </a:cubicBezTo>
                  <a:cubicBezTo>
                    <a:pt x="1371" y="6968"/>
                    <a:pt x="3088" y="7080"/>
                    <a:pt x="3758" y="7080"/>
                  </a:cubicBezTo>
                  <a:cubicBezTo>
                    <a:pt x="3906" y="7080"/>
                    <a:pt x="4003" y="7074"/>
                    <a:pt x="4004" y="7074"/>
                  </a:cubicBezTo>
                  <a:lnTo>
                    <a:pt x="4004" y="7074"/>
                  </a:lnTo>
                  <a:cubicBezTo>
                    <a:pt x="4003" y="7074"/>
                    <a:pt x="67" y="11144"/>
                    <a:pt x="268" y="11611"/>
                  </a:cubicBezTo>
                  <a:cubicBezTo>
                    <a:pt x="501" y="12078"/>
                    <a:pt x="1669" y="12612"/>
                    <a:pt x="1669" y="12612"/>
                  </a:cubicBezTo>
                  <a:cubicBezTo>
                    <a:pt x="1669" y="12612"/>
                    <a:pt x="1" y="14480"/>
                    <a:pt x="401" y="14947"/>
                  </a:cubicBezTo>
                  <a:cubicBezTo>
                    <a:pt x="835" y="15414"/>
                    <a:pt x="5938" y="16281"/>
                    <a:pt x="10075" y="16514"/>
                  </a:cubicBezTo>
                  <a:cubicBezTo>
                    <a:pt x="10308" y="16514"/>
                    <a:pt x="9474" y="13612"/>
                    <a:pt x="9474" y="13612"/>
                  </a:cubicBezTo>
                  <a:cubicBezTo>
                    <a:pt x="9474" y="13612"/>
                    <a:pt x="12109" y="13612"/>
                    <a:pt x="11776" y="12645"/>
                  </a:cubicBezTo>
                  <a:cubicBezTo>
                    <a:pt x="11442" y="11678"/>
                    <a:pt x="10208" y="8642"/>
                    <a:pt x="10208" y="8642"/>
                  </a:cubicBezTo>
                  <a:cubicBezTo>
                    <a:pt x="10208" y="8642"/>
                    <a:pt x="12410" y="8609"/>
                    <a:pt x="11909" y="7775"/>
                  </a:cubicBezTo>
                  <a:cubicBezTo>
                    <a:pt x="11442" y="6941"/>
                    <a:pt x="9741" y="836"/>
                    <a:pt x="9174" y="69"/>
                  </a:cubicBezTo>
                  <a:cubicBezTo>
                    <a:pt x="9139" y="23"/>
                    <a:pt x="9086" y="1"/>
                    <a:pt x="901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88" name="Google Shape;2988;p31"/>
            <p:cNvSpPr/>
            <p:nvPr/>
          </p:nvSpPr>
          <p:spPr>
            <a:xfrm rot="-860518">
              <a:off x="4754826" y="4508283"/>
              <a:ext cx="70073" cy="287715"/>
            </a:xfrm>
            <a:custGeom>
              <a:avLst/>
              <a:gdLst/>
              <a:ahLst/>
              <a:cxnLst/>
              <a:rect l="l" t="t" r="r" b="b"/>
              <a:pathLst>
                <a:path w="2803" h="11509" extrusionOk="0">
                  <a:moveTo>
                    <a:pt x="2803" y="0"/>
                  </a:moveTo>
                  <a:lnTo>
                    <a:pt x="1" y="11508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89" name="Google Shape;2989;p31"/>
            <p:cNvSpPr/>
            <p:nvPr/>
          </p:nvSpPr>
          <p:spPr>
            <a:xfrm rot="-860518">
              <a:off x="4749822" y="4503256"/>
              <a:ext cx="80097" cy="297739"/>
            </a:xfrm>
            <a:custGeom>
              <a:avLst/>
              <a:gdLst/>
              <a:ahLst/>
              <a:cxnLst/>
              <a:rect l="l" t="t" r="r" b="b"/>
              <a:pathLst>
                <a:path w="3204" h="11910" extrusionOk="0">
                  <a:moveTo>
                    <a:pt x="3036" y="1"/>
                  </a:moveTo>
                  <a:cubicBezTo>
                    <a:pt x="2936" y="1"/>
                    <a:pt x="2836" y="34"/>
                    <a:pt x="2803" y="168"/>
                  </a:cubicBezTo>
                  <a:lnTo>
                    <a:pt x="1" y="11676"/>
                  </a:lnTo>
                  <a:cubicBezTo>
                    <a:pt x="1" y="11809"/>
                    <a:pt x="34" y="11876"/>
                    <a:pt x="168" y="11909"/>
                  </a:cubicBezTo>
                  <a:lnTo>
                    <a:pt x="201" y="11909"/>
                  </a:lnTo>
                  <a:cubicBezTo>
                    <a:pt x="334" y="11909"/>
                    <a:pt x="434" y="11876"/>
                    <a:pt x="434" y="11743"/>
                  </a:cubicBezTo>
                  <a:lnTo>
                    <a:pt x="3203" y="234"/>
                  </a:lnTo>
                  <a:cubicBezTo>
                    <a:pt x="3203" y="134"/>
                    <a:pt x="3170" y="34"/>
                    <a:pt x="303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0" name="Google Shape;2990;p31"/>
            <p:cNvSpPr/>
            <p:nvPr/>
          </p:nvSpPr>
          <p:spPr>
            <a:xfrm rot="-860518">
              <a:off x="4748177" y="4542535"/>
              <a:ext cx="90922" cy="83622"/>
            </a:xfrm>
            <a:custGeom>
              <a:avLst/>
              <a:gdLst/>
              <a:ahLst/>
              <a:cxnLst/>
              <a:rect l="l" t="t" r="r" b="b"/>
              <a:pathLst>
                <a:path w="3637" h="3345" extrusionOk="0">
                  <a:moveTo>
                    <a:pt x="220" y="1"/>
                  </a:moveTo>
                  <a:cubicBezTo>
                    <a:pt x="202" y="1"/>
                    <a:pt x="185" y="3"/>
                    <a:pt x="167" y="9"/>
                  </a:cubicBezTo>
                  <a:cubicBezTo>
                    <a:pt x="67" y="43"/>
                    <a:pt x="0" y="143"/>
                    <a:pt x="34" y="276"/>
                  </a:cubicBezTo>
                  <a:cubicBezTo>
                    <a:pt x="1034" y="3211"/>
                    <a:pt x="1301" y="3312"/>
                    <a:pt x="1401" y="3345"/>
                  </a:cubicBezTo>
                  <a:lnTo>
                    <a:pt x="1601" y="3345"/>
                  </a:lnTo>
                  <a:cubicBezTo>
                    <a:pt x="1868" y="3211"/>
                    <a:pt x="3069" y="1610"/>
                    <a:pt x="3569" y="943"/>
                  </a:cubicBezTo>
                  <a:cubicBezTo>
                    <a:pt x="3636" y="843"/>
                    <a:pt x="3603" y="710"/>
                    <a:pt x="3536" y="643"/>
                  </a:cubicBezTo>
                  <a:cubicBezTo>
                    <a:pt x="3499" y="606"/>
                    <a:pt x="3463" y="592"/>
                    <a:pt x="3426" y="592"/>
                  </a:cubicBezTo>
                  <a:cubicBezTo>
                    <a:pt x="3362" y="592"/>
                    <a:pt x="3299" y="634"/>
                    <a:pt x="3236" y="676"/>
                  </a:cubicBezTo>
                  <a:cubicBezTo>
                    <a:pt x="2535" y="1544"/>
                    <a:pt x="1768" y="2544"/>
                    <a:pt x="1501" y="2878"/>
                  </a:cubicBezTo>
                  <a:cubicBezTo>
                    <a:pt x="1234" y="2511"/>
                    <a:pt x="767" y="1277"/>
                    <a:pt x="401" y="143"/>
                  </a:cubicBezTo>
                  <a:cubicBezTo>
                    <a:pt x="373" y="60"/>
                    <a:pt x="300" y="1"/>
                    <a:pt x="22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1" name="Google Shape;2991;p31"/>
            <p:cNvSpPr/>
            <p:nvPr/>
          </p:nvSpPr>
          <p:spPr>
            <a:xfrm rot="-860518">
              <a:off x="4743447" y="4632910"/>
              <a:ext cx="100096" cy="80272"/>
            </a:xfrm>
            <a:custGeom>
              <a:avLst/>
              <a:gdLst/>
              <a:ahLst/>
              <a:cxnLst/>
              <a:rect l="l" t="t" r="r" b="b"/>
              <a:pathLst>
                <a:path w="4004" h="3211" extrusionOk="0">
                  <a:moveTo>
                    <a:pt x="285" y="0"/>
                  </a:moveTo>
                  <a:cubicBezTo>
                    <a:pt x="269" y="0"/>
                    <a:pt x="251" y="3"/>
                    <a:pt x="234" y="9"/>
                  </a:cubicBezTo>
                  <a:cubicBezTo>
                    <a:pt x="101" y="42"/>
                    <a:pt x="1" y="142"/>
                    <a:pt x="68" y="276"/>
                  </a:cubicBezTo>
                  <a:cubicBezTo>
                    <a:pt x="401" y="1643"/>
                    <a:pt x="935" y="3211"/>
                    <a:pt x="1502" y="3211"/>
                  </a:cubicBezTo>
                  <a:cubicBezTo>
                    <a:pt x="2102" y="3211"/>
                    <a:pt x="3603" y="1943"/>
                    <a:pt x="3937" y="1643"/>
                  </a:cubicBezTo>
                  <a:cubicBezTo>
                    <a:pt x="4004" y="1543"/>
                    <a:pt x="4004" y="1443"/>
                    <a:pt x="3937" y="1343"/>
                  </a:cubicBezTo>
                  <a:cubicBezTo>
                    <a:pt x="3887" y="1293"/>
                    <a:pt x="3837" y="1268"/>
                    <a:pt x="3787" y="1268"/>
                  </a:cubicBezTo>
                  <a:cubicBezTo>
                    <a:pt x="3737" y="1268"/>
                    <a:pt x="3687" y="1293"/>
                    <a:pt x="3637" y="1343"/>
                  </a:cubicBezTo>
                  <a:cubicBezTo>
                    <a:pt x="2936" y="1910"/>
                    <a:pt x="1835" y="2811"/>
                    <a:pt x="1569" y="2811"/>
                  </a:cubicBezTo>
                  <a:cubicBezTo>
                    <a:pt x="1302" y="2711"/>
                    <a:pt x="801" y="1510"/>
                    <a:pt x="468" y="175"/>
                  </a:cubicBezTo>
                  <a:cubicBezTo>
                    <a:pt x="440" y="65"/>
                    <a:pt x="367" y="0"/>
                    <a:pt x="28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992" name="Google Shape;2992;p31"/>
          <p:cNvGrpSpPr/>
          <p:nvPr/>
        </p:nvGrpSpPr>
        <p:grpSpPr>
          <a:xfrm>
            <a:off x="10050110" y="4898672"/>
            <a:ext cx="2089733" cy="1885280"/>
            <a:chOff x="2485333" y="3736351"/>
            <a:chExt cx="1383319" cy="1247869"/>
          </a:xfrm>
        </p:grpSpPr>
        <p:sp>
          <p:nvSpPr>
            <p:cNvPr id="2993" name="Google Shape;2993;p31"/>
            <p:cNvSpPr/>
            <p:nvPr/>
          </p:nvSpPr>
          <p:spPr>
            <a:xfrm>
              <a:off x="3143197" y="3806603"/>
              <a:ext cx="114274" cy="55573"/>
            </a:xfrm>
            <a:custGeom>
              <a:avLst/>
              <a:gdLst/>
              <a:ahLst/>
              <a:cxnLst/>
              <a:rect l="l" t="t" r="r" b="b"/>
              <a:pathLst>
                <a:path w="7598" h="3695" extrusionOk="0">
                  <a:moveTo>
                    <a:pt x="4687" y="0"/>
                  </a:moveTo>
                  <a:cubicBezTo>
                    <a:pt x="4616" y="0"/>
                    <a:pt x="4544" y="3"/>
                    <a:pt x="4470" y="9"/>
                  </a:cubicBezTo>
                  <a:cubicBezTo>
                    <a:pt x="4470" y="9"/>
                    <a:pt x="0" y="343"/>
                    <a:pt x="1735" y="3078"/>
                  </a:cubicBezTo>
                  <a:cubicBezTo>
                    <a:pt x="1947" y="3412"/>
                    <a:pt x="2251" y="3544"/>
                    <a:pt x="2590" y="3544"/>
                  </a:cubicBezTo>
                  <a:cubicBezTo>
                    <a:pt x="3373" y="3544"/>
                    <a:pt x="4344" y="2840"/>
                    <a:pt x="4814" y="2292"/>
                  </a:cubicBezTo>
                  <a:lnTo>
                    <a:pt x="4814" y="2292"/>
                  </a:lnTo>
                  <a:cubicBezTo>
                    <a:pt x="4848" y="2821"/>
                    <a:pt x="5144" y="3514"/>
                    <a:pt x="6038" y="3679"/>
                  </a:cubicBezTo>
                  <a:cubicBezTo>
                    <a:pt x="6094" y="3689"/>
                    <a:pt x="6148" y="3694"/>
                    <a:pt x="6200" y="3694"/>
                  </a:cubicBezTo>
                  <a:cubicBezTo>
                    <a:pt x="7597" y="3694"/>
                    <a:pt x="7139" y="0"/>
                    <a:pt x="4687" y="0"/>
                  </a:cubicBezTo>
                  <a:close/>
                </a:path>
              </a:pathLst>
            </a:custGeom>
            <a:solidFill>
              <a:srgbClr val="76AE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4" name="Google Shape;2994;p31"/>
            <p:cNvSpPr/>
            <p:nvPr/>
          </p:nvSpPr>
          <p:spPr>
            <a:xfrm>
              <a:off x="3157245" y="3736351"/>
              <a:ext cx="122456" cy="69349"/>
            </a:xfrm>
            <a:custGeom>
              <a:avLst/>
              <a:gdLst/>
              <a:ahLst/>
              <a:cxnLst/>
              <a:rect l="l" t="t" r="r" b="b"/>
              <a:pathLst>
                <a:path w="8142" h="4611" extrusionOk="0">
                  <a:moveTo>
                    <a:pt x="3340" y="1"/>
                  </a:moveTo>
                  <a:cubicBezTo>
                    <a:pt x="3199" y="1"/>
                    <a:pt x="3053" y="35"/>
                    <a:pt x="2902" y="110"/>
                  </a:cubicBezTo>
                  <a:cubicBezTo>
                    <a:pt x="0" y="1545"/>
                    <a:pt x="3603" y="4180"/>
                    <a:pt x="3603" y="4180"/>
                  </a:cubicBezTo>
                  <a:cubicBezTo>
                    <a:pt x="4028" y="4485"/>
                    <a:pt x="4467" y="4611"/>
                    <a:pt x="4887" y="4611"/>
                  </a:cubicBezTo>
                  <a:cubicBezTo>
                    <a:pt x="6677" y="4611"/>
                    <a:pt x="8141" y="2331"/>
                    <a:pt x="6872" y="1845"/>
                  </a:cubicBezTo>
                  <a:cubicBezTo>
                    <a:pt x="6663" y="1765"/>
                    <a:pt x="6469" y="1731"/>
                    <a:pt x="6291" y="1731"/>
                  </a:cubicBezTo>
                  <a:cubicBezTo>
                    <a:pt x="5727" y="1731"/>
                    <a:pt x="5319" y="2075"/>
                    <a:pt x="5091" y="2412"/>
                  </a:cubicBezTo>
                  <a:lnTo>
                    <a:pt x="5091" y="2412"/>
                  </a:lnTo>
                  <a:cubicBezTo>
                    <a:pt x="4953" y="1516"/>
                    <a:pt x="4275" y="1"/>
                    <a:pt x="3340" y="1"/>
                  </a:cubicBezTo>
                  <a:close/>
                </a:path>
              </a:pathLst>
            </a:custGeom>
            <a:solidFill>
              <a:srgbClr val="76AE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5" name="Google Shape;2995;p31"/>
            <p:cNvSpPr/>
            <p:nvPr/>
          </p:nvSpPr>
          <p:spPr>
            <a:xfrm>
              <a:off x="3167773" y="3760460"/>
              <a:ext cx="35133" cy="40773"/>
            </a:xfrm>
            <a:custGeom>
              <a:avLst/>
              <a:gdLst/>
              <a:ahLst/>
              <a:cxnLst/>
              <a:rect l="l" t="t" r="r" b="b"/>
              <a:pathLst>
                <a:path w="2336" h="2711" extrusionOk="0">
                  <a:moveTo>
                    <a:pt x="314" y="0"/>
                  </a:moveTo>
                  <a:cubicBezTo>
                    <a:pt x="225" y="0"/>
                    <a:pt x="128" y="65"/>
                    <a:pt x="101" y="175"/>
                  </a:cubicBezTo>
                  <a:cubicBezTo>
                    <a:pt x="1" y="742"/>
                    <a:pt x="67" y="1243"/>
                    <a:pt x="334" y="1643"/>
                  </a:cubicBezTo>
                  <a:cubicBezTo>
                    <a:pt x="901" y="2477"/>
                    <a:pt x="2035" y="2677"/>
                    <a:pt x="2102" y="2710"/>
                  </a:cubicBezTo>
                  <a:lnTo>
                    <a:pt x="2136" y="2710"/>
                  </a:lnTo>
                  <a:cubicBezTo>
                    <a:pt x="2236" y="2710"/>
                    <a:pt x="2302" y="2644"/>
                    <a:pt x="2336" y="2544"/>
                  </a:cubicBezTo>
                  <a:cubicBezTo>
                    <a:pt x="2336" y="2410"/>
                    <a:pt x="2269" y="2310"/>
                    <a:pt x="2169" y="2277"/>
                  </a:cubicBezTo>
                  <a:cubicBezTo>
                    <a:pt x="2136" y="2277"/>
                    <a:pt x="1135" y="2110"/>
                    <a:pt x="701" y="1410"/>
                  </a:cubicBezTo>
                  <a:cubicBezTo>
                    <a:pt x="468" y="1109"/>
                    <a:pt x="434" y="709"/>
                    <a:pt x="534" y="242"/>
                  </a:cubicBezTo>
                  <a:cubicBezTo>
                    <a:pt x="534" y="142"/>
                    <a:pt x="468" y="42"/>
                    <a:pt x="368" y="9"/>
                  </a:cubicBezTo>
                  <a:cubicBezTo>
                    <a:pt x="350" y="3"/>
                    <a:pt x="332" y="0"/>
                    <a:pt x="31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6" name="Google Shape;2996;p31"/>
            <p:cNvSpPr/>
            <p:nvPr/>
          </p:nvSpPr>
          <p:spPr>
            <a:xfrm>
              <a:off x="3154237" y="3797519"/>
              <a:ext cx="47165" cy="24786"/>
            </a:xfrm>
            <a:custGeom>
              <a:avLst/>
              <a:gdLst/>
              <a:ahLst/>
              <a:cxnLst/>
              <a:rect l="l" t="t" r="r" b="b"/>
              <a:pathLst>
                <a:path w="3136" h="1648" extrusionOk="0">
                  <a:moveTo>
                    <a:pt x="1641" y="0"/>
                  </a:moveTo>
                  <a:cubicBezTo>
                    <a:pt x="1241" y="0"/>
                    <a:pt x="907" y="92"/>
                    <a:pt x="634" y="280"/>
                  </a:cubicBezTo>
                  <a:cubicBezTo>
                    <a:pt x="33" y="713"/>
                    <a:pt x="0" y="1414"/>
                    <a:pt x="0" y="1447"/>
                  </a:cubicBezTo>
                  <a:cubicBezTo>
                    <a:pt x="0" y="1547"/>
                    <a:pt x="100" y="1647"/>
                    <a:pt x="234" y="1647"/>
                  </a:cubicBezTo>
                  <a:cubicBezTo>
                    <a:pt x="334" y="1647"/>
                    <a:pt x="434" y="1547"/>
                    <a:pt x="434" y="1447"/>
                  </a:cubicBezTo>
                  <a:cubicBezTo>
                    <a:pt x="434" y="1447"/>
                    <a:pt x="467" y="914"/>
                    <a:pt x="867" y="647"/>
                  </a:cubicBezTo>
                  <a:cubicBezTo>
                    <a:pt x="1067" y="497"/>
                    <a:pt x="1343" y="422"/>
                    <a:pt x="1676" y="422"/>
                  </a:cubicBezTo>
                  <a:cubicBezTo>
                    <a:pt x="2010" y="422"/>
                    <a:pt x="2402" y="497"/>
                    <a:pt x="2835" y="647"/>
                  </a:cubicBezTo>
                  <a:cubicBezTo>
                    <a:pt x="2853" y="653"/>
                    <a:pt x="2872" y="655"/>
                    <a:pt x="2891" y="655"/>
                  </a:cubicBezTo>
                  <a:cubicBezTo>
                    <a:pt x="2980" y="655"/>
                    <a:pt x="3075" y="596"/>
                    <a:pt x="3102" y="513"/>
                  </a:cubicBezTo>
                  <a:cubicBezTo>
                    <a:pt x="3136" y="380"/>
                    <a:pt x="3069" y="280"/>
                    <a:pt x="2969" y="246"/>
                  </a:cubicBezTo>
                  <a:cubicBezTo>
                    <a:pt x="2464" y="84"/>
                    <a:pt x="2023" y="0"/>
                    <a:pt x="164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7" name="Google Shape;2997;p31"/>
            <p:cNvSpPr/>
            <p:nvPr/>
          </p:nvSpPr>
          <p:spPr>
            <a:xfrm>
              <a:off x="3193867" y="3809220"/>
              <a:ext cx="48669" cy="38668"/>
            </a:xfrm>
            <a:custGeom>
              <a:avLst/>
              <a:gdLst/>
              <a:ahLst/>
              <a:cxnLst/>
              <a:rect l="l" t="t" r="r" b="b"/>
              <a:pathLst>
                <a:path w="3236" h="2571" extrusionOk="0">
                  <a:moveTo>
                    <a:pt x="1249" y="1"/>
                  </a:moveTo>
                  <a:cubicBezTo>
                    <a:pt x="1209" y="1"/>
                    <a:pt x="1170" y="12"/>
                    <a:pt x="1134" y="36"/>
                  </a:cubicBezTo>
                  <a:cubicBezTo>
                    <a:pt x="801" y="269"/>
                    <a:pt x="0" y="869"/>
                    <a:pt x="34" y="1336"/>
                  </a:cubicBezTo>
                  <a:cubicBezTo>
                    <a:pt x="34" y="1437"/>
                    <a:pt x="100" y="1537"/>
                    <a:pt x="200" y="1603"/>
                  </a:cubicBezTo>
                  <a:cubicBezTo>
                    <a:pt x="265" y="1644"/>
                    <a:pt x="353" y="1661"/>
                    <a:pt x="457" y="1661"/>
                  </a:cubicBezTo>
                  <a:cubicBezTo>
                    <a:pt x="779" y="1661"/>
                    <a:pt x="1248" y="1496"/>
                    <a:pt x="1601" y="1370"/>
                  </a:cubicBezTo>
                  <a:cubicBezTo>
                    <a:pt x="1802" y="1870"/>
                    <a:pt x="2135" y="2537"/>
                    <a:pt x="2502" y="2571"/>
                  </a:cubicBezTo>
                  <a:lnTo>
                    <a:pt x="2535" y="2571"/>
                  </a:lnTo>
                  <a:cubicBezTo>
                    <a:pt x="2635" y="2571"/>
                    <a:pt x="2736" y="2537"/>
                    <a:pt x="2836" y="2404"/>
                  </a:cubicBezTo>
                  <a:cubicBezTo>
                    <a:pt x="3236" y="1870"/>
                    <a:pt x="2869" y="936"/>
                    <a:pt x="2802" y="836"/>
                  </a:cubicBezTo>
                  <a:cubicBezTo>
                    <a:pt x="2778" y="764"/>
                    <a:pt x="2702" y="709"/>
                    <a:pt x="2624" y="709"/>
                  </a:cubicBezTo>
                  <a:cubicBezTo>
                    <a:pt x="2594" y="709"/>
                    <a:pt x="2563" y="717"/>
                    <a:pt x="2535" y="736"/>
                  </a:cubicBezTo>
                  <a:cubicBezTo>
                    <a:pt x="2435" y="769"/>
                    <a:pt x="2369" y="903"/>
                    <a:pt x="2435" y="1003"/>
                  </a:cubicBezTo>
                  <a:cubicBezTo>
                    <a:pt x="2502" y="1203"/>
                    <a:pt x="2702" y="1837"/>
                    <a:pt x="2502" y="2137"/>
                  </a:cubicBezTo>
                  <a:cubicBezTo>
                    <a:pt x="2369" y="2037"/>
                    <a:pt x="2102" y="1537"/>
                    <a:pt x="1902" y="1003"/>
                  </a:cubicBezTo>
                  <a:cubicBezTo>
                    <a:pt x="1902" y="970"/>
                    <a:pt x="1835" y="936"/>
                    <a:pt x="1802" y="903"/>
                  </a:cubicBezTo>
                  <a:cubicBezTo>
                    <a:pt x="1768" y="886"/>
                    <a:pt x="1735" y="878"/>
                    <a:pt x="1706" y="878"/>
                  </a:cubicBezTo>
                  <a:cubicBezTo>
                    <a:pt x="1676" y="878"/>
                    <a:pt x="1651" y="886"/>
                    <a:pt x="1635" y="903"/>
                  </a:cubicBezTo>
                  <a:cubicBezTo>
                    <a:pt x="1168" y="1103"/>
                    <a:pt x="667" y="1236"/>
                    <a:pt x="467" y="1236"/>
                  </a:cubicBezTo>
                  <a:cubicBezTo>
                    <a:pt x="534" y="1070"/>
                    <a:pt x="934" y="669"/>
                    <a:pt x="1368" y="402"/>
                  </a:cubicBezTo>
                  <a:cubicBezTo>
                    <a:pt x="1468" y="336"/>
                    <a:pt x="1468" y="202"/>
                    <a:pt x="1435" y="102"/>
                  </a:cubicBezTo>
                  <a:cubicBezTo>
                    <a:pt x="1392" y="38"/>
                    <a:pt x="1321" y="1"/>
                    <a:pt x="124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8" name="Google Shape;2998;p31"/>
            <p:cNvSpPr/>
            <p:nvPr/>
          </p:nvSpPr>
          <p:spPr>
            <a:xfrm>
              <a:off x="3199883" y="3764867"/>
              <a:ext cx="53196" cy="40382"/>
            </a:xfrm>
            <a:custGeom>
              <a:avLst/>
              <a:gdLst/>
              <a:ahLst/>
              <a:cxnLst/>
              <a:rect l="l" t="t" r="r" b="b"/>
              <a:pathLst>
                <a:path w="3537" h="2685" extrusionOk="0">
                  <a:moveTo>
                    <a:pt x="505" y="1"/>
                  </a:moveTo>
                  <a:cubicBezTo>
                    <a:pt x="469" y="1"/>
                    <a:pt x="434" y="5"/>
                    <a:pt x="401" y="16"/>
                  </a:cubicBezTo>
                  <a:cubicBezTo>
                    <a:pt x="301" y="49"/>
                    <a:pt x="234" y="116"/>
                    <a:pt x="201" y="216"/>
                  </a:cubicBezTo>
                  <a:cubicBezTo>
                    <a:pt x="1" y="616"/>
                    <a:pt x="434" y="1717"/>
                    <a:pt x="568" y="2051"/>
                  </a:cubicBezTo>
                  <a:cubicBezTo>
                    <a:pt x="618" y="2126"/>
                    <a:pt x="686" y="2163"/>
                    <a:pt x="774" y="2163"/>
                  </a:cubicBezTo>
                  <a:cubicBezTo>
                    <a:pt x="803" y="2163"/>
                    <a:pt x="834" y="2159"/>
                    <a:pt x="868" y="2151"/>
                  </a:cubicBezTo>
                  <a:cubicBezTo>
                    <a:pt x="968" y="2084"/>
                    <a:pt x="1001" y="1984"/>
                    <a:pt x="968" y="1884"/>
                  </a:cubicBezTo>
                  <a:cubicBezTo>
                    <a:pt x="701" y="1250"/>
                    <a:pt x="534" y="616"/>
                    <a:pt x="568" y="416"/>
                  </a:cubicBezTo>
                  <a:lnTo>
                    <a:pt x="568" y="416"/>
                  </a:lnTo>
                  <a:cubicBezTo>
                    <a:pt x="768" y="516"/>
                    <a:pt x="1268" y="1117"/>
                    <a:pt x="1702" y="1750"/>
                  </a:cubicBezTo>
                  <a:cubicBezTo>
                    <a:pt x="1752" y="1825"/>
                    <a:pt x="1821" y="1863"/>
                    <a:pt x="1894" y="1863"/>
                  </a:cubicBezTo>
                  <a:cubicBezTo>
                    <a:pt x="1919" y="1863"/>
                    <a:pt x="1944" y="1859"/>
                    <a:pt x="1969" y="1850"/>
                  </a:cubicBezTo>
                  <a:cubicBezTo>
                    <a:pt x="2302" y="1684"/>
                    <a:pt x="2702" y="1517"/>
                    <a:pt x="2936" y="1450"/>
                  </a:cubicBezTo>
                  <a:lnTo>
                    <a:pt x="2936" y="1450"/>
                  </a:lnTo>
                  <a:cubicBezTo>
                    <a:pt x="2803" y="1684"/>
                    <a:pt x="2536" y="2051"/>
                    <a:pt x="2269" y="2351"/>
                  </a:cubicBezTo>
                  <a:cubicBezTo>
                    <a:pt x="2202" y="2451"/>
                    <a:pt x="2202" y="2584"/>
                    <a:pt x="2302" y="2651"/>
                  </a:cubicBezTo>
                  <a:cubicBezTo>
                    <a:pt x="2336" y="2684"/>
                    <a:pt x="2369" y="2684"/>
                    <a:pt x="2436" y="2684"/>
                  </a:cubicBezTo>
                  <a:cubicBezTo>
                    <a:pt x="2502" y="2684"/>
                    <a:pt x="2536" y="2684"/>
                    <a:pt x="2602" y="2618"/>
                  </a:cubicBezTo>
                  <a:cubicBezTo>
                    <a:pt x="3536" y="1517"/>
                    <a:pt x="3470" y="1283"/>
                    <a:pt x="3436" y="1183"/>
                  </a:cubicBezTo>
                  <a:cubicBezTo>
                    <a:pt x="3436" y="1117"/>
                    <a:pt x="3370" y="1050"/>
                    <a:pt x="3303" y="1016"/>
                  </a:cubicBezTo>
                  <a:cubicBezTo>
                    <a:pt x="3269" y="1005"/>
                    <a:pt x="3229" y="1000"/>
                    <a:pt x="3181" y="1000"/>
                  </a:cubicBezTo>
                  <a:cubicBezTo>
                    <a:pt x="2948" y="1000"/>
                    <a:pt x="2551" y="1134"/>
                    <a:pt x="1969" y="1383"/>
                  </a:cubicBezTo>
                  <a:cubicBezTo>
                    <a:pt x="1507" y="706"/>
                    <a:pt x="931" y="1"/>
                    <a:pt x="50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9" name="Google Shape;2999;p31"/>
            <p:cNvSpPr/>
            <p:nvPr/>
          </p:nvSpPr>
          <p:spPr>
            <a:xfrm>
              <a:off x="2485333" y="4460031"/>
              <a:ext cx="91714" cy="80915"/>
            </a:xfrm>
            <a:custGeom>
              <a:avLst/>
              <a:gdLst/>
              <a:ahLst/>
              <a:cxnLst/>
              <a:rect l="l" t="t" r="r" b="b"/>
              <a:pathLst>
                <a:path w="6098" h="5380" extrusionOk="0">
                  <a:moveTo>
                    <a:pt x="1838" y="0"/>
                  </a:moveTo>
                  <a:cubicBezTo>
                    <a:pt x="1236" y="0"/>
                    <a:pt x="684" y="343"/>
                    <a:pt x="377" y="1362"/>
                  </a:cubicBezTo>
                  <a:cubicBezTo>
                    <a:pt x="1" y="2591"/>
                    <a:pt x="1943" y="3160"/>
                    <a:pt x="2987" y="3168"/>
                  </a:cubicBezTo>
                  <a:lnTo>
                    <a:pt x="2987" y="3168"/>
                  </a:lnTo>
                  <a:cubicBezTo>
                    <a:pt x="2599" y="3536"/>
                    <a:pt x="2255" y="4212"/>
                    <a:pt x="2712" y="4998"/>
                  </a:cubicBezTo>
                  <a:cubicBezTo>
                    <a:pt x="2863" y="5264"/>
                    <a:pt x="3082" y="5380"/>
                    <a:pt x="3328" y="5380"/>
                  </a:cubicBezTo>
                  <a:cubicBezTo>
                    <a:pt x="4439" y="5380"/>
                    <a:pt x="6097" y="3013"/>
                    <a:pt x="4513" y="1429"/>
                  </a:cubicBezTo>
                  <a:cubicBezTo>
                    <a:pt x="4513" y="1429"/>
                    <a:pt x="3070" y="0"/>
                    <a:pt x="18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0" name="Google Shape;3000;p31"/>
            <p:cNvSpPr/>
            <p:nvPr/>
          </p:nvSpPr>
          <p:spPr>
            <a:xfrm>
              <a:off x="2555374" y="4425935"/>
              <a:ext cx="66447" cy="83322"/>
            </a:xfrm>
            <a:custGeom>
              <a:avLst/>
              <a:gdLst/>
              <a:ahLst/>
              <a:cxnLst/>
              <a:rect l="l" t="t" r="r" b="b"/>
              <a:pathLst>
                <a:path w="4418" h="5540" extrusionOk="0">
                  <a:moveTo>
                    <a:pt x="1931" y="0"/>
                  </a:moveTo>
                  <a:cubicBezTo>
                    <a:pt x="1" y="0"/>
                    <a:pt x="256" y="3429"/>
                    <a:pt x="256" y="3429"/>
                  </a:cubicBezTo>
                  <a:cubicBezTo>
                    <a:pt x="384" y="4921"/>
                    <a:pt x="1701" y="5539"/>
                    <a:pt x="2781" y="5539"/>
                  </a:cubicBezTo>
                  <a:cubicBezTo>
                    <a:pt x="3682" y="5539"/>
                    <a:pt x="4417" y="5109"/>
                    <a:pt x="4159" y="4396"/>
                  </a:cubicBezTo>
                  <a:cubicBezTo>
                    <a:pt x="3881" y="3610"/>
                    <a:pt x="3257" y="3387"/>
                    <a:pt x="2749" y="3387"/>
                  </a:cubicBezTo>
                  <a:cubicBezTo>
                    <a:pt x="2690" y="3387"/>
                    <a:pt x="2632" y="3390"/>
                    <a:pt x="2577" y="3396"/>
                  </a:cubicBezTo>
                  <a:lnTo>
                    <a:pt x="2577" y="3396"/>
                  </a:lnTo>
                  <a:cubicBezTo>
                    <a:pt x="3243" y="2617"/>
                    <a:pt x="4076" y="756"/>
                    <a:pt x="2892" y="227"/>
                  </a:cubicBezTo>
                  <a:cubicBezTo>
                    <a:pt x="2523" y="69"/>
                    <a:pt x="2205" y="0"/>
                    <a:pt x="19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1" name="Google Shape;3001;p31"/>
            <p:cNvSpPr/>
            <p:nvPr/>
          </p:nvSpPr>
          <p:spPr>
            <a:xfrm>
              <a:off x="2540665" y="4421619"/>
              <a:ext cx="24094" cy="49376"/>
            </a:xfrm>
            <a:custGeom>
              <a:avLst/>
              <a:gdLst/>
              <a:ahLst/>
              <a:cxnLst/>
              <a:rect l="l" t="t" r="r" b="b"/>
              <a:pathLst>
                <a:path w="1602" h="3283" extrusionOk="0">
                  <a:moveTo>
                    <a:pt x="1342" y="1"/>
                  </a:moveTo>
                  <a:cubicBezTo>
                    <a:pt x="1318" y="1"/>
                    <a:pt x="1293" y="5"/>
                    <a:pt x="1268" y="13"/>
                  </a:cubicBezTo>
                  <a:cubicBezTo>
                    <a:pt x="734" y="280"/>
                    <a:pt x="401" y="680"/>
                    <a:pt x="267" y="1147"/>
                  </a:cubicBezTo>
                  <a:cubicBezTo>
                    <a:pt x="0" y="2115"/>
                    <a:pt x="601" y="3116"/>
                    <a:pt x="601" y="3149"/>
                  </a:cubicBezTo>
                  <a:cubicBezTo>
                    <a:pt x="667" y="3216"/>
                    <a:pt x="734" y="3282"/>
                    <a:pt x="801" y="3282"/>
                  </a:cubicBezTo>
                  <a:cubicBezTo>
                    <a:pt x="834" y="3282"/>
                    <a:pt x="868" y="3249"/>
                    <a:pt x="901" y="3249"/>
                  </a:cubicBezTo>
                  <a:cubicBezTo>
                    <a:pt x="1001" y="3182"/>
                    <a:pt x="1034" y="3049"/>
                    <a:pt x="968" y="2949"/>
                  </a:cubicBezTo>
                  <a:cubicBezTo>
                    <a:pt x="968" y="2949"/>
                    <a:pt x="467" y="2048"/>
                    <a:pt x="667" y="1281"/>
                  </a:cubicBezTo>
                  <a:cubicBezTo>
                    <a:pt x="767" y="914"/>
                    <a:pt x="1034" y="614"/>
                    <a:pt x="1435" y="380"/>
                  </a:cubicBezTo>
                  <a:cubicBezTo>
                    <a:pt x="1568" y="347"/>
                    <a:pt x="1601" y="213"/>
                    <a:pt x="1535" y="113"/>
                  </a:cubicBezTo>
                  <a:cubicBezTo>
                    <a:pt x="1485" y="38"/>
                    <a:pt x="1416" y="1"/>
                    <a:pt x="134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2" name="Google Shape;3002;p31"/>
            <p:cNvSpPr/>
            <p:nvPr/>
          </p:nvSpPr>
          <p:spPr>
            <a:xfrm>
              <a:off x="2505546" y="4442314"/>
              <a:ext cx="44669" cy="31193"/>
            </a:xfrm>
            <a:custGeom>
              <a:avLst/>
              <a:gdLst/>
              <a:ahLst/>
              <a:cxnLst/>
              <a:rect l="l" t="t" r="r" b="b"/>
              <a:pathLst>
                <a:path w="2970" h="2074" extrusionOk="0">
                  <a:moveTo>
                    <a:pt x="1043" y="0"/>
                  </a:moveTo>
                  <a:cubicBezTo>
                    <a:pt x="508" y="0"/>
                    <a:pt x="128" y="305"/>
                    <a:pt x="100" y="305"/>
                  </a:cubicBezTo>
                  <a:cubicBezTo>
                    <a:pt x="0" y="372"/>
                    <a:pt x="0" y="505"/>
                    <a:pt x="67" y="605"/>
                  </a:cubicBezTo>
                  <a:cubicBezTo>
                    <a:pt x="104" y="661"/>
                    <a:pt x="161" y="685"/>
                    <a:pt x="221" y="685"/>
                  </a:cubicBezTo>
                  <a:cubicBezTo>
                    <a:pt x="270" y="685"/>
                    <a:pt x="322" y="669"/>
                    <a:pt x="367" y="639"/>
                  </a:cubicBezTo>
                  <a:cubicBezTo>
                    <a:pt x="367" y="639"/>
                    <a:pt x="645" y="407"/>
                    <a:pt x="1027" y="407"/>
                  </a:cubicBezTo>
                  <a:cubicBezTo>
                    <a:pt x="1104" y="407"/>
                    <a:pt x="1184" y="416"/>
                    <a:pt x="1268" y="439"/>
                  </a:cubicBezTo>
                  <a:cubicBezTo>
                    <a:pt x="1735" y="572"/>
                    <a:pt x="2202" y="1072"/>
                    <a:pt x="2535" y="1940"/>
                  </a:cubicBezTo>
                  <a:cubicBezTo>
                    <a:pt x="2569" y="2006"/>
                    <a:pt x="2669" y="2073"/>
                    <a:pt x="2736" y="2073"/>
                  </a:cubicBezTo>
                  <a:cubicBezTo>
                    <a:pt x="2769" y="2073"/>
                    <a:pt x="2802" y="2073"/>
                    <a:pt x="2802" y="2040"/>
                  </a:cubicBezTo>
                  <a:cubicBezTo>
                    <a:pt x="2936" y="2006"/>
                    <a:pt x="2969" y="1873"/>
                    <a:pt x="2936" y="1773"/>
                  </a:cubicBezTo>
                  <a:cubicBezTo>
                    <a:pt x="2535" y="772"/>
                    <a:pt x="2002" y="205"/>
                    <a:pt x="1368" y="38"/>
                  </a:cubicBezTo>
                  <a:cubicBezTo>
                    <a:pt x="1255" y="11"/>
                    <a:pt x="1146" y="0"/>
                    <a:pt x="104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3" name="Google Shape;3003;p31"/>
            <p:cNvSpPr/>
            <p:nvPr/>
          </p:nvSpPr>
          <p:spPr>
            <a:xfrm>
              <a:off x="2523609" y="4481283"/>
              <a:ext cx="35133" cy="45391"/>
            </a:xfrm>
            <a:custGeom>
              <a:avLst/>
              <a:gdLst/>
              <a:ahLst/>
              <a:cxnLst/>
              <a:rect l="l" t="t" r="r" b="b"/>
              <a:pathLst>
                <a:path w="2336" h="3018" extrusionOk="0">
                  <a:moveTo>
                    <a:pt x="737" y="0"/>
                  </a:moveTo>
                  <a:cubicBezTo>
                    <a:pt x="474" y="0"/>
                    <a:pt x="235" y="48"/>
                    <a:pt x="100" y="183"/>
                  </a:cubicBezTo>
                  <a:cubicBezTo>
                    <a:pt x="33" y="249"/>
                    <a:pt x="0" y="349"/>
                    <a:pt x="33" y="483"/>
                  </a:cubicBezTo>
                  <a:cubicBezTo>
                    <a:pt x="67" y="783"/>
                    <a:pt x="667" y="1150"/>
                    <a:pt x="1101" y="1383"/>
                  </a:cubicBezTo>
                  <a:cubicBezTo>
                    <a:pt x="867" y="1850"/>
                    <a:pt x="567" y="2551"/>
                    <a:pt x="767" y="2851"/>
                  </a:cubicBezTo>
                  <a:cubicBezTo>
                    <a:pt x="801" y="2918"/>
                    <a:pt x="901" y="3018"/>
                    <a:pt x="1068" y="3018"/>
                  </a:cubicBezTo>
                  <a:lnTo>
                    <a:pt x="1134" y="3018"/>
                  </a:lnTo>
                  <a:cubicBezTo>
                    <a:pt x="1801" y="2951"/>
                    <a:pt x="2235" y="2051"/>
                    <a:pt x="2302" y="1951"/>
                  </a:cubicBezTo>
                  <a:cubicBezTo>
                    <a:pt x="2335" y="1850"/>
                    <a:pt x="2302" y="1750"/>
                    <a:pt x="2202" y="1684"/>
                  </a:cubicBezTo>
                  <a:cubicBezTo>
                    <a:pt x="2177" y="1675"/>
                    <a:pt x="2150" y="1671"/>
                    <a:pt x="2122" y="1671"/>
                  </a:cubicBezTo>
                  <a:cubicBezTo>
                    <a:pt x="2041" y="1671"/>
                    <a:pt x="1960" y="1709"/>
                    <a:pt x="1935" y="1784"/>
                  </a:cubicBezTo>
                  <a:cubicBezTo>
                    <a:pt x="1835" y="1984"/>
                    <a:pt x="1468" y="2518"/>
                    <a:pt x="1101" y="2584"/>
                  </a:cubicBezTo>
                  <a:cubicBezTo>
                    <a:pt x="1101" y="2418"/>
                    <a:pt x="1301" y="1884"/>
                    <a:pt x="1568" y="1383"/>
                  </a:cubicBezTo>
                  <a:cubicBezTo>
                    <a:pt x="1601" y="1350"/>
                    <a:pt x="1601" y="1283"/>
                    <a:pt x="1601" y="1217"/>
                  </a:cubicBezTo>
                  <a:cubicBezTo>
                    <a:pt x="1568" y="1183"/>
                    <a:pt x="1535" y="1117"/>
                    <a:pt x="1468" y="1117"/>
                  </a:cubicBezTo>
                  <a:cubicBezTo>
                    <a:pt x="1034" y="883"/>
                    <a:pt x="601" y="583"/>
                    <a:pt x="467" y="449"/>
                  </a:cubicBezTo>
                  <a:cubicBezTo>
                    <a:pt x="521" y="432"/>
                    <a:pt x="598" y="423"/>
                    <a:pt x="693" y="423"/>
                  </a:cubicBezTo>
                  <a:cubicBezTo>
                    <a:pt x="951" y="423"/>
                    <a:pt x="1335" y="485"/>
                    <a:pt x="1701" y="583"/>
                  </a:cubicBezTo>
                  <a:cubicBezTo>
                    <a:pt x="1718" y="589"/>
                    <a:pt x="1737" y="591"/>
                    <a:pt x="1755" y="591"/>
                  </a:cubicBezTo>
                  <a:cubicBezTo>
                    <a:pt x="1843" y="591"/>
                    <a:pt x="1935" y="527"/>
                    <a:pt x="1935" y="416"/>
                  </a:cubicBezTo>
                  <a:cubicBezTo>
                    <a:pt x="1968" y="316"/>
                    <a:pt x="1901" y="216"/>
                    <a:pt x="1801" y="183"/>
                  </a:cubicBezTo>
                  <a:cubicBezTo>
                    <a:pt x="1563" y="103"/>
                    <a:pt x="1124" y="0"/>
                    <a:pt x="73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4" name="Google Shape;3004;p31"/>
            <p:cNvSpPr/>
            <p:nvPr/>
          </p:nvSpPr>
          <p:spPr>
            <a:xfrm>
              <a:off x="2559720" y="4450075"/>
              <a:ext cx="39149" cy="51527"/>
            </a:xfrm>
            <a:custGeom>
              <a:avLst/>
              <a:gdLst/>
              <a:ahLst/>
              <a:cxnLst/>
              <a:rect l="l" t="t" r="r" b="b"/>
              <a:pathLst>
                <a:path w="2603" h="3426" extrusionOk="0">
                  <a:moveTo>
                    <a:pt x="1293" y="1"/>
                  </a:moveTo>
                  <a:cubicBezTo>
                    <a:pt x="1251" y="1"/>
                    <a:pt x="1210" y="9"/>
                    <a:pt x="1168" y="23"/>
                  </a:cubicBezTo>
                  <a:cubicBezTo>
                    <a:pt x="735" y="156"/>
                    <a:pt x="201" y="1190"/>
                    <a:pt x="34" y="1490"/>
                  </a:cubicBezTo>
                  <a:cubicBezTo>
                    <a:pt x="1" y="1624"/>
                    <a:pt x="34" y="1724"/>
                    <a:pt x="134" y="1791"/>
                  </a:cubicBezTo>
                  <a:cubicBezTo>
                    <a:pt x="159" y="1799"/>
                    <a:pt x="186" y="1803"/>
                    <a:pt x="213" y="1803"/>
                  </a:cubicBezTo>
                  <a:cubicBezTo>
                    <a:pt x="295" y="1803"/>
                    <a:pt x="376" y="1766"/>
                    <a:pt x="401" y="1691"/>
                  </a:cubicBezTo>
                  <a:cubicBezTo>
                    <a:pt x="701" y="1090"/>
                    <a:pt x="1068" y="556"/>
                    <a:pt x="1235" y="423"/>
                  </a:cubicBezTo>
                  <a:lnTo>
                    <a:pt x="1235" y="423"/>
                  </a:lnTo>
                  <a:cubicBezTo>
                    <a:pt x="1302" y="656"/>
                    <a:pt x="1202" y="1424"/>
                    <a:pt x="968" y="2191"/>
                  </a:cubicBezTo>
                  <a:cubicBezTo>
                    <a:pt x="935" y="2291"/>
                    <a:pt x="1002" y="2391"/>
                    <a:pt x="1102" y="2458"/>
                  </a:cubicBezTo>
                  <a:cubicBezTo>
                    <a:pt x="1435" y="2591"/>
                    <a:pt x="1802" y="2791"/>
                    <a:pt x="2036" y="2925"/>
                  </a:cubicBezTo>
                  <a:cubicBezTo>
                    <a:pt x="1769" y="2958"/>
                    <a:pt x="1302" y="2991"/>
                    <a:pt x="901" y="2991"/>
                  </a:cubicBezTo>
                  <a:cubicBezTo>
                    <a:pt x="768" y="2991"/>
                    <a:pt x="668" y="3092"/>
                    <a:pt x="701" y="3225"/>
                  </a:cubicBezTo>
                  <a:cubicBezTo>
                    <a:pt x="701" y="3325"/>
                    <a:pt x="768" y="3425"/>
                    <a:pt x="901" y="3425"/>
                  </a:cubicBezTo>
                  <a:cubicBezTo>
                    <a:pt x="2336" y="3392"/>
                    <a:pt x="2503" y="3225"/>
                    <a:pt x="2536" y="3125"/>
                  </a:cubicBezTo>
                  <a:cubicBezTo>
                    <a:pt x="2603" y="3058"/>
                    <a:pt x="2603" y="2991"/>
                    <a:pt x="2569" y="2925"/>
                  </a:cubicBezTo>
                  <a:cubicBezTo>
                    <a:pt x="2503" y="2725"/>
                    <a:pt x="2136" y="2458"/>
                    <a:pt x="1435" y="2124"/>
                  </a:cubicBezTo>
                  <a:cubicBezTo>
                    <a:pt x="1669" y="1290"/>
                    <a:pt x="1835" y="290"/>
                    <a:pt x="1469" y="56"/>
                  </a:cubicBezTo>
                  <a:cubicBezTo>
                    <a:pt x="1410" y="17"/>
                    <a:pt x="1351" y="1"/>
                    <a:pt x="129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5" name="Google Shape;3005;p31"/>
            <p:cNvSpPr/>
            <p:nvPr/>
          </p:nvSpPr>
          <p:spPr>
            <a:xfrm>
              <a:off x="3600925" y="4699197"/>
              <a:ext cx="97730" cy="78103"/>
            </a:xfrm>
            <a:custGeom>
              <a:avLst/>
              <a:gdLst/>
              <a:ahLst/>
              <a:cxnLst/>
              <a:rect l="l" t="t" r="r" b="b"/>
              <a:pathLst>
                <a:path w="6498" h="5193" extrusionOk="0">
                  <a:moveTo>
                    <a:pt x="3477" y="1"/>
                  </a:moveTo>
                  <a:cubicBezTo>
                    <a:pt x="3427" y="1"/>
                    <a:pt x="3376" y="2"/>
                    <a:pt x="3324" y="4"/>
                  </a:cubicBezTo>
                  <a:cubicBezTo>
                    <a:pt x="2043" y="79"/>
                    <a:pt x="2161" y="2102"/>
                    <a:pt x="2511" y="3083"/>
                  </a:cubicBezTo>
                  <a:lnTo>
                    <a:pt x="2511" y="3083"/>
                  </a:lnTo>
                  <a:cubicBezTo>
                    <a:pt x="2306" y="2980"/>
                    <a:pt x="2050" y="2903"/>
                    <a:pt x="1779" y="2903"/>
                  </a:cubicBezTo>
                  <a:cubicBezTo>
                    <a:pt x="1415" y="2903"/>
                    <a:pt x="1024" y="3041"/>
                    <a:pt x="688" y="3440"/>
                  </a:cubicBezTo>
                  <a:cubicBezTo>
                    <a:pt x="1" y="4231"/>
                    <a:pt x="1266" y="5193"/>
                    <a:pt x="2597" y="5193"/>
                  </a:cubicBezTo>
                  <a:cubicBezTo>
                    <a:pt x="3396" y="5193"/>
                    <a:pt x="4220" y="4846"/>
                    <a:pt x="4658" y="3907"/>
                  </a:cubicBezTo>
                  <a:cubicBezTo>
                    <a:pt x="4658" y="3907"/>
                    <a:pt x="6498" y="1"/>
                    <a:pt x="347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6" name="Google Shape;3006;p31"/>
            <p:cNvSpPr/>
            <p:nvPr/>
          </p:nvSpPr>
          <p:spPr>
            <a:xfrm>
              <a:off x="3643819" y="4755176"/>
              <a:ext cx="92797" cy="70252"/>
            </a:xfrm>
            <a:custGeom>
              <a:avLst/>
              <a:gdLst/>
              <a:ahLst/>
              <a:cxnLst/>
              <a:rect l="l" t="t" r="r" b="b"/>
              <a:pathLst>
                <a:path w="6170" h="4671" extrusionOk="0">
                  <a:moveTo>
                    <a:pt x="4402" y="0"/>
                  </a:moveTo>
                  <a:cubicBezTo>
                    <a:pt x="3355" y="0"/>
                    <a:pt x="2206" y="518"/>
                    <a:pt x="2206" y="518"/>
                  </a:cubicBezTo>
                  <a:cubicBezTo>
                    <a:pt x="0" y="1518"/>
                    <a:pt x="984" y="4671"/>
                    <a:pt x="2140" y="4671"/>
                  </a:cubicBezTo>
                  <a:cubicBezTo>
                    <a:pt x="2295" y="4671"/>
                    <a:pt x="2453" y="4614"/>
                    <a:pt x="2606" y="4488"/>
                  </a:cubicBezTo>
                  <a:cubicBezTo>
                    <a:pt x="3299" y="3904"/>
                    <a:pt x="3215" y="3152"/>
                    <a:pt x="2985" y="2671"/>
                  </a:cubicBezTo>
                  <a:lnTo>
                    <a:pt x="2985" y="2671"/>
                  </a:lnTo>
                  <a:cubicBezTo>
                    <a:pt x="3380" y="2821"/>
                    <a:pt x="3948" y="2937"/>
                    <a:pt x="4491" y="2937"/>
                  </a:cubicBezTo>
                  <a:cubicBezTo>
                    <a:pt x="5289" y="2937"/>
                    <a:pt x="6031" y="2685"/>
                    <a:pt x="6076" y="1919"/>
                  </a:cubicBezTo>
                  <a:cubicBezTo>
                    <a:pt x="6169" y="403"/>
                    <a:pt x="5326" y="0"/>
                    <a:pt x="440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7" name="Google Shape;3007;p31"/>
            <p:cNvSpPr/>
            <p:nvPr/>
          </p:nvSpPr>
          <p:spPr>
            <a:xfrm>
              <a:off x="3680005" y="4736316"/>
              <a:ext cx="50685" cy="20139"/>
            </a:xfrm>
            <a:custGeom>
              <a:avLst/>
              <a:gdLst/>
              <a:ahLst/>
              <a:cxnLst/>
              <a:rect l="l" t="t" r="r" b="b"/>
              <a:pathLst>
                <a:path w="3370" h="1339" extrusionOk="0">
                  <a:moveTo>
                    <a:pt x="1992" y="0"/>
                  </a:moveTo>
                  <a:cubicBezTo>
                    <a:pt x="1951" y="0"/>
                    <a:pt x="1910" y="2"/>
                    <a:pt x="1868" y="4"/>
                  </a:cubicBezTo>
                  <a:cubicBezTo>
                    <a:pt x="868" y="71"/>
                    <a:pt x="134" y="938"/>
                    <a:pt x="100" y="972"/>
                  </a:cubicBezTo>
                  <a:cubicBezTo>
                    <a:pt x="0" y="1072"/>
                    <a:pt x="34" y="1205"/>
                    <a:pt x="100" y="1272"/>
                  </a:cubicBezTo>
                  <a:cubicBezTo>
                    <a:pt x="167" y="1305"/>
                    <a:pt x="200" y="1339"/>
                    <a:pt x="234" y="1339"/>
                  </a:cubicBezTo>
                  <a:cubicBezTo>
                    <a:pt x="301" y="1339"/>
                    <a:pt x="367" y="1305"/>
                    <a:pt x="401" y="1239"/>
                  </a:cubicBezTo>
                  <a:cubicBezTo>
                    <a:pt x="401" y="1239"/>
                    <a:pt x="1068" y="471"/>
                    <a:pt x="1902" y="405"/>
                  </a:cubicBezTo>
                  <a:cubicBezTo>
                    <a:pt x="1933" y="402"/>
                    <a:pt x="1964" y="400"/>
                    <a:pt x="1995" y="400"/>
                  </a:cubicBezTo>
                  <a:cubicBezTo>
                    <a:pt x="2331" y="400"/>
                    <a:pt x="2667" y="563"/>
                    <a:pt x="3002" y="838"/>
                  </a:cubicBezTo>
                  <a:cubicBezTo>
                    <a:pt x="3036" y="872"/>
                    <a:pt x="3086" y="888"/>
                    <a:pt x="3136" y="888"/>
                  </a:cubicBezTo>
                  <a:cubicBezTo>
                    <a:pt x="3186" y="888"/>
                    <a:pt x="3236" y="872"/>
                    <a:pt x="3269" y="838"/>
                  </a:cubicBezTo>
                  <a:cubicBezTo>
                    <a:pt x="3369" y="738"/>
                    <a:pt x="3369" y="605"/>
                    <a:pt x="3269" y="538"/>
                  </a:cubicBezTo>
                  <a:cubicBezTo>
                    <a:pt x="2872" y="171"/>
                    <a:pt x="2446" y="0"/>
                    <a:pt x="199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8" name="Google Shape;3008;p31"/>
            <p:cNvSpPr/>
            <p:nvPr/>
          </p:nvSpPr>
          <p:spPr>
            <a:xfrm>
              <a:off x="3675989" y="4702747"/>
              <a:ext cx="23086" cy="48700"/>
            </a:xfrm>
            <a:custGeom>
              <a:avLst/>
              <a:gdLst/>
              <a:ahLst/>
              <a:cxnLst/>
              <a:rect l="l" t="t" r="r" b="b"/>
              <a:pathLst>
                <a:path w="1535" h="3238" extrusionOk="0">
                  <a:moveTo>
                    <a:pt x="687" y="0"/>
                  </a:moveTo>
                  <a:cubicBezTo>
                    <a:pt x="615" y="0"/>
                    <a:pt x="544" y="37"/>
                    <a:pt x="501" y="101"/>
                  </a:cubicBezTo>
                  <a:cubicBezTo>
                    <a:pt x="434" y="202"/>
                    <a:pt x="467" y="335"/>
                    <a:pt x="568" y="402"/>
                  </a:cubicBezTo>
                  <a:cubicBezTo>
                    <a:pt x="568" y="402"/>
                    <a:pt x="1001" y="669"/>
                    <a:pt x="1068" y="1169"/>
                  </a:cubicBezTo>
                  <a:cubicBezTo>
                    <a:pt x="1101" y="1669"/>
                    <a:pt x="768" y="2270"/>
                    <a:pt x="67" y="2870"/>
                  </a:cubicBezTo>
                  <a:cubicBezTo>
                    <a:pt x="0" y="2970"/>
                    <a:pt x="0" y="3104"/>
                    <a:pt x="67" y="3170"/>
                  </a:cubicBezTo>
                  <a:cubicBezTo>
                    <a:pt x="101" y="3237"/>
                    <a:pt x="167" y="3237"/>
                    <a:pt x="234" y="3237"/>
                  </a:cubicBezTo>
                  <a:cubicBezTo>
                    <a:pt x="267" y="3237"/>
                    <a:pt x="334" y="3237"/>
                    <a:pt x="367" y="3204"/>
                  </a:cubicBezTo>
                  <a:cubicBezTo>
                    <a:pt x="1168" y="2470"/>
                    <a:pt x="1535" y="1769"/>
                    <a:pt x="1468" y="1136"/>
                  </a:cubicBezTo>
                  <a:cubicBezTo>
                    <a:pt x="1401" y="402"/>
                    <a:pt x="834" y="68"/>
                    <a:pt x="801" y="35"/>
                  </a:cubicBezTo>
                  <a:cubicBezTo>
                    <a:pt x="766" y="11"/>
                    <a:pt x="726" y="0"/>
                    <a:pt x="68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9" name="Google Shape;3009;p31"/>
            <p:cNvSpPr/>
            <p:nvPr/>
          </p:nvSpPr>
          <p:spPr>
            <a:xfrm>
              <a:off x="3622808" y="4732481"/>
              <a:ext cx="45165" cy="40533"/>
            </a:xfrm>
            <a:custGeom>
              <a:avLst/>
              <a:gdLst/>
              <a:ahLst/>
              <a:cxnLst/>
              <a:rect l="l" t="t" r="r" b="b"/>
              <a:pathLst>
                <a:path w="3003" h="2695" extrusionOk="0">
                  <a:moveTo>
                    <a:pt x="2265" y="1"/>
                  </a:moveTo>
                  <a:cubicBezTo>
                    <a:pt x="2211" y="1"/>
                    <a:pt x="2152" y="9"/>
                    <a:pt x="2102" y="26"/>
                  </a:cubicBezTo>
                  <a:cubicBezTo>
                    <a:pt x="1835" y="193"/>
                    <a:pt x="1702" y="860"/>
                    <a:pt x="1635" y="1360"/>
                  </a:cubicBezTo>
                  <a:cubicBezTo>
                    <a:pt x="1427" y="1334"/>
                    <a:pt x="1183" y="1313"/>
                    <a:pt x="951" y="1313"/>
                  </a:cubicBezTo>
                  <a:cubicBezTo>
                    <a:pt x="589" y="1313"/>
                    <a:pt x="256" y="1364"/>
                    <a:pt x="134" y="1527"/>
                  </a:cubicBezTo>
                  <a:cubicBezTo>
                    <a:pt x="67" y="1594"/>
                    <a:pt x="1" y="1727"/>
                    <a:pt x="101" y="1927"/>
                  </a:cubicBezTo>
                  <a:cubicBezTo>
                    <a:pt x="368" y="2528"/>
                    <a:pt x="1368" y="2661"/>
                    <a:pt x="1468" y="2694"/>
                  </a:cubicBezTo>
                  <a:lnTo>
                    <a:pt x="1502" y="2694"/>
                  </a:lnTo>
                  <a:cubicBezTo>
                    <a:pt x="1602" y="2694"/>
                    <a:pt x="1702" y="2594"/>
                    <a:pt x="1702" y="2494"/>
                  </a:cubicBezTo>
                  <a:cubicBezTo>
                    <a:pt x="1702" y="2394"/>
                    <a:pt x="1635" y="2294"/>
                    <a:pt x="1502" y="2261"/>
                  </a:cubicBezTo>
                  <a:cubicBezTo>
                    <a:pt x="1302" y="2227"/>
                    <a:pt x="668" y="2094"/>
                    <a:pt x="501" y="1794"/>
                  </a:cubicBezTo>
                  <a:cubicBezTo>
                    <a:pt x="584" y="1760"/>
                    <a:pt x="768" y="1744"/>
                    <a:pt x="997" y="1744"/>
                  </a:cubicBezTo>
                  <a:cubicBezTo>
                    <a:pt x="1226" y="1744"/>
                    <a:pt x="1502" y="1760"/>
                    <a:pt x="1769" y="1794"/>
                  </a:cubicBezTo>
                  <a:cubicBezTo>
                    <a:pt x="1788" y="1804"/>
                    <a:pt x="1805" y="1808"/>
                    <a:pt x="1820" y="1808"/>
                  </a:cubicBezTo>
                  <a:cubicBezTo>
                    <a:pt x="1858" y="1808"/>
                    <a:pt x="1888" y="1784"/>
                    <a:pt x="1935" y="1760"/>
                  </a:cubicBezTo>
                  <a:cubicBezTo>
                    <a:pt x="1969" y="1727"/>
                    <a:pt x="2002" y="1694"/>
                    <a:pt x="2002" y="1627"/>
                  </a:cubicBezTo>
                  <a:cubicBezTo>
                    <a:pt x="2069" y="1127"/>
                    <a:pt x="2202" y="626"/>
                    <a:pt x="2302" y="459"/>
                  </a:cubicBezTo>
                  <a:cubicBezTo>
                    <a:pt x="2402" y="593"/>
                    <a:pt x="2536" y="1127"/>
                    <a:pt x="2569" y="1660"/>
                  </a:cubicBezTo>
                  <a:cubicBezTo>
                    <a:pt x="2598" y="1747"/>
                    <a:pt x="2677" y="1834"/>
                    <a:pt x="2763" y="1834"/>
                  </a:cubicBezTo>
                  <a:cubicBezTo>
                    <a:pt x="2776" y="1834"/>
                    <a:pt x="2789" y="1832"/>
                    <a:pt x="2803" y="1827"/>
                  </a:cubicBezTo>
                  <a:cubicBezTo>
                    <a:pt x="2903" y="1827"/>
                    <a:pt x="3003" y="1727"/>
                    <a:pt x="3003" y="1627"/>
                  </a:cubicBezTo>
                  <a:cubicBezTo>
                    <a:pt x="2969" y="1193"/>
                    <a:pt x="2836" y="226"/>
                    <a:pt x="2402" y="26"/>
                  </a:cubicBezTo>
                  <a:cubicBezTo>
                    <a:pt x="2369" y="9"/>
                    <a:pt x="2319" y="1"/>
                    <a:pt x="226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0" name="Google Shape;3010;p31"/>
            <p:cNvSpPr/>
            <p:nvPr/>
          </p:nvSpPr>
          <p:spPr>
            <a:xfrm>
              <a:off x="3658422" y="4761959"/>
              <a:ext cx="51196" cy="44157"/>
            </a:xfrm>
            <a:custGeom>
              <a:avLst/>
              <a:gdLst/>
              <a:ahLst/>
              <a:cxnLst/>
              <a:rect l="l" t="t" r="r" b="b"/>
              <a:pathLst>
                <a:path w="3404" h="2936" extrusionOk="0">
                  <a:moveTo>
                    <a:pt x="1535" y="1"/>
                  </a:moveTo>
                  <a:cubicBezTo>
                    <a:pt x="1435" y="1"/>
                    <a:pt x="1302" y="67"/>
                    <a:pt x="1302" y="201"/>
                  </a:cubicBezTo>
                  <a:cubicBezTo>
                    <a:pt x="1302" y="301"/>
                    <a:pt x="1369" y="401"/>
                    <a:pt x="1502" y="434"/>
                  </a:cubicBezTo>
                  <a:cubicBezTo>
                    <a:pt x="2136" y="501"/>
                    <a:pt x="2770" y="668"/>
                    <a:pt x="2936" y="801"/>
                  </a:cubicBezTo>
                  <a:cubicBezTo>
                    <a:pt x="2770" y="935"/>
                    <a:pt x="2002" y="1068"/>
                    <a:pt x="1202" y="1135"/>
                  </a:cubicBezTo>
                  <a:cubicBezTo>
                    <a:pt x="1102" y="1135"/>
                    <a:pt x="1002" y="1201"/>
                    <a:pt x="1002" y="1301"/>
                  </a:cubicBezTo>
                  <a:cubicBezTo>
                    <a:pt x="968" y="1668"/>
                    <a:pt x="935" y="2102"/>
                    <a:pt x="868" y="2336"/>
                  </a:cubicBezTo>
                  <a:cubicBezTo>
                    <a:pt x="735" y="2102"/>
                    <a:pt x="568" y="1702"/>
                    <a:pt x="401" y="1301"/>
                  </a:cubicBezTo>
                  <a:cubicBezTo>
                    <a:pt x="377" y="1229"/>
                    <a:pt x="319" y="1175"/>
                    <a:pt x="238" y="1175"/>
                  </a:cubicBezTo>
                  <a:cubicBezTo>
                    <a:pt x="206" y="1175"/>
                    <a:pt x="172" y="1183"/>
                    <a:pt x="134" y="1201"/>
                  </a:cubicBezTo>
                  <a:cubicBezTo>
                    <a:pt x="34" y="1235"/>
                    <a:pt x="1" y="1335"/>
                    <a:pt x="34" y="1468"/>
                  </a:cubicBezTo>
                  <a:cubicBezTo>
                    <a:pt x="535" y="2836"/>
                    <a:pt x="735" y="2903"/>
                    <a:pt x="835" y="2903"/>
                  </a:cubicBezTo>
                  <a:cubicBezTo>
                    <a:pt x="868" y="2903"/>
                    <a:pt x="868" y="2936"/>
                    <a:pt x="902" y="2936"/>
                  </a:cubicBezTo>
                  <a:cubicBezTo>
                    <a:pt x="968" y="2936"/>
                    <a:pt x="1035" y="2903"/>
                    <a:pt x="1068" y="2869"/>
                  </a:cubicBezTo>
                  <a:cubicBezTo>
                    <a:pt x="1235" y="2736"/>
                    <a:pt x="1335" y="2302"/>
                    <a:pt x="1402" y="1535"/>
                  </a:cubicBezTo>
                  <a:cubicBezTo>
                    <a:pt x="2303" y="1468"/>
                    <a:pt x="3270" y="1301"/>
                    <a:pt x="3370" y="868"/>
                  </a:cubicBezTo>
                  <a:cubicBezTo>
                    <a:pt x="3403" y="768"/>
                    <a:pt x="3370" y="668"/>
                    <a:pt x="3303" y="568"/>
                  </a:cubicBezTo>
                  <a:cubicBezTo>
                    <a:pt x="3036" y="201"/>
                    <a:pt x="1902" y="34"/>
                    <a:pt x="15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1" name="Google Shape;3011;p31"/>
            <p:cNvSpPr/>
            <p:nvPr/>
          </p:nvSpPr>
          <p:spPr>
            <a:xfrm>
              <a:off x="2521098" y="4309436"/>
              <a:ext cx="43165" cy="43165"/>
            </a:xfrm>
            <a:custGeom>
              <a:avLst/>
              <a:gdLst/>
              <a:ahLst/>
              <a:cxnLst/>
              <a:rect l="l" t="t" r="r" b="b"/>
              <a:pathLst>
                <a:path w="2870" h="2870" extrusionOk="0">
                  <a:moveTo>
                    <a:pt x="1435" y="434"/>
                  </a:moveTo>
                  <a:cubicBezTo>
                    <a:pt x="1702" y="434"/>
                    <a:pt x="1968" y="534"/>
                    <a:pt x="2169" y="734"/>
                  </a:cubicBezTo>
                  <a:cubicBezTo>
                    <a:pt x="2335" y="901"/>
                    <a:pt x="2469" y="1168"/>
                    <a:pt x="2469" y="1435"/>
                  </a:cubicBezTo>
                  <a:cubicBezTo>
                    <a:pt x="2469" y="2002"/>
                    <a:pt x="2002" y="2469"/>
                    <a:pt x="1435" y="2469"/>
                  </a:cubicBezTo>
                  <a:cubicBezTo>
                    <a:pt x="868" y="2469"/>
                    <a:pt x="401" y="2002"/>
                    <a:pt x="401" y="1435"/>
                  </a:cubicBezTo>
                  <a:cubicBezTo>
                    <a:pt x="401" y="868"/>
                    <a:pt x="868" y="434"/>
                    <a:pt x="1435" y="434"/>
                  </a:cubicBezTo>
                  <a:close/>
                  <a:moveTo>
                    <a:pt x="1435" y="0"/>
                  </a:moveTo>
                  <a:cubicBezTo>
                    <a:pt x="634" y="0"/>
                    <a:pt x="0" y="634"/>
                    <a:pt x="0" y="1435"/>
                  </a:cubicBezTo>
                  <a:cubicBezTo>
                    <a:pt x="0" y="2235"/>
                    <a:pt x="634" y="2869"/>
                    <a:pt x="1435" y="2869"/>
                  </a:cubicBezTo>
                  <a:cubicBezTo>
                    <a:pt x="2235" y="2869"/>
                    <a:pt x="2869" y="2235"/>
                    <a:pt x="2869" y="1435"/>
                  </a:cubicBezTo>
                  <a:cubicBezTo>
                    <a:pt x="2869" y="1068"/>
                    <a:pt x="2736" y="701"/>
                    <a:pt x="2469" y="434"/>
                  </a:cubicBezTo>
                  <a:cubicBezTo>
                    <a:pt x="2169" y="167"/>
                    <a:pt x="1835" y="0"/>
                    <a:pt x="14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2" name="Google Shape;3012;p31"/>
            <p:cNvSpPr/>
            <p:nvPr/>
          </p:nvSpPr>
          <p:spPr>
            <a:xfrm>
              <a:off x="3825487" y="4167458"/>
              <a:ext cx="43165" cy="43150"/>
            </a:xfrm>
            <a:custGeom>
              <a:avLst/>
              <a:gdLst/>
              <a:ahLst/>
              <a:cxnLst/>
              <a:rect l="l" t="t" r="r" b="b"/>
              <a:pathLst>
                <a:path w="2870" h="2869" extrusionOk="0">
                  <a:moveTo>
                    <a:pt x="1435" y="401"/>
                  </a:moveTo>
                  <a:cubicBezTo>
                    <a:pt x="1702" y="401"/>
                    <a:pt x="1969" y="501"/>
                    <a:pt x="2169" y="701"/>
                  </a:cubicBezTo>
                  <a:cubicBezTo>
                    <a:pt x="2336" y="901"/>
                    <a:pt x="2469" y="1168"/>
                    <a:pt x="2469" y="1435"/>
                  </a:cubicBezTo>
                  <a:cubicBezTo>
                    <a:pt x="2469" y="2002"/>
                    <a:pt x="2002" y="2469"/>
                    <a:pt x="1435" y="2469"/>
                  </a:cubicBezTo>
                  <a:cubicBezTo>
                    <a:pt x="868" y="2469"/>
                    <a:pt x="401" y="2002"/>
                    <a:pt x="401" y="1435"/>
                  </a:cubicBezTo>
                  <a:cubicBezTo>
                    <a:pt x="401" y="868"/>
                    <a:pt x="868" y="401"/>
                    <a:pt x="1435" y="401"/>
                  </a:cubicBezTo>
                  <a:close/>
                  <a:moveTo>
                    <a:pt x="1435" y="0"/>
                  </a:moveTo>
                  <a:cubicBezTo>
                    <a:pt x="635" y="0"/>
                    <a:pt x="1" y="634"/>
                    <a:pt x="1" y="1435"/>
                  </a:cubicBezTo>
                  <a:cubicBezTo>
                    <a:pt x="1" y="2235"/>
                    <a:pt x="635" y="2869"/>
                    <a:pt x="1435" y="2869"/>
                  </a:cubicBezTo>
                  <a:cubicBezTo>
                    <a:pt x="2236" y="2869"/>
                    <a:pt x="2870" y="2235"/>
                    <a:pt x="2870" y="1435"/>
                  </a:cubicBezTo>
                  <a:cubicBezTo>
                    <a:pt x="2870" y="1068"/>
                    <a:pt x="2736" y="701"/>
                    <a:pt x="2469" y="401"/>
                  </a:cubicBezTo>
                  <a:cubicBezTo>
                    <a:pt x="2169" y="134"/>
                    <a:pt x="1836" y="0"/>
                    <a:pt x="14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3" name="Google Shape;3013;p31"/>
            <p:cNvSpPr/>
            <p:nvPr/>
          </p:nvSpPr>
          <p:spPr>
            <a:xfrm>
              <a:off x="2791006" y="4439171"/>
              <a:ext cx="207717" cy="465277"/>
            </a:xfrm>
            <a:custGeom>
              <a:avLst/>
              <a:gdLst/>
              <a:ahLst/>
              <a:cxnLst/>
              <a:rect l="l" t="t" r="r" b="b"/>
              <a:pathLst>
                <a:path w="13811" h="30936" extrusionOk="0">
                  <a:moveTo>
                    <a:pt x="247" y="1"/>
                  </a:moveTo>
                  <a:cubicBezTo>
                    <a:pt x="197" y="1"/>
                    <a:pt x="145" y="17"/>
                    <a:pt x="101" y="47"/>
                  </a:cubicBezTo>
                  <a:cubicBezTo>
                    <a:pt x="34" y="114"/>
                    <a:pt x="0" y="247"/>
                    <a:pt x="101" y="347"/>
                  </a:cubicBezTo>
                  <a:cubicBezTo>
                    <a:pt x="13243" y="15058"/>
                    <a:pt x="13377" y="30569"/>
                    <a:pt x="13377" y="30736"/>
                  </a:cubicBezTo>
                  <a:cubicBezTo>
                    <a:pt x="13377" y="30836"/>
                    <a:pt x="13477" y="30936"/>
                    <a:pt x="13610" y="30936"/>
                  </a:cubicBezTo>
                  <a:cubicBezTo>
                    <a:pt x="13710" y="30936"/>
                    <a:pt x="13810" y="30836"/>
                    <a:pt x="13810" y="30736"/>
                  </a:cubicBezTo>
                  <a:cubicBezTo>
                    <a:pt x="13810" y="30702"/>
                    <a:pt x="13777" y="26733"/>
                    <a:pt x="12142" y="20996"/>
                  </a:cubicBezTo>
                  <a:cubicBezTo>
                    <a:pt x="10608" y="15725"/>
                    <a:pt x="7339" y="7819"/>
                    <a:pt x="401" y="81"/>
                  </a:cubicBezTo>
                  <a:cubicBezTo>
                    <a:pt x="364" y="25"/>
                    <a:pt x="307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4" name="Google Shape;3014;p31"/>
            <p:cNvSpPr/>
            <p:nvPr/>
          </p:nvSpPr>
          <p:spPr>
            <a:xfrm>
              <a:off x="2795066" y="4267293"/>
              <a:ext cx="142955" cy="234158"/>
            </a:xfrm>
            <a:custGeom>
              <a:avLst/>
              <a:gdLst/>
              <a:ahLst/>
              <a:cxnLst/>
              <a:rect l="l" t="t" r="r" b="b"/>
              <a:pathLst>
                <a:path w="9505" h="15569" extrusionOk="0">
                  <a:moveTo>
                    <a:pt x="5531" y="0"/>
                  </a:moveTo>
                  <a:cubicBezTo>
                    <a:pt x="4955" y="0"/>
                    <a:pt x="4226" y="281"/>
                    <a:pt x="3100" y="734"/>
                  </a:cubicBezTo>
                  <a:cubicBezTo>
                    <a:pt x="564" y="1768"/>
                    <a:pt x="364" y="1935"/>
                    <a:pt x="331" y="3703"/>
                  </a:cubicBezTo>
                  <a:cubicBezTo>
                    <a:pt x="264" y="5471"/>
                    <a:pt x="64" y="8273"/>
                    <a:pt x="64" y="8273"/>
                  </a:cubicBezTo>
                  <a:cubicBezTo>
                    <a:pt x="446" y="10680"/>
                    <a:pt x="0" y="15568"/>
                    <a:pt x="1935" y="15568"/>
                  </a:cubicBezTo>
                  <a:cubicBezTo>
                    <a:pt x="2199" y="15568"/>
                    <a:pt x="2506" y="15478"/>
                    <a:pt x="2866" y="15278"/>
                  </a:cubicBezTo>
                  <a:cubicBezTo>
                    <a:pt x="9504" y="11575"/>
                    <a:pt x="8837" y="3636"/>
                    <a:pt x="7503" y="1601"/>
                  </a:cubicBezTo>
                  <a:cubicBezTo>
                    <a:pt x="6754" y="459"/>
                    <a:pt x="6267" y="0"/>
                    <a:pt x="553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5" name="Google Shape;3015;p31"/>
            <p:cNvSpPr/>
            <p:nvPr/>
          </p:nvSpPr>
          <p:spPr>
            <a:xfrm>
              <a:off x="2675619" y="4328296"/>
              <a:ext cx="179111" cy="172719"/>
            </a:xfrm>
            <a:custGeom>
              <a:avLst/>
              <a:gdLst/>
              <a:ahLst/>
              <a:cxnLst/>
              <a:rect l="l" t="t" r="r" b="b"/>
              <a:pathLst>
                <a:path w="11909" h="11484" extrusionOk="0">
                  <a:moveTo>
                    <a:pt x="7675" y="0"/>
                  </a:moveTo>
                  <a:cubicBezTo>
                    <a:pt x="7544" y="0"/>
                    <a:pt x="7410" y="16"/>
                    <a:pt x="7272" y="47"/>
                  </a:cubicBezTo>
                  <a:cubicBezTo>
                    <a:pt x="5104" y="514"/>
                    <a:pt x="5104" y="848"/>
                    <a:pt x="3970" y="3583"/>
                  </a:cubicBezTo>
                  <a:cubicBezTo>
                    <a:pt x="2869" y="6285"/>
                    <a:pt x="0" y="5451"/>
                    <a:pt x="134" y="7819"/>
                  </a:cubicBezTo>
                  <a:cubicBezTo>
                    <a:pt x="204" y="9497"/>
                    <a:pt x="4114" y="11484"/>
                    <a:pt x="7409" y="11484"/>
                  </a:cubicBezTo>
                  <a:cubicBezTo>
                    <a:pt x="8832" y="11484"/>
                    <a:pt x="10140" y="11113"/>
                    <a:pt x="10975" y="10188"/>
                  </a:cubicBezTo>
                  <a:cubicBezTo>
                    <a:pt x="10975" y="10188"/>
                    <a:pt x="11909" y="6852"/>
                    <a:pt x="11408" y="5017"/>
                  </a:cubicBezTo>
                  <a:cubicBezTo>
                    <a:pt x="10909" y="3299"/>
                    <a:pt x="9619" y="0"/>
                    <a:pt x="76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6" name="Google Shape;3016;p31"/>
            <p:cNvSpPr/>
            <p:nvPr/>
          </p:nvSpPr>
          <p:spPr>
            <a:xfrm>
              <a:off x="2662068" y="4470318"/>
              <a:ext cx="180119" cy="102663"/>
            </a:xfrm>
            <a:custGeom>
              <a:avLst/>
              <a:gdLst/>
              <a:ahLst/>
              <a:cxnLst/>
              <a:rect l="l" t="t" r="r" b="b"/>
              <a:pathLst>
                <a:path w="11976" h="6826" extrusionOk="0">
                  <a:moveTo>
                    <a:pt x="5674" y="0"/>
                  </a:moveTo>
                  <a:cubicBezTo>
                    <a:pt x="5016" y="0"/>
                    <a:pt x="4451" y="128"/>
                    <a:pt x="4137" y="478"/>
                  </a:cubicBezTo>
                  <a:cubicBezTo>
                    <a:pt x="2969" y="1812"/>
                    <a:pt x="1" y="2613"/>
                    <a:pt x="601" y="5181"/>
                  </a:cubicBezTo>
                  <a:cubicBezTo>
                    <a:pt x="852" y="6253"/>
                    <a:pt x="2014" y="6825"/>
                    <a:pt x="3519" y="6825"/>
                  </a:cubicBezTo>
                  <a:cubicBezTo>
                    <a:pt x="5620" y="6825"/>
                    <a:pt x="8389" y="5710"/>
                    <a:pt x="10275" y="3280"/>
                  </a:cubicBezTo>
                  <a:cubicBezTo>
                    <a:pt x="11976" y="1045"/>
                    <a:pt x="9941" y="945"/>
                    <a:pt x="9941" y="945"/>
                  </a:cubicBezTo>
                  <a:cubicBezTo>
                    <a:pt x="9941" y="945"/>
                    <a:pt x="7463" y="0"/>
                    <a:pt x="56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7" name="Google Shape;3017;p31"/>
            <p:cNvSpPr/>
            <p:nvPr/>
          </p:nvSpPr>
          <p:spPr>
            <a:xfrm>
              <a:off x="2710737" y="4327453"/>
              <a:ext cx="138473" cy="177652"/>
            </a:xfrm>
            <a:custGeom>
              <a:avLst/>
              <a:gdLst/>
              <a:ahLst/>
              <a:cxnLst/>
              <a:rect l="l" t="t" r="r" b="b"/>
              <a:pathLst>
                <a:path w="9207" h="11812" extrusionOk="0">
                  <a:moveTo>
                    <a:pt x="6495" y="0"/>
                  </a:moveTo>
                  <a:cubicBezTo>
                    <a:pt x="6453" y="0"/>
                    <a:pt x="6410" y="11"/>
                    <a:pt x="6372" y="37"/>
                  </a:cubicBezTo>
                  <a:cubicBezTo>
                    <a:pt x="6271" y="103"/>
                    <a:pt x="6271" y="237"/>
                    <a:pt x="6338" y="337"/>
                  </a:cubicBezTo>
                  <a:cubicBezTo>
                    <a:pt x="8740" y="3472"/>
                    <a:pt x="8807" y="9677"/>
                    <a:pt x="8173" y="10778"/>
                  </a:cubicBezTo>
                  <a:cubicBezTo>
                    <a:pt x="7934" y="11234"/>
                    <a:pt x="7836" y="11393"/>
                    <a:pt x="7474" y="11393"/>
                  </a:cubicBezTo>
                  <a:cubicBezTo>
                    <a:pt x="7281" y="11393"/>
                    <a:pt x="7012" y="11348"/>
                    <a:pt x="6605" y="11278"/>
                  </a:cubicBezTo>
                  <a:cubicBezTo>
                    <a:pt x="6138" y="11178"/>
                    <a:pt x="5471" y="11078"/>
                    <a:pt x="4537" y="10978"/>
                  </a:cubicBezTo>
                  <a:cubicBezTo>
                    <a:pt x="1501" y="10644"/>
                    <a:pt x="401" y="9477"/>
                    <a:pt x="401" y="9477"/>
                  </a:cubicBezTo>
                  <a:cubicBezTo>
                    <a:pt x="346" y="9440"/>
                    <a:pt x="281" y="9413"/>
                    <a:pt x="222" y="9413"/>
                  </a:cubicBezTo>
                  <a:cubicBezTo>
                    <a:pt x="174" y="9413"/>
                    <a:pt x="130" y="9431"/>
                    <a:pt x="100" y="9477"/>
                  </a:cubicBezTo>
                  <a:cubicBezTo>
                    <a:pt x="0" y="9543"/>
                    <a:pt x="0" y="9677"/>
                    <a:pt x="67" y="9743"/>
                  </a:cubicBezTo>
                  <a:cubicBezTo>
                    <a:pt x="134" y="9810"/>
                    <a:pt x="1268" y="11044"/>
                    <a:pt x="4470" y="11378"/>
                  </a:cubicBezTo>
                  <a:cubicBezTo>
                    <a:pt x="5404" y="11478"/>
                    <a:pt x="6071" y="11578"/>
                    <a:pt x="6538" y="11678"/>
                  </a:cubicBezTo>
                  <a:cubicBezTo>
                    <a:pt x="6939" y="11745"/>
                    <a:pt x="7239" y="11812"/>
                    <a:pt x="7472" y="11812"/>
                  </a:cubicBezTo>
                  <a:cubicBezTo>
                    <a:pt x="7939" y="11812"/>
                    <a:pt x="8206" y="11611"/>
                    <a:pt x="8540" y="10978"/>
                  </a:cubicBezTo>
                  <a:cubicBezTo>
                    <a:pt x="9207" y="9777"/>
                    <a:pt x="9207" y="3406"/>
                    <a:pt x="6672" y="70"/>
                  </a:cubicBezTo>
                  <a:cubicBezTo>
                    <a:pt x="6630" y="29"/>
                    <a:pt x="6564" y="0"/>
                    <a:pt x="649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8" name="Google Shape;3018;p31"/>
            <p:cNvSpPr/>
            <p:nvPr/>
          </p:nvSpPr>
          <p:spPr>
            <a:xfrm>
              <a:off x="2837163" y="4387192"/>
              <a:ext cx="37645" cy="97339"/>
            </a:xfrm>
            <a:custGeom>
              <a:avLst/>
              <a:gdLst/>
              <a:ahLst/>
              <a:cxnLst/>
              <a:rect l="l" t="t" r="r" b="b"/>
              <a:pathLst>
                <a:path w="2503" h="6472" extrusionOk="0">
                  <a:moveTo>
                    <a:pt x="2302" y="1"/>
                  </a:moveTo>
                  <a:cubicBezTo>
                    <a:pt x="2169" y="1"/>
                    <a:pt x="2068" y="101"/>
                    <a:pt x="2068" y="201"/>
                  </a:cubicBezTo>
                  <a:cubicBezTo>
                    <a:pt x="2068" y="234"/>
                    <a:pt x="1735" y="4204"/>
                    <a:pt x="67" y="6138"/>
                  </a:cubicBezTo>
                  <a:cubicBezTo>
                    <a:pt x="0" y="6238"/>
                    <a:pt x="0" y="6372"/>
                    <a:pt x="100" y="6439"/>
                  </a:cubicBezTo>
                  <a:cubicBezTo>
                    <a:pt x="134" y="6472"/>
                    <a:pt x="167" y="6472"/>
                    <a:pt x="234" y="6472"/>
                  </a:cubicBezTo>
                  <a:cubicBezTo>
                    <a:pt x="301" y="6472"/>
                    <a:pt x="334" y="6472"/>
                    <a:pt x="401" y="6405"/>
                  </a:cubicBezTo>
                  <a:cubicBezTo>
                    <a:pt x="2135" y="4370"/>
                    <a:pt x="2469" y="401"/>
                    <a:pt x="2469" y="234"/>
                  </a:cubicBezTo>
                  <a:cubicBezTo>
                    <a:pt x="2502" y="134"/>
                    <a:pt x="2402" y="34"/>
                    <a:pt x="230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9" name="Google Shape;3019;p31"/>
            <p:cNvSpPr/>
            <p:nvPr/>
          </p:nvSpPr>
          <p:spPr>
            <a:xfrm>
              <a:off x="2718257" y="4495510"/>
              <a:ext cx="117417" cy="41706"/>
            </a:xfrm>
            <a:custGeom>
              <a:avLst/>
              <a:gdLst/>
              <a:ahLst/>
              <a:cxnLst/>
              <a:rect l="l" t="t" r="r" b="b"/>
              <a:pathLst>
                <a:path w="7807" h="2773" extrusionOk="0">
                  <a:moveTo>
                    <a:pt x="7563" y="1"/>
                  </a:moveTo>
                  <a:cubicBezTo>
                    <a:pt x="7521" y="1"/>
                    <a:pt x="7478" y="12"/>
                    <a:pt x="7439" y="37"/>
                  </a:cubicBezTo>
                  <a:cubicBezTo>
                    <a:pt x="7439" y="71"/>
                    <a:pt x="6172" y="1071"/>
                    <a:pt x="4304" y="2005"/>
                  </a:cubicBezTo>
                  <a:cubicBezTo>
                    <a:pt x="3832" y="2241"/>
                    <a:pt x="3336" y="2328"/>
                    <a:pt x="2862" y="2328"/>
                  </a:cubicBezTo>
                  <a:cubicBezTo>
                    <a:pt x="1528" y="2328"/>
                    <a:pt x="359" y="1638"/>
                    <a:pt x="334" y="1638"/>
                  </a:cubicBezTo>
                  <a:cubicBezTo>
                    <a:pt x="299" y="1615"/>
                    <a:pt x="259" y="1604"/>
                    <a:pt x="221" y="1604"/>
                  </a:cubicBezTo>
                  <a:cubicBezTo>
                    <a:pt x="152" y="1604"/>
                    <a:pt x="89" y="1640"/>
                    <a:pt x="67" y="1705"/>
                  </a:cubicBezTo>
                  <a:cubicBezTo>
                    <a:pt x="1" y="1805"/>
                    <a:pt x="34" y="1939"/>
                    <a:pt x="134" y="2005"/>
                  </a:cubicBezTo>
                  <a:cubicBezTo>
                    <a:pt x="201" y="2039"/>
                    <a:pt x="1402" y="2772"/>
                    <a:pt x="2836" y="2772"/>
                  </a:cubicBezTo>
                  <a:cubicBezTo>
                    <a:pt x="3370" y="2772"/>
                    <a:pt x="3937" y="2639"/>
                    <a:pt x="4504" y="2372"/>
                  </a:cubicBezTo>
                  <a:cubicBezTo>
                    <a:pt x="6405" y="1405"/>
                    <a:pt x="7639" y="404"/>
                    <a:pt x="7706" y="371"/>
                  </a:cubicBezTo>
                  <a:cubicBezTo>
                    <a:pt x="7806" y="304"/>
                    <a:pt x="7806" y="171"/>
                    <a:pt x="7740" y="71"/>
                  </a:cubicBezTo>
                  <a:cubicBezTo>
                    <a:pt x="7698" y="29"/>
                    <a:pt x="7632" y="1"/>
                    <a:pt x="756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0" name="Google Shape;3020;p31"/>
            <p:cNvSpPr/>
            <p:nvPr/>
          </p:nvSpPr>
          <p:spPr>
            <a:xfrm>
              <a:off x="2784478" y="4420551"/>
              <a:ext cx="61228" cy="81547"/>
            </a:xfrm>
            <a:custGeom>
              <a:avLst/>
              <a:gdLst/>
              <a:ahLst/>
              <a:cxnLst/>
              <a:rect l="l" t="t" r="r" b="b"/>
              <a:pathLst>
                <a:path w="4071" h="5422" extrusionOk="0">
                  <a:moveTo>
                    <a:pt x="263" y="1"/>
                  </a:moveTo>
                  <a:cubicBezTo>
                    <a:pt x="209" y="1"/>
                    <a:pt x="151" y="18"/>
                    <a:pt x="101" y="51"/>
                  </a:cubicBezTo>
                  <a:cubicBezTo>
                    <a:pt x="34" y="118"/>
                    <a:pt x="1" y="251"/>
                    <a:pt x="101" y="351"/>
                  </a:cubicBezTo>
                  <a:cubicBezTo>
                    <a:pt x="1435" y="1786"/>
                    <a:pt x="3403" y="4354"/>
                    <a:pt x="3003" y="5088"/>
                  </a:cubicBezTo>
                  <a:cubicBezTo>
                    <a:pt x="2936" y="5188"/>
                    <a:pt x="2970" y="5321"/>
                    <a:pt x="3070" y="5388"/>
                  </a:cubicBezTo>
                  <a:cubicBezTo>
                    <a:pt x="3103" y="5388"/>
                    <a:pt x="3136" y="5421"/>
                    <a:pt x="3170" y="5421"/>
                  </a:cubicBezTo>
                  <a:cubicBezTo>
                    <a:pt x="3236" y="5421"/>
                    <a:pt x="3303" y="5355"/>
                    <a:pt x="3337" y="5288"/>
                  </a:cubicBezTo>
                  <a:cubicBezTo>
                    <a:pt x="4070" y="4054"/>
                    <a:pt x="1002" y="718"/>
                    <a:pt x="401" y="51"/>
                  </a:cubicBezTo>
                  <a:cubicBezTo>
                    <a:pt x="368" y="18"/>
                    <a:pt x="318" y="1"/>
                    <a:pt x="26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1" name="Google Shape;3021;p31"/>
            <p:cNvSpPr/>
            <p:nvPr/>
          </p:nvSpPr>
          <p:spPr>
            <a:xfrm>
              <a:off x="2901384" y="4479508"/>
              <a:ext cx="107867" cy="119959"/>
            </a:xfrm>
            <a:custGeom>
              <a:avLst/>
              <a:gdLst/>
              <a:ahLst/>
              <a:cxnLst/>
              <a:rect l="l" t="t" r="r" b="b"/>
              <a:pathLst>
                <a:path w="7172" h="7976" extrusionOk="0">
                  <a:moveTo>
                    <a:pt x="6705" y="0"/>
                  </a:moveTo>
                  <a:lnTo>
                    <a:pt x="6705" y="0"/>
                  </a:lnTo>
                  <a:cubicBezTo>
                    <a:pt x="0" y="1568"/>
                    <a:pt x="434" y="7973"/>
                    <a:pt x="434" y="7973"/>
                  </a:cubicBezTo>
                  <a:cubicBezTo>
                    <a:pt x="434" y="7973"/>
                    <a:pt x="501" y="7976"/>
                    <a:pt x="622" y="7976"/>
                  </a:cubicBezTo>
                  <a:cubicBezTo>
                    <a:pt x="1416" y="7976"/>
                    <a:pt x="4512" y="7850"/>
                    <a:pt x="5671" y="5938"/>
                  </a:cubicBezTo>
                  <a:cubicBezTo>
                    <a:pt x="7172" y="3403"/>
                    <a:pt x="6705" y="1"/>
                    <a:pt x="670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2" name="Google Shape;3022;p31"/>
            <p:cNvSpPr/>
            <p:nvPr/>
          </p:nvSpPr>
          <p:spPr>
            <a:xfrm>
              <a:off x="2904392" y="4514431"/>
              <a:ext cx="73260" cy="87999"/>
            </a:xfrm>
            <a:custGeom>
              <a:avLst/>
              <a:gdLst/>
              <a:ahLst/>
              <a:cxnLst/>
              <a:rect l="l" t="t" r="r" b="b"/>
              <a:pathLst>
                <a:path w="4871" h="5851" extrusionOk="0">
                  <a:moveTo>
                    <a:pt x="4649" y="0"/>
                  </a:moveTo>
                  <a:cubicBezTo>
                    <a:pt x="4600" y="0"/>
                    <a:pt x="4548" y="17"/>
                    <a:pt x="4503" y="47"/>
                  </a:cubicBezTo>
                  <a:cubicBezTo>
                    <a:pt x="4370" y="147"/>
                    <a:pt x="1001" y="2782"/>
                    <a:pt x="34" y="5584"/>
                  </a:cubicBezTo>
                  <a:cubicBezTo>
                    <a:pt x="0" y="5684"/>
                    <a:pt x="67" y="5818"/>
                    <a:pt x="167" y="5851"/>
                  </a:cubicBezTo>
                  <a:lnTo>
                    <a:pt x="234" y="5851"/>
                  </a:lnTo>
                  <a:cubicBezTo>
                    <a:pt x="300" y="5851"/>
                    <a:pt x="400" y="5818"/>
                    <a:pt x="434" y="5718"/>
                  </a:cubicBezTo>
                  <a:cubicBezTo>
                    <a:pt x="1334" y="3049"/>
                    <a:pt x="4737" y="414"/>
                    <a:pt x="4770" y="380"/>
                  </a:cubicBezTo>
                  <a:cubicBezTo>
                    <a:pt x="4870" y="314"/>
                    <a:pt x="4870" y="180"/>
                    <a:pt x="4804" y="80"/>
                  </a:cubicBezTo>
                  <a:cubicBezTo>
                    <a:pt x="4767" y="25"/>
                    <a:pt x="4710" y="0"/>
                    <a:pt x="464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3" name="Google Shape;3023;p31"/>
            <p:cNvSpPr/>
            <p:nvPr/>
          </p:nvSpPr>
          <p:spPr>
            <a:xfrm>
              <a:off x="2824124" y="4711395"/>
              <a:ext cx="148009" cy="77471"/>
            </a:xfrm>
            <a:custGeom>
              <a:avLst/>
              <a:gdLst/>
              <a:ahLst/>
              <a:cxnLst/>
              <a:rect l="l" t="t" r="r" b="b"/>
              <a:pathLst>
                <a:path w="9841" h="5151" extrusionOk="0">
                  <a:moveTo>
                    <a:pt x="3581" y="1"/>
                  </a:moveTo>
                  <a:cubicBezTo>
                    <a:pt x="2513" y="1"/>
                    <a:pt x="1317" y="235"/>
                    <a:pt x="0" y="827"/>
                  </a:cubicBezTo>
                  <a:cubicBezTo>
                    <a:pt x="0" y="827"/>
                    <a:pt x="1701" y="3796"/>
                    <a:pt x="4437" y="4930"/>
                  </a:cubicBezTo>
                  <a:cubicBezTo>
                    <a:pt x="4821" y="5085"/>
                    <a:pt x="5222" y="5150"/>
                    <a:pt x="5622" y="5150"/>
                  </a:cubicBezTo>
                  <a:cubicBezTo>
                    <a:pt x="7723" y="5150"/>
                    <a:pt x="9840" y="3363"/>
                    <a:pt x="9840" y="3363"/>
                  </a:cubicBezTo>
                  <a:cubicBezTo>
                    <a:pt x="9840" y="3363"/>
                    <a:pt x="7627" y="1"/>
                    <a:pt x="358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4" name="Google Shape;3024;p31"/>
            <p:cNvSpPr/>
            <p:nvPr/>
          </p:nvSpPr>
          <p:spPr>
            <a:xfrm>
              <a:off x="2866762" y="4733864"/>
              <a:ext cx="108875" cy="31629"/>
            </a:xfrm>
            <a:custGeom>
              <a:avLst/>
              <a:gdLst/>
              <a:ahLst/>
              <a:cxnLst/>
              <a:rect l="l" t="t" r="r" b="b"/>
              <a:pathLst>
                <a:path w="7239" h="2103" extrusionOk="0">
                  <a:moveTo>
                    <a:pt x="201" y="1"/>
                  </a:moveTo>
                  <a:cubicBezTo>
                    <a:pt x="67" y="1"/>
                    <a:pt x="0" y="101"/>
                    <a:pt x="0" y="201"/>
                  </a:cubicBezTo>
                  <a:cubicBezTo>
                    <a:pt x="0" y="334"/>
                    <a:pt x="67" y="434"/>
                    <a:pt x="201" y="434"/>
                  </a:cubicBezTo>
                  <a:cubicBezTo>
                    <a:pt x="234" y="434"/>
                    <a:pt x="4537" y="468"/>
                    <a:pt x="6872" y="2035"/>
                  </a:cubicBezTo>
                  <a:cubicBezTo>
                    <a:pt x="6905" y="2069"/>
                    <a:pt x="6972" y="2102"/>
                    <a:pt x="7005" y="2102"/>
                  </a:cubicBezTo>
                  <a:cubicBezTo>
                    <a:pt x="7072" y="2102"/>
                    <a:pt x="7139" y="2069"/>
                    <a:pt x="7172" y="2002"/>
                  </a:cubicBezTo>
                  <a:cubicBezTo>
                    <a:pt x="7239" y="1902"/>
                    <a:pt x="7206" y="1768"/>
                    <a:pt x="7105" y="1702"/>
                  </a:cubicBezTo>
                  <a:cubicBezTo>
                    <a:pt x="4670" y="67"/>
                    <a:pt x="367" y="1"/>
                    <a:pt x="20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5" name="Google Shape;3025;p31"/>
            <p:cNvSpPr/>
            <p:nvPr/>
          </p:nvSpPr>
          <p:spPr>
            <a:xfrm>
              <a:off x="3312262" y="4419258"/>
              <a:ext cx="227284" cy="521316"/>
            </a:xfrm>
            <a:custGeom>
              <a:avLst/>
              <a:gdLst/>
              <a:ahLst/>
              <a:cxnLst/>
              <a:rect l="l" t="t" r="r" b="b"/>
              <a:pathLst>
                <a:path w="15112" h="34662" extrusionOk="0">
                  <a:moveTo>
                    <a:pt x="14888" y="1"/>
                  </a:moveTo>
                  <a:cubicBezTo>
                    <a:pt x="14819" y="1"/>
                    <a:pt x="14752" y="29"/>
                    <a:pt x="14711" y="70"/>
                  </a:cubicBezTo>
                  <a:cubicBezTo>
                    <a:pt x="14544" y="270"/>
                    <a:pt x="1" y="19317"/>
                    <a:pt x="3937" y="34495"/>
                  </a:cubicBezTo>
                  <a:cubicBezTo>
                    <a:pt x="3970" y="34595"/>
                    <a:pt x="4070" y="34662"/>
                    <a:pt x="4170" y="34662"/>
                  </a:cubicBezTo>
                  <a:lnTo>
                    <a:pt x="4204" y="34662"/>
                  </a:lnTo>
                  <a:cubicBezTo>
                    <a:pt x="4304" y="34628"/>
                    <a:pt x="4370" y="34528"/>
                    <a:pt x="4370" y="34395"/>
                  </a:cubicBezTo>
                  <a:cubicBezTo>
                    <a:pt x="468" y="19417"/>
                    <a:pt x="14878" y="537"/>
                    <a:pt x="15045" y="337"/>
                  </a:cubicBezTo>
                  <a:cubicBezTo>
                    <a:pt x="15111" y="237"/>
                    <a:pt x="15078" y="104"/>
                    <a:pt x="15011" y="37"/>
                  </a:cubicBezTo>
                  <a:cubicBezTo>
                    <a:pt x="14973" y="11"/>
                    <a:pt x="14930" y="1"/>
                    <a:pt x="1488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6" name="Google Shape;3026;p31"/>
            <p:cNvSpPr/>
            <p:nvPr/>
          </p:nvSpPr>
          <p:spPr>
            <a:xfrm>
              <a:off x="3428927" y="4082903"/>
              <a:ext cx="230518" cy="218606"/>
            </a:xfrm>
            <a:custGeom>
              <a:avLst/>
              <a:gdLst/>
              <a:ahLst/>
              <a:cxnLst/>
              <a:rect l="l" t="t" r="r" b="b"/>
              <a:pathLst>
                <a:path w="15327" h="14535" extrusionOk="0">
                  <a:moveTo>
                    <a:pt x="11494" y="0"/>
                  </a:moveTo>
                  <a:cubicBezTo>
                    <a:pt x="9758" y="0"/>
                    <a:pt x="7987" y="1813"/>
                    <a:pt x="6648" y="1813"/>
                  </a:cubicBezTo>
                  <a:cubicBezTo>
                    <a:pt x="6512" y="1813"/>
                    <a:pt x="6380" y="1794"/>
                    <a:pt x="6254" y="1753"/>
                  </a:cubicBezTo>
                  <a:cubicBezTo>
                    <a:pt x="5414" y="1473"/>
                    <a:pt x="4653" y="1339"/>
                    <a:pt x="3993" y="1339"/>
                  </a:cubicBezTo>
                  <a:cubicBezTo>
                    <a:pt x="797" y="1339"/>
                    <a:pt x="1" y="4487"/>
                    <a:pt x="4452" y="9492"/>
                  </a:cubicBezTo>
                  <a:cubicBezTo>
                    <a:pt x="8395" y="13952"/>
                    <a:pt x="9880" y="14535"/>
                    <a:pt x="10387" y="14535"/>
                  </a:cubicBezTo>
                  <a:cubicBezTo>
                    <a:pt x="10566" y="14535"/>
                    <a:pt x="10623" y="14462"/>
                    <a:pt x="10623" y="14462"/>
                  </a:cubicBezTo>
                  <a:cubicBezTo>
                    <a:pt x="12491" y="11627"/>
                    <a:pt x="15327" y="2453"/>
                    <a:pt x="12992" y="552"/>
                  </a:cubicBezTo>
                  <a:cubicBezTo>
                    <a:pt x="12503" y="154"/>
                    <a:pt x="12000" y="0"/>
                    <a:pt x="114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7" name="Google Shape;3027;p31"/>
            <p:cNvSpPr/>
            <p:nvPr/>
          </p:nvSpPr>
          <p:spPr>
            <a:xfrm>
              <a:off x="3591464" y="4107027"/>
              <a:ext cx="210966" cy="214485"/>
            </a:xfrm>
            <a:custGeom>
              <a:avLst/>
              <a:gdLst/>
              <a:ahLst/>
              <a:cxnLst/>
              <a:rect l="l" t="t" r="r" b="b"/>
              <a:pathLst>
                <a:path w="14027" h="14261" extrusionOk="0">
                  <a:moveTo>
                    <a:pt x="6226" y="0"/>
                  </a:moveTo>
                  <a:cubicBezTo>
                    <a:pt x="4088" y="0"/>
                    <a:pt x="83" y="11790"/>
                    <a:pt x="83" y="11790"/>
                  </a:cubicBezTo>
                  <a:cubicBezTo>
                    <a:pt x="0" y="13562"/>
                    <a:pt x="2083" y="14260"/>
                    <a:pt x="4620" y="14260"/>
                  </a:cubicBezTo>
                  <a:cubicBezTo>
                    <a:pt x="8196" y="14260"/>
                    <a:pt x="12674" y="12874"/>
                    <a:pt x="13259" y="11157"/>
                  </a:cubicBezTo>
                  <a:cubicBezTo>
                    <a:pt x="14026" y="8888"/>
                    <a:pt x="12359" y="6453"/>
                    <a:pt x="10124" y="5786"/>
                  </a:cubicBezTo>
                  <a:cubicBezTo>
                    <a:pt x="8689" y="5319"/>
                    <a:pt x="10657" y="1116"/>
                    <a:pt x="6354" y="15"/>
                  </a:cubicBezTo>
                  <a:cubicBezTo>
                    <a:pt x="6312" y="5"/>
                    <a:pt x="6270" y="0"/>
                    <a:pt x="62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8" name="Google Shape;3028;p31"/>
            <p:cNvSpPr/>
            <p:nvPr/>
          </p:nvSpPr>
          <p:spPr>
            <a:xfrm>
              <a:off x="3573116" y="4309917"/>
              <a:ext cx="213267" cy="192888"/>
            </a:xfrm>
            <a:custGeom>
              <a:avLst/>
              <a:gdLst/>
              <a:ahLst/>
              <a:cxnLst/>
              <a:rect l="l" t="t" r="r" b="b"/>
              <a:pathLst>
                <a:path w="14180" h="12825" extrusionOk="0">
                  <a:moveTo>
                    <a:pt x="4373" y="1"/>
                  </a:moveTo>
                  <a:cubicBezTo>
                    <a:pt x="3039" y="1"/>
                    <a:pt x="2137" y="135"/>
                    <a:pt x="2137" y="135"/>
                  </a:cubicBezTo>
                  <a:cubicBezTo>
                    <a:pt x="2103" y="119"/>
                    <a:pt x="2068" y="112"/>
                    <a:pt x="2035" y="112"/>
                  </a:cubicBezTo>
                  <a:cubicBezTo>
                    <a:pt x="661" y="112"/>
                    <a:pt x="1" y="12824"/>
                    <a:pt x="2906" y="12824"/>
                  </a:cubicBezTo>
                  <a:cubicBezTo>
                    <a:pt x="2960" y="12824"/>
                    <a:pt x="3015" y="12820"/>
                    <a:pt x="3071" y="12811"/>
                  </a:cubicBezTo>
                  <a:cubicBezTo>
                    <a:pt x="6143" y="12294"/>
                    <a:pt x="5140" y="10805"/>
                    <a:pt x="8386" y="10805"/>
                  </a:cubicBezTo>
                  <a:cubicBezTo>
                    <a:pt x="8489" y="10805"/>
                    <a:pt x="8597" y="10806"/>
                    <a:pt x="8708" y="10809"/>
                  </a:cubicBezTo>
                  <a:cubicBezTo>
                    <a:pt x="8851" y="10812"/>
                    <a:pt x="8989" y="10813"/>
                    <a:pt x="9120" y="10813"/>
                  </a:cubicBezTo>
                  <a:cubicBezTo>
                    <a:pt x="12370" y="10813"/>
                    <a:pt x="12270" y="10002"/>
                    <a:pt x="12078" y="7374"/>
                  </a:cubicBezTo>
                  <a:cubicBezTo>
                    <a:pt x="11844" y="4638"/>
                    <a:pt x="14179" y="3971"/>
                    <a:pt x="12945" y="2770"/>
                  </a:cubicBezTo>
                  <a:cubicBezTo>
                    <a:pt x="10470" y="424"/>
                    <a:pt x="6740" y="1"/>
                    <a:pt x="43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9" name="Google Shape;3029;p31"/>
            <p:cNvSpPr/>
            <p:nvPr/>
          </p:nvSpPr>
          <p:spPr>
            <a:xfrm>
              <a:off x="3405074" y="4311932"/>
              <a:ext cx="215493" cy="184766"/>
            </a:xfrm>
            <a:custGeom>
              <a:avLst/>
              <a:gdLst/>
              <a:ahLst/>
              <a:cxnLst/>
              <a:rect l="l" t="t" r="r" b="b"/>
              <a:pathLst>
                <a:path w="14328" h="12285" extrusionOk="0">
                  <a:moveTo>
                    <a:pt x="11484" y="0"/>
                  </a:moveTo>
                  <a:cubicBezTo>
                    <a:pt x="11470" y="0"/>
                    <a:pt x="11456" y="1"/>
                    <a:pt x="11442" y="1"/>
                  </a:cubicBezTo>
                  <a:cubicBezTo>
                    <a:pt x="8540" y="101"/>
                    <a:pt x="1402" y="3570"/>
                    <a:pt x="1402" y="3570"/>
                  </a:cubicBezTo>
                  <a:cubicBezTo>
                    <a:pt x="1" y="6773"/>
                    <a:pt x="2536" y="7340"/>
                    <a:pt x="3536" y="8240"/>
                  </a:cubicBezTo>
                  <a:cubicBezTo>
                    <a:pt x="4537" y="9174"/>
                    <a:pt x="3603" y="11309"/>
                    <a:pt x="6038" y="11309"/>
                  </a:cubicBezTo>
                  <a:cubicBezTo>
                    <a:pt x="7798" y="11309"/>
                    <a:pt x="8425" y="12285"/>
                    <a:pt x="9368" y="12285"/>
                  </a:cubicBezTo>
                  <a:cubicBezTo>
                    <a:pt x="9730" y="12285"/>
                    <a:pt x="10138" y="12141"/>
                    <a:pt x="10675" y="11743"/>
                  </a:cubicBezTo>
                  <a:cubicBezTo>
                    <a:pt x="12567" y="10282"/>
                    <a:pt x="14327" y="0"/>
                    <a:pt x="114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0" name="Google Shape;3030;p31"/>
            <p:cNvSpPr/>
            <p:nvPr/>
          </p:nvSpPr>
          <p:spPr>
            <a:xfrm>
              <a:off x="3341364" y="4183506"/>
              <a:ext cx="246370" cy="159830"/>
            </a:xfrm>
            <a:custGeom>
              <a:avLst/>
              <a:gdLst/>
              <a:ahLst/>
              <a:cxnLst/>
              <a:rect l="l" t="t" r="r" b="b"/>
              <a:pathLst>
                <a:path w="16381" h="10627" extrusionOk="0">
                  <a:moveTo>
                    <a:pt x="5071" y="1"/>
                  </a:moveTo>
                  <a:cubicBezTo>
                    <a:pt x="0" y="268"/>
                    <a:pt x="4337" y="4771"/>
                    <a:pt x="3436" y="6105"/>
                  </a:cubicBezTo>
                  <a:cubicBezTo>
                    <a:pt x="2535" y="7439"/>
                    <a:pt x="134" y="10008"/>
                    <a:pt x="5171" y="10542"/>
                  </a:cubicBezTo>
                  <a:cubicBezTo>
                    <a:pt x="5722" y="10600"/>
                    <a:pt x="6287" y="10626"/>
                    <a:pt x="6856" y="10626"/>
                  </a:cubicBezTo>
                  <a:cubicBezTo>
                    <a:pt x="11513" y="10626"/>
                    <a:pt x="16381" y="8821"/>
                    <a:pt x="15578" y="7573"/>
                  </a:cubicBezTo>
                  <a:cubicBezTo>
                    <a:pt x="11575" y="1335"/>
                    <a:pt x="5071" y="1"/>
                    <a:pt x="50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1" name="Google Shape;3031;p31"/>
            <p:cNvSpPr/>
            <p:nvPr/>
          </p:nvSpPr>
          <p:spPr>
            <a:xfrm>
              <a:off x="3549563" y="4201674"/>
              <a:ext cx="42157" cy="89217"/>
            </a:xfrm>
            <a:custGeom>
              <a:avLst/>
              <a:gdLst/>
              <a:ahLst/>
              <a:cxnLst/>
              <a:rect l="l" t="t" r="r" b="b"/>
              <a:pathLst>
                <a:path w="2803" h="5932" extrusionOk="0">
                  <a:moveTo>
                    <a:pt x="250" y="0"/>
                  </a:moveTo>
                  <a:cubicBezTo>
                    <a:pt x="223" y="0"/>
                    <a:pt x="195" y="8"/>
                    <a:pt x="167" y="27"/>
                  </a:cubicBezTo>
                  <a:cubicBezTo>
                    <a:pt x="34" y="60"/>
                    <a:pt x="0" y="160"/>
                    <a:pt x="34" y="294"/>
                  </a:cubicBezTo>
                  <a:cubicBezTo>
                    <a:pt x="101" y="461"/>
                    <a:pt x="1635" y="4697"/>
                    <a:pt x="2135" y="5664"/>
                  </a:cubicBezTo>
                  <a:cubicBezTo>
                    <a:pt x="2202" y="5764"/>
                    <a:pt x="2302" y="5931"/>
                    <a:pt x="2469" y="5931"/>
                  </a:cubicBezTo>
                  <a:lnTo>
                    <a:pt x="2536" y="5931"/>
                  </a:lnTo>
                  <a:cubicBezTo>
                    <a:pt x="2802" y="5864"/>
                    <a:pt x="2802" y="5564"/>
                    <a:pt x="2736" y="4096"/>
                  </a:cubicBezTo>
                  <a:cubicBezTo>
                    <a:pt x="2702" y="3162"/>
                    <a:pt x="2636" y="1962"/>
                    <a:pt x="2702" y="994"/>
                  </a:cubicBezTo>
                  <a:cubicBezTo>
                    <a:pt x="2736" y="894"/>
                    <a:pt x="2636" y="794"/>
                    <a:pt x="2536" y="761"/>
                  </a:cubicBezTo>
                  <a:cubicBezTo>
                    <a:pt x="2402" y="761"/>
                    <a:pt x="2302" y="861"/>
                    <a:pt x="2302" y="961"/>
                  </a:cubicBezTo>
                  <a:cubicBezTo>
                    <a:pt x="2202" y="1962"/>
                    <a:pt x="2269" y="3162"/>
                    <a:pt x="2302" y="4130"/>
                  </a:cubicBezTo>
                  <a:cubicBezTo>
                    <a:pt x="2335" y="4463"/>
                    <a:pt x="2335" y="4830"/>
                    <a:pt x="2369" y="5131"/>
                  </a:cubicBezTo>
                  <a:cubicBezTo>
                    <a:pt x="1735" y="3763"/>
                    <a:pt x="434" y="194"/>
                    <a:pt x="434" y="127"/>
                  </a:cubicBezTo>
                  <a:cubicBezTo>
                    <a:pt x="386" y="55"/>
                    <a:pt x="321" y="0"/>
                    <a:pt x="25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2" name="Google Shape;3032;p31"/>
            <p:cNvSpPr/>
            <p:nvPr/>
          </p:nvSpPr>
          <p:spPr>
            <a:xfrm>
              <a:off x="3592201" y="4220429"/>
              <a:ext cx="95339" cy="80494"/>
            </a:xfrm>
            <a:custGeom>
              <a:avLst/>
              <a:gdLst/>
              <a:ahLst/>
              <a:cxnLst/>
              <a:rect l="l" t="t" r="r" b="b"/>
              <a:pathLst>
                <a:path w="6339" h="5352" extrusionOk="0">
                  <a:moveTo>
                    <a:pt x="4525" y="1"/>
                  </a:moveTo>
                  <a:cubicBezTo>
                    <a:pt x="4464" y="1"/>
                    <a:pt x="4407" y="26"/>
                    <a:pt x="4371" y="81"/>
                  </a:cubicBezTo>
                  <a:cubicBezTo>
                    <a:pt x="1" y="4717"/>
                    <a:pt x="134" y="5051"/>
                    <a:pt x="201" y="5184"/>
                  </a:cubicBezTo>
                  <a:cubicBezTo>
                    <a:pt x="234" y="5285"/>
                    <a:pt x="301" y="5351"/>
                    <a:pt x="401" y="5351"/>
                  </a:cubicBezTo>
                  <a:lnTo>
                    <a:pt x="535" y="5351"/>
                  </a:lnTo>
                  <a:cubicBezTo>
                    <a:pt x="1368" y="5351"/>
                    <a:pt x="5171" y="5018"/>
                    <a:pt x="6239" y="4117"/>
                  </a:cubicBezTo>
                  <a:cubicBezTo>
                    <a:pt x="6339" y="4050"/>
                    <a:pt x="6339" y="3917"/>
                    <a:pt x="6272" y="3850"/>
                  </a:cubicBezTo>
                  <a:cubicBezTo>
                    <a:pt x="6235" y="3795"/>
                    <a:pt x="6178" y="3770"/>
                    <a:pt x="6118" y="3770"/>
                  </a:cubicBezTo>
                  <a:cubicBezTo>
                    <a:pt x="6068" y="3770"/>
                    <a:pt x="6017" y="3787"/>
                    <a:pt x="5972" y="3817"/>
                  </a:cubicBezTo>
                  <a:cubicBezTo>
                    <a:pt x="5071" y="4551"/>
                    <a:pt x="1702" y="4918"/>
                    <a:pt x="668" y="4951"/>
                  </a:cubicBezTo>
                  <a:cubicBezTo>
                    <a:pt x="1102" y="4250"/>
                    <a:pt x="2936" y="2182"/>
                    <a:pt x="4671" y="348"/>
                  </a:cubicBezTo>
                  <a:cubicBezTo>
                    <a:pt x="4738" y="281"/>
                    <a:pt x="4738" y="148"/>
                    <a:pt x="4671" y="47"/>
                  </a:cubicBezTo>
                  <a:cubicBezTo>
                    <a:pt x="4626" y="17"/>
                    <a:pt x="4574" y="1"/>
                    <a:pt x="452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3" name="Google Shape;3033;p31"/>
            <p:cNvSpPr/>
            <p:nvPr/>
          </p:nvSpPr>
          <p:spPr>
            <a:xfrm>
              <a:off x="3473310" y="4203629"/>
              <a:ext cx="107371" cy="141948"/>
            </a:xfrm>
            <a:custGeom>
              <a:avLst/>
              <a:gdLst/>
              <a:ahLst/>
              <a:cxnLst/>
              <a:rect l="l" t="t" r="r" b="b"/>
              <a:pathLst>
                <a:path w="7139" h="9438" extrusionOk="0">
                  <a:moveTo>
                    <a:pt x="487" y="1"/>
                  </a:moveTo>
                  <a:cubicBezTo>
                    <a:pt x="427" y="1"/>
                    <a:pt x="370" y="27"/>
                    <a:pt x="334" y="64"/>
                  </a:cubicBezTo>
                  <a:cubicBezTo>
                    <a:pt x="267" y="164"/>
                    <a:pt x="267" y="297"/>
                    <a:pt x="334" y="364"/>
                  </a:cubicBezTo>
                  <a:cubicBezTo>
                    <a:pt x="367" y="364"/>
                    <a:pt x="1034" y="964"/>
                    <a:pt x="2702" y="2866"/>
                  </a:cubicBezTo>
                  <a:cubicBezTo>
                    <a:pt x="3469" y="3733"/>
                    <a:pt x="4337" y="4433"/>
                    <a:pt x="5070" y="5067"/>
                  </a:cubicBezTo>
                  <a:cubicBezTo>
                    <a:pt x="5904" y="5768"/>
                    <a:pt x="6638" y="6368"/>
                    <a:pt x="6705" y="6768"/>
                  </a:cubicBezTo>
                  <a:cubicBezTo>
                    <a:pt x="6705" y="6802"/>
                    <a:pt x="6672" y="6835"/>
                    <a:pt x="6605" y="6935"/>
                  </a:cubicBezTo>
                  <a:cubicBezTo>
                    <a:pt x="5913" y="7726"/>
                    <a:pt x="2230" y="9004"/>
                    <a:pt x="306" y="9004"/>
                  </a:cubicBezTo>
                  <a:cubicBezTo>
                    <a:pt x="282" y="9004"/>
                    <a:pt x="258" y="9004"/>
                    <a:pt x="234" y="9003"/>
                  </a:cubicBezTo>
                  <a:cubicBezTo>
                    <a:pt x="100" y="9003"/>
                    <a:pt x="0" y="9103"/>
                    <a:pt x="0" y="9204"/>
                  </a:cubicBezTo>
                  <a:cubicBezTo>
                    <a:pt x="0" y="9337"/>
                    <a:pt x="100" y="9437"/>
                    <a:pt x="200" y="9437"/>
                  </a:cubicBezTo>
                  <a:lnTo>
                    <a:pt x="300" y="9437"/>
                  </a:lnTo>
                  <a:cubicBezTo>
                    <a:pt x="2268" y="9437"/>
                    <a:pt x="6105" y="8136"/>
                    <a:pt x="6905" y="7202"/>
                  </a:cubicBezTo>
                  <a:cubicBezTo>
                    <a:pt x="7072" y="7035"/>
                    <a:pt x="7139" y="6869"/>
                    <a:pt x="7105" y="6702"/>
                  </a:cubicBezTo>
                  <a:cubicBezTo>
                    <a:pt x="7005" y="6168"/>
                    <a:pt x="6305" y="5568"/>
                    <a:pt x="5337" y="4767"/>
                  </a:cubicBezTo>
                  <a:cubicBezTo>
                    <a:pt x="4603" y="4133"/>
                    <a:pt x="3770" y="3433"/>
                    <a:pt x="3002" y="2599"/>
                  </a:cubicBezTo>
                  <a:cubicBezTo>
                    <a:pt x="1301" y="664"/>
                    <a:pt x="667" y="64"/>
                    <a:pt x="634" y="64"/>
                  </a:cubicBezTo>
                  <a:cubicBezTo>
                    <a:pt x="589" y="18"/>
                    <a:pt x="537" y="1"/>
                    <a:pt x="48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4" name="Google Shape;3034;p31"/>
            <p:cNvSpPr/>
            <p:nvPr/>
          </p:nvSpPr>
          <p:spPr>
            <a:xfrm>
              <a:off x="3577161" y="4307601"/>
              <a:ext cx="105370" cy="140820"/>
            </a:xfrm>
            <a:custGeom>
              <a:avLst/>
              <a:gdLst/>
              <a:ahLst/>
              <a:cxnLst/>
              <a:rect l="l" t="t" r="r" b="b"/>
              <a:pathLst>
                <a:path w="7006" h="9363" extrusionOk="0">
                  <a:moveTo>
                    <a:pt x="6548" y="0"/>
                  </a:moveTo>
                  <a:cubicBezTo>
                    <a:pt x="6366" y="0"/>
                    <a:pt x="6109" y="17"/>
                    <a:pt x="5738" y="56"/>
                  </a:cubicBezTo>
                  <a:cubicBezTo>
                    <a:pt x="5127" y="115"/>
                    <a:pt x="4331" y="185"/>
                    <a:pt x="3527" y="185"/>
                  </a:cubicBezTo>
                  <a:cubicBezTo>
                    <a:pt x="2969" y="185"/>
                    <a:pt x="2407" y="151"/>
                    <a:pt x="1901" y="56"/>
                  </a:cubicBezTo>
                  <a:cubicBezTo>
                    <a:pt x="1863" y="50"/>
                    <a:pt x="1825" y="47"/>
                    <a:pt x="1787" y="47"/>
                  </a:cubicBezTo>
                  <a:cubicBezTo>
                    <a:pt x="1602" y="47"/>
                    <a:pt x="1440" y="117"/>
                    <a:pt x="1301" y="256"/>
                  </a:cubicBezTo>
                  <a:cubicBezTo>
                    <a:pt x="0" y="1490"/>
                    <a:pt x="801" y="8395"/>
                    <a:pt x="867" y="9162"/>
                  </a:cubicBezTo>
                  <a:cubicBezTo>
                    <a:pt x="901" y="9296"/>
                    <a:pt x="967" y="9362"/>
                    <a:pt x="1068" y="9362"/>
                  </a:cubicBezTo>
                  <a:lnTo>
                    <a:pt x="1101" y="9362"/>
                  </a:lnTo>
                  <a:cubicBezTo>
                    <a:pt x="1234" y="9362"/>
                    <a:pt x="1301" y="9229"/>
                    <a:pt x="1301" y="9129"/>
                  </a:cubicBezTo>
                  <a:cubicBezTo>
                    <a:pt x="1034" y="7061"/>
                    <a:pt x="634" y="1490"/>
                    <a:pt x="1568" y="556"/>
                  </a:cubicBezTo>
                  <a:cubicBezTo>
                    <a:pt x="1641" y="507"/>
                    <a:pt x="1697" y="476"/>
                    <a:pt x="1760" y="476"/>
                  </a:cubicBezTo>
                  <a:cubicBezTo>
                    <a:pt x="1784" y="476"/>
                    <a:pt x="1808" y="480"/>
                    <a:pt x="1835" y="489"/>
                  </a:cubicBezTo>
                  <a:cubicBezTo>
                    <a:pt x="2315" y="565"/>
                    <a:pt x="2843" y="593"/>
                    <a:pt x="3373" y="593"/>
                  </a:cubicBezTo>
                  <a:cubicBezTo>
                    <a:pt x="4239" y="593"/>
                    <a:pt x="5108" y="518"/>
                    <a:pt x="5771" y="456"/>
                  </a:cubicBezTo>
                  <a:cubicBezTo>
                    <a:pt x="6078" y="432"/>
                    <a:pt x="6384" y="409"/>
                    <a:pt x="6573" y="409"/>
                  </a:cubicBezTo>
                  <a:cubicBezTo>
                    <a:pt x="6651" y="409"/>
                    <a:pt x="6709" y="413"/>
                    <a:pt x="6738" y="423"/>
                  </a:cubicBezTo>
                  <a:cubicBezTo>
                    <a:pt x="6761" y="428"/>
                    <a:pt x="6783" y="431"/>
                    <a:pt x="6804" y="431"/>
                  </a:cubicBezTo>
                  <a:cubicBezTo>
                    <a:pt x="6904" y="431"/>
                    <a:pt x="6977" y="366"/>
                    <a:pt x="7005" y="256"/>
                  </a:cubicBezTo>
                  <a:cubicBezTo>
                    <a:pt x="7005" y="156"/>
                    <a:pt x="6938" y="22"/>
                    <a:pt x="6838" y="22"/>
                  </a:cubicBezTo>
                  <a:cubicBezTo>
                    <a:pt x="6769" y="8"/>
                    <a:pt x="6677" y="0"/>
                    <a:pt x="654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5" name="Google Shape;3035;p31"/>
            <p:cNvSpPr/>
            <p:nvPr/>
          </p:nvSpPr>
          <p:spPr>
            <a:xfrm>
              <a:off x="3592201" y="4184378"/>
              <a:ext cx="41661" cy="108514"/>
            </a:xfrm>
            <a:custGeom>
              <a:avLst/>
              <a:gdLst/>
              <a:ahLst/>
              <a:cxnLst/>
              <a:rect l="l" t="t" r="r" b="b"/>
              <a:pathLst>
                <a:path w="2770" h="7215" extrusionOk="0">
                  <a:moveTo>
                    <a:pt x="2535" y="1"/>
                  </a:moveTo>
                  <a:cubicBezTo>
                    <a:pt x="2436" y="1"/>
                    <a:pt x="2363" y="60"/>
                    <a:pt x="2336" y="143"/>
                  </a:cubicBezTo>
                  <a:cubicBezTo>
                    <a:pt x="2302" y="210"/>
                    <a:pt x="535" y="6014"/>
                    <a:pt x="68" y="6914"/>
                  </a:cubicBezTo>
                  <a:cubicBezTo>
                    <a:pt x="1" y="7014"/>
                    <a:pt x="68" y="7148"/>
                    <a:pt x="168" y="7215"/>
                  </a:cubicBezTo>
                  <a:lnTo>
                    <a:pt x="234" y="7215"/>
                  </a:lnTo>
                  <a:cubicBezTo>
                    <a:pt x="334" y="7215"/>
                    <a:pt x="401" y="7181"/>
                    <a:pt x="434" y="7114"/>
                  </a:cubicBezTo>
                  <a:cubicBezTo>
                    <a:pt x="901" y="6180"/>
                    <a:pt x="2669" y="510"/>
                    <a:pt x="2736" y="276"/>
                  </a:cubicBezTo>
                  <a:cubicBezTo>
                    <a:pt x="2769" y="176"/>
                    <a:pt x="2703" y="43"/>
                    <a:pt x="2603" y="9"/>
                  </a:cubicBezTo>
                  <a:cubicBezTo>
                    <a:pt x="2579" y="3"/>
                    <a:pt x="2556" y="1"/>
                    <a:pt x="25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6" name="Google Shape;3036;p31"/>
            <p:cNvSpPr/>
            <p:nvPr/>
          </p:nvSpPr>
          <p:spPr>
            <a:xfrm>
              <a:off x="3590201" y="4316414"/>
              <a:ext cx="84299" cy="77817"/>
            </a:xfrm>
            <a:custGeom>
              <a:avLst/>
              <a:gdLst/>
              <a:ahLst/>
              <a:cxnLst/>
              <a:rect l="l" t="t" r="r" b="b"/>
              <a:pathLst>
                <a:path w="5605" h="5174" extrusionOk="0">
                  <a:moveTo>
                    <a:pt x="510" y="0"/>
                  </a:moveTo>
                  <a:cubicBezTo>
                    <a:pt x="442" y="0"/>
                    <a:pt x="375" y="29"/>
                    <a:pt x="334" y="70"/>
                  </a:cubicBezTo>
                  <a:cubicBezTo>
                    <a:pt x="234" y="170"/>
                    <a:pt x="0" y="404"/>
                    <a:pt x="2069" y="5074"/>
                  </a:cubicBezTo>
                  <a:cubicBezTo>
                    <a:pt x="2102" y="5140"/>
                    <a:pt x="2169" y="5174"/>
                    <a:pt x="2269" y="5174"/>
                  </a:cubicBezTo>
                  <a:lnTo>
                    <a:pt x="2335" y="5174"/>
                  </a:lnTo>
                  <a:cubicBezTo>
                    <a:pt x="2435" y="5140"/>
                    <a:pt x="2502" y="5007"/>
                    <a:pt x="2435" y="4907"/>
                  </a:cubicBezTo>
                  <a:cubicBezTo>
                    <a:pt x="1668" y="3172"/>
                    <a:pt x="901" y="1238"/>
                    <a:pt x="734" y="537"/>
                  </a:cubicBezTo>
                  <a:lnTo>
                    <a:pt x="734" y="537"/>
                  </a:lnTo>
                  <a:cubicBezTo>
                    <a:pt x="1235" y="804"/>
                    <a:pt x="2269" y="1404"/>
                    <a:pt x="3236" y="1938"/>
                  </a:cubicBezTo>
                  <a:cubicBezTo>
                    <a:pt x="4070" y="2405"/>
                    <a:pt x="4837" y="2872"/>
                    <a:pt x="5271" y="3072"/>
                  </a:cubicBezTo>
                  <a:cubicBezTo>
                    <a:pt x="5306" y="3096"/>
                    <a:pt x="5346" y="3107"/>
                    <a:pt x="5384" y="3107"/>
                  </a:cubicBezTo>
                  <a:cubicBezTo>
                    <a:pt x="5453" y="3107"/>
                    <a:pt x="5516" y="3070"/>
                    <a:pt x="5538" y="3005"/>
                  </a:cubicBezTo>
                  <a:cubicBezTo>
                    <a:pt x="5604" y="2905"/>
                    <a:pt x="5571" y="2772"/>
                    <a:pt x="5471" y="2705"/>
                  </a:cubicBezTo>
                  <a:cubicBezTo>
                    <a:pt x="5037" y="2505"/>
                    <a:pt x="4270" y="2038"/>
                    <a:pt x="3436" y="1571"/>
                  </a:cubicBezTo>
                  <a:cubicBezTo>
                    <a:pt x="2202" y="871"/>
                    <a:pt x="934" y="170"/>
                    <a:pt x="634" y="37"/>
                  </a:cubicBezTo>
                  <a:cubicBezTo>
                    <a:pt x="596" y="11"/>
                    <a:pt x="553" y="0"/>
                    <a:pt x="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7" name="Google Shape;3037;p31"/>
            <p:cNvSpPr/>
            <p:nvPr/>
          </p:nvSpPr>
          <p:spPr>
            <a:xfrm>
              <a:off x="3524476" y="4316956"/>
              <a:ext cx="59212" cy="91323"/>
            </a:xfrm>
            <a:custGeom>
              <a:avLst/>
              <a:gdLst/>
              <a:ahLst/>
              <a:cxnLst/>
              <a:rect l="l" t="t" r="r" b="b"/>
              <a:pathLst>
                <a:path w="3937" h="6072" extrusionOk="0">
                  <a:moveTo>
                    <a:pt x="3470" y="1"/>
                  </a:moveTo>
                  <a:cubicBezTo>
                    <a:pt x="2869" y="34"/>
                    <a:pt x="901" y="2636"/>
                    <a:pt x="67" y="3737"/>
                  </a:cubicBezTo>
                  <a:cubicBezTo>
                    <a:pt x="1" y="3837"/>
                    <a:pt x="34" y="3970"/>
                    <a:pt x="134" y="4037"/>
                  </a:cubicBezTo>
                  <a:cubicBezTo>
                    <a:pt x="172" y="4062"/>
                    <a:pt x="215" y="4073"/>
                    <a:pt x="258" y="4073"/>
                  </a:cubicBezTo>
                  <a:cubicBezTo>
                    <a:pt x="326" y="4073"/>
                    <a:pt x="393" y="4045"/>
                    <a:pt x="434" y="4004"/>
                  </a:cubicBezTo>
                  <a:cubicBezTo>
                    <a:pt x="1502" y="2502"/>
                    <a:pt x="2836" y="868"/>
                    <a:pt x="3370" y="501"/>
                  </a:cubicBezTo>
                  <a:lnTo>
                    <a:pt x="3370" y="501"/>
                  </a:lnTo>
                  <a:cubicBezTo>
                    <a:pt x="3236" y="1001"/>
                    <a:pt x="2636" y="2336"/>
                    <a:pt x="2236" y="3236"/>
                  </a:cubicBezTo>
                  <a:cubicBezTo>
                    <a:pt x="1602" y="4637"/>
                    <a:pt x="1235" y="5505"/>
                    <a:pt x="1201" y="5872"/>
                  </a:cubicBezTo>
                  <a:cubicBezTo>
                    <a:pt x="1201" y="5972"/>
                    <a:pt x="1302" y="6072"/>
                    <a:pt x="1402" y="6072"/>
                  </a:cubicBezTo>
                  <a:cubicBezTo>
                    <a:pt x="1535" y="6072"/>
                    <a:pt x="1635" y="5972"/>
                    <a:pt x="1635" y="5872"/>
                  </a:cubicBezTo>
                  <a:cubicBezTo>
                    <a:pt x="1635" y="5571"/>
                    <a:pt x="2169" y="4437"/>
                    <a:pt x="2602" y="3403"/>
                  </a:cubicBezTo>
                  <a:cubicBezTo>
                    <a:pt x="3670" y="1068"/>
                    <a:pt x="3937" y="334"/>
                    <a:pt x="3703" y="67"/>
                  </a:cubicBezTo>
                  <a:cubicBezTo>
                    <a:pt x="3637" y="1"/>
                    <a:pt x="3536" y="1"/>
                    <a:pt x="347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8" name="Google Shape;3038;p31"/>
            <p:cNvSpPr/>
            <p:nvPr/>
          </p:nvSpPr>
          <p:spPr>
            <a:xfrm>
              <a:off x="3487854" y="4268602"/>
              <a:ext cx="93323" cy="47361"/>
            </a:xfrm>
            <a:custGeom>
              <a:avLst/>
              <a:gdLst/>
              <a:ahLst/>
              <a:cxnLst/>
              <a:rect l="l" t="t" r="r" b="b"/>
              <a:pathLst>
                <a:path w="6205" h="3149" extrusionOk="0">
                  <a:moveTo>
                    <a:pt x="789" y="1"/>
                  </a:moveTo>
                  <a:cubicBezTo>
                    <a:pt x="707" y="1"/>
                    <a:pt x="626" y="38"/>
                    <a:pt x="601" y="113"/>
                  </a:cubicBezTo>
                  <a:cubicBezTo>
                    <a:pt x="534" y="247"/>
                    <a:pt x="601" y="347"/>
                    <a:pt x="701" y="414"/>
                  </a:cubicBezTo>
                  <a:cubicBezTo>
                    <a:pt x="868" y="480"/>
                    <a:pt x="4137" y="1915"/>
                    <a:pt x="5438" y="2448"/>
                  </a:cubicBezTo>
                  <a:cubicBezTo>
                    <a:pt x="4693" y="2580"/>
                    <a:pt x="3128" y="2740"/>
                    <a:pt x="1867" y="2740"/>
                  </a:cubicBezTo>
                  <a:cubicBezTo>
                    <a:pt x="1208" y="2740"/>
                    <a:pt x="633" y="2696"/>
                    <a:pt x="301" y="2582"/>
                  </a:cubicBezTo>
                  <a:cubicBezTo>
                    <a:pt x="277" y="2574"/>
                    <a:pt x="253" y="2570"/>
                    <a:pt x="230" y="2570"/>
                  </a:cubicBezTo>
                  <a:cubicBezTo>
                    <a:pt x="155" y="2570"/>
                    <a:pt x="85" y="2613"/>
                    <a:pt x="34" y="2715"/>
                  </a:cubicBezTo>
                  <a:cubicBezTo>
                    <a:pt x="1" y="2815"/>
                    <a:pt x="67" y="2915"/>
                    <a:pt x="167" y="2982"/>
                  </a:cubicBezTo>
                  <a:cubicBezTo>
                    <a:pt x="534" y="3116"/>
                    <a:pt x="1201" y="3149"/>
                    <a:pt x="1969" y="3149"/>
                  </a:cubicBezTo>
                  <a:cubicBezTo>
                    <a:pt x="3670" y="3149"/>
                    <a:pt x="5805" y="2882"/>
                    <a:pt x="6105" y="2649"/>
                  </a:cubicBezTo>
                  <a:cubicBezTo>
                    <a:pt x="6172" y="2615"/>
                    <a:pt x="6205" y="2515"/>
                    <a:pt x="6205" y="2415"/>
                  </a:cubicBezTo>
                  <a:cubicBezTo>
                    <a:pt x="6172" y="2348"/>
                    <a:pt x="6138" y="2282"/>
                    <a:pt x="6005" y="2215"/>
                  </a:cubicBezTo>
                  <a:cubicBezTo>
                    <a:pt x="5338" y="1981"/>
                    <a:pt x="901" y="47"/>
                    <a:pt x="868" y="13"/>
                  </a:cubicBezTo>
                  <a:cubicBezTo>
                    <a:pt x="843" y="5"/>
                    <a:pt x="816" y="1"/>
                    <a:pt x="78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9" name="Google Shape;3039;p31"/>
            <p:cNvSpPr/>
            <p:nvPr/>
          </p:nvSpPr>
          <p:spPr>
            <a:xfrm>
              <a:off x="3558918" y="4287928"/>
              <a:ext cx="59393" cy="45195"/>
            </a:xfrm>
            <a:custGeom>
              <a:avLst/>
              <a:gdLst/>
              <a:ahLst/>
              <a:cxnLst/>
              <a:rect l="l" t="t" r="r" b="b"/>
              <a:pathLst>
                <a:path w="3949" h="3005" extrusionOk="0">
                  <a:moveTo>
                    <a:pt x="2232" y="0"/>
                  </a:moveTo>
                  <a:cubicBezTo>
                    <a:pt x="1890" y="0"/>
                    <a:pt x="1647" y="163"/>
                    <a:pt x="1647" y="163"/>
                  </a:cubicBezTo>
                  <a:cubicBezTo>
                    <a:pt x="1" y="1131"/>
                    <a:pt x="1134" y="3005"/>
                    <a:pt x="2176" y="3005"/>
                  </a:cubicBezTo>
                  <a:cubicBezTo>
                    <a:pt x="2211" y="3005"/>
                    <a:pt x="2246" y="3002"/>
                    <a:pt x="2281" y="2998"/>
                  </a:cubicBezTo>
                  <a:cubicBezTo>
                    <a:pt x="3348" y="2831"/>
                    <a:pt x="3948" y="1397"/>
                    <a:pt x="3181" y="496"/>
                  </a:cubicBezTo>
                  <a:cubicBezTo>
                    <a:pt x="2852" y="108"/>
                    <a:pt x="2510" y="0"/>
                    <a:pt x="22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0" name="Google Shape;3040;p31"/>
            <p:cNvSpPr/>
            <p:nvPr/>
          </p:nvSpPr>
          <p:spPr>
            <a:xfrm>
              <a:off x="3566122" y="4284845"/>
              <a:ext cx="50685" cy="51196"/>
            </a:xfrm>
            <a:custGeom>
              <a:avLst/>
              <a:gdLst/>
              <a:ahLst/>
              <a:cxnLst/>
              <a:rect l="l" t="t" r="r" b="b"/>
              <a:pathLst>
                <a:path w="3370" h="3404" extrusionOk="0">
                  <a:moveTo>
                    <a:pt x="1735" y="401"/>
                  </a:moveTo>
                  <a:cubicBezTo>
                    <a:pt x="2035" y="401"/>
                    <a:pt x="2302" y="568"/>
                    <a:pt x="2569" y="868"/>
                  </a:cubicBezTo>
                  <a:cubicBezTo>
                    <a:pt x="2869" y="1202"/>
                    <a:pt x="2936" y="1669"/>
                    <a:pt x="2736" y="2136"/>
                  </a:cubicBezTo>
                  <a:cubicBezTo>
                    <a:pt x="2569" y="2603"/>
                    <a:pt x="2202" y="2936"/>
                    <a:pt x="1768" y="3003"/>
                  </a:cubicBezTo>
                  <a:cubicBezTo>
                    <a:pt x="1752" y="3004"/>
                    <a:pt x="1737" y="3005"/>
                    <a:pt x="1721" y="3005"/>
                  </a:cubicBezTo>
                  <a:cubicBezTo>
                    <a:pt x="1266" y="3005"/>
                    <a:pt x="762" y="2550"/>
                    <a:pt x="601" y="2002"/>
                  </a:cubicBezTo>
                  <a:cubicBezTo>
                    <a:pt x="501" y="1669"/>
                    <a:pt x="467" y="1035"/>
                    <a:pt x="1301" y="535"/>
                  </a:cubicBezTo>
                  <a:cubicBezTo>
                    <a:pt x="1301" y="535"/>
                    <a:pt x="1468" y="401"/>
                    <a:pt x="1735" y="401"/>
                  </a:cubicBezTo>
                  <a:close/>
                  <a:moveTo>
                    <a:pt x="1735" y="1"/>
                  </a:moveTo>
                  <a:cubicBezTo>
                    <a:pt x="1335" y="1"/>
                    <a:pt x="1068" y="201"/>
                    <a:pt x="1068" y="201"/>
                  </a:cubicBezTo>
                  <a:cubicBezTo>
                    <a:pt x="300" y="635"/>
                    <a:pt x="0" y="1368"/>
                    <a:pt x="200" y="2102"/>
                  </a:cubicBezTo>
                  <a:cubicBezTo>
                    <a:pt x="401" y="2836"/>
                    <a:pt x="1034" y="3403"/>
                    <a:pt x="1668" y="3403"/>
                  </a:cubicBezTo>
                  <a:lnTo>
                    <a:pt x="1835" y="3403"/>
                  </a:lnTo>
                  <a:cubicBezTo>
                    <a:pt x="2402" y="3337"/>
                    <a:pt x="2902" y="2903"/>
                    <a:pt x="3136" y="2302"/>
                  </a:cubicBezTo>
                  <a:cubicBezTo>
                    <a:pt x="3369" y="1702"/>
                    <a:pt x="3269" y="1035"/>
                    <a:pt x="2869" y="568"/>
                  </a:cubicBezTo>
                  <a:cubicBezTo>
                    <a:pt x="2469" y="101"/>
                    <a:pt x="2035" y="1"/>
                    <a:pt x="17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1" name="Google Shape;3041;p31"/>
            <p:cNvSpPr/>
            <p:nvPr/>
          </p:nvSpPr>
          <p:spPr>
            <a:xfrm>
              <a:off x="3377475" y="4683360"/>
              <a:ext cx="147512" cy="77697"/>
            </a:xfrm>
            <a:custGeom>
              <a:avLst/>
              <a:gdLst/>
              <a:ahLst/>
              <a:cxnLst/>
              <a:rect l="l" t="t" r="r" b="b"/>
              <a:pathLst>
                <a:path w="9808" h="5166" extrusionOk="0">
                  <a:moveTo>
                    <a:pt x="6341" y="0"/>
                  </a:moveTo>
                  <a:cubicBezTo>
                    <a:pt x="2200" y="0"/>
                    <a:pt x="1" y="3459"/>
                    <a:pt x="1" y="3459"/>
                  </a:cubicBezTo>
                  <a:cubicBezTo>
                    <a:pt x="1" y="3459"/>
                    <a:pt x="2099" y="5165"/>
                    <a:pt x="4168" y="5165"/>
                  </a:cubicBezTo>
                  <a:cubicBezTo>
                    <a:pt x="4588" y="5165"/>
                    <a:pt x="5006" y="5095"/>
                    <a:pt x="5405" y="4926"/>
                  </a:cubicBezTo>
                  <a:cubicBezTo>
                    <a:pt x="8140" y="3792"/>
                    <a:pt x="9808" y="757"/>
                    <a:pt x="9808" y="757"/>
                  </a:cubicBezTo>
                  <a:cubicBezTo>
                    <a:pt x="8534" y="216"/>
                    <a:pt x="7377" y="0"/>
                    <a:pt x="63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2" name="Google Shape;3042;p31"/>
            <p:cNvSpPr/>
            <p:nvPr/>
          </p:nvSpPr>
          <p:spPr>
            <a:xfrm>
              <a:off x="3373971" y="4705770"/>
              <a:ext cx="108378" cy="33133"/>
            </a:xfrm>
            <a:custGeom>
              <a:avLst/>
              <a:gdLst/>
              <a:ahLst/>
              <a:cxnLst/>
              <a:rect l="l" t="t" r="r" b="b"/>
              <a:pathLst>
                <a:path w="7206" h="2203" extrusionOk="0">
                  <a:moveTo>
                    <a:pt x="7005" y="1"/>
                  </a:moveTo>
                  <a:cubicBezTo>
                    <a:pt x="6839" y="1"/>
                    <a:pt x="2536" y="134"/>
                    <a:pt x="101" y="1802"/>
                  </a:cubicBezTo>
                  <a:cubicBezTo>
                    <a:pt x="34" y="1869"/>
                    <a:pt x="0" y="2002"/>
                    <a:pt x="67" y="2102"/>
                  </a:cubicBezTo>
                  <a:cubicBezTo>
                    <a:pt x="101" y="2169"/>
                    <a:pt x="167" y="2202"/>
                    <a:pt x="234" y="2202"/>
                  </a:cubicBezTo>
                  <a:cubicBezTo>
                    <a:pt x="267" y="2202"/>
                    <a:pt x="301" y="2169"/>
                    <a:pt x="367" y="2135"/>
                  </a:cubicBezTo>
                  <a:cubicBezTo>
                    <a:pt x="2669" y="534"/>
                    <a:pt x="6972" y="401"/>
                    <a:pt x="7005" y="401"/>
                  </a:cubicBezTo>
                  <a:cubicBezTo>
                    <a:pt x="7139" y="401"/>
                    <a:pt x="7206" y="334"/>
                    <a:pt x="7206" y="201"/>
                  </a:cubicBezTo>
                  <a:cubicBezTo>
                    <a:pt x="7206" y="101"/>
                    <a:pt x="7106" y="1"/>
                    <a:pt x="700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3" name="Google Shape;3043;p31"/>
            <p:cNvSpPr/>
            <p:nvPr/>
          </p:nvSpPr>
          <p:spPr>
            <a:xfrm>
              <a:off x="3352404" y="4440374"/>
              <a:ext cx="111386" cy="133961"/>
            </a:xfrm>
            <a:custGeom>
              <a:avLst/>
              <a:gdLst/>
              <a:ahLst/>
              <a:cxnLst/>
              <a:rect l="l" t="t" r="r" b="b"/>
              <a:pathLst>
                <a:path w="7406" h="8907" extrusionOk="0">
                  <a:moveTo>
                    <a:pt x="1001" y="1"/>
                  </a:moveTo>
                  <a:lnTo>
                    <a:pt x="1001" y="1"/>
                  </a:lnTo>
                  <a:cubicBezTo>
                    <a:pt x="1001" y="1"/>
                    <a:pt x="0" y="3303"/>
                    <a:pt x="1068" y="6038"/>
                  </a:cubicBezTo>
                  <a:cubicBezTo>
                    <a:pt x="2035" y="8440"/>
                    <a:pt x="5904" y="8907"/>
                    <a:pt x="5904" y="8907"/>
                  </a:cubicBezTo>
                  <a:cubicBezTo>
                    <a:pt x="5904" y="8907"/>
                    <a:pt x="7405" y="2636"/>
                    <a:pt x="10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4" name="Google Shape;3044;p31"/>
            <p:cNvSpPr/>
            <p:nvPr/>
          </p:nvSpPr>
          <p:spPr>
            <a:xfrm>
              <a:off x="3386018" y="4479388"/>
              <a:ext cx="58701" cy="97971"/>
            </a:xfrm>
            <a:custGeom>
              <a:avLst/>
              <a:gdLst/>
              <a:ahLst/>
              <a:cxnLst/>
              <a:rect l="l" t="t" r="r" b="b"/>
              <a:pathLst>
                <a:path w="3903" h="6514" extrusionOk="0">
                  <a:moveTo>
                    <a:pt x="229" y="0"/>
                  </a:moveTo>
                  <a:cubicBezTo>
                    <a:pt x="175" y="0"/>
                    <a:pt x="117" y="25"/>
                    <a:pt x="67" y="75"/>
                  </a:cubicBezTo>
                  <a:cubicBezTo>
                    <a:pt x="0" y="142"/>
                    <a:pt x="0" y="275"/>
                    <a:pt x="67" y="342"/>
                  </a:cubicBezTo>
                  <a:cubicBezTo>
                    <a:pt x="100" y="375"/>
                    <a:pt x="3002" y="3544"/>
                    <a:pt x="3469" y="6346"/>
                  </a:cubicBezTo>
                  <a:cubicBezTo>
                    <a:pt x="3503" y="6446"/>
                    <a:pt x="3569" y="6513"/>
                    <a:pt x="3669" y="6513"/>
                  </a:cubicBezTo>
                  <a:lnTo>
                    <a:pt x="3703" y="6513"/>
                  </a:lnTo>
                  <a:cubicBezTo>
                    <a:pt x="3836" y="6480"/>
                    <a:pt x="3903" y="6380"/>
                    <a:pt x="3869" y="6280"/>
                  </a:cubicBezTo>
                  <a:cubicBezTo>
                    <a:pt x="3402" y="3344"/>
                    <a:pt x="500" y="209"/>
                    <a:pt x="367" y="75"/>
                  </a:cubicBezTo>
                  <a:cubicBezTo>
                    <a:pt x="334" y="25"/>
                    <a:pt x="284" y="0"/>
                    <a:pt x="22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5" name="Google Shape;3045;p31"/>
            <p:cNvSpPr/>
            <p:nvPr/>
          </p:nvSpPr>
          <p:spPr>
            <a:xfrm>
              <a:off x="3201883" y="4069939"/>
              <a:ext cx="154040" cy="862108"/>
            </a:xfrm>
            <a:custGeom>
              <a:avLst/>
              <a:gdLst/>
              <a:ahLst/>
              <a:cxnLst/>
              <a:rect l="l" t="t" r="r" b="b"/>
              <a:pathLst>
                <a:path w="10242" h="57321" extrusionOk="0">
                  <a:moveTo>
                    <a:pt x="10000" y="1"/>
                  </a:moveTo>
                  <a:cubicBezTo>
                    <a:pt x="9917" y="1"/>
                    <a:pt x="9833" y="44"/>
                    <a:pt x="9808" y="146"/>
                  </a:cubicBezTo>
                  <a:cubicBezTo>
                    <a:pt x="9708" y="380"/>
                    <a:pt x="1" y="25198"/>
                    <a:pt x="4404" y="57154"/>
                  </a:cubicBezTo>
                  <a:cubicBezTo>
                    <a:pt x="4437" y="57254"/>
                    <a:pt x="4504" y="57321"/>
                    <a:pt x="4604" y="57321"/>
                  </a:cubicBezTo>
                  <a:lnTo>
                    <a:pt x="4638" y="57321"/>
                  </a:lnTo>
                  <a:cubicBezTo>
                    <a:pt x="4771" y="57287"/>
                    <a:pt x="4838" y="57187"/>
                    <a:pt x="4838" y="57087"/>
                  </a:cubicBezTo>
                  <a:cubicBezTo>
                    <a:pt x="435" y="25264"/>
                    <a:pt x="10075" y="547"/>
                    <a:pt x="10175" y="280"/>
                  </a:cubicBezTo>
                  <a:cubicBezTo>
                    <a:pt x="10242" y="180"/>
                    <a:pt x="10175" y="46"/>
                    <a:pt x="10075" y="13"/>
                  </a:cubicBezTo>
                  <a:cubicBezTo>
                    <a:pt x="10051" y="5"/>
                    <a:pt x="10026" y="1"/>
                    <a:pt x="1000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6" name="Google Shape;3046;p31"/>
            <p:cNvSpPr/>
            <p:nvPr/>
          </p:nvSpPr>
          <p:spPr>
            <a:xfrm>
              <a:off x="3294199" y="3957665"/>
              <a:ext cx="275954" cy="147542"/>
            </a:xfrm>
            <a:custGeom>
              <a:avLst/>
              <a:gdLst/>
              <a:ahLst/>
              <a:cxnLst/>
              <a:rect l="l" t="t" r="r" b="b"/>
              <a:pathLst>
                <a:path w="18348" h="9810" extrusionOk="0">
                  <a:moveTo>
                    <a:pt x="13374" y="1"/>
                  </a:moveTo>
                  <a:cubicBezTo>
                    <a:pt x="12986" y="1"/>
                    <a:pt x="12578" y="164"/>
                    <a:pt x="11976" y="440"/>
                  </a:cubicBezTo>
                  <a:cubicBezTo>
                    <a:pt x="10375" y="1207"/>
                    <a:pt x="7806" y="2308"/>
                    <a:pt x="7806" y="2308"/>
                  </a:cubicBezTo>
                  <a:cubicBezTo>
                    <a:pt x="5571" y="3942"/>
                    <a:pt x="1" y="6110"/>
                    <a:pt x="2869" y="8012"/>
                  </a:cubicBezTo>
                  <a:cubicBezTo>
                    <a:pt x="4833" y="9314"/>
                    <a:pt x="6835" y="9809"/>
                    <a:pt x="8698" y="9809"/>
                  </a:cubicBezTo>
                  <a:cubicBezTo>
                    <a:pt x="12851" y="9809"/>
                    <a:pt x="16317" y="7350"/>
                    <a:pt x="17146" y="5877"/>
                  </a:cubicBezTo>
                  <a:cubicBezTo>
                    <a:pt x="18347" y="3775"/>
                    <a:pt x="18014" y="3375"/>
                    <a:pt x="15912" y="1574"/>
                  </a:cubicBezTo>
                  <a:cubicBezTo>
                    <a:pt x="14600" y="450"/>
                    <a:pt x="14017" y="1"/>
                    <a:pt x="133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7" name="Google Shape;3047;p31"/>
            <p:cNvSpPr/>
            <p:nvPr/>
          </p:nvSpPr>
          <p:spPr>
            <a:xfrm>
              <a:off x="3278151" y="3907446"/>
              <a:ext cx="205702" cy="165711"/>
            </a:xfrm>
            <a:custGeom>
              <a:avLst/>
              <a:gdLst/>
              <a:ahLst/>
              <a:cxnLst/>
              <a:rect l="l" t="t" r="r" b="b"/>
              <a:pathLst>
                <a:path w="13677" h="11018" extrusionOk="0">
                  <a:moveTo>
                    <a:pt x="2984" y="0"/>
                  </a:moveTo>
                  <a:cubicBezTo>
                    <a:pt x="2708" y="0"/>
                    <a:pt x="2408" y="81"/>
                    <a:pt x="2068" y="276"/>
                  </a:cubicBezTo>
                  <a:cubicBezTo>
                    <a:pt x="0" y="1477"/>
                    <a:pt x="934" y="9950"/>
                    <a:pt x="4904" y="11017"/>
                  </a:cubicBezTo>
                  <a:cubicBezTo>
                    <a:pt x="4904" y="11017"/>
                    <a:pt x="8306" y="10317"/>
                    <a:pt x="9707" y="9049"/>
                  </a:cubicBezTo>
                  <a:cubicBezTo>
                    <a:pt x="11108" y="7748"/>
                    <a:pt x="13677" y="4779"/>
                    <a:pt x="12242" y="3078"/>
                  </a:cubicBezTo>
                  <a:cubicBezTo>
                    <a:pt x="11297" y="1930"/>
                    <a:pt x="10853" y="1618"/>
                    <a:pt x="9762" y="1618"/>
                  </a:cubicBezTo>
                  <a:cubicBezTo>
                    <a:pt x="9237" y="1618"/>
                    <a:pt x="8561" y="1690"/>
                    <a:pt x="7606" y="1777"/>
                  </a:cubicBezTo>
                  <a:cubicBezTo>
                    <a:pt x="7477" y="1789"/>
                    <a:pt x="7353" y="1794"/>
                    <a:pt x="7233" y="1794"/>
                  </a:cubicBezTo>
                  <a:cubicBezTo>
                    <a:pt x="5075" y="1794"/>
                    <a:pt x="4286" y="0"/>
                    <a:pt x="2984" y="0"/>
                  </a:cubicBezTo>
                  <a:close/>
                </a:path>
              </a:pathLst>
            </a:custGeom>
            <a:solidFill>
              <a:srgbClr val="EDD4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8" name="Google Shape;3048;p31"/>
            <p:cNvSpPr/>
            <p:nvPr/>
          </p:nvSpPr>
          <p:spPr>
            <a:xfrm>
              <a:off x="3184828" y="3943542"/>
              <a:ext cx="161244" cy="126892"/>
            </a:xfrm>
            <a:custGeom>
              <a:avLst/>
              <a:gdLst/>
              <a:ahLst/>
              <a:cxnLst/>
              <a:rect l="l" t="t" r="r" b="b"/>
              <a:pathLst>
                <a:path w="10721" h="8437" extrusionOk="0">
                  <a:moveTo>
                    <a:pt x="3661" y="0"/>
                  </a:moveTo>
                  <a:cubicBezTo>
                    <a:pt x="3120" y="0"/>
                    <a:pt x="2575" y="177"/>
                    <a:pt x="2036" y="645"/>
                  </a:cubicBezTo>
                  <a:cubicBezTo>
                    <a:pt x="1" y="2346"/>
                    <a:pt x="2936" y="7383"/>
                    <a:pt x="8140" y="8350"/>
                  </a:cubicBezTo>
                  <a:cubicBezTo>
                    <a:pt x="8472" y="8410"/>
                    <a:pt x="8753" y="8437"/>
                    <a:pt x="8989" y="8437"/>
                  </a:cubicBezTo>
                  <a:cubicBezTo>
                    <a:pt x="10720" y="8437"/>
                    <a:pt x="10075" y="7016"/>
                    <a:pt x="10075" y="7016"/>
                  </a:cubicBezTo>
                  <a:cubicBezTo>
                    <a:pt x="10075" y="7016"/>
                    <a:pt x="9508" y="2046"/>
                    <a:pt x="7806" y="1612"/>
                  </a:cubicBezTo>
                  <a:cubicBezTo>
                    <a:pt x="6564" y="1295"/>
                    <a:pt x="5126" y="0"/>
                    <a:pt x="36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9" name="Google Shape;3049;p31"/>
            <p:cNvSpPr/>
            <p:nvPr/>
          </p:nvSpPr>
          <p:spPr>
            <a:xfrm>
              <a:off x="3290694" y="3953333"/>
              <a:ext cx="184631" cy="123824"/>
            </a:xfrm>
            <a:custGeom>
              <a:avLst/>
              <a:gdLst/>
              <a:ahLst/>
              <a:cxnLst/>
              <a:rect l="l" t="t" r="r" b="b"/>
              <a:pathLst>
                <a:path w="12276" h="8233" extrusionOk="0">
                  <a:moveTo>
                    <a:pt x="779" y="0"/>
                  </a:moveTo>
                  <a:cubicBezTo>
                    <a:pt x="701" y="0"/>
                    <a:pt x="625" y="55"/>
                    <a:pt x="601" y="127"/>
                  </a:cubicBezTo>
                  <a:cubicBezTo>
                    <a:pt x="567" y="194"/>
                    <a:pt x="0" y="1795"/>
                    <a:pt x="1168" y="4797"/>
                  </a:cubicBezTo>
                  <a:cubicBezTo>
                    <a:pt x="1501" y="5664"/>
                    <a:pt x="1701" y="6298"/>
                    <a:pt x="1868" y="6765"/>
                  </a:cubicBezTo>
                  <a:cubicBezTo>
                    <a:pt x="2202" y="7899"/>
                    <a:pt x="2302" y="8166"/>
                    <a:pt x="3403" y="8233"/>
                  </a:cubicBezTo>
                  <a:lnTo>
                    <a:pt x="3436" y="8233"/>
                  </a:lnTo>
                  <a:cubicBezTo>
                    <a:pt x="4870" y="8233"/>
                    <a:pt x="10441" y="5331"/>
                    <a:pt x="12242" y="1561"/>
                  </a:cubicBezTo>
                  <a:cubicBezTo>
                    <a:pt x="12276" y="1461"/>
                    <a:pt x="12242" y="1328"/>
                    <a:pt x="12142" y="1295"/>
                  </a:cubicBezTo>
                  <a:cubicBezTo>
                    <a:pt x="12114" y="1276"/>
                    <a:pt x="12084" y="1268"/>
                    <a:pt x="12053" y="1268"/>
                  </a:cubicBezTo>
                  <a:cubicBezTo>
                    <a:pt x="11973" y="1268"/>
                    <a:pt x="11890" y="1323"/>
                    <a:pt x="11842" y="1395"/>
                  </a:cubicBezTo>
                  <a:cubicBezTo>
                    <a:pt x="10151" y="4943"/>
                    <a:pt x="4733" y="7800"/>
                    <a:pt x="3425" y="7800"/>
                  </a:cubicBezTo>
                  <a:cubicBezTo>
                    <a:pt x="3417" y="7800"/>
                    <a:pt x="3410" y="7799"/>
                    <a:pt x="3403" y="7799"/>
                  </a:cubicBezTo>
                  <a:cubicBezTo>
                    <a:pt x="2602" y="7766"/>
                    <a:pt x="2602" y="7766"/>
                    <a:pt x="2268" y="6632"/>
                  </a:cubicBezTo>
                  <a:cubicBezTo>
                    <a:pt x="2102" y="6165"/>
                    <a:pt x="1902" y="5531"/>
                    <a:pt x="1568" y="4630"/>
                  </a:cubicBezTo>
                  <a:cubicBezTo>
                    <a:pt x="467" y="1828"/>
                    <a:pt x="1001" y="294"/>
                    <a:pt x="1001" y="294"/>
                  </a:cubicBezTo>
                  <a:cubicBezTo>
                    <a:pt x="1034" y="194"/>
                    <a:pt x="1001" y="60"/>
                    <a:pt x="867" y="27"/>
                  </a:cubicBezTo>
                  <a:cubicBezTo>
                    <a:pt x="840" y="8"/>
                    <a:pt x="809" y="0"/>
                    <a:pt x="77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0" name="Google Shape;3050;p31"/>
            <p:cNvSpPr/>
            <p:nvPr/>
          </p:nvSpPr>
          <p:spPr>
            <a:xfrm>
              <a:off x="3348884" y="4055891"/>
              <a:ext cx="101866" cy="22771"/>
            </a:xfrm>
            <a:custGeom>
              <a:avLst/>
              <a:gdLst/>
              <a:ahLst/>
              <a:cxnLst/>
              <a:rect l="l" t="t" r="r" b="b"/>
              <a:pathLst>
                <a:path w="6773" h="1514" extrusionOk="0">
                  <a:moveTo>
                    <a:pt x="6532" y="0"/>
                  </a:moveTo>
                  <a:cubicBezTo>
                    <a:pt x="6503" y="0"/>
                    <a:pt x="6472" y="5"/>
                    <a:pt x="6439" y="13"/>
                  </a:cubicBezTo>
                  <a:cubicBezTo>
                    <a:pt x="6411" y="13"/>
                    <a:pt x="3863" y="1086"/>
                    <a:pt x="1566" y="1086"/>
                  </a:cubicBezTo>
                  <a:cubicBezTo>
                    <a:pt x="1117" y="1086"/>
                    <a:pt x="677" y="1045"/>
                    <a:pt x="267" y="947"/>
                  </a:cubicBezTo>
                  <a:cubicBezTo>
                    <a:pt x="250" y="941"/>
                    <a:pt x="232" y="938"/>
                    <a:pt x="214" y="938"/>
                  </a:cubicBezTo>
                  <a:cubicBezTo>
                    <a:pt x="125" y="938"/>
                    <a:pt x="28" y="1003"/>
                    <a:pt x="1" y="1114"/>
                  </a:cubicBezTo>
                  <a:cubicBezTo>
                    <a:pt x="1" y="1214"/>
                    <a:pt x="67" y="1314"/>
                    <a:pt x="167" y="1347"/>
                  </a:cubicBezTo>
                  <a:cubicBezTo>
                    <a:pt x="634" y="1447"/>
                    <a:pt x="1101" y="1514"/>
                    <a:pt x="1602" y="1514"/>
                  </a:cubicBezTo>
                  <a:cubicBezTo>
                    <a:pt x="3937" y="1514"/>
                    <a:pt x="6472" y="447"/>
                    <a:pt x="6605" y="380"/>
                  </a:cubicBezTo>
                  <a:cubicBezTo>
                    <a:pt x="6705" y="347"/>
                    <a:pt x="6772" y="213"/>
                    <a:pt x="6739" y="113"/>
                  </a:cubicBezTo>
                  <a:cubicBezTo>
                    <a:pt x="6689" y="38"/>
                    <a:pt x="6620" y="0"/>
                    <a:pt x="653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1" name="Google Shape;3051;p31"/>
            <p:cNvSpPr/>
            <p:nvPr/>
          </p:nvSpPr>
          <p:spPr>
            <a:xfrm>
              <a:off x="3255576" y="3983338"/>
              <a:ext cx="80780" cy="93323"/>
            </a:xfrm>
            <a:custGeom>
              <a:avLst/>
              <a:gdLst/>
              <a:ahLst/>
              <a:cxnLst/>
              <a:rect l="l" t="t" r="r" b="b"/>
              <a:pathLst>
                <a:path w="5371" h="6205" extrusionOk="0">
                  <a:moveTo>
                    <a:pt x="367" y="0"/>
                  </a:moveTo>
                  <a:cubicBezTo>
                    <a:pt x="267" y="0"/>
                    <a:pt x="167" y="67"/>
                    <a:pt x="167" y="200"/>
                  </a:cubicBezTo>
                  <a:cubicBezTo>
                    <a:pt x="167" y="300"/>
                    <a:pt x="0" y="2936"/>
                    <a:pt x="1801" y="4236"/>
                  </a:cubicBezTo>
                  <a:cubicBezTo>
                    <a:pt x="3569" y="5504"/>
                    <a:pt x="5004" y="6171"/>
                    <a:pt x="5070" y="6171"/>
                  </a:cubicBezTo>
                  <a:cubicBezTo>
                    <a:pt x="5104" y="6205"/>
                    <a:pt x="5104" y="6205"/>
                    <a:pt x="5137" y="6205"/>
                  </a:cubicBezTo>
                  <a:cubicBezTo>
                    <a:pt x="5237" y="6205"/>
                    <a:pt x="5304" y="6171"/>
                    <a:pt x="5337" y="6071"/>
                  </a:cubicBezTo>
                  <a:cubicBezTo>
                    <a:pt x="5371" y="5971"/>
                    <a:pt x="5337" y="5838"/>
                    <a:pt x="5237" y="5804"/>
                  </a:cubicBezTo>
                  <a:cubicBezTo>
                    <a:pt x="5204" y="5804"/>
                    <a:pt x="3770" y="5137"/>
                    <a:pt x="2068" y="3903"/>
                  </a:cubicBezTo>
                  <a:cubicBezTo>
                    <a:pt x="434" y="2735"/>
                    <a:pt x="567" y="234"/>
                    <a:pt x="567" y="200"/>
                  </a:cubicBezTo>
                  <a:cubicBezTo>
                    <a:pt x="601" y="100"/>
                    <a:pt x="501" y="0"/>
                    <a:pt x="36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2" name="Google Shape;3052;p31"/>
            <p:cNvSpPr/>
            <p:nvPr/>
          </p:nvSpPr>
          <p:spPr>
            <a:xfrm>
              <a:off x="3329829" y="3996754"/>
              <a:ext cx="53693" cy="79908"/>
            </a:xfrm>
            <a:custGeom>
              <a:avLst/>
              <a:gdLst/>
              <a:ahLst/>
              <a:cxnLst/>
              <a:rect l="l" t="t" r="r" b="b"/>
              <a:pathLst>
                <a:path w="3570" h="5313" extrusionOk="0">
                  <a:moveTo>
                    <a:pt x="3335" y="0"/>
                  </a:moveTo>
                  <a:cubicBezTo>
                    <a:pt x="3236" y="0"/>
                    <a:pt x="3163" y="60"/>
                    <a:pt x="3136" y="142"/>
                  </a:cubicBezTo>
                  <a:cubicBezTo>
                    <a:pt x="2468" y="1977"/>
                    <a:pt x="1101" y="4879"/>
                    <a:pt x="234" y="4879"/>
                  </a:cubicBezTo>
                  <a:cubicBezTo>
                    <a:pt x="100" y="4912"/>
                    <a:pt x="0" y="4979"/>
                    <a:pt x="0" y="5079"/>
                  </a:cubicBezTo>
                  <a:cubicBezTo>
                    <a:pt x="0" y="5213"/>
                    <a:pt x="100" y="5313"/>
                    <a:pt x="200" y="5313"/>
                  </a:cubicBezTo>
                  <a:lnTo>
                    <a:pt x="234" y="5313"/>
                  </a:lnTo>
                  <a:cubicBezTo>
                    <a:pt x="1635" y="5313"/>
                    <a:pt x="3202" y="1143"/>
                    <a:pt x="3503" y="276"/>
                  </a:cubicBezTo>
                  <a:cubicBezTo>
                    <a:pt x="3569" y="176"/>
                    <a:pt x="3503" y="75"/>
                    <a:pt x="3402" y="9"/>
                  </a:cubicBezTo>
                  <a:cubicBezTo>
                    <a:pt x="3379" y="3"/>
                    <a:pt x="3356" y="0"/>
                    <a:pt x="33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3" name="Google Shape;3053;p31"/>
            <p:cNvSpPr/>
            <p:nvPr/>
          </p:nvSpPr>
          <p:spPr>
            <a:xfrm>
              <a:off x="3248552" y="4625501"/>
              <a:ext cx="107867" cy="120455"/>
            </a:xfrm>
            <a:custGeom>
              <a:avLst/>
              <a:gdLst/>
              <a:ahLst/>
              <a:cxnLst/>
              <a:rect l="l" t="t" r="r" b="b"/>
              <a:pathLst>
                <a:path w="7172" h="8009" extrusionOk="0">
                  <a:moveTo>
                    <a:pt x="6705" y="0"/>
                  </a:moveTo>
                  <a:lnTo>
                    <a:pt x="6705" y="0"/>
                  </a:lnTo>
                  <a:cubicBezTo>
                    <a:pt x="0" y="1602"/>
                    <a:pt x="434" y="8006"/>
                    <a:pt x="434" y="8006"/>
                  </a:cubicBezTo>
                  <a:cubicBezTo>
                    <a:pt x="434" y="8006"/>
                    <a:pt x="501" y="8009"/>
                    <a:pt x="622" y="8009"/>
                  </a:cubicBezTo>
                  <a:cubicBezTo>
                    <a:pt x="1416" y="8009"/>
                    <a:pt x="4512" y="7883"/>
                    <a:pt x="5671" y="5971"/>
                  </a:cubicBezTo>
                  <a:cubicBezTo>
                    <a:pt x="7172" y="3436"/>
                    <a:pt x="6705" y="0"/>
                    <a:pt x="670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4" name="Google Shape;3054;p31"/>
            <p:cNvSpPr/>
            <p:nvPr/>
          </p:nvSpPr>
          <p:spPr>
            <a:xfrm>
              <a:off x="3251560" y="4660920"/>
              <a:ext cx="73260" cy="88014"/>
            </a:xfrm>
            <a:custGeom>
              <a:avLst/>
              <a:gdLst/>
              <a:ahLst/>
              <a:cxnLst/>
              <a:rect l="l" t="t" r="r" b="b"/>
              <a:pathLst>
                <a:path w="4871" h="5852" extrusionOk="0">
                  <a:moveTo>
                    <a:pt x="4650" y="1"/>
                  </a:moveTo>
                  <a:cubicBezTo>
                    <a:pt x="4600" y="1"/>
                    <a:pt x="4549" y="17"/>
                    <a:pt x="4504" y="47"/>
                  </a:cubicBezTo>
                  <a:cubicBezTo>
                    <a:pt x="4370" y="147"/>
                    <a:pt x="1001" y="2782"/>
                    <a:pt x="34" y="5584"/>
                  </a:cubicBezTo>
                  <a:cubicBezTo>
                    <a:pt x="0" y="5684"/>
                    <a:pt x="67" y="5818"/>
                    <a:pt x="167" y="5851"/>
                  </a:cubicBezTo>
                  <a:lnTo>
                    <a:pt x="234" y="5851"/>
                  </a:lnTo>
                  <a:cubicBezTo>
                    <a:pt x="301" y="5851"/>
                    <a:pt x="401" y="5785"/>
                    <a:pt x="434" y="5718"/>
                  </a:cubicBezTo>
                  <a:cubicBezTo>
                    <a:pt x="1335" y="3049"/>
                    <a:pt x="4737" y="414"/>
                    <a:pt x="4770" y="381"/>
                  </a:cubicBezTo>
                  <a:cubicBezTo>
                    <a:pt x="4870" y="314"/>
                    <a:pt x="4870" y="181"/>
                    <a:pt x="4804" y="80"/>
                  </a:cubicBezTo>
                  <a:cubicBezTo>
                    <a:pt x="4767" y="25"/>
                    <a:pt x="4710" y="1"/>
                    <a:pt x="465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5" name="Google Shape;3055;p31"/>
            <p:cNvSpPr/>
            <p:nvPr/>
          </p:nvSpPr>
          <p:spPr>
            <a:xfrm>
              <a:off x="3220458" y="4080166"/>
              <a:ext cx="111386" cy="134458"/>
            </a:xfrm>
            <a:custGeom>
              <a:avLst/>
              <a:gdLst/>
              <a:ahLst/>
              <a:cxnLst/>
              <a:rect l="l" t="t" r="r" b="b"/>
              <a:pathLst>
                <a:path w="7406" h="8940" extrusionOk="0">
                  <a:moveTo>
                    <a:pt x="1001" y="0"/>
                  </a:moveTo>
                  <a:cubicBezTo>
                    <a:pt x="1001" y="0"/>
                    <a:pt x="0" y="3336"/>
                    <a:pt x="1068" y="6071"/>
                  </a:cubicBezTo>
                  <a:cubicBezTo>
                    <a:pt x="2002" y="8473"/>
                    <a:pt x="5904" y="8940"/>
                    <a:pt x="5904" y="8940"/>
                  </a:cubicBezTo>
                  <a:cubicBezTo>
                    <a:pt x="5904" y="8940"/>
                    <a:pt x="7405" y="2669"/>
                    <a:pt x="1001" y="0"/>
                  </a:cubicBezTo>
                  <a:close/>
                </a:path>
              </a:pathLst>
            </a:custGeom>
            <a:solidFill>
              <a:srgbClr val="CC7B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6" name="Google Shape;3056;p31"/>
            <p:cNvSpPr/>
            <p:nvPr/>
          </p:nvSpPr>
          <p:spPr>
            <a:xfrm>
              <a:off x="3253561" y="4119601"/>
              <a:ext cx="59212" cy="98031"/>
            </a:xfrm>
            <a:custGeom>
              <a:avLst/>
              <a:gdLst/>
              <a:ahLst/>
              <a:cxnLst/>
              <a:rect l="l" t="t" r="r" b="b"/>
              <a:pathLst>
                <a:path w="3937" h="6518" extrusionOk="0">
                  <a:moveTo>
                    <a:pt x="247" y="0"/>
                  </a:moveTo>
                  <a:cubicBezTo>
                    <a:pt x="198" y="0"/>
                    <a:pt x="146" y="17"/>
                    <a:pt x="101" y="47"/>
                  </a:cubicBezTo>
                  <a:cubicBezTo>
                    <a:pt x="34" y="147"/>
                    <a:pt x="1" y="280"/>
                    <a:pt x="101" y="347"/>
                  </a:cubicBezTo>
                  <a:cubicBezTo>
                    <a:pt x="134" y="380"/>
                    <a:pt x="3036" y="3549"/>
                    <a:pt x="3503" y="6351"/>
                  </a:cubicBezTo>
                  <a:cubicBezTo>
                    <a:pt x="3503" y="6451"/>
                    <a:pt x="3603" y="6518"/>
                    <a:pt x="3703" y="6518"/>
                  </a:cubicBezTo>
                  <a:lnTo>
                    <a:pt x="3737" y="6518"/>
                  </a:lnTo>
                  <a:cubicBezTo>
                    <a:pt x="3870" y="6485"/>
                    <a:pt x="3937" y="6385"/>
                    <a:pt x="3904" y="6251"/>
                  </a:cubicBezTo>
                  <a:cubicBezTo>
                    <a:pt x="3437" y="3349"/>
                    <a:pt x="534" y="213"/>
                    <a:pt x="401" y="80"/>
                  </a:cubicBezTo>
                  <a:cubicBezTo>
                    <a:pt x="364" y="25"/>
                    <a:pt x="307" y="0"/>
                    <a:pt x="24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7" name="Google Shape;3057;p31"/>
            <p:cNvSpPr/>
            <p:nvPr/>
          </p:nvSpPr>
          <p:spPr>
            <a:xfrm>
              <a:off x="2986661" y="4157908"/>
              <a:ext cx="161560" cy="759084"/>
            </a:xfrm>
            <a:custGeom>
              <a:avLst/>
              <a:gdLst/>
              <a:ahLst/>
              <a:cxnLst/>
              <a:rect l="l" t="t" r="r" b="b"/>
              <a:pathLst>
                <a:path w="10742" h="50471" extrusionOk="0">
                  <a:moveTo>
                    <a:pt x="239" y="0"/>
                  </a:moveTo>
                  <a:cubicBezTo>
                    <a:pt x="205" y="0"/>
                    <a:pt x="170" y="11"/>
                    <a:pt x="134" y="35"/>
                  </a:cubicBezTo>
                  <a:cubicBezTo>
                    <a:pt x="34" y="102"/>
                    <a:pt x="1" y="235"/>
                    <a:pt x="34" y="302"/>
                  </a:cubicBezTo>
                  <a:cubicBezTo>
                    <a:pt x="10742" y="18114"/>
                    <a:pt x="6172" y="49904"/>
                    <a:pt x="6138" y="50204"/>
                  </a:cubicBezTo>
                  <a:cubicBezTo>
                    <a:pt x="6105" y="50337"/>
                    <a:pt x="6205" y="50438"/>
                    <a:pt x="6305" y="50438"/>
                  </a:cubicBezTo>
                  <a:cubicBezTo>
                    <a:pt x="6339" y="50438"/>
                    <a:pt x="6339" y="50471"/>
                    <a:pt x="6339" y="50471"/>
                  </a:cubicBezTo>
                  <a:cubicBezTo>
                    <a:pt x="6439" y="50471"/>
                    <a:pt x="6539" y="50371"/>
                    <a:pt x="6539" y="50271"/>
                  </a:cubicBezTo>
                  <a:cubicBezTo>
                    <a:pt x="6572" y="50204"/>
                    <a:pt x="7740" y="42165"/>
                    <a:pt x="7573" y="31991"/>
                  </a:cubicBezTo>
                  <a:cubicBezTo>
                    <a:pt x="7273" y="15012"/>
                    <a:pt x="3503" y="5272"/>
                    <a:pt x="401" y="102"/>
                  </a:cubicBezTo>
                  <a:cubicBezTo>
                    <a:pt x="358" y="37"/>
                    <a:pt x="301" y="0"/>
                    <a:pt x="23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8" name="Google Shape;3058;p31"/>
            <p:cNvSpPr/>
            <p:nvPr/>
          </p:nvSpPr>
          <p:spPr>
            <a:xfrm>
              <a:off x="2755707" y="3851618"/>
              <a:ext cx="229465" cy="218456"/>
            </a:xfrm>
            <a:custGeom>
              <a:avLst/>
              <a:gdLst/>
              <a:ahLst/>
              <a:cxnLst/>
              <a:rect l="l" t="t" r="r" b="b"/>
              <a:pathLst>
                <a:path w="15257" h="14525" extrusionOk="0">
                  <a:moveTo>
                    <a:pt x="11450" y="1"/>
                  </a:moveTo>
                  <a:cubicBezTo>
                    <a:pt x="9435" y="1"/>
                    <a:pt x="7851" y="2730"/>
                    <a:pt x="6367" y="2730"/>
                  </a:cubicBezTo>
                  <a:cubicBezTo>
                    <a:pt x="6317" y="2730"/>
                    <a:pt x="6267" y="2727"/>
                    <a:pt x="6217" y="2720"/>
                  </a:cubicBezTo>
                  <a:cubicBezTo>
                    <a:pt x="5796" y="2663"/>
                    <a:pt x="5399" y="2635"/>
                    <a:pt x="5027" y="2635"/>
                  </a:cubicBezTo>
                  <a:cubicBezTo>
                    <a:pt x="871" y="2635"/>
                    <a:pt x="1" y="6127"/>
                    <a:pt x="5850" y="10659"/>
                  </a:cubicBezTo>
                  <a:cubicBezTo>
                    <a:pt x="10158" y="13981"/>
                    <a:pt x="11840" y="14524"/>
                    <a:pt x="12480" y="14524"/>
                  </a:cubicBezTo>
                  <a:cubicBezTo>
                    <a:pt x="12791" y="14524"/>
                    <a:pt x="12855" y="14396"/>
                    <a:pt x="12855" y="14396"/>
                  </a:cubicBezTo>
                  <a:cubicBezTo>
                    <a:pt x="14189" y="11260"/>
                    <a:pt x="15257" y="1753"/>
                    <a:pt x="12621" y="319"/>
                  </a:cubicBezTo>
                  <a:cubicBezTo>
                    <a:pt x="12215" y="95"/>
                    <a:pt x="11825" y="1"/>
                    <a:pt x="1145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9" name="Google Shape;3059;p31"/>
            <p:cNvSpPr/>
            <p:nvPr/>
          </p:nvSpPr>
          <p:spPr>
            <a:xfrm>
              <a:off x="2950038" y="3860401"/>
              <a:ext cx="198182" cy="218291"/>
            </a:xfrm>
            <a:custGeom>
              <a:avLst/>
              <a:gdLst/>
              <a:ahLst/>
              <a:cxnLst/>
              <a:rect l="l" t="t" r="r" b="b"/>
              <a:pathLst>
                <a:path w="13177" h="14514" extrusionOk="0">
                  <a:moveTo>
                    <a:pt x="3970" y="1"/>
                  </a:moveTo>
                  <a:cubicBezTo>
                    <a:pt x="1783" y="1"/>
                    <a:pt x="1" y="12744"/>
                    <a:pt x="1" y="12744"/>
                  </a:cubicBezTo>
                  <a:cubicBezTo>
                    <a:pt x="182" y="14011"/>
                    <a:pt x="1380" y="14514"/>
                    <a:pt x="2979" y="14514"/>
                  </a:cubicBezTo>
                  <a:cubicBezTo>
                    <a:pt x="6685" y="14514"/>
                    <a:pt x="12540" y="11809"/>
                    <a:pt x="12843" y="9642"/>
                  </a:cubicBezTo>
                  <a:cubicBezTo>
                    <a:pt x="13177" y="7307"/>
                    <a:pt x="11075" y="5239"/>
                    <a:pt x="8774" y="4972"/>
                  </a:cubicBezTo>
                  <a:cubicBezTo>
                    <a:pt x="7273" y="4772"/>
                    <a:pt x="8407" y="268"/>
                    <a:pt x="4004" y="2"/>
                  </a:cubicBezTo>
                  <a:cubicBezTo>
                    <a:pt x="3992" y="1"/>
                    <a:pt x="3981" y="1"/>
                    <a:pt x="39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0" name="Google Shape;3060;p31"/>
            <p:cNvSpPr/>
            <p:nvPr/>
          </p:nvSpPr>
          <p:spPr>
            <a:xfrm>
              <a:off x="2945511" y="4063336"/>
              <a:ext cx="210740" cy="198844"/>
            </a:xfrm>
            <a:custGeom>
              <a:avLst/>
              <a:gdLst/>
              <a:ahLst/>
              <a:cxnLst/>
              <a:rect l="l" t="t" r="r" b="b"/>
              <a:pathLst>
                <a:path w="14012" h="13221" extrusionOk="0">
                  <a:moveTo>
                    <a:pt x="6911" y="1"/>
                  </a:moveTo>
                  <a:cubicBezTo>
                    <a:pt x="3960" y="1"/>
                    <a:pt x="1469" y="852"/>
                    <a:pt x="1469" y="852"/>
                  </a:cubicBezTo>
                  <a:cubicBezTo>
                    <a:pt x="1450" y="848"/>
                    <a:pt x="1432" y="846"/>
                    <a:pt x="1414" y="846"/>
                  </a:cubicBezTo>
                  <a:cubicBezTo>
                    <a:pt x="1" y="846"/>
                    <a:pt x="1608" y="13220"/>
                    <a:pt x="4402" y="13220"/>
                  </a:cubicBezTo>
                  <a:cubicBezTo>
                    <a:pt x="4512" y="13220"/>
                    <a:pt x="4624" y="13201"/>
                    <a:pt x="4738" y="13161"/>
                  </a:cubicBezTo>
                  <a:cubicBezTo>
                    <a:pt x="7740" y="12060"/>
                    <a:pt x="6273" y="10759"/>
                    <a:pt x="9909" y="10126"/>
                  </a:cubicBezTo>
                  <a:cubicBezTo>
                    <a:pt x="13511" y="9525"/>
                    <a:pt x="13278" y="8825"/>
                    <a:pt x="12544" y="6156"/>
                  </a:cubicBezTo>
                  <a:cubicBezTo>
                    <a:pt x="11843" y="3521"/>
                    <a:pt x="14011" y="2420"/>
                    <a:pt x="12544" y="1453"/>
                  </a:cubicBezTo>
                  <a:cubicBezTo>
                    <a:pt x="10825" y="341"/>
                    <a:pt x="8776" y="1"/>
                    <a:pt x="69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1" name="Google Shape;3061;p31"/>
            <p:cNvSpPr/>
            <p:nvPr/>
          </p:nvSpPr>
          <p:spPr>
            <a:xfrm>
              <a:off x="2789502" y="4081249"/>
              <a:ext cx="194979" cy="187985"/>
            </a:xfrm>
            <a:custGeom>
              <a:avLst/>
              <a:gdLst/>
              <a:ahLst/>
              <a:cxnLst/>
              <a:rect l="l" t="t" r="r" b="b"/>
              <a:pathLst>
                <a:path w="12964" h="12499" extrusionOk="0">
                  <a:moveTo>
                    <a:pt x="10215" y="1"/>
                  </a:moveTo>
                  <a:cubicBezTo>
                    <a:pt x="10137" y="1"/>
                    <a:pt x="10057" y="10"/>
                    <a:pt x="9974" y="28"/>
                  </a:cubicBezTo>
                  <a:cubicBezTo>
                    <a:pt x="7139" y="662"/>
                    <a:pt x="801" y="5399"/>
                    <a:pt x="801" y="5399"/>
                  </a:cubicBezTo>
                  <a:cubicBezTo>
                    <a:pt x="0" y="8801"/>
                    <a:pt x="2569" y="8868"/>
                    <a:pt x="3736" y="9602"/>
                  </a:cubicBezTo>
                  <a:cubicBezTo>
                    <a:pt x="4803" y="10242"/>
                    <a:pt x="4477" y="12191"/>
                    <a:pt x="6221" y="12191"/>
                  </a:cubicBezTo>
                  <a:cubicBezTo>
                    <a:pt x="6385" y="12191"/>
                    <a:pt x="6568" y="12174"/>
                    <a:pt x="6772" y="12137"/>
                  </a:cubicBezTo>
                  <a:cubicBezTo>
                    <a:pt x="7065" y="12080"/>
                    <a:pt x="7332" y="12057"/>
                    <a:pt x="7576" y="12057"/>
                  </a:cubicBezTo>
                  <a:cubicBezTo>
                    <a:pt x="8644" y="12057"/>
                    <a:pt x="9299" y="12498"/>
                    <a:pt x="9970" y="12498"/>
                  </a:cubicBezTo>
                  <a:cubicBezTo>
                    <a:pt x="10404" y="12498"/>
                    <a:pt x="10845" y="12313"/>
                    <a:pt x="11409" y="11703"/>
                  </a:cubicBezTo>
                  <a:cubicBezTo>
                    <a:pt x="12963" y="9987"/>
                    <a:pt x="12820" y="1"/>
                    <a:pt x="102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2" name="Google Shape;3062;p31"/>
            <p:cNvSpPr/>
            <p:nvPr/>
          </p:nvSpPr>
          <p:spPr>
            <a:xfrm>
              <a:off x="2685154" y="3984842"/>
              <a:ext cx="267908" cy="156100"/>
            </a:xfrm>
            <a:custGeom>
              <a:avLst/>
              <a:gdLst/>
              <a:ahLst/>
              <a:cxnLst/>
              <a:rect l="l" t="t" r="r" b="b"/>
              <a:pathLst>
                <a:path w="17813" h="10379" extrusionOk="0">
                  <a:moveTo>
                    <a:pt x="4937" y="0"/>
                  </a:moveTo>
                  <a:lnTo>
                    <a:pt x="4937" y="0"/>
                  </a:lnTo>
                  <a:cubicBezTo>
                    <a:pt x="0" y="1201"/>
                    <a:pt x="5070" y="4837"/>
                    <a:pt x="4437" y="6305"/>
                  </a:cubicBezTo>
                  <a:cubicBezTo>
                    <a:pt x="3843" y="7711"/>
                    <a:pt x="2135" y="10378"/>
                    <a:pt x="6124" y="10378"/>
                  </a:cubicBezTo>
                  <a:cubicBezTo>
                    <a:pt x="6391" y="10378"/>
                    <a:pt x="6684" y="10366"/>
                    <a:pt x="7005" y="10341"/>
                  </a:cubicBezTo>
                  <a:cubicBezTo>
                    <a:pt x="12075" y="9941"/>
                    <a:pt x="17813" y="6738"/>
                    <a:pt x="16645" y="5504"/>
                  </a:cubicBezTo>
                  <a:cubicBezTo>
                    <a:pt x="11575" y="134"/>
                    <a:pt x="4937" y="0"/>
                    <a:pt x="493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3" name="Google Shape;3063;p31"/>
            <p:cNvSpPr/>
            <p:nvPr/>
          </p:nvSpPr>
          <p:spPr>
            <a:xfrm>
              <a:off x="2892841" y="3977788"/>
              <a:ext cx="57212" cy="81818"/>
            </a:xfrm>
            <a:custGeom>
              <a:avLst/>
              <a:gdLst/>
              <a:ahLst/>
              <a:cxnLst/>
              <a:rect l="l" t="t" r="r" b="b"/>
              <a:pathLst>
                <a:path w="3804" h="5440" extrusionOk="0">
                  <a:moveTo>
                    <a:pt x="247" y="1"/>
                  </a:moveTo>
                  <a:cubicBezTo>
                    <a:pt x="209" y="1"/>
                    <a:pt x="170" y="12"/>
                    <a:pt x="134" y="36"/>
                  </a:cubicBezTo>
                  <a:cubicBezTo>
                    <a:pt x="34" y="102"/>
                    <a:pt x="1" y="202"/>
                    <a:pt x="68" y="302"/>
                  </a:cubicBezTo>
                  <a:cubicBezTo>
                    <a:pt x="134" y="469"/>
                    <a:pt x="2436" y="4372"/>
                    <a:pt x="3137" y="5206"/>
                  </a:cubicBezTo>
                  <a:cubicBezTo>
                    <a:pt x="3170" y="5273"/>
                    <a:pt x="3303" y="5439"/>
                    <a:pt x="3470" y="5439"/>
                  </a:cubicBezTo>
                  <a:cubicBezTo>
                    <a:pt x="3503" y="5439"/>
                    <a:pt x="3537" y="5439"/>
                    <a:pt x="3570" y="5406"/>
                  </a:cubicBezTo>
                  <a:cubicBezTo>
                    <a:pt x="3804" y="5273"/>
                    <a:pt x="3737" y="4972"/>
                    <a:pt x="3403" y="3571"/>
                  </a:cubicBezTo>
                  <a:cubicBezTo>
                    <a:pt x="3203" y="2637"/>
                    <a:pt x="2903" y="1503"/>
                    <a:pt x="2803" y="536"/>
                  </a:cubicBezTo>
                  <a:cubicBezTo>
                    <a:pt x="2803" y="402"/>
                    <a:pt x="2703" y="336"/>
                    <a:pt x="2603" y="336"/>
                  </a:cubicBezTo>
                  <a:cubicBezTo>
                    <a:pt x="2469" y="369"/>
                    <a:pt x="2403" y="469"/>
                    <a:pt x="2403" y="569"/>
                  </a:cubicBezTo>
                  <a:cubicBezTo>
                    <a:pt x="2503" y="1570"/>
                    <a:pt x="2770" y="2737"/>
                    <a:pt x="3003" y="3671"/>
                  </a:cubicBezTo>
                  <a:cubicBezTo>
                    <a:pt x="3070" y="4005"/>
                    <a:pt x="3170" y="4372"/>
                    <a:pt x="3237" y="4639"/>
                  </a:cubicBezTo>
                  <a:cubicBezTo>
                    <a:pt x="2369" y="3438"/>
                    <a:pt x="435" y="136"/>
                    <a:pt x="401" y="102"/>
                  </a:cubicBezTo>
                  <a:cubicBezTo>
                    <a:pt x="380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4" name="Google Shape;3064;p31"/>
            <p:cNvSpPr/>
            <p:nvPr/>
          </p:nvSpPr>
          <p:spPr>
            <a:xfrm>
              <a:off x="2951046" y="3976284"/>
              <a:ext cx="91819" cy="90842"/>
            </a:xfrm>
            <a:custGeom>
              <a:avLst/>
              <a:gdLst/>
              <a:ahLst/>
              <a:cxnLst/>
              <a:rect l="l" t="t" r="r" b="b"/>
              <a:pathLst>
                <a:path w="6105" h="6040" extrusionOk="0">
                  <a:moveTo>
                    <a:pt x="3590" y="1"/>
                  </a:moveTo>
                  <a:cubicBezTo>
                    <a:pt x="3521" y="1"/>
                    <a:pt x="3458" y="38"/>
                    <a:pt x="3436" y="102"/>
                  </a:cubicBezTo>
                  <a:cubicBezTo>
                    <a:pt x="0" y="5473"/>
                    <a:pt x="201" y="5806"/>
                    <a:pt x="267" y="5906"/>
                  </a:cubicBezTo>
                  <a:cubicBezTo>
                    <a:pt x="301" y="6006"/>
                    <a:pt x="401" y="6040"/>
                    <a:pt x="467" y="6040"/>
                  </a:cubicBezTo>
                  <a:lnTo>
                    <a:pt x="501" y="6040"/>
                  </a:lnTo>
                  <a:cubicBezTo>
                    <a:pt x="1034" y="5973"/>
                    <a:pt x="5071" y="4906"/>
                    <a:pt x="6005" y="3738"/>
                  </a:cubicBezTo>
                  <a:cubicBezTo>
                    <a:pt x="6105" y="3671"/>
                    <a:pt x="6071" y="3538"/>
                    <a:pt x="6005" y="3471"/>
                  </a:cubicBezTo>
                  <a:cubicBezTo>
                    <a:pt x="5959" y="3426"/>
                    <a:pt x="5908" y="3408"/>
                    <a:pt x="5858" y="3408"/>
                  </a:cubicBezTo>
                  <a:cubicBezTo>
                    <a:pt x="5798" y="3408"/>
                    <a:pt x="5741" y="3435"/>
                    <a:pt x="5704" y="3471"/>
                  </a:cubicBezTo>
                  <a:cubicBezTo>
                    <a:pt x="4937" y="4405"/>
                    <a:pt x="1668" y="5339"/>
                    <a:pt x="701" y="5573"/>
                  </a:cubicBezTo>
                  <a:cubicBezTo>
                    <a:pt x="1001" y="4839"/>
                    <a:pt x="2402" y="2471"/>
                    <a:pt x="3770" y="336"/>
                  </a:cubicBezTo>
                  <a:cubicBezTo>
                    <a:pt x="3836" y="236"/>
                    <a:pt x="3803" y="102"/>
                    <a:pt x="3703" y="35"/>
                  </a:cubicBezTo>
                  <a:cubicBezTo>
                    <a:pt x="3668" y="12"/>
                    <a:pt x="3628" y="1"/>
                    <a:pt x="359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5" name="Google Shape;3065;p31"/>
            <p:cNvSpPr/>
            <p:nvPr/>
          </p:nvSpPr>
          <p:spPr>
            <a:xfrm>
              <a:off x="2822108" y="3992844"/>
              <a:ext cx="119914" cy="140504"/>
            </a:xfrm>
            <a:custGeom>
              <a:avLst/>
              <a:gdLst/>
              <a:ahLst/>
              <a:cxnLst/>
              <a:rect l="l" t="t" r="r" b="b"/>
              <a:pathLst>
                <a:path w="7973" h="9342" extrusionOk="0">
                  <a:moveTo>
                    <a:pt x="221" y="1"/>
                  </a:moveTo>
                  <a:cubicBezTo>
                    <a:pt x="152" y="1"/>
                    <a:pt x="89" y="37"/>
                    <a:pt x="67" y="102"/>
                  </a:cubicBezTo>
                  <a:cubicBezTo>
                    <a:pt x="1" y="202"/>
                    <a:pt x="34" y="335"/>
                    <a:pt x="134" y="402"/>
                  </a:cubicBezTo>
                  <a:cubicBezTo>
                    <a:pt x="134" y="402"/>
                    <a:pt x="901" y="869"/>
                    <a:pt x="2903" y="2437"/>
                  </a:cubicBezTo>
                  <a:cubicBezTo>
                    <a:pt x="3803" y="3137"/>
                    <a:pt x="4804" y="3671"/>
                    <a:pt x="5638" y="4172"/>
                  </a:cubicBezTo>
                  <a:cubicBezTo>
                    <a:pt x="6605" y="4705"/>
                    <a:pt x="7406" y="5139"/>
                    <a:pt x="7539" y="5539"/>
                  </a:cubicBezTo>
                  <a:cubicBezTo>
                    <a:pt x="7539" y="5539"/>
                    <a:pt x="7539" y="5606"/>
                    <a:pt x="7473" y="5706"/>
                  </a:cubicBezTo>
                  <a:cubicBezTo>
                    <a:pt x="6939" y="6640"/>
                    <a:pt x="3503" y="8608"/>
                    <a:pt x="1602" y="8908"/>
                  </a:cubicBezTo>
                  <a:cubicBezTo>
                    <a:pt x="1468" y="8942"/>
                    <a:pt x="1402" y="9042"/>
                    <a:pt x="1435" y="9142"/>
                  </a:cubicBezTo>
                  <a:cubicBezTo>
                    <a:pt x="1435" y="9275"/>
                    <a:pt x="1535" y="9342"/>
                    <a:pt x="1635" y="9342"/>
                  </a:cubicBezTo>
                  <a:lnTo>
                    <a:pt x="1668" y="9342"/>
                  </a:lnTo>
                  <a:cubicBezTo>
                    <a:pt x="3570" y="9008"/>
                    <a:pt x="7206" y="7007"/>
                    <a:pt x="7840" y="5906"/>
                  </a:cubicBezTo>
                  <a:cubicBezTo>
                    <a:pt x="7973" y="5706"/>
                    <a:pt x="7973" y="5539"/>
                    <a:pt x="7940" y="5372"/>
                  </a:cubicBezTo>
                  <a:cubicBezTo>
                    <a:pt x="7739" y="4872"/>
                    <a:pt x="6939" y="4405"/>
                    <a:pt x="5838" y="3805"/>
                  </a:cubicBezTo>
                  <a:cubicBezTo>
                    <a:pt x="5004" y="3338"/>
                    <a:pt x="4037" y="2771"/>
                    <a:pt x="3136" y="2103"/>
                  </a:cubicBezTo>
                  <a:cubicBezTo>
                    <a:pt x="1135" y="536"/>
                    <a:pt x="368" y="69"/>
                    <a:pt x="334" y="35"/>
                  </a:cubicBezTo>
                  <a:cubicBezTo>
                    <a:pt x="299" y="12"/>
                    <a:pt x="259" y="1"/>
                    <a:pt x="22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6" name="Google Shape;3066;p31"/>
            <p:cNvSpPr/>
            <p:nvPr/>
          </p:nvSpPr>
          <p:spPr>
            <a:xfrm>
              <a:off x="2943526" y="4058583"/>
              <a:ext cx="99851" cy="154536"/>
            </a:xfrm>
            <a:custGeom>
              <a:avLst/>
              <a:gdLst/>
              <a:ahLst/>
              <a:cxnLst/>
              <a:rect l="l" t="t" r="r" b="b"/>
              <a:pathLst>
                <a:path w="6639" h="10275" extrusionOk="0">
                  <a:moveTo>
                    <a:pt x="6438" y="1"/>
                  </a:moveTo>
                  <a:cubicBezTo>
                    <a:pt x="6271" y="1"/>
                    <a:pt x="5938" y="67"/>
                    <a:pt x="5337" y="268"/>
                  </a:cubicBezTo>
                  <a:cubicBezTo>
                    <a:pt x="4336" y="534"/>
                    <a:pt x="2835" y="935"/>
                    <a:pt x="1601" y="968"/>
                  </a:cubicBezTo>
                  <a:cubicBezTo>
                    <a:pt x="1368" y="968"/>
                    <a:pt x="1168" y="1068"/>
                    <a:pt x="1001" y="1268"/>
                  </a:cubicBezTo>
                  <a:cubicBezTo>
                    <a:pt x="0" y="2703"/>
                    <a:pt x="2035" y="9374"/>
                    <a:pt x="2268" y="10108"/>
                  </a:cubicBezTo>
                  <a:cubicBezTo>
                    <a:pt x="2302" y="10208"/>
                    <a:pt x="2368" y="10275"/>
                    <a:pt x="2468" y="10275"/>
                  </a:cubicBezTo>
                  <a:cubicBezTo>
                    <a:pt x="2468" y="10275"/>
                    <a:pt x="2502" y="10241"/>
                    <a:pt x="2535" y="10241"/>
                  </a:cubicBezTo>
                  <a:cubicBezTo>
                    <a:pt x="2635" y="10208"/>
                    <a:pt x="2702" y="10108"/>
                    <a:pt x="2669" y="9975"/>
                  </a:cubicBezTo>
                  <a:cubicBezTo>
                    <a:pt x="2035" y="8006"/>
                    <a:pt x="600" y="2603"/>
                    <a:pt x="1368" y="1535"/>
                  </a:cubicBezTo>
                  <a:cubicBezTo>
                    <a:pt x="1434" y="1435"/>
                    <a:pt x="1501" y="1402"/>
                    <a:pt x="1601" y="1402"/>
                  </a:cubicBezTo>
                  <a:cubicBezTo>
                    <a:pt x="2902" y="1368"/>
                    <a:pt x="4437" y="935"/>
                    <a:pt x="5437" y="668"/>
                  </a:cubicBezTo>
                  <a:cubicBezTo>
                    <a:pt x="5871" y="534"/>
                    <a:pt x="6305" y="434"/>
                    <a:pt x="6405" y="434"/>
                  </a:cubicBezTo>
                  <a:cubicBezTo>
                    <a:pt x="6505" y="434"/>
                    <a:pt x="6605" y="334"/>
                    <a:pt x="6638" y="234"/>
                  </a:cubicBezTo>
                  <a:cubicBezTo>
                    <a:pt x="6638" y="101"/>
                    <a:pt x="6538" y="1"/>
                    <a:pt x="643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7" name="Google Shape;3067;p31"/>
            <p:cNvSpPr/>
            <p:nvPr/>
          </p:nvSpPr>
          <p:spPr>
            <a:xfrm>
              <a:off x="2950550" y="3946611"/>
              <a:ext cx="22079" cy="112996"/>
            </a:xfrm>
            <a:custGeom>
              <a:avLst/>
              <a:gdLst/>
              <a:ahLst/>
              <a:cxnLst/>
              <a:rect l="l" t="t" r="r" b="b"/>
              <a:pathLst>
                <a:path w="1468" h="7513" extrusionOk="0">
                  <a:moveTo>
                    <a:pt x="1216" y="1"/>
                  </a:moveTo>
                  <a:cubicBezTo>
                    <a:pt x="1109" y="1"/>
                    <a:pt x="1034" y="87"/>
                    <a:pt x="1034" y="174"/>
                  </a:cubicBezTo>
                  <a:cubicBezTo>
                    <a:pt x="1034" y="241"/>
                    <a:pt x="334" y="6278"/>
                    <a:pt x="33" y="7246"/>
                  </a:cubicBezTo>
                  <a:cubicBezTo>
                    <a:pt x="0" y="7346"/>
                    <a:pt x="67" y="7479"/>
                    <a:pt x="200" y="7512"/>
                  </a:cubicBezTo>
                  <a:lnTo>
                    <a:pt x="234" y="7512"/>
                  </a:lnTo>
                  <a:cubicBezTo>
                    <a:pt x="334" y="7512"/>
                    <a:pt x="434" y="7446"/>
                    <a:pt x="434" y="7379"/>
                  </a:cubicBezTo>
                  <a:cubicBezTo>
                    <a:pt x="734" y="6378"/>
                    <a:pt x="1401" y="474"/>
                    <a:pt x="1434" y="241"/>
                  </a:cubicBezTo>
                  <a:cubicBezTo>
                    <a:pt x="1468" y="107"/>
                    <a:pt x="1368" y="7"/>
                    <a:pt x="1268" y="7"/>
                  </a:cubicBezTo>
                  <a:cubicBezTo>
                    <a:pt x="1250" y="3"/>
                    <a:pt x="1232" y="1"/>
                    <a:pt x="121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8" name="Google Shape;3068;p31"/>
            <p:cNvSpPr/>
            <p:nvPr/>
          </p:nvSpPr>
          <p:spPr>
            <a:xfrm>
              <a:off x="2954550" y="4082166"/>
              <a:ext cx="89819" cy="72252"/>
            </a:xfrm>
            <a:custGeom>
              <a:avLst/>
              <a:gdLst/>
              <a:ahLst/>
              <a:cxnLst/>
              <a:rect l="l" t="t" r="r" b="b"/>
              <a:pathLst>
                <a:path w="5972" h="4804" extrusionOk="0">
                  <a:moveTo>
                    <a:pt x="535" y="1"/>
                  </a:moveTo>
                  <a:cubicBezTo>
                    <a:pt x="435" y="1"/>
                    <a:pt x="334" y="34"/>
                    <a:pt x="268" y="101"/>
                  </a:cubicBezTo>
                  <a:cubicBezTo>
                    <a:pt x="201" y="234"/>
                    <a:pt x="1" y="501"/>
                    <a:pt x="2903" y="4704"/>
                  </a:cubicBezTo>
                  <a:cubicBezTo>
                    <a:pt x="2936" y="4771"/>
                    <a:pt x="3003" y="4804"/>
                    <a:pt x="3070" y="4804"/>
                  </a:cubicBezTo>
                  <a:cubicBezTo>
                    <a:pt x="3103" y="4804"/>
                    <a:pt x="3136" y="4771"/>
                    <a:pt x="3170" y="4771"/>
                  </a:cubicBezTo>
                  <a:cubicBezTo>
                    <a:pt x="3270" y="4704"/>
                    <a:pt x="3303" y="4570"/>
                    <a:pt x="3237" y="4470"/>
                  </a:cubicBezTo>
                  <a:cubicBezTo>
                    <a:pt x="2169" y="2903"/>
                    <a:pt x="1035" y="1168"/>
                    <a:pt x="735" y="501"/>
                  </a:cubicBezTo>
                  <a:lnTo>
                    <a:pt x="735" y="501"/>
                  </a:lnTo>
                  <a:cubicBezTo>
                    <a:pt x="1302" y="668"/>
                    <a:pt x="2436" y="1068"/>
                    <a:pt x="3470" y="1402"/>
                  </a:cubicBezTo>
                  <a:cubicBezTo>
                    <a:pt x="4371" y="1735"/>
                    <a:pt x="5238" y="2035"/>
                    <a:pt x="5672" y="2169"/>
                  </a:cubicBezTo>
                  <a:cubicBezTo>
                    <a:pt x="5695" y="2175"/>
                    <a:pt x="5718" y="2177"/>
                    <a:pt x="5739" y="2177"/>
                  </a:cubicBezTo>
                  <a:cubicBezTo>
                    <a:pt x="5838" y="2177"/>
                    <a:pt x="5911" y="2118"/>
                    <a:pt x="5938" y="2035"/>
                  </a:cubicBezTo>
                  <a:cubicBezTo>
                    <a:pt x="5972" y="1902"/>
                    <a:pt x="5905" y="1802"/>
                    <a:pt x="5805" y="1768"/>
                  </a:cubicBezTo>
                  <a:cubicBezTo>
                    <a:pt x="5371" y="1635"/>
                    <a:pt x="4504" y="1335"/>
                    <a:pt x="3603" y="1035"/>
                  </a:cubicBezTo>
                  <a:cubicBezTo>
                    <a:pt x="2269" y="568"/>
                    <a:pt x="868" y="101"/>
                    <a:pt x="5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9" name="Google Shape;3069;p31"/>
            <p:cNvSpPr/>
            <p:nvPr/>
          </p:nvSpPr>
          <p:spPr>
            <a:xfrm>
              <a:off x="2899865" y="4086468"/>
              <a:ext cx="48188" cy="95549"/>
            </a:xfrm>
            <a:custGeom>
              <a:avLst/>
              <a:gdLst/>
              <a:ahLst/>
              <a:cxnLst/>
              <a:rect l="l" t="t" r="r" b="b"/>
              <a:pathLst>
                <a:path w="3204" h="6353" extrusionOk="0">
                  <a:moveTo>
                    <a:pt x="2751" y="1"/>
                  </a:moveTo>
                  <a:cubicBezTo>
                    <a:pt x="2725" y="1"/>
                    <a:pt x="2699" y="5"/>
                    <a:pt x="2670" y="15"/>
                  </a:cubicBezTo>
                  <a:cubicBezTo>
                    <a:pt x="2102" y="148"/>
                    <a:pt x="635" y="3084"/>
                    <a:pt x="68" y="4318"/>
                  </a:cubicBezTo>
                  <a:cubicBezTo>
                    <a:pt x="1" y="4418"/>
                    <a:pt x="34" y="4551"/>
                    <a:pt x="134" y="4585"/>
                  </a:cubicBezTo>
                  <a:cubicBezTo>
                    <a:pt x="182" y="4608"/>
                    <a:pt x="225" y="4619"/>
                    <a:pt x="264" y="4619"/>
                  </a:cubicBezTo>
                  <a:cubicBezTo>
                    <a:pt x="335" y="4619"/>
                    <a:pt x="392" y="4583"/>
                    <a:pt x="435" y="4518"/>
                  </a:cubicBezTo>
                  <a:cubicBezTo>
                    <a:pt x="1235" y="2850"/>
                    <a:pt x="2236" y="982"/>
                    <a:pt x="2670" y="515"/>
                  </a:cubicBezTo>
                  <a:lnTo>
                    <a:pt x="2670" y="515"/>
                  </a:lnTo>
                  <a:cubicBezTo>
                    <a:pt x="2670" y="1049"/>
                    <a:pt x="2303" y="2450"/>
                    <a:pt x="2069" y="3451"/>
                  </a:cubicBezTo>
                  <a:cubicBezTo>
                    <a:pt x="1702" y="4918"/>
                    <a:pt x="1502" y="5852"/>
                    <a:pt x="1535" y="6186"/>
                  </a:cubicBezTo>
                  <a:cubicBezTo>
                    <a:pt x="1569" y="6286"/>
                    <a:pt x="1635" y="6353"/>
                    <a:pt x="1769" y="6353"/>
                  </a:cubicBezTo>
                  <a:cubicBezTo>
                    <a:pt x="1902" y="6353"/>
                    <a:pt x="1969" y="6253"/>
                    <a:pt x="1969" y="6119"/>
                  </a:cubicBezTo>
                  <a:cubicBezTo>
                    <a:pt x="1902" y="5819"/>
                    <a:pt x="2203" y="4618"/>
                    <a:pt x="2469" y="3551"/>
                  </a:cubicBezTo>
                  <a:cubicBezTo>
                    <a:pt x="3070" y="1015"/>
                    <a:pt x="3203" y="282"/>
                    <a:pt x="2936" y="48"/>
                  </a:cubicBezTo>
                  <a:cubicBezTo>
                    <a:pt x="2866" y="24"/>
                    <a:pt x="2812" y="1"/>
                    <a:pt x="275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0" name="Google Shape;3070;p31"/>
            <p:cNvSpPr/>
            <p:nvPr/>
          </p:nvSpPr>
          <p:spPr>
            <a:xfrm>
              <a:off x="2851707" y="4053440"/>
              <a:ext cx="91323" cy="45797"/>
            </a:xfrm>
            <a:custGeom>
              <a:avLst/>
              <a:gdLst/>
              <a:ahLst/>
              <a:cxnLst/>
              <a:rect l="l" t="t" r="r" b="b"/>
              <a:pathLst>
                <a:path w="6072" h="3045" extrusionOk="0">
                  <a:moveTo>
                    <a:pt x="281" y="0"/>
                  </a:moveTo>
                  <a:cubicBezTo>
                    <a:pt x="201" y="0"/>
                    <a:pt x="128" y="60"/>
                    <a:pt x="101" y="143"/>
                  </a:cubicBezTo>
                  <a:cubicBezTo>
                    <a:pt x="67" y="276"/>
                    <a:pt x="134" y="376"/>
                    <a:pt x="268" y="409"/>
                  </a:cubicBezTo>
                  <a:cubicBezTo>
                    <a:pt x="434" y="443"/>
                    <a:pt x="3903" y="1243"/>
                    <a:pt x="5271" y="1544"/>
                  </a:cubicBezTo>
                  <a:cubicBezTo>
                    <a:pt x="4302" y="1937"/>
                    <a:pt x="1793" y="2634"/>
                    <a:pt x="590" y="2634"/>
                  </a:cubicBezTo>
                  <a:cubicBezTo>
                    <a:pt x="468" y="2634"/>
                    <a:pt x="360" y="2626"/>
                    <a:pt x="268" y="2611"/>
                  </a:cubicBezTo>
                  <a:cubicBezTo>
                    <a:pt x="167" y="2611"/>
                    <a:pt x="67" y="2678"/>
                    <a:pt x="34" y="2778"/>
                  </a:cubicBezTo>
                  <a:cubicBezTo>
                    <a:pt x="1" y="2911"/>
                    <a:pt x="101" y="3011"/>
                    <a:pt x="201" y="3045"/>
                  </a:cubicBezTo>
                  <a:lnTo>
                    <a:pt x="568" y="3045"/>
                  </a:lnTo>
                  <a:cubicBezTo>
                    <a:pt x="2069" y="3045"/>
                    <a:pt x="5671" y="2011"/>
                    <a:pt x="5972" y="1644"/>
                  </a:cubicBezTo>
                  <a:cubicBezTo>
                    <a:pt x="6038" y="1577"/>
                    <a:pt x="6072" y="1444"/>
                    <a:pt x="6038" y="1377"/>
                  </a:cubicBezTo>
                  <a:cubicBezTo>
                    <a:pt x="6005" y="1310"/>
                    <a:pt x="5938" y="1243"/>
                    <a:pt x="5805" y="1210"/>
                  </a:cubicBezTo>
                  <a:cubicBezTo>
                    <a:pt x="5104" y="1110"/>
                    <a:pt x="401" y="9"/>
                    <a:pt x="334" y="9"/>
                  </a:cubicBezTo>
                  <a:cubicBezTo>
                    <a:pt x="317" y="3"/>
                    <a:pt x="299" y="0"/>
                    <a:pt x="28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1" name="Google Shape;3071;p31"/>
            <p:cNvSpPr/>
            <p:nvPr/>
          </p:nvSpPr>
          <p:spPr>
            <a:xfrm>
              <a:off x="2921929" y="4054914"/>
              <a:ext cx="57724" cy="44970"/>
            </a:xfrm>
            <a:custGeom>
              <a:avLst/>
              <a:gdLst/>
              <a:ahLst/>
              <a:cxnLst/>
              <a:rect l="l" t="t" r="r" b="b"/>
              <a:pathLst>
                <a:path w="3838" h="2990" extrusionOk="0">
                  <a:moveTo>
                    <a:pt x="2086" y="0"/>
                  </a:moveTo>
                  <a:cubicBezTo>
                    <a:pt x="1647" y="0"/>
                    <a:pt x="1369" y="278"/>
                    <a:pt x="1369" y="278"/>
                  </a:cubicBezTo>
                  <a:cubicBezTo>
                    <a:pt x="0" y="1495"/>
                    <a:pt x="1212" y="2990"/>
                    <a:pt x="2220" y="2990"/>
                  </a:cubicBezTo>
                  <a:cubicBezTo>
                    <a:pt x="2317" y="2990"/>
                    <a:pt x="2413" y="2976"/>
                    <a:pt x="2503" y="2947"/>
                  </a:cubicBezTo>
                  <a:cubicBezTo>
                    <a:pt x="3504" y="2613"/>
                    <a:pt x="3838" y="1079"/>
                    <a:pt x="2937" y="345"/>
                  </a:cubicBezTo>
                  <a:cubicBezTo>
                    <a:pt x="2618" y="84"/>
                    <a:pt x="2327" y="0"/>
                    <a:pt x="20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2" name="Google Shape;3072;p31"/>
            <p:cNvSpPr/>
            <p:nvPr/>
          </p:nvSpPr>
          <p:spPr>
            <a:xfrm>
              <a:off x="2927960" y="4052071"/>
              <a:ext cx="50700" cy="51181"/>
            </a:xfrm>
            <a:custGeom>
              <a:avLst/>
              <a:gdLst/>
              <a:ahLst/>
              <a:cxnLst/>
              <a:rect l="l" t="t" r="r" b="b"/>
              <a:pathLst>
                <a:path w="3371" h="3403" extrusionOk="0">
                  <a:moveTo>
                    <a:pt x="1702" y="400"/>
                  </a:moveTo>
                  <a:cubicBezTo>
                    <a:pt x="1936" y="400"/>
                    <a:pt x="2169" y="500"/>
                    <a:pt x="2403" y="701"/>
                  </a:cubicBezTo>
                  <a:cubicBezTo>
                    <a:pt x="2770" y="1001"/>
                    <a:pt x="2936" y="1468"/>
                    <a:pt x="2836" y="1935"/>
                  </a:cubicBezTo>
                  <a:cubicBezTo>
                    <a:pt x="2736" y="2435"/>
                    <a:pt x="2436" y="2802"/>
                    <a:pt x="2036" y="2936"/>
                  </a:cubicBezTo>
                  <a:cubicBezTo>
                    <a:pt x="1962" y="2960"/>
                    <a:pt x="1885" y="2972"/>
                    <a:pt x="1807" y="2972"/>
                  </a:cubicBezTo>
                  <a:cubicBezTo>
                    <a:pt x="1349" y="2972"/>
                    <a:pt x="834" y="2581"/>
                    <a:pt x="635" y="2068"/>
                  </a:cubicBezTo>
                  <a:cubicBezTo>
                    <a:pt x="468" y="1568"/>
                    <a:pt x="601" y="1068"/>
                    <a:pt x="1102" y="634"/>
                  </a:cubicBezTo>
                  <a:cubicBezTo>
                    <a:pt x="1102" y="634"/>
                    <a:pt x="1335" y="400"/>
                    <a:pt x="1702" y="400"/>
                  </a:cubicBezTo>
                  <a:close/>
                  <a:moveTo>
                    <a:pt x="1702" y="0"/>
                  </a:moveTo>
                  <a:cubicBezTo>
                    <a:pt x="1168" y="0"/>
                    <a:pt x="835" y="334"/>
                    <a:pt x="802" y="334"/>
                  </a:cubicBezTo>
                  <a:cubicBezTo>
                    <a:pt x="201" y="867"/>
                    <a:pt x="1" y="1568"/>
                    <a:pt x="268" y="2235"/>
                  </a:cubicBezTo>
                  <a:cubicBezTo>
                    <a:pt x="501" y="2902"/>
                    <a:pt x="1168" y="3403"/>
                    <a:pt x="1802" y="3403"/>
                  </a:cubicBezTo>
                  <a:cubicBezTo>
                    <a:pt x="1936" y="3403"/>
                    <a:pt x="2036" y="3369"/>
                    <a:pt x="2169" y="3336"/>
                  </a:cubicBezTo>
                  <a:cubicBezTo>
                    <a:pt x="2703" y="3169"/>
                    <a:pt x="3137" y="2635"/>
                    <a:pt x="3237" y="2002"/>
                  </a:cubicBezTo>
                  <a:cubicBezTo>
                    <a:pt x="3370" y="1368"/>
                    <a:pt x="3137" y="767"/>
                    <a:pt x="2670" y="367"/>
                  </a:cubicBezTo>
                  <a:cubicBezTo>
                    <a:pt x="2369" y="134"/>
                    <a:pt x="2036" y="0"/>
                    <a:pt x="170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3" name="Google Shape;3073;p31"/>
            <p:cNvSpPr/>
            <p:nvPr/>
          </p:nvSpPr>
          <p:spPr>
            <a:xfrm>
              <a:off x="2917432" y="4300201"/>
              <a:ext cx="148520" cy="77080"/>
            </a:xfrm>
            <a:custGeom>
              <a:avLst/>
              <a:gdLst/>
              <a:ahLst/>
              <a:cxnLst/>
              <a:rect l="l" t="t" r="r" b="b"/>
              <a:pathLst>
                <a:path w="9875" h="5125" extrusionOk="0">
                  <a:moveTo>
                    <a:pt x="3631" y="1"/>
                  </a:moveTo>
                  <a:cubicBezTo>
                    <a:pt x="2549" y="1"/>
                    <a:pt x="1336" y="240"/>
                    <a:pt x="0" y="848"/>
                  </a:cubicBezTo>
                  <a:cubicBezTo>
                    <a:pt x="0" y="848"/>
                    <a:pt x="1735" y="3850"/>
                    <a:pt x="4470" y="4917"/>
                  </a:cubicBezTo>
                  <a:cubicBezTo>
                    <a:pt x="4844" y="5063"/>
                    <a:pt x="5232" y="5124"/>
                    <a:pt x="5621" y="5124"/>
                  </a:cubicBezTo>
                  <a:cubicBezTo>
                    <a:pt x="7733" y="5124"/>
                    <a:pt x="9874" y="3316"/>
                    <a:pt x="9874" y="3316"/>
                  </a:cubicBezTo>
                  <a:cubicBezTo>
                    <a:pt x="9874" y="3316"/>
                    <a:pt x="7657" y="1"/>
                    <a:pt x="36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4" name="Google Shape;3074;p31"/>
            <p:cNvSpPr/>
            <p:nvPr/>
          </p:nvSpPr>
          <p:spPr>
            <a:xfrm>
              <a:off x="2960070" y="4322972"/>
              <a:ext cx="109386" cy="30125"/>
            </a:xfrm>
            <a:custGeom>
              <a:avLst/>
              <a:gdLst/>
              <a:ahLst/>
              <a:cxnLst/>
              <a:rect l="l" t="t" r="r" b="b"/>
              <a:pathLst>
                <a:path w="7273" h="2003" extrusionOk="0">
                  <a:moveTo>
                    <a:pt x="201" y="1"/>
                  </a:moveTo>
                  <a:cubicBezTo>
                    <a:pt x="101" y="1"/>
                    <a:pt x="1" y="101"/>
                    <a:pt x="1" y="201"/>
                  </a:cubicBezTo>
                  <a:cubicBezTo>
                    <a:pt x="1" y="335"/>
                    <a:pt x="101" y="401"/>
                    <a:pt x="201" y="401"/>
                  </a:cubicBezTo>
                  <a:cubicBezTo>
                    <a:pt x="268" y="401"/>
                    <a:pt x="4571" y="435"/>
                    <a:pt x="6906" y="1969"/>
                  </a:cubicBezTo>
                  <a:cubicBezTo>
                    <a:pt x="6939" y="2002"/>
                    <a:pt x="7006" y="2002"/>
                    <a:pt x="7039" y="2002"/>
                  </a:cubicBezTo>
                  <a:cubicBezTo>
                    <a:pt x="7106" y="2002"/>
                    <a:pt x="7173" y="1969"/>
                    <a:pt x="7206" y="1936"/>
                  </a:cubicBezTo>
                  <a:cubicBezTo>
                    <a:pt x="7273" y="1836"/>
                    <a:pt x="7239" y="1702"/>
                    <a:pt x="7139" y="1635"/>
                  </a:cubicBezTo>
                  <a:cubicBezTo>
                    <a:pt x="4704" y="1"/>
                    <a:pt x="434" y="1"/>
                    <a:pt x="20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5" name="Google Shape;3075;p31"/>
            <p:cNvSpPr/>
            <p:nvPr/>
          </p:nvSpPr>
          <p:spPr>
            <a:xfrm>
              <a:off x="2973621" y="4638315"/>
              <a:ext cx="124441" cy="95654"/>
            </a:xfrm>
            <a:custGeom>
              <a:avLst/>
              <a:gdLst/>
              <a:ahLst/>
              <a:cxnLst/>
              <a:rect l="l" t="t" r="r" b="b"/>
              <a:pathLst>
                <a:path w="8274" h="6360" extrusionOk="0">
                  <a:moveTo>
                    <a:pt x="576" y="0"/>
                  </a:moveTo>
                  <a:cubicBezTo>
                    <a:pt x="389" y="0"/>
                    <a:pt x="197" y="5"/>
                    <a:pt x="0" y="16"/>
                  </a:cubicBezTo>
                  <a:cubicBezTo>
                    <a:pt x="0" y="16"/>
                    <a:pt x="534" y="3418"/>
                    <a:pt x="2669" y="5420"/>
                  </a:cubicBezTo>
                  <a:cubicBezTo>
                    <a:pt x="3436" y="6146"/>
                    <a:pt x="4519" y="6360"/>
                    <a:pt x="5529" y="6360"/>
                  </a:cubicBezTo>
                  <a:cubicBezTo>
                    <a:pt x="6976" y="6360"/>
                    <a:pt x="8273" y="5920"/>
                    <a:pt x="8273" y="5920"/>
                  </a:cubicBezTo>
                  <a:cubicBezTo>
                    <a:pt x="8273" y="5920"/>
                    <a:pt x="6982" y="0"/>
                    <a:pt x="57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6" name="Google Shape;3076;p31"/>
            <p:cNvSpPr/>
            <p:nvPr/>
          </p:nvSpPr>
          <p:spPr>
            <a:xfrm>
              <a:off x="3007732" y="4664229"/>
              <a:ext cx="93835" cy="66146"/>
            </a:xfrm>
            <a:custGeom>
              <a:avLst/>
              <a:gdLst/>
              <a:ahLst/>
              <a:cxnLst/>
              <a:rect l="l" t="t" r="r" b="b"/>
              <a:pathLst>
                <a:path w="6239" h="4398" extrusionOk="0">
                  <a:moveTo>
                    <a:pt x="230" y="0"/>
                  </a:moveTo>
                  <a:cubicBezTo>
                    <a:pt x="148" y="0"/>
                    <a:pt x="82" y="55"/>
                    <a:pt x="34" y="127"/>
                  </a:cubicBezTo>
                  <a:cubicBezTo>
                    <a:pt x="1" y="227"/>
                    <a:pt x="67" y="361"/>
                    <a:pt x="168" y="394"/>
                  </a:cubicBezTo>
                  <a:cubicBezTo>
                    <a:pt x="201" y="428"/>
                    <a:pt x="4204" y="1995"/>
                    <a:pt x="5838" y="4330"/>
                  </a:cubicBezTo>
                  <a:cubicBezTo>
                    <a:pt x="5872" y="4364"/>
                    <a:pt x="5938" y="4397"/>
                    <a:pt x="6005" y="4397"/>
                  </a:cubicBezTo>
                  <a:cubicBezTo>
                    <a:pt x="6038" y="4397"/>
                    <a:pt x="6072" y="4397"/>
                    <a:pt x="6105" y="4364"/>
                  </a:cubicBezTo>
                  <a:cubicBezTo>
                    <a:pt x="6205" y="4297"/>
                    <a:pt x="6239" y="4164"/>
                    <a:pt x="6172" y="4097"/>
                  </a:cubicBezTo>
                  <a:cubicBezTo>
                    <a:pt x="4471" y="1662"/>
                    <a:pt x="501" y="94"/>
                    <a:pt x="334" y="27"/>
                  </a:cubicBezTo>
                  <a:cubicBezTo>
                    <a:pt x="297" y="9"/>
                    <a:pt x="262" y="0"/>
                    <a:pt x="23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7" name="Google Shape;3077;p31"/>
            <p:cNvSpPr/>
            <p:nvPr/>
          </p:nvSpPr>
          <p:spPr>
            <a:xfrm>
              <a:off x="3125630" y="4470348"/>
              <a:ext cx="63740" cy="468722"/>
            </a:xfrm>
            <a:custGeom>
              <a:avLst/>
              <a:gdLst/>
              <a:ahLst/>
              <a:cxnLst/>
              <a:rect l="l" t="t" r="r" b="b"/>
              <a:pathLst>
                <a:path w="4238" h="31165" extrusionOk="0">
                  <a:moveTo>
                    <a:pt x="3986" y="0"/>
                  </a:moveTo>
                  <a:cubicBezTo>
                    <a:pt x="3904" y="0"/>
                    <a:pt x="3831" y="65"/>
                    <a:pt x="3803" y="176"/>
                  </a:cubicBezTo>
                  <a:cubicBezTo>
                    <a:pt x="1" y="12718"/>
                    <a:pt x="3270" y="30831"/>
                    <a:pt x="3303" y="30998"/>
                  </a:cubicBezTo>
                  <a:cubicBezTo>
                    <a:pt x="3303" y="31098"/>
                    <a:pt x="3403" y="31165"/>
                    <a:pt x="3503" y="31165"/>
                  </a:cubicBezTo>
                  <a:lnTo>
                    <a:pt x="3537" y="31165"/>
                  </a:lnTo>
                  <a:cubicBezTo>
                    <a:pt x="3637" y="31131"/>
                    <a:pt x="3737" y="31031"/>
                    <a:pt x="3703" y="30931"/>
                  </a:cubicBezTo>
                  <a:cubicBezTo>
                    <a:pt x="3670" y="30731"/>
                    <a:pt x="401" y="12718"/>
                    <a:pt x="4204" y="276"/>
                  </a:cubicBezTo>
                  <a:cubicBezTo>
                    <a:pt x="4237" y="176"/>
                    <a:pt x="4170" y="42"/>
                    <a:pt x="4037" y="9"/>
                  </a:cubicBezTo>
                  <a:cubicBezTo>
                    <a:pt x="4020" y="3"/>
                    <a:pt x="4003" y="0"/>
                    <a:pt x="398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8" name="Google Shape;3078;p31"/>
            <p:cNvSpPr/>
            <p:nvPr/>
          </p:nvSpPr>
          <p:spPr>
            <a:xfrm>
              <a:off x="3165772" y="4791107"/>
              <a:ext cx="148505" cy="76824"/>
            </a:xfrm>
            <a:custGeom>
              <a:avLst/>
              <a:gdLst/>
              <a:ahLst/>
              <a:cxnLst/>
              <a:rect l="l" t="t" r="r" b="b"/>
              <a:pathLst>
                <a:path w="9874" h="5108" extrusionOk="0">
                  <a:moveTo>
                    <a:pt x="6214" y="0"/>
                  </a:moveTo>
                  <a:cubicBezTo>
                    <a:pt x="2207" y="0"/>
                    <a:pt x="0" y="3300"/>
                    <a:pt x="0" y="3300"/>
                  </a:cubicBezTo>
                  <a:cubicBezTo>
                    <a:pt x="0" y="3300"/>
                    <a:pt x="2117" y="5107"/>
                    <a:pt x="4222" y="5107"/>
                  </a:cubicBezTo>
                  <a:cubicBezTo>
                    <a:pt x="4610" y="5107"/>
                    <a:pt x="4997" y="5046"/>
                    <a:pt x="5371" y="4901"/>
                  </a:cubicBezTo>
                  <a:cubicBezTo>
                    <a:pt x="8106" y="3833"/>
                    <a:pt x="9874" y="865"/>
                    <a:pt x="9874" y="865"/>
                  </a:cubicBezTo>
                  <a:cubicBezTo>
                    <a:pt x="8526" y="244"/>
                    <a:pt x="7304" y="0"/>
                    <a:pt x="621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9" name="Google Shape;3079;p31"/>
            <p:cNvSpPr/>
            <p:nvPr/>
          </p:nvSpPr>
          <p:spPr>
            <a:xfrm>
              <a:off x="3161757" y="4813636"/>
              <a:ext cx="109386" cy="30110"/>
            </a:xfrm>
            <a:custGeom>
              <a:avLst/>
              <a:gdLst/>
              <a:ahLst/>
              <a:cxnLst/>
              <a:rect l="l" t="t" r="r" b="b"/>
              <a:pathLst>
                <a:path w="7273" h="2002" extrusionOk="0">
                  <a:moveTo>
                    <a:pt x="7072" y="0"/>
                  </a:moveTo>
                  <a:cubicBezTo>
                    <a:pt x="6905" y="34"/>
                    <a:pt x="2602" y="0"/>
                    <a:pt x="134" y="1635"/>
                  </a:cubicBezTo>
                  <a:cubicBezTo>
                    <a:pt x="34" y="1702"/>
                    <a:pt x="0" y="1802"/>
                    <a:pt x="67" y="1902"/>
                  </a:cubicBezTo>
                  <a:cubicBezTo>
                    <a:pt x="134" y="1968"/>
                    <a:pt x="201" y="2002"/>
                    <a:pt x="267" y="2002"/>
                  </a:cubicBezTo>
                  <a:cubicBezTo>
                    <a:pt x="301" y="2002"/>
                    <a:pt x="334" y="2002"/>
                    <a:pt x="367" y="1968"/>
                  </a:cubicBezTo>
                  <a:cubicBezTo>
                    <a:pt x="2702" y="434"/>
                    <a:pt x="6939" y="434"/>
                    <a:pt x="7072" y="434"/>
                  </a:cubicBezTo>
                  <a:cubicBezTo>
                    <a:pt x="7206" y="434"/>
                    <a:pt x="7272" y="334"/>
                    <a:pt x="7272" y="234"/>
                  </a:cubicBezTo>
                  <a:cubicBezTo>
                    <a:pt x="7272" y="100"/>
                    <a:pt x="7206" y="0"/>
                    <a:pt x="707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0" name="Google Shape;3080;p31"/>
            <p:cNvSpPr/>
            <p:nvPr/>
          </p:nvSpPr>
          <p:spPr>
            <a:xfrm>
              <a:off x="3173623" y="4249125"/>
              <a:ext cx="204875" cy="218862"/>
            </a:xfrm>
            <a:custGeom>
              <a:avLst/>
              <a:gdLst/>
              <a:ahLst/>
              <a:cxnLst/>
              <a:rect l="l" t="t" r="r" b="b"/>
              <a:pathLst>
                <a:path w="13622" h="14552" extrusionOk="0">
                  <a:moveTo>
                    <a:pt x="5301" y="1"/>
                  </a:moveTo>
                  <a:cubicBezTo>
                    <a:pt x="3682" y="1"/>
                    <a:pt x="2028" y="2059"/>
                    <a:pt x="1280" y="6646"/>
                  </a:cubicBezTo>
                  <a:cubicBezTo>
                    <a:pt x="0" y="14487"/>
                    <a:pt x="1270" y="14551"/>
                    <a:pt x="1312" y="14551"/>
                  </a:cubicBezTo>
                  <a:cubicBezTo>
                    <a:pt x="1313" y="14551"/>
                    <a:pt x="1313" y="14551"/>
                    <a:pt x="1313" y="14551"/>
                  </a:cubicBezTo>
                  <a:cubicBezTo>
                    <a:pt x="4682" y="14251"/>
                    <a:pt x="13588" y="10682"/>
                    <a:pt x="13588" y="7646"/>
                  </a:cubicBezTo>
                  <a:cubicBezTo>
                    <a:pt x="13622" y="4644"/>
                    <a:pt x="9085" y="4878"/>
                    <a:pt x="8451" y="3176"/>
                  </a:cubicBezTo>
                  <a:cubicBezTo>
                    <a:pt x="7672" y="1122"/>
                    <a:pt x="6496" y="1"/>
                    <a:pt x="530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1" name="Google Shape;3081;p31"/>
            <p:cNvSpPr/>
            <p:nvPr/>
          </p:nvSpPr>
          <p:spPr>
            <a:xfrm>
              <a:off x="3159771" y="4415828"/>
              <a:ext cx="273412" cy="195039"/>
            </a:xfrm>
            <a:custGeom>
              <a:avLst/>
              <a:gdLst/>
              <a:ahLst/>
              <a:cxnLst/>
              <a:rect l="l" t="t" r="r" b="b"/>
              <a:pathLst>
                <a:path w="18179" h="12968" extrusionOk="0">
                  <a:moveTo>
                    <a:pt x="14871" y="1"/>
                  </a:moveTo>
                  <a:cubicBezTo>
                    <a:pt x="11424" y="1"/>
                    <a:pt x="3201" y="3034"/>
                    <a:pt x="3201" y="3034"/>
                  </a:cubicBezTo>
                  <a:cubicBezTo>
                    <a:pt x="1" y="5418"/>
                    <a:pt x="8045" y="12967"/>
                    <a:pt x="11454" y="12967"/>
                  </a:cubicBezTo>
                  <a:cubicBezTo>
                    <a:pt x="11670" y="12967"/>
                    <a:pt x="11867" y="12937"/>
                    <a:pt x="12041" y="12874"/>
                  </a:cubicBezTo>
                  <a:cubicBezTo>
                    <a:pt x="14242" y="12040"/>
                    <a:pt x="15076" y="9205"/>
                    <a:pt x="14209" y="7070"/>
                  </a:cubicBezTo>
                  <a:cubicBezTo>
                    <a:pt x="13675" y="5635"/>
                    <a:pt x="18179" y="4535"/>
                    <a:pt x="16311" y="498"/>
                  </a:cubicBezTo>
                  <a:cubicBezTo>
                    <a:pt x="16149" y="145"/>
                    <a:pt x="15624" y="1"/>
                    <a:pt x="148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2" name="Google Shape;3082;p31"/>
            <p:cNvSpPr/>
            <p:nvPr/>
          </p:nvSpPr>
          <p:spPr>
            <a:xfrm>
              <a:off x="3022877" y="4485539"/>
              <a:ext cx="249769" cy="211026"/>
            </a:xfrm>
            <a:custGeom>
              <a:avLst/>
              <a:gdLst/>
              <a:ahLst/>
              <a:cxnLst/>
              <a:rect l="l" t="t" r="r" b="b"/>
              <a:pathLst>
                <a:path w="16607" h="14031" extrusionOk="0">
                  <a:moveTo>
                    <a:pt x="11100" y="0"/>
                  </a:moveTo>
                  <a:cubicBezTo>
                    <a:pt x="9179" y="0"/>
                    <a:pt x="1" y="6924"/>
                    <a:pt x="2163" y="8873"/>
                  </a:cubicBezTo>
                  <a:cubicBezTo>
                    <a:pt x="4564" y="11041"/>
                    <a:pt x="5031" y="9140"/>
                    <a:pt x="7300" y="12008"/>
                  </a:cubicBezTo>
                  <a:cubicBezTo>
                    <a:pt x="8405" y="13444"/>
                    <a:pt x="9087" y="14031"/>
                    <a:pt x="9735" y="14031"/>
                  </a:cubicBezTo>
                  <a:cubicBezTo>
                    <a:pt x="10397" y="14031"/>
                    <a:pt x="11025" y="13419"/>
                    <a:pt x="12036" y="12475"/>
                  </a:cubicBezTo>
                  <a:cubicBezTo>
                    <a:pt x="14038" y="10574"/>
                    <a:pt x="16039" y="11975"/>
                    <a:pt x="16173" y="10240"/>
                  </a:cubicBezTo>
                  <a:cubicBezTo>
                    <a:pt x="16606" y="4937"/>
                    <a:pt x="11436" y="200"/>
                    <a:pt x="11436" y="200"/>
                  </a:cubicBezTo>
                  <a:cubicBezTo>
                    <a:pt x="11401" y="63"/>
                    <a:pt x="11284" y="0"/>
                    <a:pt x="111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3" name="Google Shape;3083;p31"/>
            <p:cNvSpPr/>
            <p:nvPr/>
          </p:nvSpPr>
          <p:spPr>
            <a:xfrm>
              <a:off x="2971110" y="4383177"/>
              <a:ext cx="232759" cy="185864"/>
            </a:xfrm>
            <a:custGeom>
              <a:avLst/>
              <a:gdLst/>
              <a:ahLst/>
              <a:cxnLst/>
              <a:rect l="l" t="t" r="r" b="b"/>
              <a:pathLst>
                <a:path w="15476" h="12358" extrusionOk="0">
                  <a:moveTo>
                    <a:pt x="4604" y="1"/>
                  </a:moveTo>
                  <a:cubicBezTo>
                    <a:pt x="1235" y="901"/>
                    <a:pt x="2402" y="3203"/>
                    <a:pt x="2302" y="4571"/>
                  </a:cubicBezTo>
                  <a:cubicBezTo>
                    <a:pt x="2236" y="5938"/>
                    <a:pt x="1" y="6572"/>
                    <a:pt x="1535" y="8474"/>
                  </a:cubicBezTo>
                  <a:cubicBezTo>
                    <a:pt x="3036" y="10342"/>
                    <a:pt x="1769" y="11743"/>
                    <a:pt x="4104" y="12310"/>
                  </a:cubicBezTo>
                  <a:cubicBezTo>
                    <a:pt x="4228" y="12342"/>
                    <a:pt x="4374" y="12358"/>
                    <a:pt x="4536" y="12358"/>
                  </a:cubicBezTo>
                  <a:cubicBezTo>
                    <a:pt x="7368" y="12358"/>
                    <a:pt x="15475" y="7620"/>
                    <a:pt x="13677" y="5538"/>
                  </a:cubicBezTo>
                  <a:cubicBezTo>
                    <a:pt x="11809" y="3337"/>
                    <a:pt x="4604" y="1"/>
                    <a:pt x="46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4" name="Google Shape;3084;p31"/>
            <p:cNvSpPr/>
            <p:nvPr/>
          </p:nvSpPr>
          <p:spPr>
            <a:xfrm>
              <a:off x="3012755" y="4243530"/>
              <a:ext cx="209718" cy="218817"/>
            </a:xfrm>
            <a:custGeom>
              <a:avLst/>
              <a:gdLst/>
              <a:ahLst/>
              <a:cxnLst/>
              <a:rect l="l" t="t" r="r" b="b"/>
              <a:pathLst>
                <a:path w="13944" h="14549" extrusionOk="0">
                  <a:moveTo>
                    <a:pt x="8915" y="0"/>
                  </a:moveTo>
                  <a:cubicBezTo>
                    <a:pt x="7090" y="0"/>
                    <a:pt x="6333" y="3679"/>
                    <a:pt x="5104" y="3782"/>
                  </a:cubicBezTo>
                  <a:cubicBezTo>
                    <a:pt x="3503" y="3915"/>
                    <a:pt x="0" y="3648"/>
                    <a:pt x="2769" y="7918"/>
                  </a:cubicBezTo>
                  <a:cubicBezTo>
                    <a:pt x="5073" y="11499"/>
                    <a:pt x="9294" y="14549"/>
                    <a:pt x="10954" y="14549"/>
                  </a:cubicBezTo>
                  <a:cubicBezTo>
                    <a:pt x="11289" y="14549"/>
                    <a:pt x="11519" y="14425"/>
                    <a:pt x="11609" y="14156"/>
                  </a:cubicBezTo>
                  <a:cubicBezTo>
                    <a:pt x="13944" y="7118"/>
                    <a:pt x="10908" y="1213"/>
                    <a:pt x="10908" y="1213"/>
                  </a:cubicBezTo>
                  <a:cubicBezTo>
                    <a:pt x="10117" y="337"/>
                    <a:pt x="9467" y="0"/>
                    <a:pt x="89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5" name="Google Shape;3085;p31"/>
            <p:cNvSpPr/>
            <p:nvPr/>
          </p:nvSpPr>
          <p:spPr>
            <a:xfrm>
              <a:off x="3197371" y="4377146"/>
              <a:ext cx="63740" cy="85322"/>
            </a:xfrm>
            <a:custGeom>
              <a:avLst/>
              <a:gdLst/>
              <a:ahLst/>
              <a:cxnLst/>
              <a:rect l="l" t="t" r="r" b="b"/>
              <a:pathLst>
                <a:path w="4238" h="5673" extrusionOk="0">
                  <a:moveTo>
                    <a:pt x="3165" y="0"/>
                  </a:moveTo>
                  <a:cubicBezTo>
                    <a:pt x="3103" y="0"/>
                    <a:pt x="3046" y="37"/>
                    <a:pt x="3003" y="102"/>
                  </a:cubicBezTo>
                  <a:cubicBezTo>
                    <a:pt x="2903" y="268"/>
                    <a:pt x="568" y="4138"/>
                    <a:pt x="134" y="5139"/>
                  </a:cubicBezTo>
                  <a:cubicBezTo>
                    <a:pt x="101" y="5239"/>
                    <a:pt x="1" y="5472"/>
                    <a:pt x="168" y="5606"/>
                  </a:cubicBezTo>
                  <a:cubicBezTo>
                    <a:pt x="234" y="5639"/>
                    <a:pt x="268" y="5672"/>
                    <a:pt x="334" y="5672"/>
                  </a:cubicBezTo>
                  <a:cubicBezTo>
                    <a:pt x="534" y="5672"/>
                    <a:pt x="868" y="5372"/>
                    <a:pt x="1735" y="4605"/>
                  </a:cubicBezTo>
                  <a:cubicBezTo>
                    <a:pt x="2436" y="3971"/>
                    <a:pt x="3336" y="3204"/>
                    <a:pt x="4137" y="2637"/>
                  </a:cubicBezTo>
                  <a:cubicBezTo>
                    <a:pt x="4204" y="2570"/>
                    <a:pt x="4237" y="2437"/>
                    <a:pt x="4170" y="2370"/>
                  </a:cubicBezTo>
                  <a:cubicBezTo>
                    <a:pt x="4127" y="2305"/>
                    <a:pt x="4056" y="2268"/>
                    <a:pt x="3994" y="2268"/>
                  </a:cubicBezTo>
                  <a:cubicBezTo>
                    <a:pt x="3959" y="2268"/>
                    <a:pt x="3927" y="2280"/>
                    <a:pt x="3904" y="2303"/>
                  </a:cubicBezTo>
                  <a:cubicBezTo>
                    <a:pt x="3070" y="2870"/>
                    <a:pt x="2169" y="3671"/>
                    <a:pt x="1468" y="4305"/>
                  </a:cubicBezTo>
                  <a:cubicBezTo>
                    <a:pt x="1202" y="4538"/>
                    <a:pt x="901" y="4772"/>
                    <a:pt x="701" y="4972"/>
                  </a:cubicBezTo>
                  <a:cubicBezTo>
                    <a:pt x="1368" y="3637"/>
                    <a:pt x="3336" y="368"/>
                    <a:pt x="3370" y="335"/>
                  </a:cubicBezTo>
                  <a:cubicBezTo>
                    <a:pt x="3403" y="235"/>
                    <a:pt x="3370" y="102"/>
                    <a:pt x="3270" y="35"/>
                  </a:cubicBezTo>
                  <a:cubicBezTo>
                    <a:pt x="3234" y="11"/>
                    <a:pt x="3199" y="0"/>
                    <a:pt x="316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6" name="Google Shape;3086;p31"/>
            <p:cNvSpPr/>
            <p:nvPr/>
          </p:nvSpPr>
          <p:spPr>
            <a:xfrm>
              <a:off x="3197883" y="4468694"/>
              <a:ext cx="103355" cy="64010"/>
            </a:xfrm>
            <a:custGeom>
              <a:avLst/>
              <a:gdLst/>
              <a:ahLst/>
              <a:cxnLst/>
              <a:rect l="l" t="t" r="r" b="b"/>
              <a:pathLst>
                <a:path w="6872" h="4256" extrusionOk="0">
                  <a:moveTo>
                    <a:pt x="1604" y="0"/>
                  </a:moveTo>
                  <a:cubicBezTo>
                    <a:pt x="194" y="0"/>
                    <a:pt x="107" y="139"/>
                    <a:pt x="67" y="219"/>
                  </a:cubicBezTo>
                  <a:cubicBezTo>
                    <a:pt x="0" y="319"/>
                    <a:pt x="0" y="419"/>
                    <a:pt x="67" y="486"/>
                  </a:cubicBezTo>
                  <a:cubicBezTo>
                    <a:pt x="367" y="920"/>
                    <a:pt x="3236" y="3955"/>
                    <a:pt x="4703" y="4255"/>
                  </a:cubicBezTo>
                  <a:lnTo>
                    <a:pt x="4737" y="4255"/>
                  </a:lnTo>
                  <a:cubicBezTo>
                    <a:pt x="4837" y="4255"/>
                    <a:pt x="4937" y="4189"/>
                    <a:pt x="4937" y="4088"/>
                  </a:cubicBezTo>
                  <a:cubicBezTo>
                    <a:pt x="4970" y="3988"/>
                    <a:pt x="4904" y="3888"/>
                    <a:pt x="4770" y="3855"/>
                  </a:cubicBezTo>
                  <a:cubicBezTo>
                    <a:pt x="3603" y="3621"/>
                    <a:pt x="1234" y="1220"/>
                    <a:pt x="567" y="453"/>
                  </a:cubicBezTo>
                  <a:cubicBezTo>
                    <a:pt x="758" y="429"/>
                    <a:pt x="1060" y="418"/>
                    <a:pt x="1442" y="418"/>
                  </a:cubicBezTo>
                  <a:cubicBezTo>
                    <a:pt x="2662" y="418"/>
                    <a:pt x="4708" y="526"/>
                    <a:pt x="6638" y="653"/>
                  </a:cubicBezTo>
                  <a:cubicBezTo>
                    <a:pt x="6738" y="653"/>
                    <a:pt x="6872" y="586"/>
                    <a:pt x="6872" y="453"/>
                  </a:cubicBezTo>
                  <a:cubicBezTo>
                    <a:pt x="6872" y="352"/>
                    <a:pt x="6772" y="252"/>
                    <a:pt x="6672" y="252"/>
                  </a:cubicBezTo>
                  <a:cubicBezTo>
                    <a:pt x="4115" y="64"/>
                    <a:pt x="2557" y="0"/>
                    <a:pt x="160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7" name="Google Shape;3087;p31"/>
            <p:cNvSpPr/>
            <p:nvPr/>
          </p:nvSpPr>
          <p:spPr>
            <a:xfrm>
              <a:off x="3086496" y="4321979"/>
              <a:ext cx="114906" cy="145001"/>
            </a:xfrm>
            <a:custGeom>
              <a:avLst/>
              <a:gdLst/>
              <a:ahLst/>
              <a:cxnLst/>
              <a:rect l="l" t="t" r="r" b="b"/>
              <a:pathLst>
                <a:path w="7640" h="9641" extrusionOk="0">
                  <a:moveTo>
                    <a:pt x="7439" y="0"/>
                  </a:moveTo>
                  <a:cubicBezTo>
                    <a:pt x="7339" y="0"/>
                    <a:pt x="7239" y="100"/>
                    <a:pt x="7206" y="200"/>
                  </a:cubicBezTo>
                  <a:cubicBezTo>
                    <a:pt x="7206" y="234"/>
                    <a:pt x="7173" y="1134"/>
                    <a:pt x="6739" y="3603"/>
                  </a:cubicBezTo>
                  <a:cubicBezTo>
                    <a:pt x="6572" y="4770"/>
                    <a:pt x="6539" y="5871"/>
                    <a:pt x="6539" y="6872"/>
                  </a:cubicBezTo>
                  <a:cubicBezTo>
                    <a:pt x="6505" y="7939"/>
                    <a:pt x="6505" y="8873"/>
                    <a:pt x="6239" y="9173"/>
                  </a:cubicBezTo>
                  <a:cubicBezTo>
                    <a:pt x="6205" y="9207"/>
                    <a:pt x="6172" y="9207"/>
                    <a:pt x="6038" y="9207"/>
                  </a:cubicBezTo>
                  <a:cubicBezTo>
                    <a:pt x="4971" y="9173"/>
                    <a:pt x="1602" y="7072"/>
                    <a:pt x="401" y="5538"/>
                  </a:cubicBezTo>
                  <a:cubicBezTo>
                    <a:pt x="360" y="5496"/>
                    <a:pt x="293" y="5468"/>
                    <a:pt x="232" y="5468"/>
                  </a:cubicBezTo>
                  <a:cubicBezTo>
                    <a:pt x="195" y="5468"/>
                    <a:pt x="160" y="5479"/>
                    <a:pt x="134" y="5504"/>
                  </a:cubicBezTo>
                  <a:cubicBezTo>
                    <a:pt x="34" y="5571"/>
                    <a:pt x="1" y="5704"/>
                    <a:pt x="101" y="5804"/>
                  </a:cubicBezTo>
                  <a:cubicBezTo>
                    <a:pt x="1268" y="7339"/>
                    <a:pt x="4738" y="9574"/>
                    <a:pt x="6038" y="9640"/>
                  </a:cubicBezTo>
                  <a:lnTo>
                    <a:pt x="6072" y="9640"/>
                  </a:lnTo>
                  <a:cubicBezTo>
                    <a:pt x="6272" y="9640"/>
                    <a:pt x="6439" y="9574"/>
                    <a:pt x="6539" y="9474"/>
                  </a:cubicBezTo>
                  <a:cubicBezTo>
                    <a:pt x="6906" y="9040"/>
                    <a:pt x="6906" y="8139"/>
                    <a:pt x="6939" y="6872"/>
                  </a:cubicBezTo>
                  <a:cubicBezTo>
                    <a:pt x="6972" y="5904"/>
                    <a:pt x="6972" y="4804"/>
                    <a:pt x="7173" y="3670"/>
                  </a:cubicBezTo>
                  <a:cubicBezTo>
                    <a:pt x="7573" y="1168"/>
                    <a:pt x="7640" y="267"/>
                    <a:pt x="7640" y="234"/>
                  </a:cubicBezTo>
                  <a:cubicBezTo>
                    <a:pt x="7640" y="134"/>
                    <a:pt x="7540" y="34"/>
                    <a:pt x="743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8" name="Google Shape;3088;p31"/>
            <p:cNvSpPr/>
            <p:nvPr/>
          </p:nvSpPr>
          <p:spPr>
            <a:xfrm>
              <a:off x="3080480" y="4481388"/>
              <a:ext cx="165079" cy="84931"/>
            </a:xfrm>
            <a:custGeom>
              <a:avLst/>
              <a:gdLst/>
              <a:ahLst/>
              <a:cxnLst/>
              <a:rect l="l" t="t" r="r" b="b"/>
              <a:pathLst>
                <a:path w="10976" h="5647" extrusionOk="0">
                  <a:moveTo>
                    <a:pt x="7114" y="1"/>
                  </a:moveTo>
                  <a:cubicBezTo>
                    <a:pt x="5281" y="1"/>
                    <a:pt x="589" y="4725"/>
                    <a:pt x="67" y="5279"/>
                  </a:cubicBezTo>
                  <a:cubicBezTo>
                    <a:pt x="1" y="5379"/>
                    <a:pt x="1" y="5513"/>
                    <a:pt x="67" y="5579"/>
                  </a:cubicBezTo>
                  <a:cubicBezTo>
                    <a:pt x="101" y="5613"/>
                    <a:pt x="167" y="5646"/>
                    <a:pt x="201" y="5646"/>
                  </a:cubicBezTo>
                  <a:cubicBezTo>
                    <a:pt x="267" y="5646"/>
                    <a:pt x="334" y="5613"/>
                    <a:pt x="367" y="5579"/>
                  </a:cubicBezTo>
                  <a:cubicBezTo>
                    <a:pt x="1804" y="4110"/>
                    <a:pt x="5733" y="404"/>
                    <a:pt x="7119" y="404"/>
                  </a:cubicBezTo>
                  <a:cubicBezTo>
                    <a:pt x="7149" y="404"/>
                    <a:pt x="7178" y="406"/>
                    <a:pt x="7206" y="409"/>
                  </a:cubicBezTo>
                  <a:cubicBezTo>
                    <a:pt x="7306" y="442"/>
                    <a:pt x="7372" y="476"/>
                    <a:pt x="7439" y="576"/>
                  </a:cubicBezTo>
                  <a:cubicBezTo>
                    <a:pt x="8073" y="1710"/>
                    <a:pt x="9174" y="2844"/>
                    <a:pt x="9908" y="3611"/>
                  </a:cubicBezTo>
                  <a:cubicBezTo>
                    <a:pt x="10208" y="3912"/>
                    <a:pt x="10508" y="4245"/>
                    <a:pt x="10575" y="4345"/>
                  </a:cubicBezTo>
                  <a:cubicBezTo>
                    <a:pt x="10600" y="4420"/>
                    <a:pt x="10681" y="4458"/>
                    <a:pt x="10762" y="4458"/>
                  </a:cubicBezTo>
                  <a:cubicBezTo>
                    <a:pt x="10789" y="4458"/>
                    <a:pt x="10817" y="4454"/>
                    <a:pt x="10842" y="4445"/>
                  </a:cubicBezTo>
                  <a:cubicBezTo>
                    <a:pt x="10942" y="4379"/>
                    <a:pt x="10975" y="4245"/>
                    <a:pt x="10942" y="4145"/>
                  </a:cubicBezTo>
                  <a:cubicBezTo>
                    <a:pt x="10875" y="4012"/>
                    <a:pt x="10641" y="3778"/>
                    <a:pt x="10208" y="3311"/>
                  </a:cubicBezTo>
                  <a:cubicBezTo>
                    <a:pt x="9474" y="2577"/>
                    <a:pt x="8407" y="1443"/>
                    <a:pt x="7806" y="376"/>
                  </a:cubicBezTo>
                  <a:cubicBezTo>
                    <a:pt x="7673" y="176"/>
                    <a:pt x="7506" y="42"/>
                    <a:pt x="7239" y="9"/>
                  </a:cubicBezTo>
                  <a:cubicBezTo>
                    <a:pt x="7199" y="3"/>
                    <a:pt x="7157" y="1"/>
                    <a:pt x="71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9" name="Google Shape;3089;p31"/>
            <p:cNvSpPr/>
            <p:nvPr/>
          </p:nvSpPr>
          <p:spPr>
            <a:xfrm>
              <a:off x="3202891" y="4426642"/>
              <a:ext cx="107882" cy="43842"/>
            </a:xfrm>
            <a:custGeom>
              <a:avLst/>
              <a:gdLst/>
              <a:ahLst/>
              <a:cxnLst/>
              <a:rect l="l" t="t" r="r" b="b"/>
              <a:pathLst>
                <a:path w="7173" h="2915" extrusionOk="0">
                  <a:moveTo>
                    <a:pt x="6933" y="0"/>
                  </a:moveTo>
                  <a:cubicBezTo>
                    <a:pt x="6904" y="0"/>
                    <a:pt x="6872" y="5"/>
                    <a:pt x="6839" y="13"/>
                  </a:cubicBezTo>
                  <a:cubicBezTo>
                    <a:pt x="6806" y="46"/>
                    <a:pt x="1135" y="2281"/>
                    <a:pt x="167" y="2515"/>
                  </a:cubicBezTo>
                  <a:cubicBezTo>
                    <a:pt x="67" y="2515"/>
                    <a:pt x="1" y="2648"/>
                    <a:pt x="1" y="2748"/>
                  </a:cubicBezTo>
                  <a:cubicBezTo>
                    <a:pt x="34" y="2848"/>
                    <a:pt x="101" y="2915"/>
                    <a:pt x="201" y="2915"/>
                  </a:cubicBezTo>
                  <a:lnTo>
                    <a:pt x="268" y="2915"/>
                  </a:lnTo>
                  <a:cubicBezTo>
                    <a:pt x="1268" y="2681"/>
                    <a:pt x="6772" y="480"/>
                    <a:pt x="7006" y="380"/>
                  </a:cubicBezTo>
                  <a:cubicBezTo>
                    <a:pt x="7106" y="346"/>
                    <a:pt x="7172" y="246"/>
                    <a:pt x="7139" y="113"/>
                  </a:cubicBezTo>
                  <a:cubicBezTo>
                    <a:pt x="7089" y="38"/>
                    <a:pt x="7020" y="0"/>
                    <a:pt x="693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0" name="Google Shape;3090;p31"/>
            <p:cNvSpPr/>
            <p:nvPr/>
          </p:nvSpPr>
          <p:spPr>
            <a:xfrm>
              <a:off x="3141182" y="4484020"/>
              <a:ext cx="60716" cy="88811"/>
            </a:xfrm>
            <a:custGeom>
              <a:avLst/>
              <a:gdLst/>
              <a:ahLst/>
              <a:cxnLst/>
              <a:rect l="l" t="t" r="r" b="b"/>
              <a:pathLst>
                <a:path w="4037" h="5905" extrusionOk="0">
                  <a:moveTo>
                    <a:pt x="2862" y="1"/>
                  </a:moveTo>
                  <a:cubicBezTo>
                    <a:pt x="2693" y="1"/>
                    <a:pt x="2336" y="33"/>
                    <a:pt x="67" y="4504"/>
                  </a:cubicBezTo>
                  <a:cubicBezTo>
                    <a:pt x="1" y="4604"/>
                    <a:pt x="34" y="4704"/>
                    <a:pt x="168" y="4771"/>
                  </a:cubicBezTo>
                  <a:cubicBezTo>
                    <a:pt x="195" y="4789"/>
                    <a:pt x="223" y="4798"/>
                    <a:pt x="251" y="4798"/>
                  </a:cubicBezTo>
                  <a:cubicBezTo>
                    <a:pt x="321" y="4798"/>
                    <a:pt x="386" y="4743"/>
                    <a:pt x="434" y="4671"/>
                  </a:cubicBezTo>
                  <a:cubicBezTo>
                    <a:pt x="1302" y="3003"/>
                    <a:pt x="2302" y="1168"/>
                    <a:pt x="2736" y="601"/>
                  </a:cubicBezTo>
                  <a:cubicBezTo>
                    <a:pt x="2836" y="1168"/>
                    <a:pt x="3036" y="2369"/>
                    <a:pt x="3236" y="3436"/>
                  </a:cubicBezTo>
                  <a:cubicBezTo>
                    <a:pt x="3370" y="4370"/>
                    <a:pt x="3537" y="5271"/>
                    <a:pt x="3603" y="5738"/>
                  </a:cubicBezTo>
                  <a:cubicBezTo>
                    <a:pt x="3637" y="5838"/>
                    <a:pt x="3737" y="5905"/>
                    <a:pt x="3837" y="5905"/>
                  </a:cubicBezTo>
                  <a:lnTo>
                    <a:pt x="3870" y="5905"/>
                  </a:lnTo>
                  <a:cubicBezTo>
                    <a:pt x="3970" y="5871"/>
                    <a:pt x="4037" y="5771"/>
                    <a:pt x="4037" y="5671"/>
                  </a:cubicBezTo>
                  <a:cubicBezTo>
                    <a:pt x="3937" y="5204"/>
                    <a:pt x="3803" y="4304"/>
                    <a:pt x="3637" y="3370"/>
                  </a:cubicBezTo>
                  <a:cubicBezTo>
                    <a:pt x="3403" y="1969"/>
                    <a:pt x="3170" y="534"/>
                    <a:pt x="3070" y="201"/>
                  </a:cubicBezTo>
                  <a:cubicBezTo>
                    <a:pt x="3036" y="101"/>
                    <a:pt x="2970" y="34"/>
                    <a:pt x="2869" y="1"/>
                  </a:cubicBezTo>
                  <a:cubicBezTo>
                    <a:pt x="2867" y="1"/>
                    <a:pt x="2865" y="1"/>
                    <a:pt x="286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1" name="Google Shape;3091;p31"/>
            <p:cNvSpPr/>
            <p:nvPr/>
          </p:nvSpPr>
          <p:spPr>
            <a:xfrm>
              <a:off x="3081488" y="4464062"/>
              <a:ext cx="92827" cy="40036"/>
            </a:xfrm>
            <a:custGeom>
              <a:avLst/>
              <a:gdLst/>
              <a:ahLst/>
              <a:cxnLst/>
              <a:rect l="l" t="t" r="r" b="b"/>
              <a:pathLst>
                <a:path w="6172" h="2662" extrusionOk="0">
                  <a:moveTo>
                    <a:pt x="3341" y="0"/>
                  </a:moveTo>
                  <a:cubicBezTo>
                    <a:pt x="2478" y="0"/>
                    <a:pt x="1604" y="33"/>
                    <a:pt x="1034" y="60"/>
                  </a:cubicBezTo>
                  <a:cubicBezTo>
                    <a:pt x="934" y="93"/>
                    <a:pt x="834" y="160"/>
                    <a:pt x="834" y="294"/>
                  </a:cubicBezTo>
                  <a:cubicBezTo>
                    <a:pt x="834" y="394"/>
                    <a:pt x="934" y="494"/>
                    <a:pt x="1068" y="494"/>
                  </a:cubicBezTo>
                  <a:cubicBezTo>
                    <a:pt x="1791" y="454"/>
                    <a:pt x="2557" y="436"/>
                    <a:pt x="3257" y="436"/>
                  </a:cubicBezTo>
                  <a:cubicBezTo>
                    <a:pt x="4332" y="436"/>
                    <a:pt x="5254" y="480"/>
                    <a:pt x="5638" y="560"/>
                  </a:cubicBezTo>
                  <a:cubicBezTo>
                    <a:pt x="5171" y="794"/>
                    <a:pt x="3736" y="1161"/>
                    <a:pt x="2769" y="1428"/>
                  </a:cubicBezTo>
                  <a:cubicBezTo>
                    <a:pt x="1301" y="1828"/>
                    <a:pt x="401" y="2061"/>
                    <a:pt x="100" y="2262"/>
                  </a:cubicBezTo>
                  <a:cubicBezTo>
                    <a:pt x="0" y="2362"/>
                    <a:pt x="0" y="2462"/>
                    <a:pt x="67" y="2562"/>
                  </a:cubicBezTo>
                  <a:cubicBezTo>
                    <a:pt x="100" y="2629"/>
                    <a:pt x="167" y="2662"/>
                    <a:pt x="234" y="2662"/>
                  </a:cubicBezTo>
                  <a:cubicBezTo>
                    <a:pt x="267" y="2662"/>
                    <a:pt x="300" y="2629"/>
                    <a:pt x="367" y="2595"/>
                  </a:cubicBezTo>
                  <a:cubicBezTo>
                    <a:pt x="601" y="2428"/>
                    <a:pt x="1802" y="2128"/>
                    <a:pt x="2869" y="1828"/>
                  </a:cubicBezTo>
                  <a:cubicBezTo>
                    <a:pt x="5371" y="1194"/>
                    <a:pt x="6105" y="927"/>
                    <a:pt x="6171" y="560"/>
                  </a:cubicBezTo>
                  <a:cubicBezTo>
                    <a:pt x="6171" y="494"/>
                    <a:pt x="6138" y="394"/>
                    <a:pt x="6071" y="327"/>
                  </a:cubicBezTo>
                  <a:cubicBezTo>
                    <a:pt x="5834" y="70"/>
                    <a:pt x="4599" y="0"/>
                    <a:pt x="334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2" name="Google Shape;3092;p31"/>
            <p:cNvSpPr/>
            <p:nvPr/>
          </p:nvSpPr>
          <p:spPr>
            <a:xfrm>
              <a:off x="3121118" y="4378033"/>
              <a:ext cx="65228" cy="88450"/>
            </a:xfrm>
            <a:custGeom>
              <a:avLst/>
              <a:gdLst/>
              <a:ahLst/>
              <a:cxnLst/>
              <a:rect l="l" t="t" r="r" b="b"/>
              <a:pathLst>
                <a:path w="4337" h="5881" extrusionOk="0">
                  <a:moveTo>
                    <a:pt x="2558" y="1"/>
                  </a:moveTo>
                  <a:cubicBezTo>
                    <a:pt x="2539" y="1"/>
                    <a:pt x="2520" y="3"/>
                    <a:pt x="2502" y="9"/>
                  </a:cubicBezTo>
                  <a:cubicBezTo>
                    <a:pt x="2402" y="9"/>
                    <a:pt x="2335" y="143"/>
                    <a:pt x="2369" y="243"/>
                  </a:cubicBezTo>
                  <a:cubicBezTo>
                    <a:pt x="2402" y="410"/>
                    <a:pt x="3336" y="3879"/>
                    <a:pt x="3736" y="5213"/>
                  </a:cubicBezTo>
                  <a:cubicBezTo>
                    <a:pt x="2869" y="4479"/>
                    <a:pt x="734" y="2278"/>
                    <a:pt x="434" y="1310"/>
                  </a:cubicBezTo>
                  <a:cubicBezTo>
                    <a:pt x="379" y="1228"/>
                    <a:pt x="302" y="1168"/>
                    <a:pt x="220" y="1168"/>
                  </a:cubicBezTo>
                  <a:cubicBezTo>
                    <a:pt x="203" y="1168"/>
                    <a:pt x="185" y="1171"/>
                    <a:pt x="167" y="1177"/>
                  </a:cubicBezTo>
                  <a:cubicBezTo>
                    <a:pt x="34" y="1243"/>
                    <a:pt x="0" y="1344"/>
                    <a:pt x="34" y="1444"/>
                  </a:cubicBezTo>
                  <a:cubicBezTo>
                    <a:pt x="434" y="2644"/>
                    <a:pt x="3470" y="5780"/>
                    <a:pt x="4003" y="5880"/>
                  </a:cubicBezTo>
                  <a:lnTo>
                    <a:pt x="4037" y="5880"/>
                  </a:lnTo>
                  <a:cubicBezTo>
                    <a:pt x="4103" y="5880"/>
                    <a:pt x="4203" y="5847"/>
                    <a:pt x="4237" y="5813"/>
                  </a:cubicBezTo>
                  <a:cubicBezTo>
                    <a:pt x="4270" y="5747"/>
                    <a:pt x="4337" y="5680"/>
                    <a:pt x="4270" y="5513"/>
                  </a:cubicBezTo>
                  <a:cubicBezTo>
                    <a:pt x="4037" y="4879"/>
                    <a:pt x="2769" y="176"/>
                    <a:pt x="2769" y="143"/>
                  </a:cubicBezTo>
                  <a:cubicBezTo>
                    <a:pt x="2742" y="60"/>
                    <a:pt x="2646" y="1"/>
                    <a:pt x="255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3" name="Google Shape;3093;p31"/>
            <p:cNvSpPr/>
            <p:nvPr/>
          </p:nvSpPr>
          <p:spPr>
            <a:xfrm>
              <a:off x="3160734" y="4456060"/>
              <a:ext cx="51211" cy="41450"/>
            </a:xfrm>
            <a:custGeom>
              <a:avLst/>
              <a:gdLst/>
              <a:ahLst/>
              <a:cxnLst/>
              <a:rect l="l" t="t" r="r" b="b"/>
              <a:pathLst>
                <a:path w="3405" h="2756" extrusionOk="0">
                  <a:moveTo>
                    <a:pt x="1817" y="1"/>
                  </a:moveTo>
                  <a:cubicBezTo>
                    <a:pt x="471" y="1"/>
                    <a:pt x="0" y="1754"/>
                    <a:pt x="669" y="2393"/>
                  </a:cubicBezTo>
                  <a:cubicBezTo>
                    <a:pt x="939" y="2641"/>
                    <a:pt x="1288" y="2755"/>
                    <a:pt x="1640" y="2755"/>
                  </a:cubicBezTo>
                  <a:cubicBezTo>
                    <a:pt x="2333" y="2755"/>
                    <a:pt x="3038" y="2311"/>
                    <a:pt x="3171" y="1559"/>
                  </a:cubicBezTo>
                  <a:cubicBezTo>
                    <a:pt x="3404" y="425"/>
                    <a:pt x="2470" y="125"/>
                    <a:pt x="2470" y="125"/>
                  </a:cubicBezTo>
                  <a:cubicBezTo>
                    <a:pt x="2234" y="39"/>
                    <a:pt x="2016" y="1"/>
                    <a:pt x="181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4" name="Google Shape;3094;p31"/>
            <p:cNvSpPr/>
            <p:nvPr/>
          </p:nvSpPr>
          <p:spPr>
            <a:xfrm>
              <a:off x="3161260" y="4453098"/>
              <a:ext cx="53181" cy="47496"/>
            </a:xfrm>
            <a:custGeom>
              <a:avLst/>
              <a:gdLst/>
              <a:ahLst/>
              <a:cxnLst/>
              <a:rect l="l" t="t" r="r" b="b"/>
              <a:pathLst>
                <a:path w="3536" h="3158" extrusionOk="0">
                  <a:moveTo>
                    <a:pt x="1768" y="422"/>
                  </a:moveTo>
                  <a:cubicBezTo>
                    <a:pt x="1968" y="422"/>
                    <a:pt x="2168" y="455"/>
                    <a:pt x="2368" y="522"/>
                  </a:cubicBezTo>
                  <a:cubicBezTo>
                    <a:pt x="2402" y="556"/>
                    <a:pt x="3136" y="756"/>
                    <a:pt x="2935" y="1723"/>
                  </a:cubicBezTo>
                  <a:cubicBezTo>
                    <a:pt x="2802" y="2390"/>
                    <a:pt x="2168" y="2757"/>
                    <a:pt x="1601" y="2757"/>
                  </a:cubicBezTo>
                  <a:cubicBezTo>
                    <a:pt x="1268" y="2757"/>
                    <a:pt x="1001" y="2657"/>
                    <a:pt x="767" y="2457"/>
                  </a:cubicBezTo>
                  <a:cubicBezTo>
                    <a:pt x="500" y="2190"/>
                    <a:pt x="467" y="1690"/>
                    <a:pt x="634" y="1223"/>
                  </a:cubicBezTo>
                  <a:cubicBezTo>
                    <a:pt x="834" y="722"/>
                    <a:pt x="1268" y="422"/>
                    <a:pt x="1768" y="422"/>
                  </a:cubicBezTo>
                  <a:close/>
                  <a:moveTo>
                    <a:pt x="1809" y="1"/>
                  </a:moveTo>
                  <a:cubicBezTo>
                    <a:pt x="1115" y="1"/>
                    <a:pt x="519" y="383"/>
                    <a:pt x="267" y="1089"/>
                  </a:cubicBezTo>
                  <a:cubicBezTo>
                    <a:pt x="0" y="1690"/>
                    <a:pt x="100" y="2390"/>
                    <a:pt x="500" y="2757"/>
                  </a:cubicBezTo>
                  <a:cubicBezTo>
                    <a:pt x="767" y="3024"/>
                    <a:pt x="1168" y="3157"/>
                    <a:pt x="1601" y="3157"/>
                  </a:cubicBezTo>
                  <a:cubicBezTo>
                    <a:pt x="2335" y="3157"/>
                    <a:pt x="3169" y="2690"/>
                    <a:pt x="3336" y="1790"/>
                  </a:cubicBezTo>
                  <a:cubicBezTo>
                    <a:pt x="3536" y="756"/>
                    <a:pt x="2869" y="255"/>
                    <a:pt x="2502" y="122"/>
                  </a:cubicBezTo>
                  <a:cubicBezTo>
                    <a:pt x="2266" y="41"/>
                    <a:pt x="2032" y="1"/>
                    <a:pt x="180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5" name="Google Shape;3095;p31"/>
            <p:cNvSpPr/>
            <p:nvPr/>
          </p:nvSpPr>
          <p:spPr>
            <a:xfrm>
              <a:off x="2582295" y="4545834"/>
              <a:ext cx="208229" cy="235707"/>
            </a:xfrm>
            <a:custGeom>
              <a:avLst/>
              <a:gdLst/>
              <a:ahLst/>
              <a:cxnLst/>
              <a:rect l="l" t="t" r="r" b="b"/>
              <a:pathLst>
                <a:path w="13845" h="15672" extrusionOk="0">
                  <a:moveTo>
                    <a:pt x="531" y="0"/>
                  </a:moveTo>
                  <a:cubicBezTo>
                    <a:pt x="448" y="0"/>
                    <a:pt x="383" y="55"/>
                    <a:pt x="334" y="127"/>
                  </a:cubicBezTo>
                  <a:cubicBezTo>
                    <a:pt x="334" y="127"/>
                    <a:pt x="201" y="461"/>
                    <a:pt x="101" y="961"/>
                  </a:cubicBezTo>
                  <a:cubicBezTo>
                    <a:pt x="101" y="1094"/>
                    <a:pt x="168" y="1194"/>
                    <a:pt x="268" y="1228"/>
                  </a:cubicBezTo>
                  <a:lnTo>
                    <a:pt x="301" y="1228"/>
                  </a:lnTo>
                  <a:cubicBezTo>
                    <a:pt x="401" y="1228"/>
                    <a:pt x="501" y="1161"/>
                    <a:pt x="501" y="1061"/>
                  </a:cubicBezTo>
                  <a:cubicBezTo>
                    <a:pt x="601" y="594"/>
                    <a:pt x="735" y="294"/>
                    <a:pt x="735" y="294"/>
                  </a:cubicBezTo>
                  <a:cubicBezTo>
                    <a:pt x="768" y="194"/>
                    <a:pt x="735" y="60"/>
                    <a:pt x="635" y="27"/>
                  </a:cubicBezTo>
                  <a:cubicBezTo>
                    <a:pt x="597" y="8"/>
                    <a:pt x="563" y="0"/>
                    <a:pt x="531" y="0"/>
                  </a:cubicBezTo>
                  <a:close/>
                  <a:moveTo>
                    <a:pt x="234" y="1628"/>
                  </a:moveTo>
                  <a:cubicBezTo>
                    <a:pt x="101" y="1628"/>
                    <a:pt x="1" y="1728"/>
                    <a:pt x="1" y="1828"/>
                  </a:cubicBezTo>
                  <a:cubicBezTo>
                    <a:pt x="1" y="1928"/>
                    <a:pt x="1" y="1995"/>
                    <a:pt x="1" y="2062"/>
                  </a:cubicBezTo>
                  <a:cubicBezTo>
                    <a:pt x="1" y="2295"/>
                    <a:pt x="1" y="2495"/>
                    <a:pt x="34" y="2696"/>
                  </a:cubicBezTo>
                  <a:cubicBezTo>
                    <a:pt x="34" y="2796"/>
                    <a:pt x="134" y="2896"/>
                    <a:pt x="234" y="2896"/>
                  </a:cubicBezTo>
                  <a:lnTo>
                    <a:pt x="268" y="2896"/>
                  </a:lnTo>
                  <a:cubicBezTo>
                    <a:pt x="368" y="2862"/>
                    <a:pt x="468" y="2762"/>
                    <a:pt x="435" y="2662"/>
                  </a:cubicBezTo>
                  <a:cubicBezTo>
                    <a:pt x="435" y="2462"/>
                    <a:pt x="435" y="2262"/>
                    <a:pt x="435" y="2062"/>
                  </a:cubicBezTo>
                  <a:cubicBezTo>
                    <a:pt x="435" y="1995"/>
                    <a:pt x="435" y="1928"/>
                    <a:pt x="435" y="1862"/>
                  </a:cubicBezTo>
                  <a:cubicBezTo>
                    <a:pt x="435" y="1728"/>
                    <a:pt x="334" y="1628"/>
                    <a:pt x="234" y="1628"/>
                  </a:cubicBezTo>
                  <a:close/>
                  <a:moveTo>
                    <a:pt x="390" y="3287"/>
                  </a:moveTo>
                  <a:cubicBezTo>
                    <a:pt x="371" y="3287"/>
                    <a:pt x="352" y="3290"/>
                    <a:pt x="334" y="3296"/>
                  </a:cubicBezTo>
                  <a:cubicBezTo>
                    <a:pt x="234" y="3329"/>
                    <a:pt x="168" y="3429"/>
                    <a:pt x="168" y="3529"/>
                  </a:cubicBezTo>
                  <a:cubicBezTo>
                    <a:pt x="234" y="3830"/>
                    <a:pt x="334" y="4097"/>
                    <a:pt x="435" y="4363"/>
                  </a:cubicBezTo>
                  <a:cubicBezTo>
                    <a:pt x="468" y="4463"/>
                    <a:pt x="568" y="4497"/>
                    <a:pt x="635" y="4497"/>
                  </a:cubicBezTo>
                  <a:lnTo>
                    <a:pt x="701" y="4497"/>
                  </a:lnTo>
                  <a:cubicBezTo>
                    <a:pt x="835" y="4430"/>
                    <a:pt x="868" y="4330"/>
                    <a:pt x="835" y="4197"/>
                  </a:cubicBezTo>
                  <a:cubicBezTo>
                    <a:pt x="735" y="3963"/>
                    <a:pt x="635" y="3696"/>
                    <a:pt x="601" y="3429"/>
                  </a:cubicBezTo>
                  <a:cubicBezTo>
                    <a:pt x="574" y="3347"/>
                    <a:pt x="479" y="3287"/>
                    <a:pt x="390" y="3287"/>
                  </a:cubicBezTo>
                  <a:close/>
                  <a:moveTo>
                    <a:pt x="1014" y="4829"/>
                  </a:moveTo>
                  <a:cubicBezTo>
                    <a:pt x="977" y="4829"/>
                    <a:pt x="937" y="4840"/>
                    <a:pt x="902" y="4864"/>
                  </a:cubicBezTo>
                  <a:cubicBezTo>
                    <a:pt x="801" y="4930"/>
                    <a:pt x="768" y="5031"/>
                    <a:pt x="801" y="5131"/>
                  </a:cubicBezTo>
                  <a:cubicBezTo>
                    <a:pt x="935" y="5397"/>
                    <a:pt x="1102" y="5631"/>
                    <a:pt x="1268" y="5864"/>
                  </a:cubicBezTo>
                  <a:cubicBezTo>
                    <a:pt x="1302" y="5931"/>
                    <a:pt x="1369" y="5965"/>
                    <a:pt x="1435" y="5965"/>
                  </a:cubicBezTo>
                  <a:cubicBezTo>
                    <a:pt x="1469" y="5965"/>
                    <a:pt x="1535" y="5931"/>
                    <a:pt x="1569" y="5931"/>
                  </a:cubicBezTo>
                  <a:cubicBezTo>
                    <a:pt x="1669" y="5864"/>
                    <a:pt x="1669" y="5731"/>
                    <a:pt x="1602" y="5631"/>
                  </a:cubicBezTo>
                  <a:cubicBezTo>
                    <a:pt x="1435" y="5397"/>
                    <a:pt x="1302" y="5164"/>
                    <a:pt x="1168" y="4930"/>
                  </a:cubicBezTo>
                  <a:cubicBezTo>
                    <a:pt x="1147" y="4866"/>
                    <a:pt x="1084" y="4829"/>
                    <a:pt x="1014" y="4829"/>
                  </a:cubicBezTo>
                  <a:close/>
                  <a:moveTo>
                    <a:pt x="6405" y="5764"/>
                  </a:moveTo>
                  <a:cubicBezTo>
                    <a:pt x="6139" y="5798"/>
                    <a:pt x="5838" y="5864"/>
                    <a:pt x="5538" y="5965"/>
                  </a:cubicBezTo>
                  <a:cubicBezTo>
                    <a:pt x="5438" y="5998"/>
                    <a:pt x="5371" y="6098"/>
                    <a:pt x="5405" y="6231"/>
                  </a:cubicBezTo>
                  <a:cubicBezTo>
                    <a:pt x="5438" y="6298"/>
                    <a:pt x="5538" y="6365"/>
                    <a:pt x="5605" y="6365"/>
                  </a:cubicBezTo>
                  <a:lnTo>
                    <a:pt x="5672" y="6365"/>
                  </a:lnTo>
                  <a:cubicBezTo>
                    <a:pt x="6005" y="6231"/>
                    <a:pt x="6272" y="6198"/>
                    <a:pt x="6439" y="6198"/>
                  </a:cubicBezTo>
                  <a:cubicBezTo>
                    <a:pt x="6572" y="6165"/>
                    <a:pt x="6639" y="6065"/>
                    <a:pt x="6639" y="5965"/>
                  </a:cubicBezTo>
                  <a:cubicBezTo>
                    <a:pt x="6639" y="5864"/>
                    <a:pt x="6539" y="5764"/>
                    <a:pt x="6405" y="5764"/>
                  </a:cubicBezTo>
                  <a:close/>
                  <a:moveTo>
                    <a:pt x="1954" y="6185"/>
                  </a:moveTo>
                  <a:cubicBezTo>
                    <a:pt x="1909" y="6185"/>
                    <a:pt x="1865" y="6201"/>
                    <a:pt x="1836" y="6231"/>
                  </a:cubicBezTo>
                  <a:cubicBezTo>
                    <a:pt x="1735" y="6331"/>
                    <a:pt x="1735" y="6465"/>
                    <a:pt x="1802" y="6532"/>
                  </a:cubicBezTo>
                  <a:cubicBezTo>
                    <a:pt x="1869" y="6598"/>
                    <a:pt x="1902" y="6665"/>
                    <a:pt x="1969" y="6732"/>
                  </a:cubicBezTo>
                  <a:cubicBezTo>
                    <a:pt x="2102" y="6865"/>
                    <a:pt x="2269" y="7032"/>
                    <a:pt x="2403" y="7132"/>
                  </a:cubicBezTo>
                  <a:cubicBezTo>
                    <a:pt x="2436" y="7165"/>
                    <a:pt x="2503" y="7199"/>
                    <a:pt x="2536" y="7199"/>
                  </a:cubicBezTo>
                  <a:cubicBezTo>
                    <a:pt x="2603" y="7199"/>
                    <a:pt x="2669" y="7165"/>
                    <a:pt x="2703" y="7132"/>
                  </a:cubicBezTo>
                  <a:cubicBezTo>
                    <a:pt x="2770" y="7032"/>
                    <a:pt x="2770" y="6899"/>
                    <a:pt x="2669" y="6832"/>
                  </a:cubicBezTo>
                  <a:cubicBezTo>
                    <a:pt x="2536" y="6698"/>
                    <a:pt x="2403" y="6565"/>
                    <a:pt x="2269" y="6432"/>
                  </a:cubicBezTo>
                  <a:cubicBezTo>
                    <a:pt x="2202" y="6365"/>
                    <a:pt x="2169" y="6331"/>
                    <a:pt x="2102" y="6265"/>
                  </a:cubicBezTo>
                  <a:cubicBezTo>
                    <a:pt x="2066" y="6210"/>
                    <a:pt x="2009" y="6185"/>
                    <a:pt x="1954" y="6185"/>
                  </a:cubicBezTo>
                  <a:close/>
                  <a:moveTo>
                    <a:pt x="4884" y="6318"/>
                  </a:moveTo>
                  <a:cubicBezTo>
                    <a:pt x="4834" y="6318"/>
                    <a:pt x="4783" y="6335"/>
                    <a:pt x="4738" y="6365"/>
                  </a:cubicBezTo>
                  <a:cubicBezTo>
                    <a:pt x="4504" y="6532"/>
                    <a:pt x="4271" y="6732"/>
                    <a:pt x="4104" y="6965"/>
                  </a:cubicBezTo>
                  <a:cubicBezTo>
                    <a:pt x="4037" y="7065"/>
                    <a:pt x="4070" y="7199"/>
                    <a:pt x="4171" y="7265"/>
                  </a:cubicBezTo>
                  <a:cubicBezTo>
                    <a:pt x="4204" y="7299"/>
                    <a:pt x="4237" y="7299"/>
                    <a:pt x="4271" y="7299"/>
                  </a:cubicBezTo>
                  <a:cubicBezTo>
                    <a:pt x="4337" y="7299"/>
                    <a:pt x="4404" y="7265"/>
                    <a:pt x="4437" y="7232"/>
                  </a:cubicBezTo>
                  <a:cubicBezTo>
                    <a:pt x="4604" y="7032"/>
                    <a:pt x="4771" y="6832"/>
                    <a:pt x="5004" y="6698"/>
                  </a:cubicBezTo>
                  <a:cubicBezTo>
                    <a:pt x="5071" y="6632"/>
                    <a:pt x="5105" y="6498"/>
                    <a:pt x="5038" y="6398"/>
                  </a:cubicBezTo>
                  <a:cubicBezTo>
                    <a:pt x="5001" y="6343"/>
                    <a:pt x="4944" y="6318"/>
                    <a:pt x="4884" y="6318"/>
                  </a:cubicBezTo>
                  <a:close/>
                  <a:moveTo>
                    <a:pt x="6817" y="6286"/>
                  </a:moveTo>
                  <a:cubicBezTo>
                    <a:pt x="6729" y="6286"/>
                    <a:pt x="6664" y="6330"/>
                    <a:pt x="6639" y="6432"/>
                  </a:cubicBezTo>
                  <a:cubicBezTo>
                    <a:pt x="6572" y="6598"/>
                    <a:pt x="6405" y="6798"/>
                    <a:pt x="6205" y="6999"/>
                  </a:cubicBezTo>
                  <a:cubicBezTo>
                    <a:pt x="6105" y="7065"/>
                    <a:pt x="6105" y="7199"/>
                    <a:pt x="6172" y="7299"/>
                  </a:cubicBezTo>
                  <a:cubicBezTo>
                    <a:pt x="6205" y="7332"/>
                    <a:pt x="6272" y="7366"/>
                    <a:pt x="6339" y="7366"/>
                  </a:cubicBezTo>
                  <a:cubicBezTo>
                    <a:pt x="6372" y="7366"/>
                    <a:pt x="6439" y="7332"/>
                    <a:pt x="6472" y="7299"/>
                  </a:cubicBezTo>
                  <a:cubicBezTo>
                    <a:pt x="6739" y="7065"/>
                    <a:pt x="6939" y="6798"/>
                    <a:pt x="7006" y="6565"/>
                  </a:cubicBezTo>
                  <a:cubicBezTo>
                    <a:pt x="7073" y="6465"/>
                    <a:pt x="7006" y="6331"/>
                    <a:pt x="6906" y="6298"/>
                  </a:cubicBezTo>
                  <a:cubicBezTo>
                    <a:pt x="6874" y="6290"/>
                    <a:pt x="6845" y="6286"/>
                    <a:pt x="6817" y="6286"/>
                  </a:cubicBezTo>
                  <a:close/>
                  <a:moveTo>
                    <a:pt x="5613" y="7387"/>
                  </a:moveTo>
                  <a:cubicBezTo>
                    <a:pt x="5587" y="7387"/>
                    <a:pt x="5562" y="7391"/>
                    <a:pt x="5538" y="7399"/>
                  </a:cubicBezTo>
                  <a:cubicBezTo>
                    <a:pt x="5305" y="7532"/>
                    <a:pt x="5071" y="7599"/>
                    <a:pt x="4804" y="7599"/>
                  </a:cubicBezTo>
                  <a:cubicBezTo>
                    <a:pt x="4704" y="7632"/>
                    <a:pt x="4604" y="7732"/>
                    <a:pt x="4638" y="7833"/>
                  </a:cubicBezTo>
                  <a:cubicBezTo>
                    <a:pt x="4638" y="7933"/>
                    <a:pt x="4738" y="8033"/>
                    <a:pt x="4838" y="8033"/>
                  </a:cubicBezTo>
                  <a:cubicBezTo>
                    <a:pt x="5138" y="7999"/>
                    <a:pt x="5438" y="7933"/>
                    <a:pt x="5705" y="7799"/>
                  </a:cubicBezTo>
                  <a:cubicBezTo>
                    <a:pt x="5838" y="7732"/>
                    <a:pt x="5872" y="7632"/>
                    <a:pt x="5838" y="7532"/>
                  </a:cubicBezTo>
                  <a:cubicBezTo>
                    <a:pt x="5787" y="7430"/>
                    <a:pt x="5698" y="7387"/>
                    <a:pt x="5613" y="7387"/>
                  </a:cubicBezTo>
                  <a:close/>
                  <a:moveTo>
                    <a:pt x="3222" y="7264"/>
                  </a:moveTo>
                  <a:cubicBezTo>
                    <a:pt x="3150" y="7264"/>
                    <a:pt x="3079" y="7301"/>
                    <a:pt x="3036" y="7366"/>
                  </a:cubicBezTo>
                  <a:cubicBezTo>
                    <a:pt x="3003" y="7466"/>
                    <a:pt x="3036" y="7599"/>
                    <a:pt x="3136" y="7632"/>
                  </a:cubicBezTo>
                  <a:cubicBezTo>
                    <a:pt x="3303" y="7732"/>
                    <a:pt x="3503" y="7833"/>
                    <a:pt x="3704" y="7899"/>
                  </a:cubicBezTo>
                  <a:cubicBezTo>
                    <a:pt x="3637" y="8133"/>
                    <a:pt x="3603" y="8400"/>
                    <a:pt x="3570" y="8666"/>
                  </a:cubicBezTo>
                  <a:cubicBezTo>
                    <a:pt x="3570" y="8767"/>
                    <a:pt x="3670" y="8867"/>
                    <a:pt x="3804" y="8867"/>
                  </a:cubicBezTo>
                  <a:cubicBezTo>
                    <a:pt x="3904" y="8867"/>
                    <a:pt x="4004" y="8800"/>
                    <a:pt x="4004" y="8666"/>
                  </a:cubicBezTo>
                  <a:cubicBezTo>
                    <a:pt x="4004" y="8400"/>
                    <a:pt x="4037" y="8166"/>
                    <a:pt x="4104" y="7933"/>
                  </a:cubicBezTo>
                  <a:cubicBezTo>
                    <a:pt x="4171" y="7933"/>
                    <a:pt x="4204" y="7866"/>
                    <a:pt x="4204" y="7799"/>
                  </a:cubicBezTo>
                  <a:cubicBezTo>
                    <a:pt x="4237" y="7699"/>
                    <a:pt x="4171" y="7599"/>
                    <a:pt x="4037" y="7566"/>
                  </a:cubicBezTo>
                  <a:cubicBezTo>
                    <a:pt x="3804" y="7499"/>
                    <a:pt x="3570" y="7399"/>
                    <a:pt x="3337" y="7299"/>
                  </a:cubicBezTo>
                  <a:cubicBezTo>
                    <a:pt x="3301" y="7275"/>
                    <a:pt x="3261" y="7264"/>
                    <a:pt x="3222" y="7264"/>
                  </a:cubicBezTo>
                  <a:close/>
                  <a:moveTo>
                    <a:pt x="3877" y="9294"/>
                  </a:moveTo>
                  <a:cubicBezTo>
                    <a:pt x="3864" y="9294"/>
                    <a:pt x="3850" y="9296"/>
                    <a:pt x="3837" y="9300"/>
                  </a:cubicBezTo>
                  <a:cubicBezTo>
                    <a:pt x="3704" y="9300"/>
                    <a:pt x="3637" y="9434"/>
                    <a:pt x="3637" y="9534"/>
                  </a:cubicBezTo>
                  <a:cubicBezTo>
                    <a:pt x="3704" y="9801"/>
                    <a:pt x="3770" y="10067"/>
                    <a:pt x="3837" y="10368"/>
                  </a:cubicBezTo>
                  <a:cubicBezTo>
                    <a:pt x="3870" y="10468"/>
                    <a:pt x="3970" y="10534"/>
                    <a:pt x="4037" y="10534"/>
                  </a:cubicBezTo>
                  <a:cubicBezTo>
                    <a:pt x="4070" y="10534"/>
                    <a:pt x="4070" y="10534"/>
                    <a:pt x="4104" y="10501"/>
                  </a:cubicBezTo>
                  <a:cubicBezTo>
                    <a:pt x="4204" y="10468"/>
                    <a:pt x="4271" y="10368"/>
                    <a:pt x="4237" y="10268"/>
                  </a:cubicBezTo>
                  <a:cubicBezTo>
                    <a:pt x="4171" y="9967"/>
                    <a:pt x="4104" y="9701"/>
                    <a:pt x="4070" y="9467"/>
                  </a:cubicBezTo>
                  <a:cubicBezTo>
                    <a:pt x="4042" y="9380"/>
                    <a:pt x="3963" y="9294"/>
                    <a:pt x="3877" y="9294"/>
                  </a:cubicBezTo>
                  <a:close/>
                  <a:moveTo>
                    <a:pt x="4312" y="10889"/>
                  </a:moveTo>
                  <a:cubicBezTo>
                    <a:pt x="4286" y="10889"/>
                    <a:pt x="4261" y="10894"/>
                    <a:pt x="4237" y="10901"/>
                  </a:cubicBezTo>
                  <a:cubicBezTo>
                    <a:pt x="4137" y="10935"/>
                    <a:pt x="4070" y="11068"/>
                    <a:pt x="4137" y="11168"/>
                  </a:cubicBezTo>
                  <a:cubicBezTo>
                    <a:pt x="4237" y="11435"/>
                    <a:pt x="4337" y="11702"/>
                    <a:pt x="4471" y="11935"/>
                  </a:cubicBezTo>
                  <a:cubicBezTo>
                    <a:pt x="4504" y="12036"/>
                    <a:pt x="4571" y="12069"/>
                    <a:pt x="4671" y="12069"/>
                  </a:cubicBezTo>
                  <a:cubicBezTo>
                    <a:pt x="4704" y="12069"/>
                    <a:pt x="4738" y="12069"/>
                    <a:pt x="4738" y="12036"/>
                  </a:cubicBezTo>
                  <a:cubicBezTo>
                    <a:pt x="4871" y="12002"/>
                    <a:pt x="4904" y="11869"/>
                    <a:pt x="4838" y="11769"/>
                  </a:cubicBezTo>
                  <a:cubicBezTo>
                    <a:pt x="4738" y="11502"/>
                    <a:pt x="4604" y="11268"/>
                    <a:pt x="4504" y="11035"/>
                  </a:cubicBezTo>
                  <a:cubicBezTo>
                    <a:pt x="4479" y="10933"/>
                    <a:pt x="4395" y="10889"/>
                    <a:pt x="4312" y="10889"/>
                  </a:cubicBezTo>
                  <a:close/>
                  <a:moveTo>
                    <a:pt x="13296" y="10988"/>
                  </a:moveTo>
                  <a:cubicBezTo>
                    <a:pt x="13266" y="10988"/>
                    <a:pt x="13237" y="10993"/>
                    <a:pt x="13210" y="11001"/>
                  </a:cubicBezTo>
                  <a:cubicBezTo>
                    <a:pt x="13110" y="11068"/>
                    <a:pt x="13077" y="11202"/>
                    <a:pt x="13144" y="11302"/>
                  </a:cubicBezTo>
                  <a:cubicBezTo>
                    <a:pt x="13277" y="11535"/>
                    <a:pt x="13377" y="11769"/>
                    <a:pt x="13410" y="12002"/>
                  </a:cubicBezTo>
                  <a:cubicBezTo>
                    <a:pt x="13444" y="12102"/>
                    <a:pt x="13511" y="12169"/>
                    <a:pt x="13611" y="12169"/>
                  </a:cubicBezTo>
                  <a:lnTo>
                    <a:pt x="13644" y="12169"/>
                  </a:lnTo>
                  <a:cubicBezTo>
                    <a:pt x="13777" y="12136"/>
                    <a:pt x="13844" y="12036"/>
                    <a:pt x="13811" y="11935"/>
                  </a:cubicBezTo>
                  <a:cubicBezTo>
                    <a:pt x="13777" y="11635"/>
                    <a:pt x="13677" y="11368"/>
                    <a:pt x="13511" y="11068"/>
                  </a:cubicBezTo>
                  <a:cubicBezTo>
                    <a:pt x="13462" y="11019"/>
                    <a:pt x="13377" y="10988"/>
                    <a:pt x="13296" y="10988"/>
                  </a:cubicBezTo>
                  <a:close/>
                  <a:moveTo>
                    <a:pt x="5017" y="12390"/>
                  </a:moveTo>
                  <a:cubicBezTo>
                    <a:pt x="4990" y="12390"/>
                    <a:pt x="4963" y="12394"/>
                    <a:pt x="4938" y="12402"/>
                  </a:cubicBezTo>
                  <a:cubicBezTo>
                    <a:pt x="4838" y="12469"/>
                    <a:pt x="4804" y="12603"/>
                    <a:pt x="4871" y="12703"/>
                  </a:cubicBezTo>
                  <a:cubicBezTo>
                    <a:pt x="5004" y="12936"/>
                    <a:pt x="5138" y="13170"/>
                    <a:pt x="5305" y="13437"/>
                  </a:cubicBezTo>
                  <a:cubicBezTo>
                    <a:pt x="5338" y="13503"/>
                    <a:pt x="5405" y="13537"/>
                    <a:pt x="5471" y="13537"/>
                  </a:cubicBezTo>
                  <a:cubicBezTo>
                    <a:pt x="5505" y="13537"/>
                    <a:pt x="5538" y="13503"/>
                    <a:pt x="5572" y="13503"/>
                  </a:cubicBezTo>
                  <a:cubicBezTo>
                    <a:pt x="5672" y="13437"/>
                    <a:pt x="5705" y="13303"/>
                    <a:pt x="5638" y="13203"/>
                  </a:cubicBezTo>
                  <a:cubicBezTo>
                    <a:pt x="5505" y="12970"/>
                    <a:pt x="5371" y="12736"/>
                    <a:pt x="5238" y="12503"/>
                  </a:cubicBezTo>
                  <a:cubicBezTo>
                    <a:pt x="5188" y="12427"/>
                    <a:pt x="5100" y="12390"/>
                    <a:pt x="5017" y="12390"/>
                  </a:cubicBezTo>
                  <a:close/>
                  <a:moveTo>
                    <a:pt x="13588" y="12594"/>
                  </a:moveTo>
                  <a:cubicBezTo>
                    <a:pt x="13500" y="12594"/>
                    <a:pt x="13405" y="12654"/>
                    <a:pt x="13377" y="12736"/>
                  </a:cubicBezTo>
                  <a:cubicBezTo>
                    <a:pt x="13344" y="12970"/>
                    <a:pt x="13244" y="13203"/>
                    <a:pt x="13077" y="13437"/>
                  </a:cubicBezTo>
                  <a:cubicBezTo>
                    <a:pt x="13010" y="13537"/>
                    <a:pt x="13044" y="13670"/>
                    <a:pt x="13144" y="13737"/>
                  </a:cubicBezTo>
                  <a:cubicBezTo>
                    <a:pt x="13177" y="13737"/>
                    <a:pt x="13210" y="13770"/>
                    <a:pt x="13244" y="13770"/>
                  </a:cubicBezTo>
                  <a:cubicBezTo>
                    <a:pt x="13310" y="13770"/>
                    <a:pt x="13377" y="13737"/>
                    <a:pt x="13444" y="13670"/>
                  </a:cubicBezTo>
                  <a:cubicBezTo>
                    <a:pt x="13611" y="13403"/>
                    <a:pt x="13711" y="13136"/>
                    <a:pt x="13811" y="12836"/>
                  </a:cubicBezTo>
                  <a:cubicBezTo>
                    <a:pt x="13811" y="12736"/>
                    <a:pt x="13744" y="12603"/>
                    <a:pt x="13644" y="12603"/>
                  </a:cubicBezTo>
                  <a:cubicBezTo>
                    <a:pt x="13626" y="12597"/>
                    <a:pt x="13607" y="12594"/>
                    <a:pt x="13588" y="12594"/>
                  </a:cubicBezTo>
                  <a:close/>
                  <a:moveTo>
                    <a:pt x="5951" y="13790"/>
                  </a:moveTo>
                  <a:cubicBezTo>
                    <a:pt x="5902" y="13790"/>
                    <a:pt x="5850" y="13807"/>
                    <a:pt x="5805" y="13837"/>
                  </a:cubicBezTo>
                  <a:cubicBezTo>
                    <a:pt x="5738" y="13904"/>
                    <a:pt x="5738" y="14037"/>
                    <a:pt x="5805" y="14137"/>
                  </a:cubicBezTo>
                  <a:cubicBezTo>
                    <a:pt x="6005" y="14337"/>
                    <a:pt x="6205" y="14571"/>
                    <a:pt x="6439" y="14737"/>
                  </a:cubicBezTo>
                  <a:cubicBezTo>
                    <a:pt x="6472" y="14771"/>
                    <a:pt x="6506" y="14771"/>
                    <a:pt x="6572" y="14771"/>
                  </a:cubicBezTo>
                  <a:cubicBezTo>
                    <a:pt x="6639" y="14771"/>
                    <a:pt x="6672" y="14737"/>
                    <a:pt x="6739" y="14704"/>
                  </a:cubicBezTo>
                  <a:cubicBezTo>
                    <a:pt x="6806" y="14604"/>
                    <a:pt x="6772" y="14471"/>
                    <a:pt x="6672" y="14404"/>
                  </a:cubicBezTo>
                  <a:cubicBezTo>
                    <a:pt x="6472" y="14237"/>
                    <a:pt x="6305" y="14070"/>
                    <a:pt x="6105" y="13870"/>
                  </a:cubicBezTo>
                  <a:cubicBezTo>
                    <a:pt x="6068" y="13815"/>
                    <a:pt x="6012" y="13790"/>
                    <a:pt x="5951" y="13790"/>
                  </a:cubicBezTo>
                  <a:close/>
                  <a:moveTo>
                    <a:pt x="12712" y="13974"/>
                  </a:moveTo>
                  <a:cubicBezTo>
                    <a:pt x="12667" y="13974"/>
                    <a:pt x="12622" y="13992"/>
                    <a:pt x="12577" y="14037"/>
                  </a:cubicBezTo>
                  <a:cubicBezTo>
                    <a:pt x="12376" y="14204"/>
                    <a:pt x="12176" y="14371"/>
                    <a:pt x="11943" y="14504"/>
                  </a:cubicBezTo>
                  <a:cubicBezTo>
                    <a:pt x="11843" y="14571"/>
                    <a:pt x="11809" y="14704"/>
                    <a:pt x="11876" y="14804"/>
                  </a:cubicBezTo>
                  <a:cubicBezTo>
                    <a:pt x="11909" y="14871"/>
                    <a:pt x="11976" y="14904"/>
                    <a:pt x="12043" y="14904"/>
                  </a:cubicBezTo>
                  <a:cubicBezTo>
                    <a:pt x="12076" y="14904"/>
                    <a:pt x="12143" y="14871"/>
                    <a:pt x="12176" y="14871"/>
                  </a:cubicBezTo>
                  <a:cubicBezTo>
                    <a:pt x="12410" y="14704"/>
                    <a:pt x="12643" y="14537"/>
                    <a:pt x="12843" y="14337"/>
                  </a:cubicBezTo>
                  <a:cubicBezTo>
                    <a:pt x="12943" y="14270"/>
                    <a:pt x="12943" y="14137"/>
                    <a:pt x="12877" y="14037"/>
                  </a:cubicBezTo>
                  <a:cubicBezTo>
                    <a:pt x="12822" y="14000"/>
                    <a:pt x="12767" y="13974"/>
                    <a:pt x="12712" y="13974"/>
                  </a:cubicBezTo>
                  <a:close/>
                  <a:moveTo>
                    <a:pt x="7244" y="14803"/>
                  </a:moveTo>
                  <a:cubicBezTo>
                    <a:pt x="7173" y="14803"/>
                    <a:pt x="7116" y="14840"/>
                    <a:pt x="7073" y="14904"/>
                  </a:cubicBezTo>
                  <a:cubicBezTo>
                    <a:pt x="7039" y="15004"/>
                    <a:pt x="7073" y="15138"/>
                    <a:pt x="7173" y="15204"/>
                  </a:cubicBezTo>
                  <a:cubicBezTo>
                    <a:pt x="7440" y="15338"/>
                    <a:pt x="7706" y="15438"/>
                    <a:pt x="7973" y="15505"/>
                  </a:cubicBezTo>
                  <a:lnTo>
                    <a:pt x="8040" y="15505"/>
                  </a:lnTo>
                  <a:cubicBezTo>
                    <a:pt x="8140" y="15505"/>
                    <a:pt x="8207" y="15438"/>
                    <a:pt x="8240" y="15371"/>
                  </a:cubicBezTo>
                  <a:cubicBezTo>
                    <a:pt x="8273" y="15238"/>
                    <a:pt x="8207" y="15138"/>
                    <a:pt x="8107" y="15104"/>
                  </a:cubicBezTo>
                  <a:cubicBezTo>
                    <a:pt x="7840" y="15038"/>
                    <a:pt x="7606" y="14938"/>
                    <a:pt x="7373" y="14838"/>
                  </a:cubicBezTo>
                  <a:cubicBezTo>
                    <a:pt x="7326" y="14814"/>
                    <a:pt x="7282" y="14803"/>
                    <a:pt x="7244" y="14803"/>
                  </a:cubicBezTo>
                  <a:close/>
                  <a:moveTo>
                    <a:pt x="11321" y="14858"/>
                  </a:moveTo>
                  <a:cubicBezTo>
                    <a:pt x="11294" y="14858"/>
                    <a:pt x="11267" y="14863"/>
                    <a:pt x="11242" y="14871"/>
                  </a:cubicBezTo>
                  <a:cubicBezTo>
                    <a:pt x="10975" y="14971"/>
                    <a:pt x="10742" y="15071"/>
                    <a:pt x="10475" y="15104"/>
                  </a:cubicBezTo>
                  <a:cubicBezTo>
                    <a:pt x="10342" y="15138"/>
                    <a:pt x="10275" y="15271"/>
                    <a:pt x="10308" y="15371"/>
                  </a:cubicBezTo>
                  <a:cubicBezTo>
                    <a:pt x="10342" y="15471"/>
                    <a:pt x="10408" y="15538"/>
                    <a:pt x="10508" y="15538"/>
                  </a:cubicBezTo>
                  <a:lnTo>
                    <a:pt x="10575" y="15538"/>
                  </a:lnTo>
                  <a:cubicBezTo>
                    <a:pt x="10842" y="15471"/>
                    <a:pt x="11142" y="15371"/>
                    <a:pt x="11376" y="15271"/>
                  </a:cubicBezTo>
                  <a:cubicBezTo>
                    <a:pt x="11509" y="15204"/>
                    <a:pt x="11542" y="15104"/>
                    <a:pt x="11509" y="14971"/>
                  </a:cubicBezTo>
                  <a:cubicBezTo>
                    <a:pt x="11484" y="14896"/>
                    <a:pt x="11403" y="14858"/>
                    <a:pt x="11321" y="14858"/>
                  </a:cubicBezTo>
                  <a:close/>
                  <a:moveTo>
                    <a:pt x="8874" y="15238"/>
                  </a:moveTo>
                  <a:cubicBezTo>
                    <a:pt x="8774" y="15238"/>
                    <a:pt x="8674" y="15305"/>
                    <a:pt x="8640" y="15438"/>
                  </a:cubicBezTo>
                  <a:cubicBezTo>
                    <a:pt x="8640" y="15538"/>
                    <a:pt x="8740" y="15638"/>
                    <a:pt x="8841" y="15671"/>
                  </a:cubicBezTo>
                  <a:lnTo>
                    <a:pt x="9708" y="15671"/>
                  </a:lnTo>
                  <a:cubicBezTo>
                    <a:pt x="9841" y="15638"/>
                    <a:pt x="9908" y="15538"/>
                    <a:pt x="9908" y="15438"/>
                  </a:cubicBezTo>
                  <a:cubicBezTo>
                    <a:pt x="9908" y="15305"/>
                    <a:pt x="9808" y="15238"/>
                    <a:pt x="9674" y="15238"/>
                  </a:cubicBezTo>
                  <a:cubicBezTo>
                    <a:pt x="9541" y="15254"/>
                    <a:pt x="9408" y="15263"/>
                    <a:pt x="9274" y="15263"/>
                  </a:cubicBezTo>
                  <a:cubicBezTo>
                    <a:pt x="9141" y="15263"/>
                    <a:pt x="9007" y="15254"/>
                    <a:pt x="8874" y="15238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6" name="Google Shape;3096;p31"/>
            <p:cNvSpPr/>
            <p:nvPr/>
          </p:nvSpPr>
          <p:spPr>
            <a:xfrm>
              <a:off x="3420129" y="4796386"/>
              <a:ext cx="210725" cy="187835"/>
            </a:xfrm>
            <a:custGeom>
              <a:avLst/>
              <a:gdLst/>
              <a:ahLst/>
              <a:cxnLst/>
              <a:rect l="l" t="t" r="r" b="b"/>
              <a:pathLst>
                <a:path w="14011" h="12489" extrusionOk="0">
                  <a:moveTo>
                    <a:pt x="13422" y="1"/>
                  </a:moveTo>
                  <a:cubicBezTo>
                    <a:pt x="13395" y="1"/>
                    <a:pt x="13368" y="5"/>
                    <a:pt x="13343" y="13"/>
                  </a:cubicBezTo>
                  <a:cubicBezTo>
                    <a:pt x="13243" y="80"/>
                    <a:pt x="13210" y="180"/>
                    <a:pt x="13243" y="313"/>
                  </a:cubicBezTo>
                  <a:cubicBezTo>
                    <a:pt x="13243" y="313"/>
                    <a:pt x="13377" y="614"/>
                    <a:pt x="13477" y="1047"/>
                  </a:cubicBezTo>
                  <a:cubicBezTo>
                    <a:pt x="13510" y="1147"/>
                    <a:pt x="13577" y="1214"/>
                    <a:pt x="13677" y="1214"/>
                  </a:cubicBezTo>
                  <a:lnTo>
                    <a:pt x="13710" y="1214"/>
                  </a:lnTo>
                  <a:cubicBezTo>
                    <a:pt x="13844" y="1181"/>
                    <a:pt x="13910" y="1081"/>
                    <a:pt x="13877" y="947"/>
                  </a:cubicBezTo>
                  <a:cubicBezTo>
                    <a:pt x="13777" y="447"/>
                    <a:pt x="13643" y="147"/>
                    <a:pt x="13610" y="113"/>
                  </a:cubicBezTo>
                  <a:cubicBezTo>
                    <a:pt x="13585" y="38"/>
                    <a:pt x="13504" y="1"/>
                    <a:pt x="13422" y="1"/>
                  </a:cubicBezTo>
                  <a:close/>
                  <a:moveTo>
                    <a:pt x="13777" y="1614"/>
                  </a:moveTo>
                  <a:cubicBezTo>
                    <a:pt x="13677" y="1614"/>
                    <a:pt x="13577" y="1714"/>
                    <a:pt x="13577" y="1848"/>
                  </a:cubicBezTo>
                  <a:cubicBezTo>
                    <a:pt x="13577" y="1881"/>
                    <a:pt x="13577" y="1948"/>
                    <a:pt x="13577" y="2015"/>
                  </a:cubicBezTo>
                  <a:cubicBezTo>
                    <a:pt x="13577" y="2215"/>
                    <a:pt x="13577" y="2415"/>
                    <a:pt x="13543" y="2615"/>
                  </a:cubicBezTo>
                  <a:cubicBezTo>
                    <a:pt x="13510" y="2748"/>
                    <a:pt x="13577" y="2849"/>
                    <a:pt x="13710" y="2882"/>
                  </a:cubicBezTo>
                  <a:lnTo>
                    <a:pt x="13743" y="2882"/>
                  </a:lnTo>
                  <a:cubicBezTo>
                    <a:pt x="13844" y="2882"/>
                    <a:pt x="13910" y="2815"/>
                    <a:pt x="13944" y="2682"/>
                  </a:cubicBezTo>
                  <a:cubicBezTo>
                    <a:pt x="13977" y="2482"/>
                    <a:pt x="14010" y="2248"/>
                    <a:pt x="14010" y="2015"/>
                  </a:cubicBezTo>
                  <a:cubicBezTo>
                    <a:pt x="14010" y="1948"/>
                    <a:pt x="14010" y="1881"/>
                    <a:pt x="14010" y="1814"/>
                  </a:cubicBezTo>
                  <a:cubicBezTo>
                    <a:pt x="13977" y="1714"/>
                    <a:pt x="13877" y="1614"/>
                    <a:pt x="13777" y="1614"/>
                  </a:cubicBezTo>
                  <a:close/>
                  <a:moveTo>
                    <a:pt x="13488" y="3255"/>
                  </a:moveTo>
                  <a:cubicBezTo>
                    <a:pt x="13410" y="3255"/>
                    <a:pt x="13334" y="3310"/>
                    <a:pt x="13310" y="3382"/>
                  </a:cubicBezTo>
                  <a:cubicBezTo>
                    <a:pt x="13210" y="3616"/>
                    <a:pt x="13076" y="3849"/>
                    <a:pt x="12910" y="4049"/>
                  </a:cubicBezTo>
                  <a:cubicBezTo>
                    <a:pt x="12843" y="4149"/>
                    <a:pt x="12843" y="4283"/>
                    <a:pt x="12943" y="4350"/>
                  </a:cubicBezTo>
                  <a:cubicBezTo>
                    <a:pt x="12976" y="4383"/>
                    <a:pt x="13043" y="4383"/>
                    <a:pt x="13076" y="4383"/>
                  </a:cubicBezTo>
                  <a:cubicBezTo>
                    <a:pt x="13143" y="4383"/>
                    <a:pt x="13210" y="4350"/>
                    <a:pt x="13243" y="4316"/>
                  </a:cubicBezTo>
                  <a:cubicBezTo>
                    <a:pt x="13410" y="4083"/>
                    <a:pt x="13577" y="3816"/>
                    <a:pt x="13677" y="3549"/>
                  </a:cubicBezTo>
                  <a:cubicBezTo>
                    <a:pt x="13743" y="3449"/>
                    <a:pt x="13677" y="3316"/>
                    <a:pt x="13577" y="3282"/>
                  </a:cubicBezTo>
                  <a:cubicBezTo>
                    <a:pt x="13549" y="3264"/>
                    <a:pt x="13518" y="3255"/>
                    <a:pt x="13488" y="3255"/>
                  </a:cubicBezTo>
                  <a:close/>
                  <a:moveTo>
                    <a:pt x="8023" y="4537"/>
                  </a:moveTo>
                  <a:cubicBezTo>
                    <a:pt x="7887" y="4537"/>
                    <a:pt x="7747" y="4579"/>
                    <a:pt x="7606" y="4650"/>
                  </a:cubicBezTo>
                  <a:cubicBezTo>
                    <a:pt x="7539" y="4717"/>
                    <a:pt x="7472" y="4783"/>
                    <a:pt x="7406" y="4850"/>
                  </a:cubicBezTo>
                  <a:cubicBezTo>
                    <a:pt x="7306" y="4917"/>
                    <a:pt x="7306" y="5050"/>
                    <a:pt x="7372" y="5117"/>
                  </a:cubicBezTo>
                  <a:cubicBezTo>
                    <a:pt x="7439" y="5184"/>
                    <a:pt x="7472" y="5184"/>
                    <a:pt x="7539" y="5184"/>
                  </a:cubicBezTo>
                  <a:cubicBezTo>
                    <a:pt x="7572" y="5184"/>
                    <a:pt x="7639" y="5184"/>
                    <a:pt x="7672" y="5150"/>
                  </a:cubicBezTo>
                  <a:cubicBezTo>
                    <a:pt x="7739" y="5083"/>
                    <a:pt x="7773" y="5050"/>
                    <a:pt x="7839" y="5017"/>
                  </a:cubicBezTo>
                  <a:cubicBezTo>
                    <a:pt x="7922" y="4976"/>
                    <a:pt x="7991" y="4947"/>
                    <a:pt x="8056" y="4947"/>
                  </a:cubicBezTo>
                  <a:cubicBezTo>
                    <a:pt x="8096" y="4947"/>
                    <a:pt x="8135" y="4958"/>
                    <a:pt x="8173" y="4983"/>
                  </a:cubicBezTo>
                  <a:cubicBezTo>
                    <a:pt x="8208" y="5007"/>
                    <a:pt x="8248" y="5018"/>
                    <a:pt x="8287" y="5018"/>
                  </a:cubicBezTo>
                  <a:cubicBezTo>
                    <a:pt x="8359" y="5018"/>
                    <a:pt x="8430" y="4981"/>
                    <a:pt x="8473" y="4917"/>
                  </a:cubicBezTo>
                  <a:cubicBezTo>
                    <a:pt x="8506" y="4817"/>
                    <a:pt x="8473" y="4683"/>
                    <a:pt x="8373" y="4650"/>
                  </a:cubicBezTo>
                  <a:cubicBezTo>
                    <a:pt x="8263" y="4571"/>
                    <a:pt x="8145" y="4537"/>
                    <a:pt x="8023" y="4537"/>
                  </a:cubicBezTo>
                  <a:close/>
                  <a:moveTo>
                    <a:pt x="12494" y="4570"/>
                  </a:moveTo>
                  <a:cubicBezTo>
                    <a:pt x="12449" y="4570"/>
                    <a:pt x="12406" y="4586"/>
                    <a:pt x="12376" y="4616"/>
                  </a:cubicBezTo>
                  <a:cubicBezTo>
                    <a:pt x="12176" y="4783"/>
                    <a:pt x="11942" y="4917"/>
                    <a:pt x="11709" y="5050"/>
                  </a:cubicBezTo>
                  <a:cubicBezTo>
                    <a:pt x="11609" y="5117"/>
                    <a:pt x="11575" y="5250"/>
                    <a:pt x="11609" y="5350"/>
                  </a:cubicBezTo>
                  <a:cubicBezTo>
                    <a:pt x="11675" y="5417"/>
                    <a:pt x="11742" y="5450"/>
                    <a:pt x="11809" y="5450"/>
                  </a:cubicBezTo>
                  <a:cubicBezTo>
                    <a:pt x="11842" y="5450"/>
                    <a:pt x="11875" y="5450"/>
                    <a:pt x="11909" y="5417"/>
                  </a:cubicBezTo>
                  <a:cubicBezTo>
                    <a:pt x="12176" y="5284"/>
                    <a:pt x="12409" y="5117"/>
                    <a:pt x="12643" y="4917"/>
                  </a:cubicBezTo>
                  <a:cubicBezTo>
                    <a:pt x="12709" y="4850"/>
                    <a:pt x="12743" y="4717"/>
                    <a:pt x="12643" y="4650"/>
                  </a:cubicBezTo>
                  <a:cubicBezTo>
                    <a:pt x="12606" y="4595"/>
                    <a:pt x="12549" y="4570"/>
                    <a:pt x="12494" y="4570"/>
                  </a:cubicBezTo>
                  <a:close/>
                  <a:moveTo>
                    <a:pt x="11030" y="5375"/>
                  </a:moveTo>
                  <a:cubicBezTo>
                    <a:pt x="11011" y="5375"/>
                    <a:pt x="10993" y="5378"/>
                    <a:pt x="10975" y="5384"/>
                  </a:cubicBezTo>
                  <a:cubicBezTo>
                    <a:pt x="10708" y="5517"/>
                    <a:pt x="10441" y="5584"/>
                    <a:pt x="10208" y="5684"/>
                  </a:cubicBezTo>
                  <a:cubicBezTo>
                    <a:pt x="10108" y="5717"/>
                    <a:pt x="10041" y="5817"/>
                    <a:pt x="10074" y="5951"/>
                  </a:cubicBezTo>
                  <a:cubicBezTo>
                    <a:pt x="10108" y="6017"/>
                    <a:pt x="10174" y="6084"/>
                    <a:pt x="10274" y="6084"/>
                  </a:cubicBezTo>
                  <a:lnTo>
                    <a:pt x="10341" y="6084"/>
                  </a:lnTo>
                  <a:cubicBezTo>
                    <a:pt x="10575" y="5984"/>
                    <a:pt x="10841" y="5884"/>
                    <a:pt x="11142" y="5784"/>
                  </a:cubicBezTo>
                  <a:cubicBezTo>
                    <a:pt x="11242" y="5751"/>
                    <a:pt x="11275" y="5617"/>
                    <a:pt x="11242" y="5517"/>
                  </a:cubicBezTo>
                  <a:cubicBezTo>
                    <a:pt x="11214" y="5435"/>
                    <a:pt x="11119" y="5375"/>
                    <a:pt x="11030" y="5375"/>
                  </a:cubicBezTo>
                  <a:close/>
                  <a:moveTo>
                    <a:pt x="414" y="5375"/>
                  </a:moveTo>
                  <a:cubicBezTo>
                    <a:pt x="325" y="5375"/>
                    <a:pt x="234" y="5440"/>
                    <a:pt x="234" y="5550"/>
                  </a:cubicBezTo>
                  <a:cubicBezTo>
                    <a:pt x="200" y="5684"/>
                    <a:pt x="167" y="5817"/>
                    <a:pt x="134" y="5951"/>
                  </a:cubicBezTo>
                  <a:cubicBezTo>
                    <a:pt x="134" y="6051"/>
                    <a:pt x="200" y="6184"/>
                    <a:pt x="301" y="6184"/>
                  </a:cubicBezTo>
                  <a:lnTo>
                    <a:pt x="334" y="6184"/>
                  </a:lnTo>
                  <a:cubicBezTo>
                    <a:pt x="434" y="6184"/>
                    <a:pt x="534" y="6118"/>
                    <a:pt x="534" y="6017"/>
                  </a:cubicBezTo>
                  <a:cubicBezTo>
                    <a:pt x="567" y="5884"/>
                    <a:pt x="601" y="5751"/>
                    <a:pt x="634" y="5617"/>
                  </a:cubicBezTo>
                  <a:cubicBezTo>
                    <a:pt x="667" y="5517"/>
                    <a:pt x="601" y="5417"/>
                    <a:pt x="467" y="5384"/>
                  </a:cubicBezTo>
                  <a:cubicBezTo>
                    <a:pt x="450" y="5378"/>
                    <a:pt x="432" y="5375"/>
                    <a:pt x="414" y="5375"/>
                  </a:cubicBezTo>
                  <a:close/>
                  <a:moveTo>
                    <a:pt x="7224" y="5511"/>
                  </a:moveTo>
                  <a:cubicBezTo>
                    <a:pt x="7207" y="5511"/>
                    <a:pt x="7190" y="5513"/>
                    <a:pt x="7172" y="5517"/>
                  </a:cubicBezTo>
                  <a:cubicBezTo>
                    <a:pt x="7072" y="5550"/>
                    <a:pt x="7005" y="5651"/>
                    <a:pt x="7005" y="5751"/>
                  </a:cubicBezTo>
                  <a:cubicBezTo>
                    <a:pt x="7039" y="5951"/>
                    <a:pt x="7172" y="6284"/>
                    <a:pt x="7773" y="6418"/>
                  </a:cubicBezTo>
                  <a:lnTo>
                    <a:pt x="7806" y="6418"/>
                  </a:lnTo>
                  <a:cubicBezTo>
                    <a:pt x="7906" y="6418"/>
                    <a:pt x="8006" y="6351"/>
                    <a:pt x="8006" y="6284"/>
                  </a:cubicBezTo>
                  <a:cubicBezTo>
                    <a:pt x="8039" y="6151"/>
                    <a:pt x="7973" y="6051"/>
                    <a:pt x="7873" y="6017"/>
                  </a:cubicBezTo>
                  <a:cubicBezTo>
                    <a:pt x="7672" y="5984"/>
                    <a:pt x="7439" y="5884"/>
                    <a:pt x="7406" y="5684"/>
                  </a:cubicBezTo>
                  <a:cubicBezTo>
                    <a:pt x="7406" y="5597"/>
                    <a:pt x="7331" y="5511"/>
                    <a:pt x="7224" y="5511"/>
                  </a:cubicBezTo>
                  <a:close/>
                  <a:moveTo>
                    <a:pt x="8800" y="5238"/>
                  </a:moveTo>
                  <a:cubicBezTo>
                    <a:pt x="8771" y="5238"/>
                    <a:pt x="8740" y="5242"/>
                    <a:pt x="8707" y="5250"/>
                  </a:cubicBezTo>
                  <a:cubicBezTo>
                    <a:pt x="8606" y="5317"/>
                    <a:pt x="8573" y="5450"/>
                    <a:pt x="8640" y="5550"/>
                  </a:cubicBezTo>
                  <a:cubicBezTo>
                    <a:pt x="8707" y="5684"/>
                    <a:pt x="8773" y="5851"/>
                    <a:pt x="8840" y="6017"/>
                  </a:cubicBezTo>
                  <a:cubicBezTo>
                    <a:pt x="8773" y="6017"/>
                    <a:pt x="8707" y="6051"/>
                    <a:pt x="8640" y="6051"/>
                  </a:cubicBezTo>
                  <a:cubicBezTo>
                    <a:pt x="8506" y="6051"/>
                    <a:pt x="8440" y="6151"/>
                    <a:pt x="8440" y="6284"/>
                  </a:cubicBezTo>
                  <a:cubicBezTo>
                    <a:pt x="8440" y="6384"/>
                    <a:pt x="8540" y="6451"/>
                    <a:pt x="8640" y="6451"/>
                  </a:cubicBezTo>
                  <a:lnTo>
                    <a:pt x="8673" y="6451"/>
                  </a:lnTo>
                  <a:cubicBezTo>
                    <a:pt x="8773" y="6451"/>
                    <a:pt x="8907" y="6418"/>
                    <a:pt x="9040" y="6418"/>
                  </a:cubicBezTo>
                  <a:lnTo>
                    <a:pt x="9174" y="6418"/>
                  </a:lnTo>
                  <a:cubicBezTo>
                    <a:pt x="9207" y="6418"/>
                    <a:pt x="9240" y="6384"/>
                    <a:pt x="9274" y="6351"/>
                  </a:cubicBezTo>
                  <a:cubicBezTo>
                    <a:pt x="9340" y="6351"/>
                    <a:pt x="9440" y="6318"/>
                    <a:pt x="9507" y="6318"/>
                  </a:cubicBezTo>
                  <a:cubicBezTo>
                    <a:pt x="9641" y="6284"/>
                    <a:pt x="9707" y="6184"/>
                    <a:pt x="9674" y="6051"/>
                  </a:cubicBezTo>
                  <a:cubicBezTo>
                    <a:pt x="9646" y="5968"/>
                    <a:pt x="9574" y="5909"/>
                    <a:pt x="9475" y="5909"/>
                  </a:cubicBezTo>
                  <a:cubicBezTo>
                    <a:pt x="9453" y="5909"/>
                    <a:pt x="9431" y="5911"/>
                    <a:pt x="9407" y="5917"/>
                  </a:cubicBezTo>
                  <a:cubicBezTo>
                    <a:pt x="9374" y="5917"/>
                    <a:pt x="9307" y="5917"/>
                    <a:pt x="9240" y="5951"/>
                  </a:cubicBezTo>
                  <a:cubicBezTo>
                    <a:pt x="9174" y="5717"/>
                    <a:pt x="9107" y="5517"/>
                    <a:pt x="9007" y="5350"/>
                  </a:cubicBezTo>
                  <a:cubicBezTo>
                    <a:pt x="8957" y="5275"/>
                    <a:pt x="8888" y="5238"/>
                    <a:pt x="8800" y="5238"/>
                  </a:cubicBezTo>
                  <a:close/>
                  <a:moveTo>
                    <a:pt x="215" y="6611"/>
                  </a:moveTo>
                  <a:cubicBezTo>
                    <a:pt x="109" y="6611"/>
                    <a:pt x="34" y="6698"/>
                    <a:pt x="34" y="6785"/>
                  </a:cubicBezTo>
                  <a:cubicBezTo>
                    <a:pt x="34" y="6951"/>
                    <a:pt x="0" y="7118"/>
                    <a:pt x="0" y="7285"/>
                  </a:cubicBezTo>
                  <a:cubicBezTo>
                    <a:pt x="0" y="7418"/>
                    <a:pt x="0" y="7519"/>
                    <a:pt x="34" y="7652"/>
                  </a:cubicBezTo>
                  <a:cubicBezTo>
                    <a:pt x="34" y="7752"/>
                    <a:pt x="134" y="7852"/>
                    <a:pt x="234" y="7852"/>
                  </a:cubicBezTo>
                  <a:cubicBezTo>
                    <a:pt x="367" y="7852"/>
                    <a:pt x="434" y="7752"/>
                    <a:pt x="434" y="7619"/>
                  </a:cubicBezTo>
                  <a:cubicBezTo>
                    <a:pt x="434" y="7519"/>
                    <a:pt x="434" y="7385"/>
                    <a:pt x="434" y="7285"/>
                  </a:cubicBezTo>
                  <a:cubicBezTo>
                    <a:pt x="434" y="7118"/>
                    <a:pt x="434" y="6985"/>
                    <a:pt x="434" y="6818"/>
                  </a:cubicBezTo>
                  <a:cubicBezTo>
                    <a:pt x="467" y="6718"/>
                    <a:pt x="367" y="6618"/>
                    <a:pt x="267" y="6618"/>
                  </a:cubicBezTo>
                  <a:cubicBezTo>
                    <a:pt x="249" y="6613"/>
                    <a:pt x="232" y="6611"/>
                    <a:pt x="215" y="6611"/>
                  </a:cubicBezTo>
                  <a:close/>
                  <a:moveTo>
                    <a:pt x="9240" y="6818"/>
                  </a:moveTo>
                  <a:cubicBezTo>
                    <a:pt x="9140" y="6851"/>
                    <a:pt x="9040" y="6951"/>
                    <a:pt x="9040" y="7052"/>
                  </a:cubicBezTo>
                  <a:cubicBezTo>
                    <a:pt x="9073" y="7218"/>
                    <a:pt x="9073" y="7385"/>
                    <a:pt x="9073" y="7585"/>
                  </a:cubicBezTo>
                  <a:cubicBezTo>
                    <a:pt x="9073" y="7652"/>
                    <a:pt x="9073" y="7752"/>
                    <a:pt x="9073" y="7852"/>
                  </a:cubicBezTo>
                  <a:cubicBezTo>
                    <a:pt x="9073" y="7986"/>
                    <a:pt x="9140" y="8086"/>
                    <a:pt x="9274" y="8086"/>
                  </a:cubicBezTo>
                  <a:cubicBezTo>
                    <a:pt x="9374" y="8086"/>
                    <a:pt x="9474" y="7986"/>
                    <a:pt x="9474" y="7885"/>
                  </a:cubicBezTo>
                  <a:cubicBezTo>
                    <a:pt x="9507" y="7785"/>
                    <a:pt x="9507" y="7685"/>
                    <a:pt x="9507" y="7585"/>
                  </a:cubicBezTo>
                  <a:cubicBezTo>
                    <a:pt x="9507" y="7385"/>
                    <a:pt x="9474" y="7185"/>
                    <a:pt x="9474" y="7018"/>
                  </a:cubicBezTo>
                  <a:cubicBezTo>
                    <a:pt x="9474" y="6918"/>
                    <a:pt x="9340" y="6818"/>
                    <a:pt x="9240" y="6818"/>
                  </a:cubicBezTo>
                  <a:close/>
                  <a:moveTo>
                    <a:pt x="301" y="8252"/>
                  </a:moveTo>
                  <a:cubicBezTo>
                    <a:pt x="167" y="8286"/>
                    <a:pt x="100" y="8386"/>
                    <a:pt x="134" y="8519"/>
                  </a:cubicBezTo>
                  <a:cubicBezTo>
                    <a:pt x="200" y="8786"/>
                    <a:pt x="267" y="9086"/>
                    <a:pt x="367" y="9353"/>
                  </a:cubicBezTo>
                  <a:cubicBezTo>
                    <a:pt x="401" y="9420"/>
                    <a:pt x="467" y="9487"/>
                    <a:pt x="567" y="9487"/>
                  </a:cubicBezTo>
                  <a:lnTo>
                    <a:pt x="634" y="9487"/>
                  </a:lnTo>
                  <a:cubicBezTo>
                    <a:pt x="734" y="9420"/>
                    <a:pt x="801" y="9320"/>
                    <a:pt x="768" y="9220"/>
                  </a:cubicBezTo>
                  <a:cubicBezTo>
                    <a:pt x="667" y="8953"/>
                    <a:pt x="601" y="8686"/>
                    <a:pt x="534" y="8419"/>
                  </a:cubicBezTo>
                  <a:cubicBezTo>
                    <a:pt x="534" y="8319"/>
                    <a:pt x="401" y="8252"/>
                    <a:pt x="301" y="8252"/>
                  </a:cubicBezTo>
                  <a:close/>
                  <a:moveTo>
                    <a:pt x="9207" y="8486"/>
                  </a:moveTo>
                  <a:cubicBezTo>
                    <a:pt x="9107" y="8486"/>
                    <a:pt x="9007" y="8553"/>
                    <a:pt x="8973" y="8653"/>
                  </a:cubicBezTo>
                  <a:cubicBezTo>
                    <a:pt x="8907" y="8920"/>
                    <a:pt x="8840" y="9186"/>
                    <a:pt x="8740" y="9420"/>
                  </a:cubicBezTo>
                  <a:cubicBezTo>
                    <a:pt x="8673" y="9520"/>
                    <a:pt x="8740" y="9653"/>
                    <a:pt x="8840" y="9687"/>
                  </a:cubicBezTo>
                  <a:lnTo>
                    <a:pt x="8940" y="9687"/>
                  </a:lnTo>
                  <a:cubicBezTo>
                    <a:pt x="9007" y="9687"/>
                    <a:pt x="9073" y="9653"/>
                    <a:pt x="9107" y="9587"/>
                  </a:cubicBezTo>
                  <a:cubicBezTo>
                    <a:pt x="9240" y="9320"/>
                    <a:pt x="9307" y="9020"/>
                    <a:pt x="9374" y="8753"/>
                  </a:cubicBezTo>
                  <a:cubicBezTo>
                    <a:pt x="9407" y="8619"/>
                    <a:pt x="9340" y="8519"/>
                    <a:pt x="9207" y="8486"/>
                  </a:cubicBezTo>
                  <a:close/>
                  <a:moveTo>
                    <a:pt x="915" y="9819"/>
                  </a:moveTo>
                  <a:cubicBezTo>
                    <a:pt x="876" y="9819"/>
                    <a:pt x="836" y="9830"/>
                    <a:pt x="801" y="9854"/>
                  </a:cubicBezTo>
                  <a:cubicBezTo>
                    <a:pt x="701" y="9920"/>
                    <a:pt x="667" y="10020"/>
                    <a:pt x="734" y="10120"/>
                  </a:cubicBezTo>
                  <a:cubicBezTo>
                    <a:pt x="868" y="10387"/>
                    <a:pt x="1034" y="10621"/>
                    <a:pt x="1201" y="10854"/>
                  </a:cubicBezTo>
                  <a:cubicBezTo>
                    <a:pt x="1268" y="10888"/>
                    <a:pt x="1301" y="10921"/>
                    <a:pt x="1368" y="10921"/>
                  </a:cubicBezTo>
                  <a:cubicBezTo>
                    <a:pt x="1435" y="10921"/>
                    <a:pt x="1468" y="10921"/>
                    <a:pt x="1501" y="10888"/>
                  </a:cubicBezTo>
                  <a:cubicBezTo>
                    <a:pt x="1601" y="10821"/>
                    <a:pt x="1601" y="10687"/>
                    <a:pt x="1535" y="10587"/>
                  </a:cubicBezTo>
                  <a:cubicBezTo>
                    <a:pt x="1368" y="10387"/>
                    <a:pt x="1201" y="10154"/>
                    <a:pt x="1101" y="9920"/>
                  </a:cubicBezTo>
                  <a:cubicBezTo>
                    <a:pt x="1058" y="9856"/>
                    <a:pt x="987" y="9819"/>
                    <a:pt x="915" y="9819"/>
                  </a:cubicBezTo>
                  <a:close/>
                  <a:moveTo>
                    <a:pt x="8550" y="10019"/>
                  </a:moveTo>
                  <a:cubicBezTo>
                    <a:pt x="8487" y="10019"/>
                    <a:pt x="8416" y="10056"/>
                    <a:pt x="8373" y="10120"/>
                  </a:cubicBezTo>
                  <a:cubicBezTo>
                    <a:pt x="8206" y="10354"/>
                    <a:pt x="8039" y="10554"/>
                    <a:pt x="7873" y="10721"/>
                  </a:cubicBezTo>
                  <a:cubicBezTo>
                    <a:pt x="7806" y="10821"/>
                    <a:pt x="7806" y="10954"/>
                    <a:pt x="7873" y="11021"/>
                  </a:cubicBezTo>
                  <a:cubicBezTo>
                    <a:pt x="7906" y="11054"/>
                    <a:pt x="7973" y="11088"/>
                    <a:pt x="8006" y="11088"/>
                  </a:cubicBezTo>
                  <a:cubicBezTo>
                    <a:pt x="8073" y="11088"/>
                    <a:pt x="8139" y="11054"/>
                    <a:pt x="8173" y="11021"/>
                  </a:cubicBezTo>
                  <a:cubicBezTo>
                    <a:pt x="8373" y="10821"/>
                    <a:pt x="8540" y="10587"/>
                    <a:pt x="8707" y="10354"/>
                  </a:cubicBezTo>
                  <a:cubicBezTo>
                    <a:pt x="8773" y="10254"/>
                    <a:pt x="8740" y="10120"/>
                    <a:pt x="8640" y="10054"/>
                  </a:cubicBezTo>
                  <a:cubicBezTo>
                    <a:pt x="8616" y="10030"/>
                    <a:pt x="8584" y="10019"/>
                    <a:pt x="8550" y="10019"/>
                  </a:cubicBezTo>
                  <a:close/>
                  <a:moveTo>
                    <a:pt x="1956" y="11108"/>
                  </a:moveTo>
                  <a:cubicBezTo>
                    <a:pt x="1895" y="11108"/>
                    <a:pt x="1838" y="11133"/>
                    <a:pt x="1802" y="11188"/>
                  </a:cubicBezTo>
                  <a:cubicBezTo>
                    <a:pt x="1735" y="11255"/>
                    <a:pt x="1735" y="11388"/>
                    <a:pt x="1835" y="11455"/>
                  </a:cubicBezTo>
                  <a:cubicBezTo>
                    <a:pt x="2035" y="11655"/>
                    <a:pt x="2302" y="11822"/>
                    <a:pt x="2535" y="11955"/>
                  </a:cubicBezTo>
                  <a:cubicBezTo>
                    <a:pt x="2569" y="11988"/>
                    <a:pt x="2602" y="11988"/>
                    <a:pt x="2636" y="11988"/>
                  </a:cubicBezTo>
                  <a:cubicBezTo>
                    <a:pt x="2736" y="11988"/>
                    <a:pt x="2802" y="11955"/>
                    <a:pt x="2836" y="11888"/>
                  </a:cubicBezTo>
                  <a:cubicBezTo>
                    <a:pt x="2902" y="11788"/>
                    <a:pt x="2836" y="11655"/>
                    <a:pt x="2736" y="11588"/>
                  </a:cubicBezTo>
                  <a:cubicBezTo>
                    <a:pt x="2502" y="11455"/>
                    <a:pt x="2302" y="11321"/>
                    <a:pt x="2102" y="11154"/>
                  </a:cubicBezTo>
                  <a:cubicBezTo>
                    <a:pt x="2057" y="11124"/>
                    <a:pt x="2005" y="11108"/>
                    <a:pt x="1956" y="11108"/>
                  </a:cubicBezTo>
                  <a:close/>
                  <a:moveTo>
                    <a:pt x="7404" y="11208"/>
                  </a:moveTo>
                  <a:cubicBezTo>
                    <a:pt x="7362" y="11208"/>
                    <a:pt x="7317" y="11225"/>
                    <a:pt x="7272" y="11255"/>
                  </a:cubicBezTo>
                  <a:cubicBezTo>
                    <a:pt x="7172" y="11321"/>
                    <a:pt x="7072" y="11355"/>
                    <a:pt x="6972" y="11421"/>
                  </a:cubicBezTo>
                  <a:cubicBezTo>
                    <a:pt x="6839" y="11521"/>
                    <a:pt x="6705" y="11588"/>
                    <a:pt x="6572" y="11655"/>
                  </a:cubicBezTo>
                  <a:cubicBezTo>
                    <a:pt x="6472" y="11688"/>
                    <a:pt x="6438" y="11822"/>
                    <a:pt x="6472" y="11922"/>
                  </a:cubicBezTo>
                  <a:cubicBezTo>
                    <a:pt x="6505" y="11988"/>
                    <a:pt x="6572" y="12055"/>
                    <a:pt x="6672" y="12055"/>
                  </a:cubicBezTo>
                  <a:cubicBezTo>
                    <a:pt x="6705" y="12055"/>
                    <a:pt x="6705" y="12022"/>
                    <a:pt x="6738" y="12022"/>
                  </a:cubicBezTo>
                  <a:cubicBezTo>
                    <a:pt x="6905" y="11955"/>
                    <a:pt x="7039" y="11855"/>
                    <a:pt x="7205" y="11788"/>
                  </a:cubicBezTo>
                  <a:cubicBezTo>
                    <a:pt x="7306" y="11722"/>
                    <a:pt x="7406" y="11655"/>
                    <a:pt x="7506" y="11588"/>
                  </a:cubicBezTo>
                  <a:cubicBezTo>
                    <a:pt x="7606" y="11521"/>
                    <a:pt x="7606" y="11388"/>
                    <a:pt x="7539" y="11288"/>
                  </a:cubicBezTo>
                  <a:cubicBezTo>
                    <a:pt x="7502" y="11233"/>
                    <a:pt x="7455" y="11208"/>
                    <a:pt x="7404" y="11208"/>
                  </a:cubicBezTo>
                  <a:close/>
                  <a:moveTo>
                    <a:pt x="3416" y="11880"/>
                  </a:moveTo>
                  <a:cubicBezTo>
                    <a:pt x="3327" y="11880"/>
                    <a:pt x="3230" y="11945"/>
                    <a:pt x="3203" y="12055"/>
                  </a:cubicBezTo>
                  <a:cubicBezTo>
                    <a:pt x="3169" y="12155"/>
                    <a:pt x="3236" y="12255"/>
                    <a:pt x="3336" y="12289"/>
                  </a:cubicBezTo>
                  <a:cubicBezTo>
                    <a:pt x="3636" y="12389"/>
                    <a:pt x="3903" y="12455"/>
                    <a:pt x="4203" y="12489"/>
                  </a:cubicBezTo>
                  <a:lnTo>
                    <a:pt x="4237" y="12489"/>
                  </a:lnTo>
                  <a:cubicBezTo>
                    <a:pt x="4337" y="12489"/>
                    <a:pt x="4437" y="12389"/>
                    <a:pt x="4437" y="12289"/>
                  </a:cubicBezTo>
                  <a:cubicBezTo>
                    <a:pt x="4437" y="12189"/>
                    <a:pt x="4370" y="12088"/>
                    <a:pt x="4237" y="12055"/>
                  </a:cubicBezTo>
                  <a:cubicBezTo>
                    <a:pt x="4003" y="12022"/>
                    <a:pt x="3736" y="11988"/>
                    <a:pt x="3469" y="11888"/>
                  </a:cubicBezTo>
                  <a:cubicBezTo>
                    <a:pt x="3452" y="11883"/>
                    <a:pt x="3434" y="11880"/>
                    <a:pt x="3416" y="11880"/>
                  </a:cubicBezTo>
                  <a:close/>
                  <a:moveTo>
                    <a:pt x="5891" y="11913"/>
                  </a:moveTo>
                  <a:cubicBezTo>
                    <a:pt x="5873" y="11913"/>
                    <a:pt x="5856" y="11916"/>
                    <a:pt x="5838" y="11922"/>
                  </a:cubicBezTo>
                  <a:cubicBezTo>
                    <a:pt x="5571" y="11988"/>
                    <a:pt x="5304" y="12055"/>
                    <a:pt x="5037" y="12055"/>
                  </a:cubicBezTo>
                  <a:cubicBezTo>
                    <a:pt x="4937" y="12088"/>
                    <a:pt x="4837" y="12189"/>
                    <a:pt x="4870" y="12289"/>
                  </a:cubicBezTo>
                  <a:cubicBezTo>
                    <a:pt x="4870" y="12389"/>
                    <a:pt x="4971" y="12489"/>
                    <a:pt x="5071" y="12489"/>
                  </a:cubicBezTo>
                  <a:cubicBezTo>
                    <a:pt x="5371" y="12455"/>
                    <a:pt x="5638" y="12389"/>
                    <a:pt x="5938" y="12322"/>
                  </a:cubicBezTo>
                  <a:cubicBezTo>
                    <a:pt x="6038" y="12289"/>
                    <a:pt x="6105" y="12189"/>
                    <a:pt x="6071" y="12055"/>
                  </a:cubicBezTo>
                  <a:cubicBezTo>
                    <a:pt x="6044" y="11973"/>
                    <a:pt x="5971" y="11913"/>
                    <a:pt x="5891" y="11913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7" name="Google Shape;3097;p31"/>
            <p:cNvSpPr/>
            <p:nvPr/>
          </p:nvSpPr>
          <p:spPr>
            <a:xfrm>
              <a:off x="3301222" y="3774914"/>
              <a:ext cx="328128" cy="184857"/>
            </a:xfrm>
            <a:custGeom>
              <a:avLst/>
              <a:gdLst/>
              <a:ahLst/>
              <a:cxnLst/>
              <a:rect l="l" t="t" r="r" b="b"/>
              <a:pathLst>
                <a:path w="21817" h="12291" extrusionOk="0">
                  <a:moveTo>
                    <a:pt x="4947" y="0"/>
                  </a:moveTo>
                  <a:cubicBezTo>
                    <a:pt x="4760" y="0"/>
                    <a:pt x="4582" y="15"/>
                    <a:pt x="4404" y="15"/>
                  </a:cubicBezTo>
                  <a:cubicBezTo>
                    <a:pt x="4270" y="48"/>
                    <a:pt x="4204" y="148"/>
                    <a:pt x="4204" y="248"/>
                  </a:cubicBezTo>
                  <a:cubicBezTo>
                    <a:pt x="4204" y="348"/>
                    <a:pt x="4304" y="449"/>
                    <a:pt x="4404" y="449"/>
                  </a:cubicBezTo>
                  <a:lnTo>
                    <a:pt x="4437" y="449"/>
                  </a:lnTo>
                  <a:cubicBezTo>
                    <a:pt x="4671" y="415"/>
                    <a:pt x="4938" y="415"/>
                    <a:pt x="5238" y="415"/>
                  </a:cubicBezTo>
                  <a:cubicBezTo>
                    <a:pt x="5338" y="415"/>
                    <a:pt x="5438" y="348"/>
                    <a:pt x="5438" y="215"/>
                  </a:cubicBezTo>
                  <a:cubicBezTo>
                    <a:pt x="5471" y="115"/>
                    <a:pt x="5371" y="15"/>
                    <a:pt x="5238" y="15"/>
                  </a:cubicBezTo>
                  <a:cubicBezTo>
                    <a:pt x="5138" y="4"/>
                    <a:pt x="5041" y="0"/>
                    <a:pt x="4947" y="0"/>
                  </a:cubicBezTo>
                  <a:close/>
                  <a:moveTo>
                    <a:pt x="6053" y="75"/>
                  </a:moveTo>
                  <a:cubicBezTo>
                    <a:pt x="5947" y="75"/>
                    <a:pt x="5872" y="162"/>
                    <a:pt x="5872" y="248"/>
                  </a:cubicBezTo>
                  <a:cubicBezTo>
                    <a:pt x="5838" y="382"/>
                    <a:pt x="5938" y="482"/>
                    <a:pt x="6038" y="482"/>
                  </a:cubicBezTo>
                  <a:cubicBezTo>
                    <a:pt x="6205" y="515"/>
                    <a:pt x="6372" y="549"/>
                    <a:pt x="6539" y="582"/>
                  </a:cubicBezTo>
                  <a:cubicBezTo>
                    <a:pt x="6639" y="582"/>
                    <a:pt x="6739" y="615"/>
                    <a:pt x="6839" y="649"/>
                  </a:cubicBezTo>
                  <a:lnTo>
                    <a:pt x="6906" y="649"/>
                  </a:lnTo>
                  <a:cubicBezTo>
                    <a:pt x="7006" y="649"/>
                    <a:pt x="7072" y="582"/>
                    <a:pt x="7106" y="482"/>
                  </a:cubicBezTo>
                  <a:cubicBezTo>
                    <a:pt x="7139" y="382"/>
                    <a:pt x="7072" y="248"/>
                    <a:pt x="6939" y="215"/>
                  </a:cubicBezTo>
                  <a:cubicBezTo>
                    <a:pt x="6839" y="215"/>
                    <a:pt x="6705" y="182"/>
                    <a:pt x="6605" y="148"/>
                  </a:cubicBezTo>
                  <a:cubicBezTo>
                    <a:pt x="6439" y="115"/>
                    <a:pt x="6272" y="82"/>
                    <a:pt x="6105" y="82"/>
                  </a:cubicBezTo>
                  <a:cubicBezTo>
                    <a:pt x="6087" y="77"/>
                    <a:pt x="6070" y="75"/>
                    <a:pt x="6053" y="75"/>
                  </a:cubicBezTo>
                  <a:close/>
                  <a:moveTo>
                    <a:pt x="3602" y="140"/>
                  </a:moveTo>
                  <a:cubicBezTo>
                    <a:pt x="3581" y="140"/>
                    <a:pt x="3559" y="143"/>
                    <a:pt x="3537" y="148"/>
                  </a:cubicBezTo>
                  <a:cubicBezTo>
                    <a:pt x="3270" y="215"/>
                    <a:pt x="2969" y="282"/>
                    <a:pt x="2703" y="382"/>
                  </a:cubicBezTo>
                  <a:cubicBezTo>
                    <a:pt x="2603" y="415"/>
                    <a:pt x="2536" y="549"/>
                    <a:pt x="2603" y="649"/>
                  </a:cubicBezTo>
                  <a:cubicBezTo>
                    <a:pt x="2636" y="749"/>
                    <a:pt x="2703" y="782"/>
                    <a:pt x="2803" y="782"/>
                  </a:cubicBezTo>
                  <a:lnTo>
                    <a:pt x="2869" y="782"/>
                  </a:lnTo>
                  <a:cubicBezTo>
                    <a:pt x="3103" y="682"/>
                    <a:pt x="3370" y="615"/>
                    <a:pt x="3637" y="549"/>
                  </a:cubicBezTo>
                  <a:cubicBezTo>
                    <a:pt x="3737" y="515"/>
                    <a:pt x="3803" y="415"/>
                    <a:pt x="3803" y="315"/>
                  </a:cubicBezTo>
                  <a:cubicBezTo>
                    <a:pt x="3776" y="205"/>
                    <a:pt x="3702" y="140"/>
                    <a:pt x="3602" y="140"/>
                  </a:cubicBezTo>
                  <a:close/>
                  <a:moveTo>
                    <a:pt x="7698" y="470"/>
                  </a:moveTo>
                  <a:cubicBezTo>
                    <a:pt x="7615" y="470"/>
                    <a:pt x="7532" y="513"/>
                    <a:pt x="7506" y="615"/>
                  </a:cubicBezTo>
                  <a:cubicBezTo>
                    <a:pt x="7439" y="715"/>
                    <a:pt x="7506" y="815"/>
                    <a:pt x="7606" y="882"/>
                  </a:cubicBezTo>
                  <a:cubicBezTo>
                    <a:pt x="7873" y="982"/>
                    <a:pt x="8106" y="1082"/>
                    <a:pt x="8307" y="1249"/>
                  </a:cubicBezTo>
                  <a:cubicBezTo>
                    <a:pt x="8340" y="1249"/>
                    <a:pt x="8407" y="1282"/>
                    <a:pt x="8440" y="1282"/>
                  </a:cubicBezTo>
                  <a:cubicBezTo>
                    <a:pt x="8507" y="1282"/>
                    <a:pt x="8573" y="1249"/>
                    <a:pt x="8607" y="1182"/>
                  </a:cubicBezTo>
                  <a:cubicBezTo>
                    <a:pt x="8674" y="1082"/>
                    <a:pt x="8640" y="949"/>
                    <a:pt x="8540" y="882"/>
                  </a:cubicBezTo>
                  <a:cubicBezTo>
                    <a:pt x="8307" y="715"/>
                    <a:pt x="8040" y="615"/>
                    <a:pt x="7773" y="482"/>
                  </a:cubicBezTo>
                  <a:cubicBezTo>
                    <a:pt x="7749" y="474"/>
                    <a:pt x="7724" y="470"/>
                    <a:pt x="7698" y="470"/>
                  </a:cubicBezTo>
                  <a:close/>
                  <a:moveTo>
                    <a:pt x="2048" y="714"/>
                  </a:moveTo>
                  <a:cubicBezTo>
                    <a:pt x="2010" y="714"/>
                    <a:pt x="1971" y="725"/>
                    <a:pt x="1935" y="749"/>
                  </a:cubicBezTo>
                  <a:cubicBezTo>
                    <a:pt x="1669" y="882"/>
                    <a:pt x="1435" y="1049"/>
                    <a:pt x="1202" y="1216"/>
                  </a:cubicBezTo>
                  <a:cubicBezTo>
                    <a:pt x="1101" y="1282"/>
                    <a:pt x="1101" y="1416"/>
                    <a:pt x="1168" y="1516"/>
                  </a:cubicBezTo>
                  <a:cubicBezTo>
                    <a:pt x="1202" y="1549"/>
                    <a:pt x="1268" y="1583"/>
                    <a:pt x="1335" y="1583"/>
                  </a:cubicBezTo>
                  <a:cubicBezTo>
                    <a:pt x="1368" y="1583"/>
                    <a:pt x="1435" y="1583"/>
                    <a:pt x="1468" y="1549"/>
                  </a:cubicBezTo>
                  <a:cubicBezTo>
                    <a:pt x="1669" y="1383"/>
                    <a:pt x="1902" y="1216"/>
                    <a:pt x="2136" y="1116"/>
                  </a:cubicBezTo>
                  <a:cubicBezTo>
                    <a:pt x="2236" y="1049"/>
                    <a:pt x="2269" y="916"/>
                    <a:pt x="2202" y="815"/>
                  </a:cubicBezTo>
                  <a:cubicBezTo>
                    <a:pt x="2181" y="751"/>
                    <a:pt x="2117" y="714"/>
                    <a:pt x="2048" y="714"/>
                  </a:cubicBezTo>
                  <a:close/>
                  <a:moveTo>
                    <a:pt x="14044" y="1783"/>
                  </a:moveTo>
                  <a:cubicBezTo>
                    <a:pt x="13777" y="1783"/>
                    <a:pt x="13510" y="1816"/>
                    <a:pt x="13243" y="1850"/>
                  </a:cubicBezTo>
                  <a:cubicBezTo>
                    <a:pt x="13110" y="1850"/>
                    <a:pt x="13043" y="1950"/>
                    <a:pt x="13043" y="2050"/>
                  </a:cubicBezTo>
                  <a:cubicBezTo>
                    <a:pt x="13077" y="2183"/>
                    <a:pt x="13143" y="2250"/>
                    <a:pt x="13277" y="2250"/>
                  </a:cubicBezTo>
                  <a:cubicBezTo>
                    <a:pt x="13544" y="2216"/>
                    <a:pt x="13777" y="2216"/>
                    <a:pt x="14044" y="2216"/>
                  </a:cubicBezTo>
                  <a:lnTo>
                    <a:pt x="14111" y="2216"/>
                  </a:lnTo>
                  <a:cubicBezTo>
                    <a:pt x="14211" y="2216"/>
                    <a:pt x="14311" y="2116"/>
                    <a:pt x="14311" y="2016"/>
                  </a:cubicBezTo>
                  <a:cubicBezTo>
                    <a:pt x="14311" y="1883"/>
                    <a:pt x="14211" y="1783"/>
                    <a:pt x="14111" y="1783"/>
                  </a:cubicBezTo>
                  <a:close/>
                  <a:moveTo>
                    <a:pt x="9078" y="1366"/>
                  </a:moveTo>
                  <a:cubicBezTo>
                    <a:pt x="9024" y="1366"/>
                    <a:pt x="8974" y="1383"/>
                    <a:pt x="8940" y="1416"/>
                  </a:cubicBezTo>
                  <a:cubicBezTo>
                    <a:pt x="8874" y="1516"/>
                    <a:pt x="8874" y="1649"/>
                    <a:pt x="8940" y="1716"/>
                  </a:cubicBezTo>
                  <a:cubicBezTo>
                    <a:pt x="9141" y="1883"/>
                    <a:pt x="9307" y="2083"/>
                    <a:pt x="9474" y="2317"/>
                  </a:cubicBezTo>
                  <a:cubicBezTo>
                    <a:pt x="9507" y="2383"/>
                    <a:pt x="9574" y="2417"/>
                    <a:pt x="9641" y="2417"/>
                  </a:cubicBezTo>
                  <a:cubicBezTo>
                    <a:pt x="9674" y="2417"/>
                    <a:pt x="9708" y="2383"/>
                    <a:pt x="9774" y="2350"/>
                  </a:cubicBezTo>
                  <a:cubicBezTo>
                    <a:pt x="9841" y="2283"/>
                    <a:pt x="9874" y="2183"/>
                    <a:pt x="9808" y="2083"/>
                  </a:cubicBezTo>
                  <a:cubicBezTo>
                    <a:pt x="9641" y="1850"/>
                    <a:pt x="9441" y="1616"/>
                    <a:pt x="9241" y="1416"/>
                  </a:cubicBezTo>
                  <a:cubicBezTo>
                    <a:pt x="9191" y="1383"/>
                    <a:pt x="9132" y="1366"/>
                    <a:pt x="9078" y="1366"/>
                  </a:cubicBezTo>
                  <a:close/>
                  <a:moveTo>
                    <a:pt x="14905" y="1843"/>
                  </a:moveTo>
                  <a:cubicBezTo>
                    <a:pt x="14819" y="1843"/>
                    <a:pt x="14740" y="1930"/>
                    <a:pt x="14711" y="2016"/>
                  </a:cubicBezTo>
                  <a:cubicBezTo>
                    <a:pt x="14711" y="2150"/>
                    <a:pt x="14778" y="2250"/>
                    <a:pt x="14911" y="2250"/>
                  </a:cubicBezTo>
                  <a:cubicBezTo>
                    <a:pt x="15178" y="2283"/>
                    <a:pt x="15445" y="2350"/>
                    <a:pt x="15712" y="2417"/>
                  </a:cubicBezTo>
                  <a:lnTo>
                    <a:pt x="15745" y="2417"/>
                  </a:lnTo>
                  <a:cubicBezTo>
                    <a:pt x="15845" y="2417"/>
                    <a:pt x="15945" y="2350"/>
                    <a:pt x="15945" y="2250"/>
                  </a:cubicBezTo>
                  <a:cubicBezTo>
                    <a:pt x="15979" y="2116"/>
                    <a:pt x="15912" y="2016"/>
                    <a:pt x="15779" y="1983"/>
                  </a:cubicBezTo>
                  <a:cubicBezTo>
                    <a:pt x="15512" y="1916"/>
                    <a:pt x="15245" y="1883"/>
                    <a:pt x="14945" y="1850"/>
                  </a:cubicBezTo>
                  <a:cubicBezTo>
                    <a:pt x="14931" y="1845"/>
                    <a:pt x="14918" y="1843"/>
                    <a:pt x="14905" y="1843"/>
                  </a:cubicBezTo>
                  <a:close/>
                  <a:moveTo>
                    <a:pt x="12461" y="1974"/>
                  </a:moveTo>
                  <a:cubicBezTo>
                    <a:pt x="12444" y="1974"/>
                    <a:pt x="12427" y="1977"/>
                    <a:pt x="12410" y="1983"/>
                  </a:cubicBezTo>
                  <a:cubicBezTo>
                    <a:pt x="12109" y="2050"/>
                    <a:pt x="11842" y="2150"/>
                    <a:pt x="11576" y="2250"/>
                  </a:cubicBezTo>
                  <a:cubicBezTo>
                    <a:pt x="11476" y="2283"/>
                    <a:pt x="11409" y="2383"/>
                    <a:pt x="11442" y="2517"/>
                  </a:cubicBezTo>
                  <a:cubicBezTo>
                    <a:pt x="11476" y="2583"/>
                    <a:pt x="11576" y="2650"/>
                    <a:pt x="11642" y="2650"/>
                  </a:cubicBezTo>
                  <a:cubicBezTo>
                    <a:pt x="11676" y="2650"/>
                    <a:pt x="11709" y="2650"/>
                    <a:pt x="11709" y="2617"/>
                  </a:cubicBezTo>
                  <a:cubicBezTo>
                    <a:pt x="11976" y="2517"/>
                    <a:pt x="12243" y="2450"/>
                    <a:pt x="12476" y="2383"/>
                  </a:cubicBezTo>
                  <a:cubicBezTo>
                    <a:pt x="12610" y="2350"/>
                    <a:pt x="12676" y="2250"/>
                    <a:pt x="12643" y="2150"/>
                  </a:cubicBezTo>
                  <a:cubicBezTo>
                    <a:pt x="12615" y="2039"/>
                    <a:pt x="12542" y="1974"/>
                    <a:pt x="12461" y="1974"/>
                  </a:cubicBezTo>
                  <a:close/>
                  <a:moveTo>
                    <a:pt x="722" y="1736"/>
                  </a:moveTo>
                  <a:cubicBezTo>
                    <a:pt x="661" y="1736"/>
                    <a:pt x="604" y="1761"/>
                    <a:pt x="568" y="1816"/>
                  </a:cubicBezTo>
                  <a:cubicBezTo>
                    <a:pt x="201" y="2216"/>
                    <a:pt x="34" y="2517"/>
                    <a:pt x="34" y="2517"/>
                  </a:cubicBezTo>
                  <a:cubicBezTo>
                    <a:pt x="1" y="2617"/>
                    <a:pt x="34" y="2750"/>
                    <a:pt x="134" y="2817"/>
                  </a:cubicBezTo>
                  <a:lnTo>
                    <a:pt x="234" y="2817"/>
                  </a:lnTo>
                  <a:cubicBezTo>
                    <a:pt x="301" y="2817"/>
                    <a:pt x="368" y="2784"/>
                    <a:pt x="401" y="2717"/>
                  </a:cubicBezTo>
                  <a:cubicBezTo>
                    <a:pt x="401" y="2717"/>
                    <a:pt x="568" y="2450"/>
                    <a:pt x="868" y="2083"/>
                  </a:cubicBezTo>
                  <a:cubicBezTo>
                    <a:pt x="968" y="2016"/>
                    <a:pt x="935" y="1883"/>
                    <a:pt x="868" y="1783"/>
                  </a:cubicBezTo>
                  <a:cubicBezTo>
                    <a:pt x="823" y="1753"/>
                    <a:pt x="771" y="1736"/>
                    <a:pt x="722" y="1736"/>
                  </a:cubicBezTo>
                  <a:close/>
                  <a:moveTo>
                    <a:pt x="16557" y="2208"/>
                  </a:moveTo>
                  <a:cubicBezTo>
                    <a:pt x="16468" y="2208"/>
                    <a:pt x="16373" y="2268"/>
                    <a:pt x="16346" y="2350"/>
                  </a:cubicBezTo>
                  <a:cubicBezTo>
                    <a:pt x="16312" y="2450"/>
                    <a:pt x="16379" y="2583"/>
                    <a:pt x="16479" y="2617"/>
                  </a:cubicBezTo>
                  <a:cubicBezTo>
                    <a:pt x="16746" y="2717"/>
                    <a:pt x="16979" y="2817"/>
                    <a:pt x="17246" y="2917"/>
                  </a:cubicBezTo>
                  <a:cubicBezTo>
                    <a:pt x="17280" y="2917"/>
                    <a:pt x="17313" y="2950"/>
                    <a:pt x="17313" y="2950"/>
                  </a:cubicBezTo>
                  <a:cubicBezTo>
                    <a:pt x="17413" y="2950"/>
                    <a:pt x="17480" y="2884"/>
                    <a:pt x="17513" y="2817"/>
                  </a:cubicBezTo>
                  <a:cubicBezTo>
                    <a:pt x="17580" y="2717"/>
                    <a:pt x="17513" y="2583"/>
                    <a:pt x="17413" y="2550"/>
                  </a:cubicBezTo>
                  <a:cubicBezTo>
                    <a:pt x="17146" y="2417"/>
                    <a:pt x="16879" y="2317"/>
                    <a:pt x="16613" y="2216"/>
                  </a:cubicBezTo>
                  <a:cubicBezTo>
                    <a:pt x="16595" y="2211"/>
                    <a:pt x="16576" y="2208"/>
                    <a:pt x="16557" y="2208"/>
                  </a:cubicBezTo>
                  <a:close/>
                  <a:moveTo>
                    <a:pt x="18101" y="2904"/>
                  </a:moveTo>
                  <a:cubicBezTo>
                    <a:pt x="18018" y="2904"/>
                    <a:pt x="17930" y="2942"/>
                    <a:pt x="17880" y="3017"/>
                  </a:cubicBezTo>
                  <a:cubicBezTo>
                    <a:pt x="17813" y="3117"/>
                    <a:pt x="17847" y="3217"/>
                    <a:pt x="17947" y="3284"/>
                  </a:cubicBezTo>
                  <a:cubicBezTo>
                    <a:pt x="18180" y="3417"/>
                    <a:pt x="18414" y="3584"/>
                    <a:pt x="18647" y="3751"/>
                  </a:cubicBezTo>
                  <a:cubicBezTo>
                    <a:pt x="18681" y="3751"/>
                    <a:pt x="18714" y="3784"/>
                    <a:pt x="18747" y="3784"/>
                  </a:cubicBezTo>
                  <a:cubicBezTo>
                    <a:pt x="18814" y="3784"/>
                    <a:pt x="18881" y="3751"/>
                    <a:pt x="18948" y="3684"/>
                  </a:cubicBezTo>
                  <a:cubicBezTo>
                    <a:pt x="19014" y="3584"/>
                    <a:pt x="18981" y="3451"/>
                    <a:pt x="18881" y="3384"/>
                  </a:cubicBezTo>
                  <a:cubicBezTo>
                    <a:pt x="18647" y="3217"/>
                    <a:pt x="18414" y="3084"/>
                    <a:pt x="18180" y="2917"/>
                  </a:cubicBezTo>
                  <a:cubicBezTo>
                    <a:pt x="18155" y="2909"/>
                    <a:pt x="18128" y="2904"/>
                    <a:pt x="18101" y="2904"/>
                  </a:cubicBezTo>
                  <a:close/>
                  <a:moveTo>
                    <a:pt x="10889" y="2582"/>
                  </a:moveTo>
                  <a:cubicBezTo>
                    <a:pt x="10850" y="2582"/>
                    <a:pt x="10810" y="2593"/>
                    <a:pt x="10775" y="2617"/>
                  </a:cubicBezTo>
                  <a:cubicBezTo>
                    <a:pt x="10608" y="2683"/>
                    <a:pt x="10441" y="2817"/>
                    <a:pt x="10275" y="2917"/>
                  </a:cubicBezTo>
                  <a:cubicBezTo>
                    <a:pt x="10275" y="2884"/>
                    <a:pt x="10241" y="2850"/>
                    <a:pt x="10241" y="2817"/>
                  </a:cubicBezTo>
                  <a:cubicBezTo>
                    <a:pt x="10216" y="2742"/>
                    <a:pt x="10135" y="2704"/>
                    <a:pt x="10054" y="2704"/>
                  </a:cubicBezTo>
                  <a:cubicBezTo>
                    <a:pt x="10027" y="2704"/>
                    <a:pt x="9999" y="2708"/>
                    <a:pt x="9974" y="2717"/>
                  </a:cubicBezTo>
                  <a:cubicBezTo>
                    <a:pt x="9874" y="2784"/>
                    <a:pt x="9808" y="2884"/>
                    <a:pt x="9874" y="3017"/>
                  </a:cubicBezTo>
                  <a:cubicBezTo>
                    <a:pt x="9974" y="3251"/>
                    <a:pt x="10041" y="3484"/>
                    <a:pt x="10108" y="3751"/>
                  </a:cubicBezTo>
                  <a:cubicBezTo>
                    <a:pt x="10108" y="3851"/>
                    <a:pt x="10208" y="3918"/>
                    <a:pt x="10308" y="3918"/>
                  </a:cubicBezTo>
                  <a:lnTo>
                    <a:pt x="10341" y="3918"/>
                  </a:lnTo>
                  <a:cubicBezTo>
                    <a:pt x="10475" y="3884"/>
                    <a:pt x="10542" y="3784"/>
                    <a:pt x="10508" y="3651"/>
                  </a:cubicBezTo>
                  <a:cubicBezTo>
                    <a:pt x="10475" y="3551"/>
                    <a:pt x="10441" y="3451"/>
                    <a:pt x="10408" y="3317"/>
                  </a:cubicBezTo>
                  <a:cubicBezTo>
                    <a:pt x="10608" y="3184"/>
                    <a:pt x="10808" y="3084"/>
                    <a:pt x="10975" y="2950"/>
                  </a:cubicBezTo>
                  <a:cubicBezTo>
                    <a:pt x="11109" y="2917"/>
                    <a:pt x="11142" y="2784"/>
                    <a:pt x="11075" y="2683"/>
                  </a:cubicBezTo>
                  <a:cubicBezTo>
                    <a:pt x="11032" y="2619"/>
                    <a:pt x="10961" y="2582"/>
                    <a:pt x="10889" y="2582"/>
                  </a:cubicBezTo>
                  <a:close/>
                  <a:moveTo>
                    <a:pt x="9589" y="3604"/>
                  </a:moveTo>
                  <a:cubicBezTo>
                    <a:pt x="9534" y="3604"/>
                    <a:pt x="9477" y="3629"/>
                    <a:pt x="9441" y="3684"/>
                  </a:cubicBezTo>
                  <a:cubicBezTo>
                    <a:pt x="9207" y="3918"/>
                    <a:pt x="9040" y="4185"/>
                    <a:pt x="8940" y="4418"/>
                  </a:cubicBezTo>
                  <a:cubicBezTo>
                    <a:pt x="8907" y="4518"/>
                    <a:pt x="8940" y="4652"/>
                    <a:pt x="9040" y="4685"/>
                  </a:cubicBezTo>
                  <a:cubicBezTo>
                    <a:pt x="9074" y="4718"/>
                    <a:pt x="9107" y="4718"/>
                    <a:pt x="9141" y="4718"/>
                  </a:cubicBezTo>
                  <a:cubicBezTo>
                    <a:pt x="9207" y="4718"/>
                    <a:pt x="9274" y="4652"/>
                    <a:pt x="9307" y="4585"/>
                  </a:cubicBezTo>
                  <a:cubicBezTo>
                    <a:pt x="9407" y="4385"/>
                    <a:pt x="9541" y="4151"/>
                    <a:pt x="9741" y="3951"/>
                  </a:cubicBezTo>
                  <a:cubicBezTo>
                    <a:pt x="9808" y="3851"/>
                    <a:pt x="9808" y="3718"/>
                    <a:pt x="9708" y="3651"/>
                  </a:cubicBezTo>
                  <a:cubicBezTo>
                    <a:pt x="9678" y="3621"/>
                    <a:pt x="9634" y="3604"/>
                    <a:pt x="9589" y="3604"/>
                  </a:cubicBezTo>
                  <a:close/>
                  <a:moveTo>
                    <a:pt x="19401" y="3888"/>
                  </a:moveTo>
                  <a:cubicBezTo>
                    <a:pt x="19341" y="3888"/>
                    <a:pt x="19284" y="3914"/>
                    <a:pt x="19248" y="3951"/>
                  </a:cubicBezTo>
                  <a:cubicBezTo>
                    <a:pt x="19181" y="4051"/>
                    <a:pt x="19181" y="4185"/>
                    <a:pt x="19281" y="4251"/>
                  </a:cubicBezTo>
                  <a:cubicBezTo>
                    <a:pt x="19481" y="4451"/>
                    <a:pt x="19648" y="4618"/>
                    <a:pt x="19815" y="4818"/>
                  </a:cubicBezTo>
                  <a:cubicBezTo>
                    <a:pt x="19882" y="4885"/>
                    <a:pt x="19915" y="4918"/>
                    <a:pt x="19982" y="4918"/>
                  </a:cubicBezTo>
                  <a:cubicBezTo>
                    <a:pt x="20048" y="4918"/>
                    <a:pt x="20082" y="4885"/>
                    <a:pt x="20115" y="4852"/>
                  </a:cubicBezTo>
                  <a:cubicBezTo>
                    <a:pt x="20215" y="4785"/>
                    <a:pt x="20215" y="4652"/>
                    <a:pt x="20148" y="4551"/>
                  </a:cubicBezTo>
                  <a:cubicBezTo>
                    <a:pt x="19948" y="4351"/>
                    <a:pt x="19748" y="4151"/>
                    <a:pt x="19548" y="3951"/>
                  </a:cubicBezTo>
                  <a:cubicBezTo>
                    <a:pt x="19503" y="3906"/>
                    <a:pt x="19451" y="3888"/>
                    <a:pt x="19401" y="3888"/>
                  </a:cubicBezTo>
                  <a:close/>
                  <a:moveTo>
                    <a:pt x="10408" y="4318"/>
                  </a:moveTo>
                  <a:cubicBezTo>
                    <a:pt x="10275" y="4351"/>
                    <a:pt x="10175" y="4418"/>
                    <a:pt x="10175" y="4518"/>
                  </a:cubicBezTo>
                  <a:cubicBezTo>
                    <a:pt x="10175" y="4818"/>
                    <a:pt x="10141" y="5085"/>
                    <a:pt x="10041" y="5285"/>
                  </a:cubicBezTo>
                  <a:cubicBezTo>
                    <a:pt x="10008" y="5385"/>
                    <a:pt x="10041" y="5485"/>
                    <a:pt x="10141" y="5552"/>
                  </a:cubicBezTo>
                  <a:lnTo>
                    <a:pt x="10241" y="5552"/>
                  </a:lnTo>
                  <a:cubicBezTo>
                    <a:pt x="10308" y="5552"/>
                    <a:pt x="10408" y="5519"/>
                    <a:pt x="10441" y="5419"/>
                  </a:cubicBezTo>
                  <a:cubicBezTo>
                    <a:pt x="10542" y="5185"/>
                    <a:pt x="10608" y="4885"/>
                    <a:pt x="10608" y="4551"/>
                  </a:cubicBezTo>
                  <a:cubicBezTo>
                    <a:pt x="10608" y="4418"/>
                    <a:pt x="10508" y="4318"/>
                    <a:pt x="10408" y="4318"/>
                  </a:cubicBezTo>
                  <a:close/>
                  <a:moveTo>
                    <a:pt x="9029" y="5110"/>
                  </a:moveTo>
                  <a:cubicBezTo>
                    <a:pt x="9010" y="5110"/>
                    <a:pt x="8991" y="5113"/>
                    <a:pt x="8974" y="5119"/>
                  </a:cubicBezTo>
                  <a:cubicBezTo>
                    <a:pt x="8840" y="5152"/>
                    <a:pt x="8807" y="5252"/>
                    <a:pt x="8807" y="5385"/>
                  </a:cubicBezTo>
                  <a:cubicBezTo>
                    <a:pt x="8874" y="5619"/>
                    <a:pt x="9040" y="5786"/>
                    <a:pt x="9274" y="5919"/>
                  </a:cubicBezTo>
                  <a:cubicBezTo>
                    <a:pt x="9374" y="5986"/>
                    <a:pt x="9474" y="6019"/>
                    <a:pt x="9608" y="6019"/>
                  </a:cubicBezTo>
                  <a:lnTo>
                    <a:pt x="9641" y="6019"/>
                  </a:lnTo>
                  <a:cubicBezTo>
                    <a:pt x="9741" y="6019"/>
                    <a:pt x="9808" y="5952"/>
                    <a:pt x="9841" y="5852"/>
                  </a:cubicBezTo>
                  <a:cubicBezTo>
                    <a:pt x="9841" y="5719"/>
                    <a:pt x="9774" y="5619"/>
                    <a:pt x="9641" y="5619"/>
                  </a:cubicBezTo>
                  <a:cubicBezTo>
                    <a:pt x="9574" y="5619"/>
                    <a:pt x="9541" y="5586"/>
                    <a:pt x="9474" y="5552"/>
                  </a:cubicBezTo>
                  <a:cubicBezTo>
                    <a:pt x="9341" y="5485"/>
                    <a:pt x="9274" y="5385"/>
                    <a:pt x="9207" y="5252"/>
                  </a:cubicBezTo>
                  <a:cubicBezTo>
                    <a:pt x="9207" y="5170"/>
                    <a:pt x="9117" y="5110"/>
                    <a:pt x="9029" y="5110"/>
                  </a:cubicBezTo>
                  <a:close/>
                  <a:moveTo>
                    <a:pt x="20496" y="5151"/>
                  </a:moveTo>
                  <a:cubicBezTo>
                    <a:pt x="20457" y="5151"/>
                    <a:pt x="20417" y="5162"/>
                    <a:pt x="20382" y="5185"/>
                  </a:cubicBezTo>
                  <a:cubicBezTo>
                    <a:pt x="20282" y="5252"/>
                    <a:pt x="20248" y="5385"/>
                    <a:pt x="20315" y="5485"/>
                  </a:cubicBezTo>
                  <a:cubicBezTo>
                    <a:pt x="20482" y="5686"/>
                    <a:pt x="20615" y="5919"/>
                    <a:pt x="20749" y="6153"/>
                  </a:cubicBezTo>
                  <a:cubicBezTo>
                    <a:pt x="20782" y="6253"/>
                    <a:pt x="20849" y="6286"/>
                    <a:pt x="20916" y="6286"/>
                  </a:cubicBezTo>
                  <a:cubicBezTo>
                    <a:pt x="20949" y="6286"/>
                    <a:pt x="20982" y="6286"/>
                    <a:pt x="21016" y="6253"/>
                  </a:cubicBezTo>
                  <a:cubicBezTo>
                    <a:pt x="21116" y="6186"/>
                    <a:pt x="21149" y="6086"/>
                    <a:pt x="21116" y="5986"/>
                  </a:cubicBezTo>
                  <a:cubicBezTo>
                    <a:pt x="20982" y="5719"/>
                    <a:pt x="20816" y="5485"/>
                    <a:pt x="20682" y="5252"/>
                  </a:cubicBezTo>
                  <a:cubicBezTo>
                    <a:pt x="20639" y="5187"/>
                    <a:pt x="20568" y="5151"/>
                    <a:pt x="20496" y="5151"/>
                  </a:cubicBezTo>
                  <a:close/>
                  <a:moveTo>
                    <a:pt x="21250" y="6611"/>
                  </a:moveTo>
                  <a:cubicBezTo>
                    <a:pt x="21229" y="6611"/>
                    <a:pt x="21206" y="6614"/>
                    <a:pt x="21182" y="6620"/>
                  </a:cubicBezTo>
                  <a:cubicBezTo>
                    <a:pt x="21082" y="6686"/>
                    <a:pt x="21016" y="6786"/>
                    <a:pt x="21049" y="6886"/>
                  </a:cubicBezTo>
                  <a:cubicBezTo>
                    <a:pt x="21149" y="7153"/>
                    <a:pt x="21249" y="7420"/>
                    <a:pt x="21283" y="7687"/>
                  </a:cubicBezTo>
                  <a:cubicBezTo>
                    <a:pt x="21316" y="7787"/>
                    <a:pt x="21383" y="7854"/>
                    <a:pt x="21483" y="7854"/>
                  </a:cubicBezTo>
                  <a:cubicBezTo>
                    <a:pt x="21516" y="7854"/>
                    <a:pt x="21516" y="7854"/>
                    <a:pt x="21549" y="7820"/>
                  </a:cubicBezTo>
                  <a:cubicBezTo>
                    <a:pt x="21649" y="7820"/>
                    <a:pt x="21716" y="7687"/>
                    <a:pt x="21683" y="7587"/>
                  </a:cubicBezTo>
                  <a:cubicBezTo>
                    <a:pt x="21649" y="7320"/>
                    <a:pt x="21549" y="7020"/>
                    <a:pt x="21449" y="6753"/>
                  </a:cubicBezTo>
                  <a:cubicBezTo>
                    <a:pt x="21422" y="6671"/>
                    <a:pt x="21349" y="6611"/>
                    <a:pt x="21250" y="6611"/>
                  </a:cubicBezTo>
                  <a:close/>
                  <a:moveTo>
                    <a:pt x="21624" y="8248"/>
                  </a:moveTo>
                  <a:cubicBezTo>
                    <a:pt x="21610" y="8248"/>
                    <a:pt x="21596" y="8250"/>
                    <a:pt x="21583" y="8254"/>
                  </a:cubicBezTo>
                  <a:cubicBezTo>
                    <a:pt x="21483" y="8254"/>
                    <a:pt x="21383" y="8354"/>
                    <a:pt x="21383" y="8454"/>
                  </a:cubicBezTo>
                  <a:cubicBezTo>
                    <a:pt x="21383" y="8554"/>
                    <a:pt x="21383" y="8621"/>
                    <a:pt x="21383" y="8688"/>
                  </a:cubicBezTo>
                  <a:cubicBezTo>
                    <a:pt x="21383" y="8888"/>
                    <a:pt x="21383" y="9088"/>
                    <a:pt x="21349" y="9255"/>
                  </a:cubicBezTo>
                  <a:cubicBezTo>
                    <a:pt x="21349" y="9388"/>
                    <a:pt x="21416" y="9488"/>
                    <a:pt x="21549" y="9488"/>
                  </a:cubicBezTo>
                  <a:lnTo>
                    <a:pt x="21583" y="9488"/>
                  </a:lnTo>
                  <a:cubicBezTo>
                    <a:pt x="21683" y="9488"/>
                    <a:pt x="21750" y="9422"/>
                    <a:pt x="21783" y="9322"/>
                  </a:cubicBezTo>
                  <a:cubicBezTo>
                    <a:pt x="21816" y="9121"/>
                    <a:pt x="21816" y="8921"/>
                    <a:pt x="21816" y="8688"/>
                  </a:cubicBezTo>
                  <a:cubicBezTo>
                    <a:pt x="21816" y="8621"/>
                    <a:pt x="21816" y="8521"/>
                    <a:pt x="21816" y="8454"/>
                  </a:cubicBezTo>
                  <a:cubicBezTo>
                    <a:pt x="21816" y="8338"/>
                    <a:pt x="21716" y="8248"/>
                    <a:pt x="21624" y="8248"/>
                  </a:cubicBezTo>
                  <a:close/>
                  <a:moveTo>
                    <a:pt x="21361" y="9895"/>
                  </a:moveTo>
                  <a:cubicBezTo>
                    <a:pt x="21283" y="9895"/>
                    <a:pt x="21207" y="9950"/>
                    <a:pt x="21182" y="10022"/>
                  </a:cubicBezTo>
                  <a:cubicBezTo>
                    <a:pt x="21116" y="10289"/>
                    <a:pt x="20982" y="10522"/>
                    <a:pt x="20882" y="10756"/>
                  </a:cubicBezTo>
                  <a:cubicBezTo>
                    <a:pt x="20816" y="10856"/>
                    <a:pt x="20849" y="10989"/>
                    <a:pt x="20949" y="11056"/>
                  </a:cubicBezTo>
                  <a:lnTo>
                    <a:pt x="21049" y="11056"/>
                  </a:lnTo>
                  <a:cubicBezTo>
                    <a:pt x="21116" y="11056"/>
                    <a:pt x="21182" y="11023"/>
                    <a:pt x="21216" y="10956"/>
                  </a:cubicBezTo>
                  <a:cubicBezTo>
                    <a:pt x="21383" y="10723"/>
                    <a:pt x="21483" y="10456"/>
                    <a:pt x="21583" y="10155"/>
                  </a:cubicBezTo>
                  <a:cubicBezTo>
                    <a:pt x="21616" y="10055"/>
                    <a:pt x="21549" y="9955"/>
                    <a:pt x="21449" y="9922"/>
                  </a:cubicBezTo>
                  <a:cubicBezTo>
                    <a:pt x="21421" y="9903"/>
                    <a:pt x="21391" y="9895"/>
                    <a:pt x="21361" y="9895"/>
                  </a:cubicBezTo>
                  <a:close/>
                  <a:moveTo>
                    <a:pt x="20553" y="11340"/>
                  </a:moveTo>
                  <a:cubicBezTo>
                    <a:pt x="20499" y="11340"/>
                    <a:pt x="20449" y="11356"/>
                    <a:pt x="20415" y="11390"/>
                  </a:cubicBezTo>
                  <a:cubicBezTo>
                    <a:pt x="20248" y="11590"/>
                    <a:pt x="20082" y="11757"/>
                    <a:pt x="19882" y="11923"/>
                  </a:cubicBezTo>
                  <a:cubicBezTo>
                    <a:pt x="19781" y="11990"/>
                    <a:pt x="19781" y="12124"/>
                    <a:pt x="19848" y="12190"/>
                  </a:cubicBezTo>
                  <a:cubicBezTo>
                    <a:pt x="19882" y="12257"/>
                    <a:pt x="19948" y="12290"/>
                    <a:pt x="20015" y="12290"/>
                  </a:cubicBezTo>
                  <a:cubicBezTo>
                    <a:pt x="20048" y="12290"/>
                    <a:pt x="20082" y="12257"/>
                    <a:pt x="20148" y="12224"/>
                  </a:cubicBezTo>
                  <a:cubicBezTo>
                    <a:pt x="20349" y="12057"/>
                    <a:pt x="20549" y="11890"/>
                    <a:pt x="20715" y="11690"/>
                  </a:cubicBezTo>
                  <a:cubicBezTo>
                    <a:pt x="20782" y="11590"/>
                    <a:pt x="20782" y="11456"/>
                    <a:pt x="20715" y="11390"/>
                  </a:cubicBezTo>
                  <a:cubicBezTo>
                    <a:pt x="20665" y="11356"/>
                    <a:pt x="20607" y="11340"/>
                    <a:pt x="20553" y="1134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098" name="Google Shape;3098;p31"/>
          <p:cNvGrpSpPr/>
          <p:nvPr/>
        </p:nvGrpSpPr>
        <p:grpSpPr>
          <a:xfrm>
            <a:off x="-150565" y="4394382"/>
            <a:ext cx="1374180" cy="2349604"/>
            <a:chOff x="-48389" y="3295786"/>
            <a:chExt cx="1030635" cy="1762203"/>
          </a:xfrm>
        </p:grpSpPr>
        <p:sp>
          <p:nvSpPr>
            <p:cNvPr id="3099" name="Google Shape;3099;p31"/>
            <p:cNvSpPr/>
            <p:nvPr/>
          </p:nvSpPr>
          <p:spPr>
            <a:xfrm>
              <a:off x="204177" y="4128321"/>
              <a:ext cx="45224" cy="45744"/>
            </a:xfrm>
            <a:custGeom>
              <a:avLst/>
              <a:gdLst/>
              <a:ahLst/>
              <a:cxnLst/>
              <a:rect l="l" t="t" r="r" b="b"/>
              <a:pathLst>
                <a:path w="2870" h="2903" extrusionOk="0">
                  <a:moveTo>
                    <a:pt x="1435" y="434"/>
                  </a:moveTo>
                  <a:cubicBezTo>
                    <a:pt x="1702" y="434"/>
                    <a:pt x="1968" y="534"/>
                    <a:pt x="2169" y="734"/>
                  </a:cubicBezTo>
                  <a:cubicBezTo>
                    <a:pt x="2369" y="935"/>
                    <a:pt x="2469" y="1168"/>
                    <a:pt x="2469" y="1468"/>
                  </a:cubicBezTo>
                  <a:cubicBezTo>
                    <a:pt x="2469" y="2002"/>
                    <a:pt x="2002" y="2469"/>
                    <a:pt x="1435" y="2469"/>
                  </a:cubicBezTo>
                  <a:cubicBezTo>
                    <a:pt x="868" y="2469"/>
                    <a:pt x="401" y="2002"/>
                    <a:pt x="401" y="1435"/>
                  </a:cubicBezTo>
                  <a:cubicBezTo>
                    <a:pt x="401" y="868"/>
                    <a:pt x="868" y="434"/>
                    <a:pt x="1435" y="434"/>
                  </a:cubicBezTo>
                  <a:close/>
                  <a:moveTo>
                    <a:pt x="1435" y="1"/>
                  </a:moveTo>
                  <a:cubicBezTo>
                    <a:pt x="634" y="1"/>
                    <a:pt x="0" y="668"/>
                    <a:pt x="0" y="1435"/>
                  </a:cubicBezTo>
                  <a:cubicBezTo>
                    <a:pt x="0" y="2235"/>
                    <a:pt x="634" y="2903"/>
                    <a:pt x="1435" y="2903"/>
                  </a:cubicBezTo>
                  <a:cubicBezTo>
                    <a:pt x="2235" y="2903"/>
                    <a:pt x="2869" y="2235"/>
                    <a:pt x="2869" y="1468"/>
                  </a:cubicBezTo>
                  <a:cubicBezTo>
                    <a:pt x="2869" y="1068"/>
                    <a:pt x="2736" y="701"/>
                    <a:pt x="2469" y="434"/>
                  </a:cubicBezTo>
                  <a:cubicBezTo>
                    <a:pt x="2169" y="167"/>
                    <a:pt x="1835" y="1"/>
                    <a:pt x="14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0" name="Google Shape;3100;p31"/>
            <p:cNvSpPr/>
            <p:nvPr/>
          </p:nvSpPr>
          <p:spPr>
            <a:xfrm>
              <a:off x="592062" y="3904058"/>
              <a:ext cx="45744" cy="45744"/>
            </a:xfrm>
            <a:custGeom>
              <a:avLst/>
              <a:gdLst/>
              <a:ahLst/>
              <a:cxnLst/>
              <a:rect l="l" t="t" r="r" b="b"/>
              <a:pathLst>
                <a:path w="2903" h="2903" extrusionOk="0">
                  <a:moveTo>
                    <a:pt x="1468" y="434"/>
                  </a:moveTo>
                  <a:cubicBezTo>
                    <a:pt x="1735" y="434"/>
                    <a:pt x="2002" y="535"/>
                    <a:pt x="2202" y="735"/>
                  </a:cubicBezTo>
                  <a:cubicBezTo>
                    <a:pt x="2369" y="935"/>
                    <a:pt x="2502" y="1168"/>
                    <a:pt x="2469" y="1469"/>
                  </a:cubicBezTo>
                  <a:cubicBezTo>
                    <a:pt x="2469" y="2002"/>
                    <a:pt x="2035" y="2469"/>
                    <a:pt x="1468" y="2469"/>
                  </a:cubicBezTo>
                  <a:cubicBezTo>
                    <a:pt x="901" y="2469"/>
                    <a:pt x="434" y="2002"/>
                    <a:pt x="434" y="1435"/>
                  </a:cubicBezTo>
                  <a:cubicBezTo>
                    <a:pt x="434" y="868"/>
                    <a:pt x="901" y="434"/>
                    <a:pt x="1468" y="434"/>
                  </a:cubicBezTo>
                  <a:close/>
                  <a:moveTo>
                    <a:pt x="1468" y="1"/>
                  </a:moveTo>
                  <a:cubicBezTo>
                    <a:pt x="668" y="1"/>
                    <a:pt x="34" y="635"/>
                    <a:pt x="34" y="1435"/>
                  </a:cubicBezTo>
                  <a:cubicBezTo>
                    <a:pt x="1" y="2236"/>
                    <a:pt x="668" y="2903"/>
                    <a:pt x="1468" y="2903"/>
                  </a:cubicBezTo>
                  <a:cubicBezTo>
                    <a:pt x="2236" y="2903"/>
                    <a:pt x="2903" y="2236"/>
                    <a:pt x="2903" y="1469"/>
                  </a:cubicBezTo>
                  <a:cubicBezTo>
                    <a:pt x="2903" y="1068"/>
                    <a:pt x="2769" y="701"/>
                    <a:pt x="2469" y="434"/>
                  </a:cubicBezTo>
                  <a:cubicBezTo>
                    <a:pt x="2202" y="168"/>
                    <a:pt x="1835" y="1"/>
                    <a:pt x="146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1" name="Google Shape;3101;p31"/>
            <p:cNvSpPr/>
            <p:nvPr/>
          </p:nvSpPr>
          <p:spPr>
            <a:xfrm>
              <a:off x="605856" y="4925601"/>
              <a:ext cx="45744" cy="45744"/>
            </a:xfrm>
            <a:custGeom>
              <a:avLst/>
              <a:gdLst/>
              <a:ahLst/>
              <a:cxnLst/>
              <a:rect l="l" t="t" r="r" b="b"/>
              <a:pathLst>
                <a:path w="2903" h="2903" extrusionOk="0">
                  <a:moveTo>
                    <a:pt x="1468" y="434"/>
                  </a:moveTo>
                  <a:cubicBezTo>
                    <a:pt x="1735" y="434"/>
                    <a:pt x="1969" y="534"/>
                    <a:pt x="2169" y="734"/>
                  </a:cubicBezTo>
                  <a:cubicBezTo>
                    <a:pt x="2369" y="934"/>
                    <a:pt x="2469" y="1201"/>
                    <a:pt x="2469" y="1468"/>
                  </a:cubicBezTo>
                  <a:cubicBezTo>
                    <a:pt x="2469" y="2035"/>
                    <a:pt x="2002" y="2468"/>
                    <a:pt x="1435" y="2468"/>
                  </a:cubicBezTo>
                  <a:cubicBezTo>
                    <a:pt x="868" y="2468"/>
                    <a:pt x="434" y="2035"/>
                    <a:pt x="434" y="1468"/>
                  </a:cubicBezTo>
                  <a:cubicBezTo>
                    <a:pt x="434" y="901"/>
                    <a:pt x="901" y="434"/>
                    <a:pt x="1468" y="434"/>
                  </a:cubicBezTo>
                  <a:close/>
                  <a:moveTo>
                    <a:pt x="1435" y="0"/>
                  </a:moveTo>
                  <a:cubicBezTo>
                    <a:pt x="668" y="0"/>
                    <a:pt x="1" y="667"/>
                    <a:pt x="1" y="1468"/>
                  </a:cubicBezTo>
                  <a:cubicBezTo>
                    <a:pt x="1" y="2235"/>
                    <a:pt x="635" y="2902"/>
                    <a:pt x="1435" y="2902"/>
                  </a:cubicBezTo>
                  <a:cubicBezTo>
                    <a:pt x="2236" y="2902"/>
                    <a:pt x="2903" y="2268"/>
                    <a:pt x="2903" y="1468"/>
                  </a:cubicBezTo>
                  <a:cubicBezTo>
                    <a:pt x="2903" y="1067"/>
                    <a:pt x="2736" y="701"/>
                    <a:pt x="2469" y="434"/>
                  </a:cubicBezTo>
                  <a:cubicBezTo>
                    <a:pt x="2202" y="167"/>
                    <a:pt x="1835" y="33"/>
                    <a:pt x="14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2" name="Google Shape;3102;p31"/>
            <p:cNvSpPr/>
            <p:nvPr/>
          </p:nvSpPr>
          <p:spPr>
            <a:xfrm>
              <a:off x="202568" y="4847103"/>
              <a:ext cx="239703" cy="128518"/>
            </a:xfrm>
            <a:custGeom>
              <a:avLst/>
              <a:gdLst/>
              <a:ahLst/>
              <a:cxnLst/>
              <a:rect l="l" t="t" r="r" b="b"/>
              <a:pathLst>
                <a:path w="15212" h="8156" extrusionOk="0">
                  <a:moveTo>
                    <a:pt x="8310" y="0"/>
                  </a:moveTo>
                  <a:cubicBezTo>
                    <a:pt x="4196" y="0"/>
                    <a:pt x="1" y="2112"/>
                    <a:pt x="1" y="2112"/>
                  </a:cubicBezTo>
                  <a:cubicBezTo>
                    <a:pt x="1" y="2112"/>
                    <a:pt x="434" y="5081"/>
                    <a:pt x="4837" y="7383"/>
                  </a:cubicBezTo>
                  <a:cubicBezTo>
                    <a:pt x="5885" y="7943"/>
                    <a:pt x="7026" y="8155"/>
                    <a:pt x="8157" y="8155"/>
                  </a:cubicBezTo>
                  <a:cubicBezTo>
                    <a:pt x="11741" y="8155"/>
                    <a:pt x="15211" y="6015"/>
                    <a:pt x="15211" y="6015"/>
                  </a:cubicBezTo>
                  <a:cubicBezTo>
                    <a:pt x="15211" y="6015"/>
                    <a:pt x="13710" y="411"/>
                    <a:pt x="9307" y="44"/>
                  </a:cubicBezTo>
                  <a:cubicBezTo>
                    <a:pt x="8977" y="14"/>
                    <a:pt x="8644" y="0"/>
                    <a:pt x="831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3" name="Google Shape;3103;p31"/>
            <p:cNvSpPr/>
            <p:nvPr/>
          </p:nvSpPr>
          <p:spPr>
            <a:xfrm>
              <a:off x="285101" y="4897628"/>
              <a:ext cx="160853" cy="47950"/>
            </a:xfrm>
            <a:custGeom>
              <a:avLst/>
              <a:gdLst/>
              <a:ahLst/>
              <a:cxnLst/>
              <a:rect l="l" t="t" r="r" b="b"/>
              <a:pathLst>
                <a:path w="10208" h="3043" extrusionOk="0">
                  <a:moveTo>
                    <a:pt x="194" y="1"/>
                  </a:moveTo>
                  <a:cubicBezTo>
                    <a:pt x="109" y="1"/>
                    <a:pt x="34" y="87"/>
                    <a:pt x="34" y="174"/>
                  </a:cubicBezTo>
                  <a:cubicBezTo>
                    <a:pt x="1" y="307"/>
                    <a:pt x="101" y="407"/>
                    <a:pt x="234" y="407"/>
                  </a:cubicBezTo>
                  <a:cubicBezTo>
                    <a:pt x="301" y="407"/>
                    <a:pt x="7473" y="908"/>
                    <a:pt x="9841" y="2976"/>
                  </a:cubicBezTo>
                  <a:cubicBezTo>
                    <a:pt x="9874" y="3009"/>
                    <a:pt x="9908" y="3043"/>
                    <a:pt x="9974" y="3043"/>
                  </a:cubicBezTo>
                  <a:cubicBezTo>
                    <a:pt x="10041" y="3043"/>
                    <a:pt x="10074" y="3009"/>
                    <a:pt x="10141" y="2943"/>
                  </a:cubicBezTo>
                  <a:cubicBezTo>
                    <a:pt x="10208" y="2876"/>
                    <a:pt x="10208" y="2742"/>
                    <a:pt x="10108" y="2676"/>
                  </a:cubicBezTo>
                  <a:cubicBezTo>
                    <a:pt x="7639" y="507"/>
                    <a:pt x="534" y="7"/>
                    <a:pt x="234" y="7"/>
                  </a:cubicBezTo>
                  <a:cubicBezTo>
                    <a:pt x="221" y="3"/>
                    <a:pt x="207" y="1"/>
                    <a:pt x="19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4" name="Google Shape;3104;p31"/>
            <p:cNvSpPr/>
            <p:nvPr/>
          </p:nvSpPr>
          <p:spPr>
            <a:xfrm>
              <a:off x="201604" y="4351055"/>
              <a:ext cx="240223" cy="128707"/>
            </a:xfrm>
            <a:custGeom>
              <a:avLst/>
              <a:gdLst/>
              <a:ahLst/>
              <a:cxnLst/>
              <a:rect l="l" t="t" r="r" b="b"/>
              <a:pathLst>
                <a:path w="15245" h="8168" extrusionOk="0">
                  <a:moveTo>
                    <a:pt x="8454" y="1"/>
                  </a:moveTo>
                  <a:cubicBezTo>
                    <a:pt x="4288" y="1"/>
                    <a:pt x="0" y="2233"/>
                    <a:pt x="0" y="2233"/>
                  </a:cubicBezTo>
                  <a:cubicBezTo>
                    <a:pt x="0" y="2233"/>
                    <a:pt x="467" y="5201"/>
                    <a:pt x="4870" y="7436"/>
                  </a:cubicBezTo>
                  <a:cubicBezTo>
                    <a:pt x="5903" y="7964"/>
                    <a:pt x="7018" y="8167"/>
                    <a:pt x="8120" y="8167"/>
                  </a:cubicBezTo>
                  <a:cubicBezTo>
                    <a:pt x="11750" y="8167"/>
                    <a:pt x="15244" y="5969"/>
                    <a:pt x="15244" y="5969"/>
                  </a:cubicBezTo>
                  <a:cubicBezTo>
                    <a:pt x="15244" y="5969"/>
                    <a:pt x="13677" y="365"/>
                    <a:pt x="9273" y="31"/>
                  </a:cubicBezTo>
                  <a:cubicBezTo>
                    <a:pt x="9002" y="10"/>
                    <a:pt x="8728" y="1"/>
                    <a:pt x="84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5" name="Google Shape;3105;p31"/>
            <p:cNvSpPr/>
            <p:nvPr/>
          </p:nvSpPr>
          <p:spPr>
            <a:xfrm>
              <a:off x="284658" y="4402005"/>
              <a:ext cx="160853" cy="46264"/>
            </a:xfrm>
            <a:custGeom>
              <a:avLst/>
              <a:gdLst/>
              <a:ahLst/>
              <a:cxnLst/>
              <a:rect l="l" t="t" r="r" b="b"/>
              <a:pathLst>
                <a:path w="10208" h="2936" extrusionOk="0">
                  <a:moveTo>
                    <a:pt x="234" y="0"/>
                  </a:moveTo>
                  <a:cubicBezTo>
                    <a:pt x="101" y="0"/>
                    <a:pt x="1" y="100"/>
                    <a:pt x="1" y="200"/>
                  </a:cubicBezTo>
                  <a:cubicBezTo>
                    <a:pt x="1" y="334"/>
                    <a:pt x="67" y="434"/>
                    <a:pt x="201" y="434"/>
                  </a:cubicBezTo>
                  <a:cubicBezTo>
                    <a:pt x="267" y="434"/>
                    <a:pt x="7473" y="834"/>
                    <a:pt x="9841" y="2869"/>
                  </a:cubicBezTo>
                  <a:cubicBezTo>
                    <a:pt x="9874" y="2902"/>
                    <a:pt x="9941" y="2936"/>
                    <a:pt x="9974" y="2936"/>
                  </a:cubicBezTo>
                  <a:cubicBezTo>
                    <a:pt x="10041" y="2936"/>
                    <a:pt x="10108" y="2902"/>
                    <a:pt x="10141" y="2869"/>
                  </a:cubicBezTo>
                  <a:cubicBezTo>
                    <a:pt x="10208" y="2769"/>
                    <a:pt x="10208" y="2635"/>
                    <a:pt x="10108" y="2569"/>
                  </a:cubicBezTo>
                  <a:cubicBezTo>
                    <a:pt x="7639" y="434"/>
                    <a:pt x="534" y="34"/>
                    <a:pt x="23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6" name="Google Shape;3106;p31"/>
            <p:cNvSpPr/>
            <p:nvPr/>
          </p:nvSpPr>
          <p:spPr>
            <a:xfrm>
              <a:off x="538712" y="4690453"/>
              <a:ext cx="238127" cy="128565"/>
            </a:xfrm>
            <a:custGeom>
              <a:avLst/>
              <a:gdLst/>
              <a:ahLst/>
              <a:cxnLst/>
              <a:rect l="l" t="t" r="r" b="b"/>
              <a:pathLst>
                <a:path w="15112" h="8159" extrusionOk="0">
                  <a:moveTo>
                    <a:pt x="7036" y="1"/>
                  </a:moveTo>
                  <a:cubicBezTo>
                    <a:pt x="6612" y="1"/>
                    <a:pt x="6189" y="22"/>
                    <a:pt x="5772" y="70"/>
                  </a:cubicBezTo>
                  <a:cubicBezTo>
                    <a:pt x="1368" y="537"/>
                    <a:pt x="1" y="6174"/>
                    <a:pt x="1" y="6174"/>
                  </a:cubicBezTo>
                  <a:cubicBezTo>
                    <a:pt x="1" y="6174"/>
                    <a:pt x="3376" y="8159"/>
                    <a:pt x="6891" y="8159"/>
                  </a:cubicBezTo>
                  <a:cubicBezTo>
                    <a:pt x="8090" y="8159"/>
                    <a:pt x="9305" y="7928"/>
                    <a:pt x="10408" y="7309"/>
                  </a:cubicBezTo>
                  <a:cubicBezTo>
                    <a:pt x="14745" y="4907"/>
                    <a:pt x="15112" y="1938"/>
                    <a:pt x="15112" y="1938"/>
                  </a:cubicBezTo>
                  <a:cubicBezTo>
                    <a:pt x="15112" y="1938"/>
                    <a:pt x="11046" y="1"/>
                    <a:pt x="70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7" name="Google Shape;3107;p31"/>
            <p:cNvSpPr/>
            <p:nvPr/>
          </p:nvSpPr>
          <p:spPr>
            <a:xfrm>
              <a:off x="535040" y="4739906"/>
              <a:ext cx="159797" cy="51527"/>
            </a:xfrm>
            <a:custGeom>
              <a:avLst/>
              <a:gdLst/>
              <a:ahLst/>
              <a:cxnLst/>
              <a:rect l="l" t="t" r="r" b="b"/>
              <a:pathLst>
                <a:path w="10141" h="3270" extrusionOk="0">
                  <a:moveTo>
                    <a:pt x="9874" y="1"/>
                  </a:moveTo>
                  <a:cubicBezTo>
                    <a:pt x="9574" y="34"/>
                    <a:pt x="2502" y="701"/>
                    <a:pt x="100" y="2903"/>
                  </a:cubicBezTo>
                  <a:cubicBezTo>
                    <a:pt x="0" y="2970"/>
                    <a:pt x="0" y="3103"/>
                    <a:pt x="67" y="3203"/>
                  </a:cubicBezTo>
                  <a:cubicBezTo>
                    <a:pt x="134" y="3237"/>
                    <a:pt x="167" y="3270"/>
                    <a:pt x="234" y="3270"/>
                  </a:cubicBezTo>
                  <a:cubicBezTo>
                    <a:pt x="267" y="3270"/>
                    <a:pt x="334" y="3237"/>
                    <a:pt x="367" y="3203"/>
                  </a:cubicBezTo>
                  <a:cubicBezTo>
                    <a:pt x="2669" y="1102"/>
                    <a:pt x="9841" y="435"/>
                    <a:pt x="9941" y="435"/>
                  </a:cubicBezTo>
                  <a:cubicBezTo>
                    <a:pt x="10041" y="401"/>
                    <a:pt x="10141" y="301"/>
                    <a:pt x="10107" y="201"/>
                  </a:cubicBezTo>
                  <a:cubicBezTo>
                    <a:pt x="10107" y="68"/>
                    <a:pt x="10007" y="1"/>
                    <a:pt x="987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8" name="Google Shape;3108;p31"/>
            <p:cNvSpPr/>
            <p:nvPr/>
          </p:nvSpPr>
          <p:spPr>
            <a:xfrm>
              <a:off x="435541" y="4267954"/>
              <a:ext cx="30491" cy="790034"/>
            </a:xfrm>
            <a:custGeom>
              <a:avLst/>
              <a:gdLst/>
              <a:ahLst/>
              <a:cxnLst/>
              <a:rect l="l" t="t" r="r" b="b"/>
              <a:pathLst>
                <a:path w="1935" h="50137" extrusionOk="0">
                  <a:moveTo>
                    <a:pt x="834" y="0"/>
                  </a:moveTo>
                  <a:cubicBezTo>
                    <a:pt x="734" y="0"/>
                    <a:pt x="634" y="67"/>
                    <a:pt x="634" y="200"/>
                  </a:cubicBezTo>
                  <a:cubicBezTo>
                    <a:pt x="634" y="467"/>
                    <a:pt x="0" y="29488"/>
                    <a:pt x="1501" y="49936"/>
                  </a:cubicBezTo>
                  <a:cubicBezTo>
                    <a:pt x="1501" y="50036"/>
                    <a:pt x="1601" y="50136"/>
                    <a:pt x="1701" y="50136"/>
                  </a:cubicBezTo>
                  <a:cubicBezTo>
                    <a:pt x="1735" y="50136"/>
                    <a:pt x="1735" y="50136"/>
                    <a:pt x="1735" y="50103"/>
                  </a:cubicBezTo>
                  <a:cubicBezTo>
                    <a:pt x="1835" y="50103"/>
                    <a:pt x="1935" y="50003"/>
                    <a:pt x="1935" y="49903"/>
                  </a:cubicBezTo>
                  <a:cubicBezTo>
                    <a:pt x="400" y="29455"/>
                    <a:pt x="1034" y="501"/>
                    <a:pt x="1034" y="200"/>
                  </a:cubicBezTo>
                  <a:cubicBezTo>
                    <a:pt x="1034" y="100"/>
                    <a:pt x="967" y="0"/>
                    <a:pt x="83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9" name="Google Shape;3109;p31"/>
            <p:cNvSpPr/>
            <p:nvPr/>
          </p:nvSpPr>
          <p:spPr>
            <a:xfrm>
              <a:off x="466556" y="4506933"/>
              <a:ext cx="252829" cy="536890"/>
            </a:xfrm>
            <a:custGeom>
              <a:avLst/>
              <a:gdLst/>
              <a:ahLst/>
              <a:cxnLst/>
              <a:rect l="l" t="t" r="r" b="b"/>
              <a:pathLst>
                <a:path w="16045" h="34072" extrusionOk="0">
                  <a:moveTo>
                    <a:pt x="15824" y="1"/>
                  </a:moveTo>
                  <a:cubicBezTo>
                    <a:pt x="15775" y="1"/>
                    <a:pt x="15723" y="17"/>
                    <a:pt x="15678" y="47"/>
                  </a:cubicBezTo>
                  <a:cubicBezTo>
                    <a:pt x="15511" y="147"/>
                    <a:pt x="0" y="11822"/>
                    <a:pt x="3936" y="33905"/>
                  </a:cubicBezTo>
                  <a:cubicBezTo>
                    <a:pt x="3970" y="34005"/>
                    <a:pt x="4036" y="34071"/>
                    <a:pt x="4136" y="34071"/>
                  </a:cubicBezTo>
                  <a:lnTo>
                    <a:pt x="4170" y="34071"/>
                  </a:lnTo>
                  <a:cubicBezTo>
                    <a:pt x="4303" y="34038"/>
                    <a:pt x="4370" y="33938"/>
                    <a:pt x="4370" y="33838"/>
                  </a:cubicBezTo>
                  <a:cubicBezTo>
                    <a:pt x="467" y="11989"/>
                    <a:pt x="15778" y="481"/>
                    <a:pt x="15945" y="381"/>
                  </a:cubicBezTo>
                  <a:cubicBezTo>
                    <a:pt x="16012" y="314"/>
                    <a:pt x="16045" y="180"/>
                    <a:pt x="15978" y="80"/>
                  </a:cubicBezTo>
                  <a:cubicBezTo>
                    <a:pt x="15941" y="25"/>
                    <a:pt x="15885" y="1"/>
                    <a:pt x="1582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0" name="Google Shape;3110;p31"/>
            <p:cNvSpPr/>
            <p:nvPr/>
          </p:nvSpPr>
          <p:spPr>
            <a:xfrm>
              <a:off x="359201" y="4445470"/>
              <a:ext cx="153604" cy="225569"/>
            </a:xfrm>
            <a:custGeom>
              <a:avLst/>
              <a:gdLst/>
              <a:ahLst/>
              <a:cxnLst/>
              <a:rect l="l" t="t" r="r" b="b"/>
              <a:pathLst>
                <a:path w="9748" h="14315" extrusionOk="0">
                  <a:moveTo>
                    <a:pt x="6378" y="0"/>
                  </a:moveTo>
                  <a:cubicBezTo>
                    <a:pt x="5462" y="0"/>
                    <a:pt x="0" y="5946"/>
                    <a:pt x="541" y="8617"/>
                  </a:cubicBezTo>
                  <a:cubicBezTo>
                    <a:pt x="1075" y="11386"/>
                    <a:pt x="3943" y="14054"/>
                    <a:pt x="3943" y="14054"/>
                  </a:cubicBezTo>
                  <a:cubicBezTo>
                    <a:pt x="4076" y="14232"/>
                    <a:pt x="4280" y="14315"/>
                    <a:pt x="4535" y="14315"/>
                  </a:cubicBezTo>
                  <a:cubicBezTo>
                    <a:pt x="6143" y="14315"/>
                    <a:pt x="9748" y="11028"/>
                    <a:pt x="9748" y="7716"/>
                  </a:cubicBezTo>
                  <a:cubicBezTo>
                    <a:pt x="9748" y="3880"/>
                    <a:pt x="6979" y="678"/>
                    <a:pt x="6479" y="44"/>
                  </a:cubicBezTo>
                  <a:cubicBezTo>
                    <a:pt x="6457" y="15"/>
                    <a:pt x="6423" y="0"/>
                    <a:pt x="63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1" name="Google Shape;3111;p31"/>
            <p:cNvSpPr/>
            <p:nvPr/>
          </p:nvSpPr>
          <p:spPr>
            <a:xfrm>
              <a:off x="436581" y="4603539"/>
              <a:ext cx="221314" cy="142007"/>
            </a:xfrm>
            <a:custGeom>
              <a:avLst/>
              <a:gdLst/>
              <a:ahLst/>
              <a:cxnLst/>
              <a:rect l="l" t="t" r="r" b="b"/>
              <a:pathLst>
                <a:path w="14045" h="9012" extrusionOk="0">
                  <a:moveTo>
                    <a:pt x="5375" y="1"/>
                  </a:moveTo>
                  <a:cubicBezTo>
                    <a:pt x="1902" y="1"/>
                    <a:pt x="1" y="6026"/>
                    <a:pt x="1" y="6026"/>
                  </a:cubicBezTo>
                  <a:cubicBezTo>
                    <a:pt x="1" y="6026"/>
                    <a:pt x="3389" y="9011"/>
                    <a:pt x="6651" y="9011"/>
                  </a:cubicBezTo>
                  <a:cubicBezTo>
                    <a:pt x="7259" y="9011"/>
                    <a:pt x="7863" y="8907"/>
                    <a:pt x="8440" y="8661"/>
                  </a:cubicBezTo>
                  <a:cubicBezTo>
                    <a:pt x="12076" y="7093"/>
                    <a:pt x="14044" y="3624"/>
                    <a:pt x="13610" y="3391"/>
                  </a:cubicBezTo>
                  <a:cubicBezTo>
                    <a:pt x="13177" y="3157"/>
                    <a:pt x="10008" y="1022"/>
                    <a:pt x="6105" y="88"/>
                  </a:cubicBezTo>
                  <a:cubicBezTo>
                    <a:pt x="5855" y="29"/>
                    <a:pt x="5611" y="1"/>
                    <a:pt x="53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2" name="Google Shape;3112;p31"/>
            <p:cNvSpPr/>
            <p:nvPr/>
          </p:nvSpPr>
          <p:spPr>
            <a:xfrm>
              <a:off x="376127" y="4695338"/>
              <a:ext cx="169803" cy="192462"/>
            </a:xfrm>
            <a:custGeom>
              <a:avLst/>
              <a:gdLst/>
              <a:ahLst/>
              <a:cxnLst/>
              <a:rect l="l" t="t" r="r" b="b"/>
              <a:pathLst>
                <a:path w="10776" h="12214" extrusionOk="0">
                  <a:moveTo>
                    <a:pt x="3270" y="1"/>
                  </a:moveTo>
                  <a:cubicBezTo>
                    <a:pt x="3270" y="1"/>
                    <a:pt x="1" y="3570"/>
                    <a:pt x="1902" y="7072"/>
                  </a:cubicBezTo>
                  <a:cubicBezTo>
                    <a:pt x="3720" y="10448"/>
                    <a:pt x="7939" y="12213"/>
                    <a:pt x="9363" y="12213"/>
                  </a:cubicBezTo>
                  <a:cubicBezTo>
                    <a:pt x="9402" y="12213"/>
                    <a:pt x="9439" y="12212"/>
                    <a:pt x="9474" y="12209"/>
                  </a:cubicBezTo>
                  <a:cubicBezTo>
                    <a:pt x="10775" y="12109"/>
                    <a:pt x="10408" y="7606"/>
                    <a:pt x="9641" y="4170"/>
                  </a:cubicBezTo>
                  <a:cubicBezTo>
                    <a:pt x="8974" y="1135"/>
                    <a:pt x="3270" y="1"/>
                    <a:pt x="32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3" name="Google Shape;3113;p31"/>
            <p:cNvSpPr/>
            <p:nvPr/>
          </p:nvSpPr>
          <p:spPr>
            <a:xfrm>
              <a:off x="246283" y="4681123"/>
              <a:ext cx="179777" cy="155243"/>
            </a:xfrm>
            <a:custGeom>
              <a:avLst/>
              <a:gdLst/>
              <a:ahLst/>
              <a:cxnLst/>
              <a:rect l="l" t="t" r="r" b="b"/>
              <a:pathLst>
                <a:path w="11409" h="9852" extrusionOk="0">
                  <a:moveTo>
                    <a:pt x="7243" y="0"/>
                  </a:moveTo>
                  <a:cubicBezTo>
                    <a:pt x="6240" y="0"/>
                    <a:pt x="5177" y="257"/>
                    <a:pt x="4203" y="1003"/>
                  </a:cubicBezTo>
                  <a:cubicBezTo>
                    <a:pt x="1068" y="3404"/>
                    <a:pt x="0" y="8008"/>
                    <a:pt x="301" y="9275"/>
                  </a:cubicBezTo>
                  <a:cubicBezTo>
                    <a:pt x="397" y="9682"/>
                    <a:pt x="912" y="9852"/>
                    <a:pt x="1677" y="9852"/>
                  </a:cubicBezTo>
                  <a:cubicBezTo>
                    <a:pt x="3295" y="9852"/>
                    <a:pt x="6030" y="9091"/>
                    <a:pt x="8273" y="8208"/>
                  </a:cubicBezTo>
                  <a:cubicBezTo>
                    <a:pt x="11142" y="7074"/>
                    <a:pt x="11409" y="1270"/>
                    <a:pt x="11409" y="1270"/>
                  </a:cubicBezTo>
                  <a:cubicBezTo>
                    <a:pt x="11409" y="1270"/>
                    <a:pt x="9473" y="0"/>
                    <a:pt x="72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4" name="Google Shape;3114;p31"/>
            <p:cNvSpPr/>
            <p:nvPr/>
          </p:nvSpPr>
          <p:spPr>
            <a:xfrm>
              <a:off x="208428" y="4562375"/>
              <a:ext cx="211844" cy="143094"/>
            </a:xfrm>
            <a:custGeom>
              <a:avLst/>
              <a:gdLst/>
              <a:ahLst/>
              <a:cxnLst/>
              <a:rect l="l" t="t" r="r" b="b"/>
              <a:pathLst>
                <a:path w="13444" h="9081" extrusionOk="0">
                  <a:moveTo>
                    <a:pt x="4306" y="0"/>
                  </a:moveTo>
                  <a:cubicBezTo>
                    <a:pt x="2815" y="0"/>
                    <a:pt x="1596" y="266"/>
                    <a:pt x="1102" y="565"/>
                  </a:cubicBezTo>
                  <a:cubicBezTo>
                    <a:pt x="1" y="1266"/>
                    <a:pt x="2369" y="5069"/>
                    <a:pt x="4637" y="7770"/>
                  </a:cubicBezTo>
                  <a:cubicBezTo>
                    <a:pt x="5485" y="8788"/>
                    <a:pt x="6979" y="9081"/>
                    <a:pt x="8420" y="9081"/>
                  </a:cubicBezTo>
                  <a:cubicBezTo>
                    <a:pt x="10381" y="9081"/>
                    <a:pt x="12243" y="8538"/>
                    <a:pt x="12243" y="8538"/>
                  </a:cubicBezTo>
                  <a:cubicBezTo>
                    <a:pt x="12243" y="8538"/>
                    <a:pt x="13444" y="3834"/>
                    <a:pt x="10175" y="1633"/>
                  </a:cubicBezTo>
                  <a:cubicBezTo>
                    <a:pt x="8373" y="401"/>
                    <a:pt x="6135" y="0"/>
                    <a:pt x="430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5" name="Google Shape;3115;p31"/>
            <p:cNvSpPr/>
            <p:nvPr/>
          </p:nvSpPr>
          <p:spPr>
            <a:xfrm>
              <a:off x="366671" y="4576527"/>
              <a:ext cx="41537" cy="63093"/>
            </a:xfrm>
            <a:custGeom>
              <a:avLst/>
              <a:gdLst/>
              <a:ahLst/>
              <a:cxnLst/>
              <a:rect l="l" t="t" r="r" b="b"/>
              <a:pathLst>
                <a:path w="2636" h="4004" extrusionOk="0">
                  <a:moveTo>
                    <a:pt x="300" y="1"/>
                  </a:moveTo>
                  <a:cubicBezTo>
                    <a:pt x="167" y="1"/>
                    <a:pt x="67" y="101"/>
                    <a:pt x="67" y="201"/>
                  </a:cubicBezTo>
                  <a:cubicBezTo>
                    <a:pt x="67" y="301"/>
                    <a:pt x="0" y="2169"/>
                    <a:pt x="2269" y="3970"/>
                  </a:cubicBezTo>
                  <a:cubicBezTo>
                    <a:pt x="2302" y="4004"/>
                    <a:pt x="2369" y="4004"/>
                    <a:pt x="2402" y="4004"/>
                  </a:cubicBezTo>
                  <a:cubicBezTo>
                    <a:pt x="2469" y="4004"/>
                    <a:pt x="2535" y="3970"/>
                    <a:pt x="2569" y="3937"/>
                  </a:cubicBezTo>
                  <a:cubicBezTo>
                    <a:pt x="2635" y="3837"/>
                    <a:pt x="2635" y="3704"/>
                    <a:pt x="2535" y="3637"/>
                  </a:cubicBezTo>
                  <a:cubicBezTo>
                    <a:pt x="434" y="1969"/>
                    <a:pt x="501" y="234"/>
                    <a:pt x="501" y="234"/>
                  </a:cubicBezTo>
                  <a:cubicBezTo>
                    <a:pt x="501" y="134"/>
                    <a:pt x="401" y="34"/>
                    <a:pt x="30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6" name="Google Shape;3116;p31"/>
            <p:cNvSpPr/>
            <p:nvPr/>
          </p:nvSpPr>
          <p:spPr>
            <a:xfrm>
              <a:off x="297281" y="4677451"/>
              <a:ext cx="93048" cy="31562"/>
            </a:xfrm>
            <a:custGeom>
              <a:avLst/>
              <a:gdLst/>
              <a:ahLst/>
              <a:cxnLst/>
              <a:rect l="l" t="t" r="r" b="b"/>
              <a:pathLst>
                <a:path w="5905" h="2003" extrusionOk="0">
                  <a:moveTo>
                    <a:pt x="5652" y="0"/>
                  </a:moveTo>
                  <a:cubicBezTo>
                    <a:pt x="5613" y="0"/>
                    <a:pt x="5573" y="11"/>
                    <a:pt x="5537" y="35"/>
                  </a:cubicBezTo>
                  <a:cubicBezTo>
                    <a:pt x="3496" y="1473"/>
                    <a:pt x="1033" y="1572"/>
                    <a:pt x="371" y="1572"/>
                  </a:cubicBezTo>
                  <a:cubicBezTo>
                    <a:pt x="265" y="1572"/>
                    <a:pt x="205" y="1569"/>
                    <a:pt x="200" y="1569"/>
                  </a:cubicBezTo>
                  <a:cubicBezTo>
                    <a:pt x="100" y="1569"/>
                    <a:pt x="0" y="1669"/>
                    <a:pt x="0" y="1769"/>
                  </a:cubicBezTo>
                  <a:cubicBezTo>
                    <a:pt x="0" y="1903"/>
                    <a:pt x="67" y="1970"/>
                    <a:pt x="200" y="2003"/>
                  </a:cubicBezTo>
                  <a:lnTo>
                    <a:pt x="400" y="2003"/>
                  </a:lnTo>
                  <a:cubicBezTo>
                    <a:pt x="1168" y="2003"/>
                    <a:pt x="3636" y="1869"/>
                    <a:pt x="5804" y="368"/>
                  </a:cubicBezTo>
                  <a:cubicBezTo>
                    <a:pt x="5871" y="302"/>
                    <a:pt x="5904" y="202"/>
                    <a:pt x="5838" y="102"/>
                  </a:cubicBezTo>
                  <a:cubicBezTo>
                    <a:pt x="5795" y="37"/>
                    <a:pt x="5724" y="0"/>
                    <a:pt x="565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7" name="Google Shape;3117;p31"/>
            <p:cNvSpPr/>
            <p:nvPr/>
          </p:nvSpPr>
          <p:spPr>
            <a:xfrm>
              <a:off x="392959" y="4711492"/>
              <a:ext cx="27875" cy="79528"/>
            </a:xfrm>
            <a:custGeom>
              <a:avLst/>
              <a:gdLst/>
              <a:ahLst/>
              <a:cxnLst/>
              <a:rect l="l" t="t" r="r" b="b"/>
              <a:pathLst>
                <a:path w="1769" h="5047" extrusionOk="0">
                  <a:moveTo>
                    <a:pt x="1535" y="1"/>
                  </a:moveTo>
                  <a:cubicBezTo>
                    <a:pt x="1514" y="1"/>
                    <a:pt x="1491" y="4"/>
                    <a:pt x="1468" y="10"/>
                  </a:cubicBezTo>
                  <a:cubicBezTo>
                    <a:pt x="0" y="510"/>
                    <a:pt x="100" y="4413"/>
                    <a:pt x="134" y="4846"/>
                  </a:cubicBezTo>
                  <a:cubicBezTo>
                    <a:pt x="134" y="4947"/>
                    <a:pt x="234" y="5047"/>
                    <a:pt x="334" y="5047"/>
                  </a:cubicBezTo>
                  <a:cubicBezTo>
                    <a:pt x="467" y="5047"/>
                    <a:pt x="567" y="4947"/>
                    <a:pt x="534" y="4846"/>
                  </a:cubicBezTo>
                  <a:cubicBezTo>
                    <a:pt x="500" y="3279"/>
                    <a:pt x="734" y="710"/>
                    <a:pt x="1601" y="410"/>
                  </a:cubicBezTo>
                  <a:cubicBezTo>
                    <a:pt x="1735" y="377"/>
                    <a:pt x="1768" y="243"/>
                    <a:pt x="1735" y="143"/>
                  </a:cubicBezTo>
                  <a:cubicBezTo>
                    <a:pt x="1707" y="61"/>
                    <a:pt x="1635" y="1"/>
                    <a:pt x="15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8" name="Google Shape;3118;p31"/>
            <p:cNvSpPr/>
            <p:nvPr/>
          </p:nvSpPr>
          <p:spPr>
            <a:xfrm>
              <a:off x="453413" y="4697702"/>
              <a:ext cx="69396" cy="47068"/>
            </a:xfrm>
            <a:custGeom>
              <a:avLst/>
              <a:gdLst/>
              <a:ahLst/>
              <a:cxnLst/>
              <a:rect l="l" t="t" r="r" b="b"/>
              <a:pathLst>
                <a:path w="4404" h="2987" extrusionOk="0">
                  <a:moveTo>
                    <a:pt x="578" y="0"/>
                  </a:moveTo>
                  <a:cubicBezTo>
                    <a:pt x="439" y="0"/>
                    <a:pt x="302" y="16"/>
                    <a:pt x="167" y="51"/>
                  </a:cubicBezTo>
                  <a:cubicBezTo>
                    <a:pt x="67" y="84"/>
                    <a:pt x="0" y="184"/>
                    <a:pt x="34" y="284"/>
                  </a:cubicBezTo>
                  <a:cubicBezTo>
                    <a:pt x="61" y="395"/>
                    <a:pt x="135" y="460"/>
                    <a:pt x="216" y="460"/>
                  </a:cubicBezTo>
                  <a:cubicBezTo>
                    <a:pt x="233" y="460"/>
                    <a:pt x="250" y="457"/>
                    <a:pt x="267" y="451"/>
                  </a:cubicBezTo>
                  <a:cubicBezTo>
                    <a:pt x="370" y="425"/>
                    <a:pt x="476" y="412"/>
                    <a:pt x="584" y="412"/>
                  </a:cubicBezTo>
                  <a:cubicBezTo>
                    <a:pt x="2111" y="412"/>
                    <a:pt x="4003" y="2888"/>
                    <a:pt x="4003" y="2919"/>
                  </a:cubicBezTo>
                  <a:cubicBezTo>
                    <a:pt x="4070" y="2953"/>
                    <a:pt x="4136" y="2986"/>
                    <a:pt x="4170" y="2986"/>
                  </a:cubicBezTo>
                  <a:cubicBezTo>
                    <a:pt x="4237" y="2986"/>
                    <a:pt x="4270" y="2986"/>
                    <a:pt x="4303" y="2953"/>
                  </a:cubicBezTo>
                  <a:cubicBezTo>
                    <a:pt x="4403" y="2886"/>
                    <a:pt x="4403" y="2753"/>
                    <a:pt x="4337" y="2653"/>
                  </a:cubicBezTo>
                  <a:cubicBezTo>
                    <a:pt x="4275" y="2529"/>
                    <a:pt x="2323" y="0"/>
                    <a:pt x="57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9" name="Google Shape;3119;p31"/>
            <p:cNvSpPr/>
            <p:nvPr/>
          </p:nvSpPr>
          <p:spPr>
            <a:xfrm>
              <a:off x="452877" y="4598480"/>
              <a:ext cx="55734" cy="53765"/>
            </a:xfrm>
            <a:custGeom>
              <a:avLst/>
              <a:gdLst/>
              <a:ahLst/>
              <a:cxnLst/>
              <a:rect l="l" t="t" r="r" b="b"/>
              <a:pathLst>
                <a:path w="3537" h="3412" extrusionOk="0">
                  <a:moveTo>
                    <a:pt x="3304" y="0"/>
                  </a:moveTo>
                  <a:cubicBezTo>
                    <a:pt x="3204" y="0"/>
                    <a:pt x="3131" y="65"/>
                    <a:pt x="3103" y="176"/>
                  </a:cubicBezTo>
                  <a:cubicBezTo>
                    <a:pt x="3103" y="209"/>
                    <a:pt x="2436" y="2677"/>
                    <a:pt x="201" y="3011"/>
                  </a:cubicBezTo>
                  <a:cubicBezTo>
                    <a:pt x="68" y="3011"/>
                    <a:pt x="1" y="3111"/>
                    <a:pt x="34" y="3245"/>
                  </a:cubicBezTo>
                  <a:cubicBezTo>
                    <a:pt x="34" y="3345"/>
                    <a:pt x="134" y="3411"/>
                    <a:pt x="234" y="3411"/>
                  </a:cubicBezTo>
                  <a:lnTo>
                    <a:pt x="268" y="3411"/>
                  </a:lnTo>
                  <a:cubicBezTo>
                    <a:pt x="2769" y="3044"/>
                    <a:pt x="3470" y="376"/>
                    <a:pt x="3503" y="276"/>
                  </a:cubicBezTo>
                  <a:cubicBezTo>
                    <a:pt x="3537" y="176"/>
                    <a:pt x="3470" y="42"/>
                    <a:pt x="3370" y="9"/>
                  </a:cubicBezTo>
                  <a:cubicBezTo>
                    <a:pt x="3347" y="3"/>
                    <a:pt x="3325" y="0"/>
                    <a:pt x="330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0" name="Google Shape;3120;p31"/>
            <p:cNvSpPr/>
            <p:nvPr/>
          </p:nvSpPr>
          <p:spPr>
            <a:xfrm>
              <a:off x="432374" y="4589544"/>
              <a:ext cx="17365" cy="52709"/>
            </a:xfrm>
            <a:custGeom>
              <a:avLst/>
              <a:gdLst/>
              <a:ahLst/>
              <a:cxnLst/>
              <a:rect l="l" t="t" r="r" b="b"/>
              <a:pathLst>
                <a:path w="1102" h="3345" extrusionOk="0">
                  <a:moveTo>
                    <a:pt x="879" y="0"/>
                  </a:moveTo>
                  <a:cubicBezTo>
                    <a:pt x="791" y="0"/>
                    <a:pt x="696" y="60"/>
                    <a:pt x="668" y="142"/>
                  </a:cubicBezTo>
                  <a:cubicBezTo>
                    <a:pt x="635" y="209"/>
                    <a:pt x="1" y="2177"/>
                    <a:pt x="101" y="3178"/>
                  </a:cubicBezTo>
                  <a:cubicBezTo>
                    <a:pt x="101" y="3278"/>
                    <a:pt x="201" y="3345"/>
                    <a:pt x="301" y="3345"/>
                  </a:cubicBezTo>
                  <a:lnTo>
                    <a:pt x="334" y="3345"/>
                  </a:lnTo>
                  <a:cubicBezTo>
                    <a:pt x="435" y="3345"/>
                    <a:pt x="501" y="3244"/>
                    <a:pt x="501" y="3144"/>
                  </a:cubicBezTo>
                  <a:cubicBezTo>
                    <a:pt x="401" y="2244"/>
                    <a:pt x="1068" y="276"/>
                    <a:pt x="1068" y="276"/>
                  </a:cubicBezTo>
                  <a:cubicBezTo>
                    <a:pt x="1102" y="176"/>
                    <a:pt x="1035" y="42"/>
                    <a:pt x="935" y="9"/>
                  </a:cubicBezTo>
                  <a:cubicBezTo>
                    <a:pt x="917" y="3"/>
                    <a:pt x="898" y="0"/>
                    <a:pt x="87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1" name="Google Shape;3121;p31"/>
            <p:cNvSpPr/>
            <p:nvPr/>
          </p:nvSpPr>
          <p:spPr>
            <a:xfrm>
              <a:off x="440269" y="4707930"/>
              <a:ext cx="29971" cy="64165"/>
            </a:xfrm>
            <a:custGeom>
              <a:avLst/>
              <a:gdLst/>
              <a:ahLst/>
              <a:cxnLst/>
              <a:rect l="l" t="t" r="r" b="b"/>
              <a:pathLst>
                <a:path w="1902" h="4072" extrusionOk="0">
                  <a:moveTo>
                    <a:pt x="247" y="1"/>
                  </a:moveTo>
                  <a:cubicBezTo>
                    <a:pt x="209" y="1"/>
                    <a:pt x="169" y="12"/>
                    <a:pt x="134" y="36"/>
                  </a:cubicBezTo>
                  <a:cubicBezTo>
                    <a:pt x="34" y="69"/>
                    <a:pt x="0" y="202"/>
                    <a:pt x="34" y="302"/>
                  </a:cubicBezTo>
                  <a:cubicBezTo>
                    <a:pt x="434" y="1036"/>
                    <a:pt x="1501" y="3138"/>
                    <a:pt x="1435" y="3838"/>
                  </a:cubicBezTo>
                  <a:cubicBezTo>
                    <a:pt x="1435" y="3972"/>
                    <a:pt x="1535" y="4072"/>
                    <a:pt x="1635" y="4072"/>
                  </a:cubicBezTo>
                  <a:cubicBezTo>
                    <a:pt x="1768" y="4072"/>
                    <a:pt x="1868" y="4005"/>
                    <a:pt x="1868" y="3872"/>
                  </a:cubicBezTo>
                  <a:cubicBezTo>
                    <a:pt x="1902" y="2938"/>
                    <a:pt x="567" y="402"/>
                    <a:pt x="401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2" name="Google Shape;3122;p31"/>
            <p:cNvSpPr/>
            <p:nvPr/>
          </p:nvSpPr>
          <p:spPr>
            <a:xfrm>
              <a:off x="357200" y="4693573"/>
              <a:ext cx="47856" cy="37519"/>
            </a:xfrm>
            <a:custGeom>
              <a:avLst/>
              <a:gdLst/>
              <a:ahLst/>
              <a:cxnLst/>
              <a:rect l="l" t="t" r="r" b="b"/>
              <a:pathLst>
                <a:path w="3037" h="2381" extrusionOk="0">
                  <a:moveTo>
                    <a:pt x="2790" y="0"/>
                  </a:moveTo>
                  <a:cubicBezTo>
                    <a:pt x="2709" y="0"/>
                    <a:pt x="2628" y="38"/>
                    <a:pt x="2603" y="113"/>
                  </a:cubicBezTo>
                  <a:cubicBezTo>
                    <a:pt x="2236" y="1113"/>
                    <a:pt x="201" y="1981"/>
                    <a:pt x="168" y="1981"/>
                  </a:cubicBezTo>
                  <a:cubicBezTo>
                    <a:pt x="68" y="2047"/>
                    <a:pt x="1" y="2147"/>
                    <a:pt x="68" y="2281"/>
                  </a:cubicBezTo>
                  <a:cubicBezTo>
                    <a:pt x="101" y="2348"/>
                    <a:pt x="168" y="2381"/>
                    <a:pt x="234" y="2381"/>
                  </a:cubicBezTo>
                  <a:lnTo>
                    <a:pt x="334" y="2381"/>
                  </a:lnTo>
                  <a:cubicBezTo>
                    <a:pt x="434" y="2348"/>
                    <a:pt x="2536" y="1447"/>
                    <a:pt x="3003" y="279"/>
                  </a:cubicBezTo>
                  <a:cubicBezTo>
                    <a:pt x="3036" y="179"/>
                    <a:pt x="2970" y="46"/>
                    <a:pt x="2870" y="13"/>
                  </a:cubicBezTo>
                  <a:cubicBezTo>
                    <a:pt x="2845" y="4"/>
                    <a:pt x="2817" y="0"/>
                    <a:pt x="279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3" name="Google Shape;3123;p31"/>
            <p:cNvSpPr/>
            <p:nvPr/>
          </p:nvSpPr>
          <p:spPr>
            <a:xfrm>
              <a:off x="460773" y="4659911"/>
              <a:ext cx="49416" cy="15994"/>
            </a:xfrm>
            <a:custGeom>
              <a:avLst/>
              <a:gdLst/>
              <a:ahLst/>
              <a:cxnLst/>
              <a:rect l="l" t="t" r="r" b="b"/>
              <a:pathLst>
                <a:path w="3136" h="1015" extrusionOk="0">
                  <a:moveTo>
                    <a:pt x="2914" y="1"/>
                  </a:moveTo>
                  <a:cubicBezTo>
                    <a:pt x="2856" y="1"/>
                    <a:pt x="2791" y="25"/>
                    <a:pt x="2735" y="80"/>
                  </a:cubicBezTo>
                  <a:cubicBezTo>
                    <a:pt x="2709" y="107"/>
                    <a:pt x="2254" y="583"/>
                    <a:pt x="1183" y="583"/>
                  </a:cubicBezTo>
                  <a:cubicBezTo>
                    <a:pt x="917" y="583"/>
                    <a:pt x="612" y="554"/>
                    <a:pt x="267" y="481"/>
                  </a:cubicBezTo>
                  <a:cubicBezTo>
                    <a:pt x="167" y="481"/>
                    <a:pt x="34" y="547"/>
                    <a:pt x="34" y="647"/>
                  </a:cubicBezTo>
                  <a:cubicBezTo>
                    <a:pt x="0" y="781"/>
                    <a:pt x="67" y="881"/>
                    <a:pt x="200" y="914"/>
                  </a:cubicBezTo>
                  <a:cubicBezTo>
                    <a:pt x="534" y="981"/>
                    <a:pt x="834" y="1014"/>
                    <a:pt x="1134" y="1014"/>
                  </a:cubicBezTo>
                  <a:cubicBezTo>
                    <a:pt x="2435" y="1014"/>
                    <a:pt x="3036" y="381"/>
                    <a:pt x="3036" y="347"/>
                  </a:cubicBezTo>
                  <a:cubicBezTo>
                    <a:pt x="3136" y="281"/>
                    <a:pt x="3136" y="147"/>
                    <a:pt x="3036" y="47"/>
                  </a:cubicBezTo>
                  <a:cubicBezTo>
                    <a:pt x="3006" y="17"/>
                    <a:pt x="2962" y="1"/>
                    <a:pt x="29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4" name="Google Shape;3124;p31"/>
            <p:cNvSpPr/>
            <p:nvPr/>
          </p:nvSpPr>
          <p:spPr>
            <a:xfrm>
              <a:off x="330913" y="4640006"/>
              <a:ext cx="62053" cy="23810"/>
            </a:xfrm>
            <a:custGeom>
              <a:avLst/>
              <a:gdLst/>
              <a:ahLst/>
              <a:cxnLst/>
              <a:rect l="l" t="t" r="r" b="b"/>
              <a:pathLst>
                <a:path w="3938" h="1511" extrusionOk="0">
                  <a:moveTo>
                    <a:pt x="202" y="1"/>
                  </a:moveTo>
                  <a:cubicBezTo>
                    <a:pt x="102" y="1"/>
                    <a:pt x="29" y="65"/>
                    <a:pt x="1" y="176"/>
                  </a:cubicBezTo>
                  <a:cubicBezTo>
                    <a:pt x="1" y="276"/>
                    <a:pt x="68" y="409"/>
                    <a:pt x="168" y="409"/>
                  </a:cubicBezTo>
                  <a:cubicBezTo>
                    <a:pt x="201" y="409"/>
                    <a:pt x="2836" y="1010"/>
                    <a:pt x="3570" y="1477"/>
                  </a:cubicBezTo>
                  <a:cubicBezTo>
                    <a:pt x="3637" y="1510"/>
                    <a:pt x="3670" y="1510"/>
                    <a:pt x="3704" y="1510"/>
                  </a:cubicBezTo>
                  <a:cubicBezTo>
                    <a:pt x="3770" y="1510"/>
                    <a:pt x="3837" y="1477"/>
                    <a:pt x="3870" y="1410"/>
                  </a:cubicBezTo>
                  <a:cubicBezTo>
                    <a:pt x="3937" y="1310"/>
                    <a:pt x="3904" y="1210"/>
                    <a:pt x="3804" y="1143"/>
                  </a:cubicBezTo>
                  <a:cubicBezTo>
                    <a:pt x="3003" y="610"/>
                    <a:pt x="368" y="42"/>
                    <a:pt x="268" y="9"/>
                  </a:cubicBezTo>
                  <a:cubicBezTo>
                    <a:pt x="245" y="3"/>
                    <a:pt x="223" y="1"/>
                    <a:pt x="20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5" name="Google Shape;3125;p31"/>
            <p:cNvSpPr/>
            <p:nvPr/>
          </p:nvSpPr>
          <p:spPr>
            <a:xfrm>
              <a:off x="371399" y="4632363"/>
              <a:ext cx="105796" cy="86367"/>
            </a:xfrm>
            <a:custGeom>
              <a:avLst/>
              <a:gdLst/>
              <a:ahLst/>
              <a:cxnLst/>
              <a:rect l="l" t="t" r="r" b="b"/>
              <a:pathLst>
                <a:path w="6714" h="5481" extrusionOk="0">
                  <a:moveTo>
                    <a:pt x="3588" y="0"/>
                  </a:moveTo>
                  <a:cubicBezTo>
                    <a:pt x="2894" y="0"/>
                    <a:pt x="2335" y="161"/>
                    <a:pt x="2335" y="161"/>
                  </a:cubicBezTo>
                  <a:cubicBezTo>
                    <a:pt x="34" y="861"/>
                    <a:pt x="0" y="4130"/>
                    <a:pt x="2903" y="5231"/>
                  </a:cubicBezTo>
                  <a:cubicBezTo>
                    <a:pt x="3362" y="5403"/>
                    <a:pt x="3775" y="5481"/>
                    <a:pt x="4140" y="5481"/>
                  </a:cubicBezTo>
                  <a:cubicBezTo>
                    <a:pt x="6107" y="5481"/>
                    <a:pt x="6713" y="3234"/>
                    <a:pt x="6038" y="1461"/>
                  </a:cubicBezTo>
                  <a:cubicBezTo>
                    <a:pt x="5589" y="263"/>
                    <a:pt x="4477" y="0"/>
                    <a:pt x="35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6" name="Google Shape;3126;p31"/>
            <p:cNvSpPr/>
            <p:nvPr/>
          </p:nvSpPr>
          <p:spPr>
            <a:xfrm>
              <a:off x="399783" y="4647303"/>
              <a:ext cx="23668" cy="15978"/>
            </a:xfrm>
            <a:custGeom>
              <a:avLst/>
              <a:gdLst/>
              <a:ahLst/>
              <a:cxnLst/>
              <a:rect l="l" t="t" r="r" b="b"/>
              <a:pathLst>
                <a:path w="1502" h="1014" extrusionOk="0">
                  <a:moveTo>
                    <a:pt x="784" y="0"/>
                  </a:moveTo>
                  <a:cubicBezTo>
                    <a:pt x="700" y="0"/>
                    <a:pt x="617" y="15"/>
                    <a:pt x="534" y="46"/>
                  </a:cubicBezTo>
                  <a:cubicBezTo>
                    <a:pt x="134" y="213"/>
                    <a:pt x="34" y="714"/>
                    <a:pt x="34" y="747"/>
                  </a:cubicBezTo>
                  <a:cubicBezTo>
                    <a:pt x="1" y="880"/>
                    <a:pt x="67" y="980"/>
                    <a:pt x="201" y="1014"/>
                  </a:cubicBezTo>
                  <a:lnTo>
                    <a:pt x="234" y="1014"/>
                  </a:lnTo>
                  <a:cubicBezTo>
                    <a:pt x="334" y="1014"/>
                    <a:pt x="434" y="947"/>
                    <a:pt x="434" y="847"/>
                  </a:cubicBezTo>
                  <a:cubicBezTo>
                    <a:pt x="468" y="747"/>
                    <a:pt x="534" y="480"/>
                    <a:pt x="701" y="413"/>
                  </a:cubicBezTo>
                  <a:cubicBezTo>
                    <a:pt x="720" y="409"/>
                    <a:pt x="739" y="407"/>
                    <a:pt x="759" y="407"/>
                  </a:cubicBezTo>
                  <a:cubicBezTo>
                    <a:pt x="888" y="407"/>
                    <a:pt x="1053" y="489"/>
                    <a:pt x="1168" y="547"/>
                  </a:cubicBezTo>
                  <a:cubicBezTo>
                    <a:pt x="1198" y="577"/>
                    <a:pt x="1242" y="593"/>
                    <a:pt x="1287" y="593"/>
                  </a:cubicBezTo>
                  <a:cubicBezTo>
                    <a:pt x="1341" y="593"/>
                    <a:pt x="1398" y="569"/>
                    <a:pt x="1435" y="513"/>
                  </a:cubicBezTo>
                  <a:cubicBezTo>
                    <a:pt x="1502" y="413"/>
                    <a:pt x="1502" y="280"/>
                    <a:pt x="1402" y="213"/>
                  </a:cubicBezTo>
                  <a:cubicBezTo>
                    <a:pt x="1171" y="75"/>
                    <a:pt x="973" y="0"/>
                    <a:pt x="78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7" name="Google Shape;3127;p31"/>
            <p:cNvSpPr/>
            <p:nvPr/>
          </p:nvSpPr>
          <p:spPr>
            <a:xfrm>
              <a:off x="430278" y="4649951"/>
              <a:ext cx="23668" cy="15962"/>
            </a:xfrm>
            <a:custGeom>
              <a:avLst/>
              <a:gdLst/>
              <a:ahLst/>
              <a:cxnLst/>
              <a:rect l="l" t="t" r="r" b="b"/>
              <a:pathLst>
                <a:path w="1502" h="1013" extrusionOk="0">
                  <a:moveTo>
                    <a:pt x="761" y="0"/>
                  </a:moveTo>
                  <a:cubicBezTo>
                    <a:pt x="680" y="0"/>
                    <a:pt x="604" y="15"/>
                    <a:pt x="534" y="45"/>
                  </a:cubicBezTo>
                  <a:cubicBezTo>
                    <a:pt x="134" y="212"/>
                    <a:pt x="34" y="712"/>
                    <a:pt x="34" y="779"/>
                  </a:cubicBezTo>
                  <a:cubicBezTo>
                    <a:pt x="0" y="879"/>
                    <a:pt x="67" y="979"/>
                    <a:pt x="167" y="1013"/>
                  </a:cubicBezTo>
                  <a:lnTo>
                    <a:pt x="234" y="1013"/>
                  </a:lnTo>
                  <a:cubicBezTo>
                    <a:pt x="334" y="1013"/>
                    <a:pt x="401" y="946"/>
                    <a:pt x="434" y="846"/>
                  </a:cubicBezTo>
                  <a:cubicBezTo>
                    <a:pt x="434" y="746"/>
                    <a:pt x="534" y="512"/>
                    <a:pt x="701" y="446"/>
                  </a:cubicBezTo>
                  <a:cubicBezTo>
                    <a:pt x="731" y="430"/>
                    <a:pt x="763" y="424"/>
                    <a:pt x="796" y="424"/>
                  </a:cubicBezTo>
                  <a:cubicBezTo>
                    <a:pt x="908" y="424"/>
                    <a:pt x="1031" y="501"/>
                    <a:pt x="1135" y="579"/>
                  </a:cubicBezTo>
                  <a:cubicBezTo>
                    <a:pt x="1170" y="603"/>
                    <a:pt x="1210" y="614"/>
                    <a:pt x="1249" y="614"/>
                  </a:cubicBezTo>
                  <a:cubicBezTo>
                    <a:pt x="1321" y="614"/>
                    <a:pt x="1392" y="577"/>
                    <a:pt x="1435" y="512"/>
                  </a:cubicBezTo>
                  <a:cubicBezTo>
                    <a:pt x="1502" y="412"/>
                    <a:pt x="1468" y="312"/>
                    <a:pt x="1368" y="245"/>
                  </a:cubicBezTo>
                  <a:cubicBezTo>
                    <a:pt x="1158" y="82"/>
                    <a:pt x="948" y="0"/>
                    <a:pt x="76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8" name="Google Shape;3128;p31"/>
            <p:cNvSpPr/>
            <p:nvPr/>
          </p:nvSpPr>
          <p:spPr>
            <a:xfrm>
              <a:off x="436581" y="4668326"/>
              <a:ext cx="23668" cy="15994"/>
            </a:xfrm>
            <a:custGeom>
              <a:avLst/>
              <a:gdLst/>
              <a:ahLst/>
              <a:cxnLst/>
              <a:rect l="l" t="t" r="r" b="b"/>
              <a:pathLst>
                <a:path w="1502" h="1015" extrusionOk="0">
                  <a:moveTo>
                    <a:pt x="769" y="1"/>
                  </a:moveTo>
                  <a:cubicBezTo>
                    <a:pt x="685" y="1"/>
                    <a:pt x="607" y="16"/>
                    <a:pt x="534" y="47"/>
                  </a:cubicBezTo>
                  <a:cubicBezTo>
                    <a:pt x="134" y="214"/>
                    <a:pt x="34" y="714"/>
                    <a:pt x="1" y="747"/>
                  </a:cubicBezTo>
                  <a:cubicBezTo>
                    <a:pt x="1" y="881"/>
                    <a:pt x="67" y="981"/>
                    <a:pt x="168" y="1014"/>
                  </a:cubicBezTo>
                  <a:lnTo>
                    <a:pt x="201" y="1014"/>
                  </a:lnTo>
                  <a:cubicBezTo>
                    <a:pt x="301" y="1014"/>
                    <a:pt x="401" y="947"/>
                    <a:pt x="401" y="847"/>
                  </a:cubicBezTo>
                  <a:cubicBezTo>
                    <a:pt x="434" y="747"/>
                    <a:pt x="534" y="514"/>
                    <a:pt x="668" y="447"/>
                  </a:cubicBezTo>
                  <a:cubicBezTo>
                    <a:pt x="698" y="432"/>
                    <a:pt x="731" y="425"/>
                    <a:pt x="767" y="425"/>
                  </a:cubicBezTo>
                  <a:cubicBezTo>
                    <a:pt x="888" y="425"/>
                    <a:pt x="1032" y="503"/>
                    <a:pt x="1135" y="580"/>
                  </a:cubicBezTo>
                  <a:cubicBezTo>
                    <a:pt x="1170" y="604"/>
                    <a:pt x="1210" y="615"/>
                    <a:pt x="1249" y="615"/>
                  </a:cubicBezTo>
                  <a:cubicBezTo>
                    <a:pt x="1321" y="615"/>
                    <a:pt x="1392" y="578"/>
                    <a:pt x="1435" y="514"/>
                  </a:cubicBezTo>
                  <a:cubicBezTo>
                    <a:pt x="1502" y="414"/>
                    <a:pt x="1468" y="280"/>
                    <a:pt x="1368" y="214"/>
                  </a:cubicBezTo>
                  <a:cubicBezTo>
                    <a:pt x="1161" y="75"/>
                    <a:pt x="954" y="1"/>
                    <a:pt x="76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9" name="Google Shape;3129;p31"/>
            <p:cNvSpPr/>
            <p:nvPr/>
          </p:nvSpPr>
          <p:spPr>
            <a:xfrm>
              <a:off x="407142" y="4687789"/>
              <a:ext cx="23668" cy="15978"/>
            </a:xfrm>
            <a:custGeom>
              <a:avLst/>
              <a:gdLst/>
              <a:ahLst/>
              <a:cxnLst/>
              <a:rect l="l" t="t" r="r" b="b"/>
              <a:pathLst>
                <a:path w="1502" h="1014" extrusionOk="0">
                  <a:moveTo>
                    <a:pt x="761" y="1"/>
                  </a:moveTo>
                  <a:cubicBezTo>
                    <a:pt x="681" y="1"/>
                    <a:pt x="605" y="16"/>
                    <a:pt x="534" y="46"/>
                  </a:cubicBezTo>
                  <a:cubicBezTo>
                    <a:pt x="134" y="213"/>
                    <a:pt x="34" y="713"/>
                    <a:pt x="34" y="780"/>
                  </a:cubicBezTo>
                  <a:cubicBezTo>
                    <a:pt x="1" y="880"/>
                    <a:pt x="67" y="980"/>
                    <a:pt x="201" y="1013"/>
                  </a:cubicBezTo>
                  <a:lnTo>
                    <a:pt x="234" y="1013"/>
                  </a:lnTo>
                  <a:cubicBezTo>
                    <a:pt x="334" y="1013"/>
                    <a:pt x="401" y="947"/>
                    <a:pt x="434" y="847"/>
                  </a:cubicBezTo>
                  <a:cubicBezTo>
                    <a:pt x="434" y="780"/>
                    <a:pt x="534" y="513"/>
                    <a:pt x="701" y="446"/>
                  </a:cubicBezTo>
                  <a:cubicBezTo>
                    <a:pt x="731" y="431"/>
                    <a:pt x="763" y="425"/>
                    <a:pt x="796" y="425"/>
                  </a:cubicBezTo>
                  <a:cubicBezTo>
                    <a:pt x="908" y="425"/>
                    <a:pt x="1032" y="502"/>
                    <a:pt x="1135" y="580"/>
                  </a:cubicBezTo>
                  <a:cubicBezTo>
                    <a:pt x="1170" y="603"/>
                    <a:pt x="1210" y="614"/>
                    <a:pt x="1249" y="614"/>
                  </a:cubicBezTo>
                  <a:cubicBezTo>
                    <a:pt x="1321" y="614"/>
                    <a:pt x="1392" y="578"/>
                    <a:pt x="1435" y="513"/>
                  </a:cubicBezTo>
                  <a:cubicBezTo>
                    <a:pt x="1502" y="413"/>
                    <a:pt x="1468" y="313"/>
                    <a:pt x="1368" y="246"/>
                  </a:cubicBezTo>
                  <a:cubicBezTo>
                    <a:pt x="1158" y="83"/>
                    <a:pt x="948" y="1"/>
                    <a:pt x="76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0" name="Google Shape;3130;p31"/>
            <p:cNvSpPr/>
            <p:nvPr/>
          </p:nvSpPr>
          <p:spPr>
            <a:xfrm>
              <a:off x="432909" y="4692517"/>
              <a:ext cx="23668" cy="15978"/>
            </a:xfrm>
            <a:custGeom>
              <a:avLst/>
              <a:gdLst/>
              <a:ahLst/>
              <a:cxnLst/>
              <a:rect l="l" t="t" r="r" b="b"/>
              <a:pathLst>
                <a:path w="1502" h="1014" extrusionOk="0">
                  <a:moveTo>
                    <a:pt x="784" y="0"/>
                  </a:moveTo>
                  <a:cubicBezTo>
                    <a:pt x="699" y="0"/>
                    <a:pt x="617" y="15"/>
                    <a:pt x="534" y="46"/>
                  </a:cubicBezTo>
                  <a:cubicBezTo>
                    <a:pt x="167" y="213"/>
                    <a:pt x="34" y="680"/>
                    <a:pt x="34" y="747"/>
                  </a:cubicBezTo>
                  <a:cubicBezTo>
                    <a:pt x="0" y="847"/>
                    <a:pt x="100" y="980"/>
                    <a:pt x="200" y="980"/>
                  </a:cubicBezTo>
                  <a:cubicBezTo>
                    <a:pt x="200" y="1014"/>
                    <a:pt x="234" y="1014"/>
                    <a:pt x="234" y="1014"/>
                  </a:cubicBezTo>
                  <a:cubicBezTo>
                    <a:pt x="334" y="1014"/>
                    <a:pt x="434" y="913"/>
                    <a:pt x="434" y="847"/>
                  </a:cubicBezTo>
                  <a:cubicBezTo>
                    <a:pt x="467" y="747"/>
                    <a:pt x="534" y="480"/>
                    <a:pt x="701" y="413"/>
                  </a:cubicBezTo>
                  <a:cubicBezTo>
                    <a:pt x="719" y="409"/>
                    <a:pt x="738" y="406"/>
                    <a:pt x="759" y="406"/>
                  </a:cubicBezTo>
                  <a:cubicBezTo>
                    <a:pt x="888" y="406"/>
                    <a:pt x="1053" y="489"/>
                    <a:pt x="1168" y="547"/>
                  </a:cubicBezTo>
                  <a:cubicBezTo>
                    <a:pt x="1198" y="576"/>
                    <a:pt x="1241" y="593"/>
                    <a:pt x="1286" y="593"/>
                  </a:cubicBezTo>
                  <a:cubicBezTo>
                    <a:pt x="1341" y="593"/>
                    <a:pt x="1398" y="568"/>
                    <a:pt x="1435" y="513"/>
                  </a:cubicBezTo>
                  <a:cubicBezTo>
                    <a:pt x="1501" y="413"/>
                    <a:pt x="1501" y="280"/>
                    <a:pt x="1401" y="213"/>
                  </a:cubicBezTo>
                  <a:cubicBezTo>
                    <a:pt x="1171" y="75"/>
                    <a:pt x="972" y="0"/>
                    <a:pt x="78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1" name="Google Shape;3131;p31"/>
            <p:cNvSpPr/>
            <p:nvPr/>
          </p:nvSpPr>
          <p:spPr>
            <a:xfrm>
              <a:off x="390847" y="4672629"/>
              <a:ext cx="23668" cy="13788"/>
            </a:xfrm>
            <a:custGeom>
              <a:avLst/>
              <a:gdLst/>
              <a:ahLst/>
              <a:cxnLst/>
              <a:rect l="l" t="t" r="r" b="b"/>
              <a:pathLst>
                <a:path w="1502" h="875" extrusionOk="0">
                  <a:moveTo>
                    <a:pt x="911" y="1"/>
                  </a:moveTo>
                  <a:cubicBezTo>
                    <a:pt x="832" y="1"/>
                    <a:pt x="762" y="16"/>
                    <a:pt x="701" y="41"/>
                  </a:cubicBezTo>
                  <a:cubicBezTo>
                    <a:pt x="301" y="107"/>
                    <a:pt x="67" y="541"/>
                    <a:pt x="67" y="574"/>
                  </a:cubicBezTo>
                  <a:cubicBezTo>
                    <a:pt x="1" y="674"/>
                    <a:pt x="34" y="808"/>
                    <a:pt x="134" y="841"/>
                  </a:cubicBezTo>
                  <a:cubicBezTo>
                    <a:pt x="167" y="875"/>
                    <a:pt x="201" y="875"/>
                    <a:pt x="234" y="875"/>
                  </a:cubicBezTo>
                  <a:cubicBezTo>
                    <a:pt x="301" y="875"/>
                    <a:pt x="401" y="841"/>
                    <a:pt x="434" y="774"/>
                  </a:cubicBezTo>
                  <a:cubicBezTo>
                    <a:pt x="468" y="674"/>
                    <a:pt x="634" y="474"/>
                    <a:pt x="801" y="441"/>
                  </a:cubicBezTo>
                  <a:cubicBezTo>
                    <a:pt x="826" y="433"/>
                    <a:pt x="853" y="428"/>
                    <a:pt x="882" y="428"/>
                  </a:cubicBezTo>
                  <a:cubicBezTo>
                    <a:pt x="966" y="428"/>
                    <a:pt x="1060" y="466"/>
                    <a:pt x="1135" y="541"/>
                  </a:cubicBezTo>
                  <a:cubicBezTo>
                    <a:pt x="1170" y="565"/>
                    <a:pt x="1210" y="576"/>
                    <a:pt x="1249" y="576"/>
                  </a:cubicBezTo>
                  <a:cubicBezTo>
                    <a:pt x="1321" y="576"/>
                    <a:pt x="1392" y="539"/>
                    <a:pt x="1435" y="474"/>
                  </a:cubicBezTo>
                  <a:cubicBezTo>
                    <a:pt x="1502" y="374"/>
                    <a:pt x="1502" y="241"/>
                    <a:pt x="1402" y="174"/>
                  </a:cubicBezTo>
                  <a:cubicBezTo>
                    <a:pt x="1211" y="47"/>
                    <a:pt x="1048" y="1"/>
                    <a:pt x="91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2" name="Google Shape;3132;p31"/>
            <p:cNvSpPr/>
            <p:nvPr/>
          </p:nvSpPr>
          <p:spPr>
            <a:xfrm>
              <a:off x="387648" y="3922426"/>
              <a:ext cx="156897" cy="226640"/>
            </a:xfrm>
            <a:custGeom>
              <a:avLst/>
              <a:gdLst/>
              <a:ahLst/>
              <a:cxnLst/>
              <a:rect l="l" t="t" r="r" b="b"/>
              <a:pathLst>
                <a:path w="9957" h="14383" extrusionOk="0">
                  <a:moveTo>
                    <a:pt x="6143" y="1"/>
                  </a:moveTo>
                  <a:cubicBezTo>
                    <a:pt x="5235" y="1"/>
                    <a:pt x="0" y="6205"/>
                    <a:pt x="637" y="8849"/>
                  </a:cubicBezTo>
                  <a:cubicBezTo>
                    <a:pt x="1304" y="11618"/>
                    <a:pt x="4273" y="14153"/>
                    <a:pt x="4273" y="14153"/>
                  </a:cubicBezTo>
                  <a:cubicBezTo>
                    <a:pt x="4400" y="14309"/>
                    <a:pt x="4587" y="14382"/>
                    <a:pt x="4815" y="14382"/>
                  </a:cubicBezTo>
                  <a:cubicBezTo>
                    <a:pt x="6389" y="14382"/>
                    <a:pt x="9956" y="10931"/>
                    <a:pt x="9811" y="7582"/>
                  </a:cubicBezTo>
                  <a:cubicBezTo>
                    <a:pt x="9644" y="3745"/>
                    <a:pt x="6742" y="643"/>
                    <a:pt x="6241" y="43"/>
                  </a:cubicBezTo>
                  <a:cubicBezTo>
                    <a:pt x="6219" y="14"/>
                    <a:pt x="6186" y="1"/>
                    <a:pt x="61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3" name="Google Shape;3133;p31"/>
            <p:cNvSpPr/>
            <p:nvPr/>
          </p:nvSpPr>
          <p:spPr>
            <a:xfrm>
              <a:off x="471804" y="4077768"/>
              <a:ext cx="219203" cy="141282"/>
            </a:xfrm>
            <a:custGeom>
              <a:avLst/>
              <a:gdLst/>
              <a:ahLst/>
              <a:cxnLst/>
              <a:rect l="l" t="t" r="r" b="b"/>
              <a:pathLst>
                <a:path w="13911" h="8966" extrusionOk="0">
                  <a:moveTo>
                    <a:pt x="5232" y="0"/>
                  </a:moveTo>
                  <a:cubicBezTo>
                    <a:pt x="1678" y="0"/>
                    <a:pt x="1" y="6231"/>
                    <a:pt x="1" y="6231"/>
                  </a:cubicBezTo>
                  <a:cubicBezTo>
                    <a:pt x="1" y="6231"/>
                    <a:pt x="3346" y="8965"/>
                    <a:pt x="6519" y="8965"/>
                  </a:cubicBezTo>
                  <a:cubicBezTo>
                    <a:pt x="7201" y="8965"/>
                    <a:pt x="7875" y="8839"/>
                    <a:pt x="8507" y="8532"/>
                  </a:cubicBezTo>
                  <a:cubicBezTo>
                    <a:pt x="12109" y="6831"/>
                    <a:pt x="13911" y="3262"/>
                    <a:pt x="13477" y="3062"/>
                  </a:cubicBezTo>
                  <a:cubicBezTo>
                    <a:pt x="13010" y="2828"/>
                    <a:pt x="9774" y="827"/>
                    <a:pt x="5838" y="60"/>
                  </a:cubicBezTo>
                  <a:cubicBezTo>
                    <a:pt x="5630" y="19"/>
                    <a:pt x="5428" y="0"/>
                    <a:pt x="52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4" name="Google Shape;3134;p31"/>
            <p:cNvSpPr/>
            <p:nvPr/>
          </p:nvSpPr>
          <p:spPr>
            <a:xfrm>
              <a:off x="413462" y="4173318"/>
              <a:ext cx="174514" cy="188381"/>
            </a:xfrm>
            <a:custGeom>
              <a:avLst/>
              <a:gdLst/>
              <a:ahLst/>
              <a:cxnLst/>
              <a:rect l="l" t="t" r="r" b="b"/>
              <a:pathLst>
                <a:path w="11075" h="11955" extrusionOk="0">
                  <a:moveTo>
                    <a:pt x="3102" y="1"/>
                  </a:moveTo>
                  <a:cubicBezTo>
                    <a:pt x="3102" y="1"/>
                    <a:pt x="0" y="3704"/>
                    <a:pt x="2035" y="7106"/>
                  </a:cubicBezTo>
                  <a:cubicBezTo>
                    <a:pt x="3942" y="10348"/>
                    <a:pt x="8090" y="11955"/>
                    <a:pt x="9603" y="11955"/>
                  </a:cubicBezTo>
                  <a:cubicBezTo>
                    <a:pt x="9677" y="11955"/>
                    <a:pt x="9746" y="11951"/>
                    <a:pt x="9807" y="11943"/>
                  </a:cubicBezTo>
                  <a:cubicBezTo>
                    <a:pt x="11075" y="11776"/>
                    <a:pt x="10574" y="7339"/>
                    <a:pt x="9640" y="3904"/>
                  </a:cubicBezTo>
                  <a:cubicBezTo>
                    <a:pt x="8840" y="902"/>
                    <a:pt x="3102" y="1"/>
                    <a:pt x="31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5" name="Google Shape;3135;p31"/>
            <p:cNvSpPr/>
            <p:nvPr/>
          </p:nvSpPr>
          <p:spPr>
            <a:xfrm>
              <a:off x="285714" y="4162113"/>
              <a:ext cx="175050" cy="158599"/>
            </a:xfrm>
            <a:custGeom>
              <a:avLst/>
              <a:gdLst/>
              <a:ahLst/>
              <a:cxnLst/>
              <a:rect l="l" t="t" r="r" b="b"/>
              <a:pathLst>
                <a:path w="11109" h="10065" extrusionOk="0">
                  <a:moveTo>
                    <a:pt x="7135" y="0"/>
                  </a:moveTo>
                  <a:cubicBezTo>
                    <a:pt x="6068" y="0"/>
                    <a:pt x="4926" y="278"/>
                    <a:pt x="3903" y="1112"/>
                  </a:cubicBezTo>
                  <a:cubicBezTo>
                    <a:pt x="868" y="3647"/>
                    <a:pt x="0" y="8284"/>
                    <a:pt x="367" y="9552"/>
                  </a:cubicBezTo>
                  <a:cubicBezTo>
                    <a:pt x="465" y="9912"/>
                    <a:pt x="903" y="10065"/>
                    <a:pt x="1556" y="10065"/>
                  </a:cubicBezTo>
                  <a:cubicBezTo>
                    <a:pt x="3139" y="10065"/>
                    <a:pt x="5982" y="9166"/>
                    <a:pt x="8273" y="8151"/>
                  </a:cubicBezTo>
                  <a:cubicBezTo>
                    <a:pt x="11108" y="6916"/>
                    <a:pt x="11108" y="1112"/>
                    <a:pt x="11108" y="1112"/>
                  </a:cubicBezTo>
                  <a:cubicBezTo>
                    <a:pt x="11108" y="1112"/>
                    <a:pt x="9270" y="0"/>
                    <a:pt x="713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6" name="Google Shape;3136;p31"/>
            <p:cNvSpPr/>
            <p:nvPr/>
          </p:nvSpPr>
          <p:spPr>
            <a:xfrm>
              <a:off x="238923" y="4046438"/>
              <a:ext cx="213420" cy="140778"/>
            </a:xfrm>
            <a:custGeom>
              <a:avLst/>
              <a:gdLst/>
              <a:ahLst/>
              <a:cxnLst/>
              <a:rect l="l" t="t" r="r" b="b"/>
              <a:pathLst>
                <a:path w="13544" h="8934" extrusionOk="0">
                  <a:moveTo>
                    <a:pt x="4728" y="0"/>
                  </a:moveTo>
                  <a:cubicBezTo>
                    <a:pt x="3019" y="0"/>
                    <a:pt x="1598" y="349"/>
                    <a:pt x="1068" y="713"/>
                  </a:cubicBezTo>
                  <a:cubicBezTo>
                    <a:pt x="0" y="1447"/>
                    <a:pt x="2502" y="5183"/>
                    <a:pt x="4904" y="7785"/>
                  </a:cubicBezTo>
                  <a:cubicBezTo>
                    <a:pt x="5705" y="8662"/>
                    <a:pt x="7001" y="8934"/>
                    <a:pt x="8297" y="8934"/>
                  </a:cubicBezTo>
                  <a:cubicBezTo>
                    <a:pt x="10402" y="8934"/>
                    <a:pt x="12509" y="8219"/>
                    <a:pt x="12509" y="8219"/>
                  </a:cubicBezTo>
                  <a:cubicBezTo>
                    <a:pt x="12509" y="8219"/>
                    <a:pt x="13543" y="3482"/>
                    <a:pt x="10174" y="1414"/>
                  </a:cubicBezTo>
                  <a:cubicBezTo>
                    <a:pt x="8480" y="357"/>
                    <a:pt x="6456" y="0"/>
                    <a:pt x="47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7" name="Google Shape;3137;p31"/>
            <p:cNvSpPr/>
            <p:nvPr/>
          </p:nvSpPr>
          <p:spPr>
            <a:xfrm>
              <a:off x="332504" y="4157354"/>
              <a:ext cx="91992" cy="34903"/>
            </a:xfrm>
            <a:custGeom>
              <a:avLst/>
              <a:gdLst/>
              <a:ahLst/>
              <a:cxnLst/>
              <a:rect l="l" t="t" r="r" b="b"/>
              <a:pathLst>
                <a:path w="5838" h="2215" extrusionOk="0">
                  <a:moveTo>
                    <a:pt x="5617" y="0"/>
                  </a:moveTo>
                  <a:cubicBezTo>
                    <a:pt x="5567" y="0"/>
                    <a:pt x="5516" y="17"/>
                    <a:pt x="5471" y="47"/>
                  </a:cubicBezTo>
                  <a:cubicBezTo>
                    <a:pt x="3202" y="1781"/>
                    <a:pt x="300" y="1781"/>
                    <a:pt x="200" y="1781"/>
                  </a:cubicBezTo>
                  <a:cubicBezTo>
                    <a:pt x="100" y="1781"/>
                    <a:pt x="0" y="1881"/>
                    <a:pt x="0" y="1981"/>
                  </a:cubicBezTo>
                  <a:cubicBezTo>
                    <a:pt x="0" y="2115"/>
                    <a:pt x="100" y="2215"/>
                    <a:pt x="200" y="2215"/>
                  </a:cubicBezTo>
                  <a:lnTo>
                    <a:pt x="234" y="2215"/>
                  </a:lnTo>
                  <a:cubicBezTo>
                    <a:pt x="500" y="2215"/>
                    <a:pt x="3369" y="2148"/>
                    <a:pt x="5737" y="380"/>
                  </a:cubicBezTo>
                  <a:cubicBezTo>
                    <a:pt x="5838" y="313"/>
                    <a:pt x="5838" y="180"/>
                    <a:pt x="5771" y="80"/>
                  </a:cubicBezTo>
                  <a:cubicBezTo>
                    <a:pt x="5734" y="25"/>
                    <a:pt x="5677" y="0"/>
                    <a:pt x="561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8" name="Google Shape;3138;p31"/>
            <p:cNvSpPr/>
            <p:nvPr/>
          </p:nvSpPr>
          <p:spPr>
            <a:xfrm>
              <a:off x="429222" y="4189960"/>
              <a:ext cx="27355" cy="80095"/>
            </a:xfrm>
            <a:custGeom>
              <a:avLst/>
              <a:gdLst/>
              <a:ahLst/>
              <a:cxnLst/>
              <a:rect l="l" t="t" r="r" b="b"/>
              <a:pathLst>
                <a:path w="1736" h="5083" extrusionOk="0">
                  <a:moveTo>
                    <a:pt x="1510" y="0"/>
                  </a:moveTo>
                  <a:cubicBezTo>
                    <a:pt x="1484" y="0"/>
                    <a:pt x="1459" y="4"/>
                    <a:pt x="1435" y="12"/>
                  </a:cubicBezTo>
                  <a:cubicBezTo>
                    <a:pt x="1" y="579"/>
                    <a:pt x="234" y="4449"/>
                    <a:pt x="268" y="4916"/>
                  </a:cubicBezTo>
                  <a:cubicBezTo>
                    <a:pt x="301" y="5016"/>
                    <a:pt x="368" y="5083"/>
                    <a:pt x="468" y="5083"/>
                  </a:cubicBezTo>
                  <a:lnTo>
                    <a:pt x="501" y="5083"/>
                  </a:lnTo>
                  <a:cubicBezTo>
                    <a:pt x="601" y="5083"/>
                    <a:pt x="701" y="4983"/>
                    <a:pt x="701" y="4882"/>
                  </a:cubicBezTo>
                  <a:cubicBezTo>
                    <a:pt x="601" y="3748"/>
                    <a:pt x="601" y="780"/>
                    <a:pt x="1569" y="413"/>
                  </a:cubicBezTo>
                  <a:cubicBezTo>
                    <a:pt x="1702" y="346"/>
                    <a:pt x="1735" y="246"/>
                    <a:pt x="1702" y="146"/>
                  </a:cubicBezTo>
                  <a:cubicBezTo>
                    <a:pt x="1677" y="44"/>
                    <a:pt x="1593" y="0"/>
                    <a:pt x="1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9" name="Google Shape;3139;p31"/>
            <p:cNvSpPr/>
            <p:nvPr/>
          </p:nvSpPr>
          <p:spPr>
            <a:xfrm>
              <a:off x="488636" y="4174374"/>
              <a:ext cx="70972" cy="44688"/>
            </a:xfrm>
            <a:custGeom>
              <a:avLst/>
              <a:gdLst/>
              <a:ahLst/>
              <a:cxnLst/>
              <a:rect l="l" t="t" r="r" b="b"/>
              <a:pathLst>
                <a:path w="4504" h="2836" extrusionOk="0">
                  <a:moveTo>
                    <a:pt x="642" y="0"/>
                  </a:moveTo>
                  <a:cubicBezTo>
                    <a:pt x="480" y="0"/>
                    <a:pt x="322" y="21"/>
                    <a:pt x="167" y="67"/>
                  </a:cubicBezTo>
                  <a:cubicBezTo>
                    <a:pt x="33" y="101"/>
                    <a:pt x="0" y="201"/>
                    <a:pt x="33" y="334"/>
                  </a:cubicBezTo>
                  <a:cubicBezTo>
                    <a:pt x="61" y="417"/>
                    <a:pt x="134" y="476"/>
                    <a:pt x="214" y="476"/>
                  </a:cubicBezTo>
                  <a:cubicBezTo>
                    <a:pt x="232" y="476"/>
                    <a:pt x="249" y="473"/>
                    <a:pt x="267" y="468"/>
                  </a:cubicBezTo>
                  <a:cubicBezTo>
                    <a:pt x="388" y="431"/>
                    <a:pt x="513" y="414"/>
                    <a:pt x="642" y="414"/>
                  </a:cubicBezTo>
                  <a:cubicBezTo>
                    <a:pt x="2149" y="414"/>
                    <a:pt x="4103" y="2738"/>
                    <a:pt x="4103" y="2769"/>
                  </a:cubicBezTo>
                  <a:cubicBezTo>
                    <a:pt x="4136" y="2803"/>
                    <a:pt x="4203" y="2836"/>
                    <a:pt x="4270" y="2836"/>
                  </a:cubicBezTo>
                  <a:cubicBezTo>
                    <a:pt x="4303" y="2836"/>
                    <a:pt x="4370" y="2836"/>
                    <a:pt x="4403" y="2803"/>
                  </a:cubicBezTo>
                  <a:cubicBezTo>
                    <a:pt x="4503" y="2703"/>
                    <a:pt x="4503" y="2569"/>
                    <a:pt x="4437" y="2502"/>
                  </a:cubicBezTo>
                  <a:cubicBezTo>
                    <a:pt x="4345" y="2380"/>
                    <a:pt x="2358" y="0"/>
                    <a:pt x="6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0" name="Google Shape;3140;p31"/>
            <p:cNvSpPr/>
            <p:nvPr/>
          </p:nvSpPr>
          <p:spPr>
            <a:xfrm>
              <a:off x="475492" y="4185390"/>
              <a:ext cx="32067" cy="63109"/>
            </a:xfrm>
            <a:custGeom>
              <a:avLst/>
              <a:gdLst/>
              <a:ahLst/>
              <a:cxnLst/>
              <a:rect l="l" t="t" r="r" b="b"/>
              <a:pathLst>
                <a:path w="2035" h="4005" extrusionOk="0">
                  <a:moveTo>
                    <a:pt x="247" y="1"/>
                  </a:moveTo>
                  <a:cubicBezTo>
                    <a:pt x="209" y="1"/>
                    <a:pt x="169" y="12"/>
                    <a:pt x="134" y="35"/>
                  </a:cubicBezTo>
                  <a:cubicBezTo>
                    <a:pt x="34" y="69"/>
                    <a:pt x="0" y="202"/>
                    <a:pt x="67" y="302"/>
                  </a:cubicBezTo>
                  <a:cubicBezTo>
                    <a:pt x="501" y="1036"/>
                    <a:pt x="1601" y="3104"/>
                    <a:pt x="1601" y="3805"/>
                  </a:cubicBezTo>
                  <a:cubicBezTo>
                    <a:pt x="1601" y="3905"/>
                    <a:pt x="1701" y="4005"/>
                    <a:pt x="1801" y="4005"/>
                  </a:cubicBezTo>
                  <a:cubicBezTo>
                    <a:pt x="1935" y="4005"/>
                    <a:pt x="2002" y="3905"/>
                    <a:pt x="2035" y="3805"/>
                  </a:cubicBezTo>
                  <a:cubicBezTo>
                    <a:pt x="2035" y="2871"/>
                    <a:pt x="567" y="369"/>
                    <a:pt x="400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1" name="Google Shape;3141;p31"/>
            <p:cNvSpPr/>
            <p:nvPr/>
          </p:nvSpPr>
          <p:spPr>
            <a:xfrm>
              <a:off x="393479" y="4172656"/>
              <a:ext cx="46264" cy="39583"/>
            </a:xfrm>
            <a:custGeom>
              <a:avLst/>
              <a:gdLst/>
              <a:ahLst/>
              <a:cxnLst/>
              <a:rect l="l" t="t" r="r" b="b"/>
              <a:pathLst>
                <a:path w="2936" h="2512" extrusionOk="0">
                  <a:moveTo>
                    <a:pt x="2714" y="1"/>
                  </a:moveTo>
                  <a:cubicBezTo>
                    <a:pt x="2625" y="1"/>
                    <a:pt x="2530" y="61"/>
                    <a:pt x="2502" y="143"/>
                  </a:cubicBezTo>
                  <a:cubicBezTo>
                    <a:pt x="2169" y="1144"/>
                    <a:pt x="167" y="2078"/>
                    <a:pt x="167" y="2111"/>
                  </a:cubicBezTo>
                  <a:cubicBezTo>
                    <a:pt x="34" y="2144"/>
                    <a:pt x="0" y="2278"/>
                    <a:pt x="67" y="2378"/>
                  </a:cubicBezTo>
                  <a:cubicBezTo>
                    <a:pt x="101" y="2445"/>
                    <a:pt x="167" y="2511"/>
                    <a:pt x="234" y="2511"/>
                  </a:cubicBezTo>
                  <a:cubicBezTo>
                    <a:pt x="267" y="2511"/>
                    <a:pt x="301" y="2478"/>
                    <a:pt x="334" y="2478"/>
                  </a:cubicBezTo>
                  <a:cubicBezTo>
                    <a:pt x="434" y="2445"/>
                    <a:pt x="2502" y="1444"/>
                    <a:pt x="2903" y="276"/>
                  </a:cubicBezTo>
                  <a:cubicBezTo>
                    <a:pt x="2936" y="176"/>
                    <a:pt x="2869" y="43"/>
                    <a:pt x="2769" y="10"/>
                  </a:cubicBezTo>
                  <a:cubicBezTo>
                    <a:pt x="2751" y="4"/>
                    <a:pt x="2733" y="1"/>
                    <a:pt x="27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2" name="Google Shape;3142;p31"/>
            <p:cNvSpPr/>
            <p:nvPr/>
          </p:nvSpPr>
          <p:spPr>
            <a:xfrm>
              <a:off x="404510" y="4110611"/>
              <a:ext cx="107356" cy="85831"/>
            </a:xfrm>
            <a:custGeom>
              <a:avLst/>
              <a:gdLst/>
              <a:ahLst/>
              <a:cxnLst/>
              <a:rect l="l" t="t" r="r" b="b"/>
              <a:pathLst>
                <a:path w="6813" h="5447" extrusionOk="0">
                  <a:moveTo>
                    <a:pt x="3702" y="0"/>
                  </a:moveTo>
                  <a:cubicBezTo>
                    <a:pt x="2923" y="0"/>
                    <a:pt x="2269" y="211"/>
                    <a:pt x="2269" y="211"/>
                  </a:cubicBezTo>
                  <a:cubicBezTo>
                    <a:pt x="1" y="1011"/>
                    <a:pt x="101" y="4280"/>
                    <a:pt x="3070" y="5247"/>
                  </a:cubicBezTo>
                  <a:cubicBezTo>
                    <a:pt x="3489" y="5384"/>
                    <a:pt x="3867" y="5446"/>
                    <a:pt x="4205" y="5446"/>
                  </a:cubicBezTo>
                  <a:cubicBezTo>
                    <a:pt x="6257" y="5446"/>
                    <a:pt x="6812" y="3149"/>
                    <a:pt x="6039" y="1345"/>
                  </a:cubicBezTo>
                  <a:cubicBezTo>
                    <a:pt x="5583" y="258"/>
                    <a:pt x="4566" y="0"/>
                    <a:pt x="37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3" name="Google Shape;3143;p31"/>
            <p:cNvSpPr/>
            <p:nvPr/>
          </p:nvSpPr>
          <p:spPr>
            <a:xfrm>
              <a:off x="442365" y="4166290"/>
              <a:ext cx="23148" cy="16514"/>
            </a:xfrm>
            <a:custGeom>
              <a:avLst/>
              <a:gdLst/>
              <a:ahLst/>
              <a:cxnLst/>
              <a:rect l="l" t="t" r="r" b="b"/>
              <a:pathLst>
                <a:path w="1469" h="1048" extrusionOk="0">
                  <a:moveTo>
                    <a:pt x="735" y="1"/>
                  </a:moveTo>
                  <a:cubicBezTo>
                    <a:pt x="652" y="1"/>
                    <a:pt x="573" y="16"/>
                    <a:pt x="501" y="47"/>
                  </a:cubicBezTo>
                  <a:cubicBezTo>
                    <a:pt x="101" y="247"/>
                    <a:pt x="1" y="747"/>
                    <a:pt x="1" y="780"/>
                  </a:cubicBezTo>
                  <a:cubicBezTo>
                    <a:pt x="1" y="914"/>
                    <a:pt x="67" y="1014"/>
                    <a:pt x="167" y="1014"/>
                  </a:cubicBezTo>
                  <a:cubicBezTo>
                    <a:pt x="201" y="1047"/>
                    <a:pt x="201" y="1047"/>
                    <a:pt x="201" y="1047"/>
                  </a:cubicBezTo>
                  <a:cubicBezTo>
                    <a:pt x="301" y="1047"/>
                    <a:pt x="401" y="947"/>
                    <a:pt x="401" y="847"/>
                  </a:cubicBezTo>
                  <a:cubicBezTo>
                    <a:pt x="434" y="780"/>
                    <a:pt x="501" y="514"/>
                    <a:pt x="668" y="447"/>
                  </a:cubicBezTo>
                  <a:cubicBezTo>
                    <a:pt x="699" y="431"/>
                    <a:pt x="732" y="425"/>
                    <a:pt x="766" y="425"/>
                  </a:cubicBezTo>
                  <a:cubicBezTo>
                    <a:pt x="879" y="425"/>
                    <a:pt x="1007" y="496"/>
                    <a:pt x="1135" y="547"/>
                  </a:cubicBezTo>
                  <a:cubicBezTo>
                    <a:pt x="1158" y="571"/>
                    <a:pt x="1190" y="582"/>
                    <a:pt x="1225" y="582"/>
                  </a:cubicBezTo>
                  <a:cubicBezTo>
                    <a:pt x="1288" y="582"/>
                    <a:pt x="1359" y="545"/>
                    <a:pt x="1402" y="480"/>
                  </a:cubicBezTo>
                  <a:cubicBezTo>
                    <a:pt x="1468" y="380"/>
                    <a:pt x="1435" y="280"/>
                    <a:pt x="1335" y="213"/>
                  </a:cubicBezTo>
                  <a:cubicBezTo>
                    <a:pt x="1128" y="75"/>
                    <a:pt x="920" y="1"/>
                    <a:pt x="7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4" name="Google Shape;3144;p31"/>
            <p:cNvSpPr/>
            <p:nvPr/>
          </p:nvSpPr>
          <p:spPr>
            <a:xfrm>
              <a:off x="468132" y="4169835"/>
              <a:ext cx="23668" cy="16120"/>
            </a:xfrm>
            <a:custGeom>
              <a:avLst/>
              <a:gdLst/>
              <a:ahLst/>
              <a:cxnLst/>
              <a:rect l="l" t="t" r="r" b="b"/>
              <a:pathLst>
                <a:path w="1502" h="1023" extrusionOk="0">
                  <a:moveTo>
                    <a:pt x="791" y="0"/>
                  </a:moveTo>
                  <a:cubicBezTo>
                    <a:pt x="692" y="0"/>
                    <a:pt x="596" y="19"/>
                    <a:pt x="501" y="55"/>
                  </a:cubicBezTo>
                  <a:cubicBezTo>
                    <a:pt x="134" y="222"/>
                    <a:pt x="34" y="722"/>
                    <a:pt x="34" y="789"/>
                  </a:cubicBezTo>
                  <a:cubicBezTo>
                    <a:pt x="0" y="889"/>
                    <a:pt x="100" y="989"/>
                    <a:pt x="200" y="1022"/>
                  </a:cubicBezTo>
                  <a:lnTo>
                    <a:pt x="234" y="1022"/>
                  </a:lnTo>
                  <a:cubicBezTo>
                    <a:pt x="334" y="1022"/>
                    <a:pt x="434" y="956"/>
                    <a:pt x="434" y="856"/>
                  </a:cubicBezTo>
                  <a:cubicBezTo>
                    <a:pt x="467" y="789"/>
                    <a:pt x="534" y="522"/>
                    <a:pt x="701" y="422"/>
                  </a:cubicBezTo>
                  <a:cubicBezTo>
                    <a:pt x="731" y="407"/>
                    <a:pt x="763" y="400"/>
                    <a:pt x="795" y="400"/>
                  </a:cubicBezTo>
                  <a:cubicBezTo>
                    <a:pt x="908" y="400"/>
                    <a:pt x="1031" y="478"/>
                    <a:pt x="1134" y="555"/>
                  </a:cubicBezTo>
                  <a:cubicBezTo>
                    <a:pt x="1170" y="579"/>
                    <a:pt x="1209" y="590"/>
                    <a:pt x="1249" y="590"/>
                  </a:cubicBezTo>
                  <a:cubicBezTo>
                    <a:pt x="1321" y="590"/>
                    <a:pt x="1391" y="553"/>
                    <a:pt x="1435" y="489"/>
                  </a:cubicBezTo>
                  <a:cubicBezTo>
                    <a:pt x="1501" y="389"/>
                    <a:pt x="1468" y="255"/>
                    <a:pt x="1368" y="189"/>
                  </a:cubicBezTo>
                  <a:cubicBezTo>
                    <a:pt x="1154" y="60"/>
                    <a:pt x="968" y="0"/>
                    <a:pt x="79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5" name="Google Shape;3145;p31"/>
            <p:cNvSpPr/>
            <p:nvPr/>
          </p:nvSpPr>
          <p:spPr>
            <a:xfrm>
              <a:off x="425014" y="4151665"/>
              <a:ext cx="23668" cy="14308"/>
            </a:xfrm>
            <a:custGeom>
              <a:avLst/>
              <a:gdLst/>
              <a:ahLst/>
              <a:cxnLst/>
              <a:rect l="l" t="t" r="r" b="b"/>
              <a:pathLst>
                <a:path w="1502" h="908" extrusionOk="0">
                  <a:moveTo>
                    <a:pt x="895" y="1"/>
                  </a:moveTo>
                  <a:cubicBezTo>
                    <a:pt x="817" y="1"/>
                    <a:pt x="750" y="16"/>
                    <a:pt x="701" y="41"/>
                  </a:cubicBezTo>
                  <a:cubicBezTo>
                    <a:pt x="301" y="141"/>
                    <a:pt x="101" y="574"/>
                    <a:pt x="68" y="608"/>
                  </a:cubicBezTo>
                  <a:cubicBezTo>
                    <a:pt x="1" y="708"/>
                    <a:pt x="68" y="841"/>
                    <a:pt x="168" y="875"/>
                  </a:cubicBezTo>
                  <a:cubicBezTo>
                    <a:pt x="201" y="908"/>
                    <a:pt x="234" y="908"/>
                    <a:pt x="268" y="908"/>
                  </a:cubicBezTo>
                  <a:cubicBezTo>
                    <a:pt x="334" y="908"/>
                    <a:pt x="401" y="875"/>
                    <a:pt x="435" y="774"/>
                  </a:cubicBezTo>
                  <a:cubicBezTo>
                    <a:pt x="468" y="708"/>
                    <a:pt x="635" y="474"/>
                    <a:pt x="801" y="441"/>
                  </a:cubicBezTo>
                  <a:cubicBezTo>
                    <a:pt x="828" y="432"/>
                    <a:pt x="858" y="428"/>
                    <a:pt x="888" y="428"/>
                  </a:cubicBezTo>
                  <a:cubicBezTo>
                    <a:pt x="973" y="428"/>
                    <a:pt x="1071" y="459"/>
                    <a:pt x="1168" y="508"/>
                  </a:cubicBezTo>
                  <a:cubicBezTo>
                    <a:pt x="1192" y="531"/>
                    <a:pt x="1224" y="542"/>
                    <a:pt x="1259" y="542"/>
                  </a:cubicBezTo>
                  <a:cubicBezTo>
                    <a:pt x="1321" y="542"/>
                    <a:pt x="1392" y="505"/>
                    <a:pt x="1435" y="441"/>
                  </a:cubicBezTo>
                  <a:cubicBezTo>
                    <a:pt x="1502" y="341"/>
                    <a:pt x="1469" y="241"/>
                    <a:pt x="1369" y="174"/>
                  </a:cubicBezTo>
                  <a:cubicBezTo>
                    <a:pt x="1199" y="47"/>
                    <a:pt x="1030" y="1"/>
                    <a:pt x="89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6" name="Google Shape;3146;p31"/>
            <p:cNvSpPr/>
            <p:nvPr/>
          </p:nvSpPr>
          <p:spPr>
            <a:xfrm>
              <a:off x="593832" y="4262691"/>
              <a:ext cx="178485" cy="182078"/>
            </a:xfrm>
            <a:custGeom>
              <a:avLst/>
              <a:gdLst/>
              <a:ahLst/>
              <a:cxnLst/>
              <a:rect l="l" t="t" r="r" b="b"/>
              <a:pathLst>
                <a:path w="11327" h="11555" extrusionOk="0">
                  <a:moveTo>
                    <a:pt x="788" y="0"/>
                  </a:moveTo>
                  <a:cubicBezTo>
                    <a:pt x="0" y="0"/>
                    <a:pt x="473" y="8713"/>
                    <a:pt x="2865" y="10241"/>
                  </a:cubicBezTo>
                  <a:cubicBezTo>
                    <a:pt x="4707" y="11418"/>
                    <a:pt x="7430" y="11555"/>
                    <a:pt x="8601" y="11555"/>
                  </a:cubicBezTo>
                  <a:cubicBezTo>
                    <a:pt x="8957" y="11555"/>
                    <a:pt x="9170" y="11542"/>
                    <a:pt x="9170" y="11542"/>
                  </a:cubicBezTo>
                  <a:cubicBezTo>
                    <a:pt x="9195" y="11545"/>
                    <a:pt x="9220" y="11547"/>
                    <a:pt x="9245" y="11547"/>
                  </a:cubicBezTo>
                  <a:cubicBezTo>
                    <a:pt x="10757" y="11547"/>
                    <a:pt x="11327" y="5595"/>
                    <a:pt x="8603" y="2969"/>
                  </a:cubicBezTo>
                  <a:cubicBezTo>
                    <a:pt x="5801" y="334"/>
                    <a:pt x="1564" y="101"/>
                    <a:pt x="797" y="1"/>
                  </a:cubicBezTo>
                  <a:cubicBezTo>
                    <a:pt x="794" y="0"/>
                    <a:pt x="791" y="0"/>
                    <a:pt x="78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7" name="Google Shape;3147;p31"/>
            <p:cNvSpPr/>
            <p:nvPr/>
          </p:nvSpPr>
          <p:spPr>
            <a:xfrm>
              <a:off x="716789" y="4271579"/>
              <a:ext cx="198324" cy="183512"/>
            </a:xfrm>
            <a:custGeom>
              <a:avLst/>
              <a:gdLst/>
              <a:ahLst/>
              <a:cxnLst/>
              <a:rect l="l" t="t" r="r" b="b"/>
              <a:pathLst>
                <a:path w="12586" h="11646" extrusionOk="0">
                  <a:moveTo>
                    <a:pt x="10999" y="0"/>
                  </a:moveTo>
                  <a:cubicBezTo>
                    <a:pt x="10991" y="0"/>
                    <a:pt x="10983" y="1"/>
                    <a:pt x="10975" y="4"/>
                  </a:cubicBezTo>
                  <a:cubicBezTo>
                    <a:pt x="10474" y="170"/>
                    <a:pt x="6772" y="1004"/>
                    <a:pt x="3369" y="3173"/>
                  </a:cubicBezTo>
                  <a:cubicBezTo>
                    <a:pt x="0" y="5341"/>
                    <a:pt x="3469" y="11645"/>
                    <a:pt x="3469" y="11645"/>
                  </a:cubicBezTo>
                  <a:cubicBezTo>
                    <a:pt x="3469" y="11645"/>
                    <a:pt x="9807" y="11145"/>
                    <a:pt x="11208" y="7409"/>
                  </a:cubicBezTo>
                  <a:cubicBezTo>
                    <a:pt x="12585" y="3737"/>
                    <a:pt x="11481" y="0"/>
                    <a:pt x="109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8" name="Google Shape;3148;p31"/>
            <p:cNvSpPr/>
            <p:nvPr/>
          </p:nvSpPr>
          <p:spPr>
            <a:xfrm>
              <a:off x="763044" y="4425645"/>
              <a:ext cx="219203" cy="131355"/>
            </a:xfrm>
            <a:custGeom>
              <a:avLst/>
              <a:gdLst/>
              <a:ahLst/>
              <a:cxnLst/>
              <a:rect l="l" t="t" r="r" b="b"/>
              <a:pathLst>
                <a:path w="13911" h="8336" extrusionOk="0">
                  <a:moveTo>
                    <a:pt x="5686" y="0"/>
                  </a:moveTo>
                  <a:cubicBezTo>
                    <a:pt x="3103" y="0"/>
                    <a:pt x="1" y="2170"/>
                    <a:pt x="1" y="2170"/>
                  </a:cubicBezTo>
                  <a:cubicBezTo>
                    <a:pt x="1" y="2170"/>
                    <a:pt x="334" y="7006"/>
                    <a:pt x="4137" y="8040"/>
                  </a:cubicBezTo>
                  <a:cubicBezTo>
                    <a:pt x="4906" y="8248"/>
                    <a:pt x="5693" y="8336"/>
                    <a:pt x="6467" y="8336"/>
                  </a:cubicBezTo>
                  <a:cubicBezTo>
                    <a:pt x="9548" y="8336"/>
                    <a:pt x="12410" y="6939"/>
                    <a:pt x="13077" y="6139"/>
                  </a:cubicBezTo>
                  <a:cubicBezTo>
                    <a:pt x="13911" y="5105"/>
                    <a:pt x="10441" y="2270"/>
                    <a:pt x="7406" y="435"/>
                  </a:cubicBezTo>
                  <a:cubicBezTo>
                    <a:pt x="6896" y="125"/>
                    <a:pt x="6306" y="0"/>
                    <a:pt x="568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9" name="Google Shape;3149;p31"/>
            <p:cNvSpPr/>
            <p:nvPr/>
          </p:nvSpPr>
          <p:spPr>
            <a:xfrm>
              <a:off x="677358" y="4465091"/>
              <a:ext cx="151918" cy="214601"/>
            </a:xfrm>
            <a:custGeom>
              <a:avLst/>
              <a:gdLst/>
              <a:ahLst/>
              <a:cxnLst/>
              <a:rect l="l" t="t" r="r" b="b"/>
              <a:pathLst>
                <a:path w="9641" h="13619" extrusionOk="0">
                  <a:moveTo>
                    <a:pt x="5604" y="0"/>
                  </a:moveTo>
                  <a:cubicBezTo>
                    <a:pt x="5604" y="0"/>
                    <a:pt x="901" y="1068"/>
                    <a:pt x="467" y="5004"/>
                  </a:cubicBezTo>
                  <a:cubicBezTo>
                    <a:pt x="0" y="8940"/>
                    <a:pt x="2602" y="12909"/>
                    <a:pt x="3703" y="13543"/>
                  </a:cubicBezTo>
                  <a:cubicBezTo>
                    <a:pt x="3790" y="13594"/>
                    <a:pt x="3884" y="13619"/>
                    <a:pt x="3984" y="13619"/>
                  </a:cubicBezTo>
                  <a:cubicBezTo>
                    <a:pt x="5181" y="13619"/>
                    <a:pt x="7211" y="10090"/>
                    <a:pt x="8473" y="7072"/>
                  </a:cubicBezTo>
                  <a:cubicBezTo>
                    <a:pt x="9641" y="4203"/>
                    <a:pt x="5604" y="0"/>
                    <a:pt x="560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0" name="Google Shape;3150;p31"/>
            <p:cNvSpPr/>
            <p:nvPr/>
          </p:nvSpPr>
          <p:spPr>
            <a:xfrm>
              <a:off x="529627" y="4426007"/>
              <a:ext cx="216051" cy="132221"/>
            </a:xfrm>
            <a:custGeom>
              <a:avLst/>
              <a:gdLst/>
              <a:ahLst/>
              <a:cxnLst/>
              <a:rect l="l" t="t" r="r" b="b"/>
              <a:pathLst>
                <a:path w="13711" h="8391" extrusionOk="0">
                  <a:moveTo>
                    <a:pt x="8335" y="1"/>
                  </a:moveTo>
                  <a:cubicBezTo>
                    <a:pt x="8004" y="1"/>
                    <a:pt x="7661" y="35"/>
                    <a:pt x="7306" y="112"/>
                  </a:cubicBezTo>
                  <a:cubicBezTo>
                    <a:pt x="3437" y="979"/>
                    <a:pt x="535" y="4682"/>
                    <a:pt x="268" y="5949"/>
                  </a:cubicBezTo>
                  <a:cubicBezTo>
                    <a:pt x="1" y="7217"/>
                    <a:pt x="4404" y="8151"/>
                    <a:pt x="7907" y="8384"/>
                  </a:cubicBezTo>
                  <a:cubicBezTo>
                    <a:pt x="7966" y="8388"/>
                    <a:pt x="8024" y="8390"/>
                    <a:pt x="8083" y="8390"/>
                  </a:cubicBezTo>
                  <a:cubicBezTo>
                    <a:pt x="11110" y="8390"/>
                    <a:pt x="13711" y="3414"/>
                    <a:pt x="13711" y="3414"/>
                  </a:cubicBezTo>
                  <a:cubicBezTo>
                    <a:pt x="13711" y="3414"/>
                    <a:pt x="11619" y="1"/>
                    <a:pt x="833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1" name="Google Shape;3151;p31"/>
            <p:cNvSpPr/>
            <p:nvPr/>
          </p:nvSpPr>
          <p:spPr>
            <a:xfrm>
              <a:off x="636871" y="4417639"/>
              <a:ext cx="70988" cy="22754"/>
            </a:xfrm>
            <a:custGeom>
              <a:avLst/>
              <a:gdLst/>
              <a:ahLst/>
              <a:cxnLst/>
              <a:rect l="l" t="t" r="r" b="b"/>
              <a:pathLst>
                <a:path w="4505" h="1444" extrusionOk="0">
                  <a:moveTo>
                    <a:pt x="230" y="1"/>
                  </a:moveTo>
                  <a:cubicBezTo>
                    <a:pt x="176" y="1"/>
                    <a:pt x="118" y="26"/>
                    <a:pt x="68" y="76"/>
                  </a:cubicBezTo>
                  <a:cubicBezTo>
                    <a:pt x="1" y="142"/>
                    <a:pt x="1" y="276"/>
                    <a:pt x="68" y="343"/>
                  </a:cubicBezTo>
                  <a:cubicBezTo>
                    <a:pt x="134" y="409"/>
                    <a:pt x="1135" y="1443"/>
                    <a:pt x="3303" y="1443"/>
                  </a:cubicBezTo>
                  <a:cubicBezTo>
                    <a:pt x="3603" y="1443"/>
                    <a:pt x="3937" y="1410"/>
                    <a:pt x="4304" y="1377"/>
                  </a:cubicBezTo>
                  <a:cubicBezTo>
                    <a:pt x="4437" y="1343"/>
                    <a:pt x="4504" y="1243"/>
                    <a:pt x="4504" y="1110"/>
                  </a:cubicBezTo>
                  <a:cubicBezTo>
                    <a:pt x="4471" y="1010"/>
                    <a:pt x="4371" y="943"/>
                    <a:pt x="4271" y="943"/>
                  </a:cubicBezTo>
                  <a:cubicBezTo>
                    <a:pt x="3925" y="990"/>
                    <a:pt x="3604" y="1011"/>
                    <a:pt x="3308" y="1011"/>
                  </a:cubicBezTo>
                  <a:cubicBezTo>
                    <a:pt x="1311" y="1011"/>
                    <a:pt x="397" y="76"/>
                    <a:pt x="368" y="76"/>
                  </a:cubicBezTo>
                  <a:cubicBezTo>
                    <a:pt x="334" y="26"/>
                    <a:pt x="284" y="1"/>
                    <a:pt x="23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2" name="Google Shape;3152;p31"/>
            <p:cNvSpPr/>
            <p:nvPr/>
          </p:nvSpPr>
          <p:spPr>
            <a:xfrm>
              <a:off x="784067" y="4421295"/>
              <a:ext cx="78866" cy="24881"/>
            </a:xfrm>
            <a:custGeom>
              <a:avLst/>
              <a:gdLst/>
              <a:ahLst/>
              <a:cxnLst/>
              <a:rect l="l" t="t" r="r" b="b"/>
              <a:pathLst>
                <a:path w="5005" h="1579" extrusionOk="0">
                  <a:moveTo>
                    <a:pt x="3749" y="1"/>
                  </a:moveTo>
                  <a:cubicBezTo>
                    <a:pt x="2554" y="1"/>
                    <a:pt x="695" y="181"/>
                    <a:pt x="68" y="1278"/>
                  </a:cubicBezTo>
                  <a:cubicBezTo>
                    <a:pt x="1" y="1378"/>
                    <a:pt x="34" y="1478"/>
                    <a:pt x="134" y="1545"/>
                  </a:cubicBezTo>
                  <a:cubicBezTo>
                    <a:pt x="168" y="1578"/>
                    <a:pt x="201" y="1578"/>
                    <a:pt x="234" y="1578"/>
                  </a:cubicBezTo>
                  <a:cubicBezTo>
                    <a:pt x="301" y="1578"/>
                    <a:pt x="368" y="1545"/>
                    <a:pt x="401" y="1478"/>
                  </a:cubicBezTo>
                  <a:cubicBezTo>
                    <a:pt x="911" y="587"/>
                    <a:pt x="2528" y="425"/>
                    <a:pt x="3645" y="425"/>
                  </a:cubicBezTo>
                  <a:cubicBezTo>
                    <a:pt x="4284" y="425"/>
                    <a:pt x="4759" y="477"/>
                    <a:pt x="4771" y="477"/>
                  </a:cubicBezTo>
                  <a:cubicBezTo>
                    <a:pt x="4871" y="477"/>
                    <a:pt x="5004" y="411"/>
                    <a:pt x="5004" y="277"/>
                  </a:cubicBezTo>
                  <a:cubicBezTo>
                    <a:pt x="5004" y="177"/>
                    <a:pt x="4938" y="77"/>
                    <a:pt x="4804" y="44"/>
                  </a:cubicBezTo>
                  <a:cubicBezTo>
                    <a:pt x="4760" y="44"/>
                    <a:pt x="4334" y="1"/>
                    <a:pt x="374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3" name="Google Shape;3153;p31"/>
            <p:cNvSpPr/>
            <p:nvPr/>
          </p:nvSpPr>
          <p:spPr>
            <a:xfrm>
              <a:off x="745172" y="4335973"/>
              <a:ext cx="29971" cy="74438"/>
            </a:xfrm>
            <a:custGeom>
              <a:avLst/>
              <a:gdLst/>
              <a:ahLst/>
              <a:cxnLst/>
              <a:rect l="l" t="t" r="r" b="b"/>
              <a:pathLst>
                <a:path w="1902" h="4724" extrusionOk="0">
                  <a:moveTo>
                    <a:pt x="252" y="1"/>
                  </a:moveTo>
                  <a:cubicBezTo>
                    <a:pt x="212" y="1"/>
                    <a:pt x="170" y="8"/>
                    <a:pt x="134" y="21"/>
                  </a:cubicBezTo>
                  <a:cubicBezTo>
                    <a:pt x="34" y="87"/>
                    <a:pt x="0" y="221"/>
                    <a:pt x="67" y="321"/>
                  </a:cubicBezTo>
                  <a:cubicBezTo>
                    <a:pt x="67" y="354"/>
                    <a:pt x="1401" y="2556"/>
                    <a:pt x="100" y="4390"/>
                  </a:cubicBezTo>
                  <a:cubicBezTo>
                    <a:pt x="34" y="4490"/>
                    <a:pt x="67" y="4591"/>
                    <a:pt x="134" y="4657"/>
                  </a:cubicBezTo>
                  <a:cubicBezTo>
                    <a:pt x="167" y="4691"/>
                    <a:pt x="234" y="4724"/>
                    <a:pt x="267" y="4724"/>
                  </a:cubicBezTo>
                  <a:cubicBezTo>
                    <a:pt x="334" y="4724"/>
                    <a:pt x="401" y="4691"/>
                    <a:pt x="434" y="4624"/>
                  </a:cubicBezTo>
                  <a:cubicBezTo>
                    <a:pt x="1902" y="2556"/>
                    <a:pt x="467" y="187"/>
                    <a:pt x="434" y="87"/>
                  </a:cubicBezTo>
                  <a:cubicBezTo>
                    <a:pt x="392" y="24"/>
                    <a:pt x="323" y="1"/>
                    <a:pt x="25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4" name="Google Shape;3154;p31"/>
            <p:cNvSpPr/>
            <p:nvPr/>
          </p:nvSpPr>
          <p:spPr>
            <a:xfrm>
              <a:off x="697861" y="4372141"/>
              <a:ext cx="34698" cy="45114"/>
            </a:xfrm>
            <a:custGeom>
              <a:avLst/>
              <a:gdLst/>
              <a:ahLst/>
              <a:cxnLst/>
              <a:rect l="l" t="t" r="r" b="b"/>
              <a:pathLst>
                <a:path w="2202" h="2863" extrusionOk="0">
                  <a:moveTo>
                    <a:pt x="223" y="0"/>
                  </a:moveTo>
                  <a:cubicBezTo>
                    <a:pt x="192" y="0"/>
                    <a:pt x="162" y="9"/>
                    <a:pt x="134" y="27"/>
                  </a:cubicBezTo>
                  <a:cubicBezTo>
                    <a:pt x="34" y="94"/>
                    <a:pt x="0" y="194"/>
                    <a:pt x="67" y="294"/>
                  </a:cubicBezTo>
                  <a:cubicBezTo>
                    <a:pt x="100" y="394"/>
                    <a:pt x="1068" y="2229"/>
                    <a:pt x="1835" y="2829"/>
                  </a:cubicBezTo>
                  <a:cubicBezTo>
                    <a:pt x="1868" y="2863"/>
                    <a:pt x="1935" y="2863"/>
                    <a:pt x="1968" y="2863"/>
                  </a:cubicBezTo>
                  <a:cubicBezTo>
                    <a:pt x="2035" y="2863"/>
                    <a:pt x="2102" y="2863"/>
                    <a:pt x="2135" y="2796"/>
                  </a:cubicBezTo>
                  <a:cubicBezTo>
                    <a:pt x="2202" y="2696"/>
                    <a:pt x="2202" y="2562"/>
                    <a:pt x="2102" y="2496"/>
                  </a:cubicBezTo>
                  <a:cubicBezTo>
                    <a:pt x="1368" y="1962"/>
                    <a:pt x="434" y="127"/>
                    <a:pt x="434" y="127"/>
                  </a:cubicBezTo>
                  <a:cubicBezTo>
                    <a:pt x="386" y="55"/>
                    <a:pt x="303" y="0"/>
                    <a:pt x="22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5" name="Google Shape;3155;p31"/>
            <p:cNvSpPr/>
            <p:nvPr/>
          </p:nvSpPr>
          <p:spPr>
            <a:xfrm>
              <a:off x="766731" y="4377294"/>
              <a:ext cx="31547" cy="42593"/>
            </a:xfrm>
            <a:custGeom>
              <a:avLst/>
              <a:gdLst/>
              <a:ahLst/>
              <a:cxnLst/>
              <a:rect l="l" t="t" r="r" b="b"/>
              <a:pathLst>
                <a:path w="2002" h="2703" extrusionOk="0">
                  <a:moveTo>
                    <a:pt x="1735" y="0"/>
                  </a:moveTo>
                  <a:cubicBezTo>
                    <a:pt x="1601" y="0"/>
                    <a:pt x="1534" y="101"/>
                    <a:pt x="1534" y="234"/>
                  </a:cubicBezTo>
                  <a:cubicBezTo>
                    <a:pt x="1534" y="234"/>
                    <a:pt x="1601" y="1268"/>
                    <a:pt x="133" y="2302"/>
                  </a:cubicBezTo>
                  <a:cubicBezTo>
                    <a:pt x="33" y="2369"/>
                    <a:pt x="0" y="2502"/>
                    <a:pt x="67" y="2602"/>
                  </a:cubicBezTo>
                  <a:cubicBezTo>
                    <a:pt x="133" y="2669"/>
                    <a:pt x="200" y="2702"/>
                    <a:pt x="234" y="2702"/>
                  </a:cubicBezTo>
                  <a:cubicBezTo>
                    <a:pt x="300" y="2702"/>
                    <a:pt x="334" y="2669"/>
                    <a:pt x="367" y="2636"/>
                  </a:cubicBezTo>
                  <a:cubicBezTo>
                    <a:pt x="2001" y="1502"/>
                    <a:pt x="1968" y="267"/>
                    <a:pt x="1968" y="201"/>
                  </a:cubicBezTo>
                  <a:cubicBezTo>
                    <a:pt x="1935" y="101"/>
                    <a:pt x="1868" y="0"/>
                    <a:pt x="17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6" name="Google Shape;3156;p31"/>
            <p:cNvSpPr/>
            <p:nvPr/>
          </p:nvSpPr>
          <p:spPr>
            <a:xfrm>
              <a:off x="692409" y="4401202"/>
              <a:ext cx="121632" cy="85941"/>
            </a:xfrm>
            <a:custGeom>
              <a:avLst/>
              <a:gdLst/>
              <a:ahLst/>
              <a:cxnLst/>
              <a:rect l="l" t="t" r="r" b="b"/>
              <a:pathLst>
                <a:path w="7719" h="5454" extrusionOk="0">
                  <a:moveTo>
                    <a:pt x="3504" y="1"/>
                  </a:moveTo>
                  <a:cubicBezTo>
                    <a:pt x="1900" y="1"/>
                    <a:pt x="847" y="1986"/>
                    <a:pt x="847" y="1986"/>
                  </a:cubicBezTo>
                  <a:cubicBezTo>
                    <a:pt x="1" y="3678"/>
                    <a:pt x="1271" y="5453"/>
                    <a:pt x="3245" y="5453"/>
                  </a:cubicBezTo>
                  <a:cubicBezTo>
                    <a:pt x="3762" y="5453"/>
                    <a:pt x="4328" y="5332"/>
                    <a:pt x="4916" y="5055"/>
                  </a:cubicBezTo>
                  <a:cubicBezTo>
                    <a:pt x="7718" y="3687"/>
                    <a:pt x="6417" y="1052"/>
                    <a:pt x="4349" y="185"/>
                  </a:cubicBezTo>
                  <a:cubicBezTo>
                    <a:pt x="4054" y="56"/>
                    <a:pt x="3771" y="1"/>
                    <a:pt x="35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7" name="Google Shape;3157;p31"/>
            <p:cNvSpPr/>
            <p:nvPr/>
          </p:nvSpPr>
          <p:spPr>
            <a:xfrm>
              <a:off x="735700" y="4413431"/>
              <a:ext cx="17901" cy="22754"/>
            </a:xfrm>
            <a:custGeom>
              <a:avLst/>
              <a:gdLst/>
              <a:ahLst/>
              <a:cxnLst/>
              <a:rect l="l" t="t" r="r" b="b"/>
              <a:pathLst>
                <a:path w="1136" h="1444" extrusionOk="0">
                  <a:moveTo>
                    <a:pt x="936" y="0"/>
                  </a:moveTo>
                  <a:cubicBezTo>
                    <a:pt x="915" y="0"/>
                    <a:pt x="892" y="3"/>
                    <a:pt x="868" y="9"/>
                  </a:cubicBezTo>
                  <a:cubicBezTo>
                    <a:pt x="501" y="76"/>
                    <a:pt x="268" y="243"/>
                    <a:pt x="168" y="476"/>
                  </a:cubicBezTo>
                  <a:cubicBezTo>
                    <a:pt x="1" y="876"/>
                    <a:pt x="301" y="1310"/>
                    <a:pt x="335" y="1343"/>
                  </a:cubicBezTo>
                  <a:cubicBezTo>
                    <a:pt x="368" y="1410"/>
                    <a:pt x="435" y="1443"/>
                    <a:pt x="501" y="1443"/>
                  </a:cubicBezTo>
                  <a:cubicBezTo>
                    <a:pt x="535" y="1443"/>
                    <a:pt x="568" y="1410"/>
                    <a:pt x="601" y="1410"/>
                  </a:cubicBezTo>
                  <a:cubicBezTo>
                    <a:pt x="701" y="1343"/>
                    <a:pt x="735" y="1210"/>
                    <a:pt x="668" y="1110"/>
                  </a:cubicBezTo>
                  <a:cubicBezTo>
                    <a:pt x="635" y="1043"/>
                    <a:pt x="501" y="810"/>
                    <a:pt x="568" y="643"/>
                  </a:cubicBezTo>
                  <a:cubicBezTo>
                    <a:pt x="601" y="509"/>
                    <a:pt x="802" y="443"/>
                    <a:pt x="968" y="409"/>
                  </a:cubicBezTo>
                  <a:cubicBezTo>
                    <a:pt x="1068" y="376"/>
                    <a:pt x="1135" y="276"/>
                    <a:pt x="1135" y="143"/>
                  </a:cubicBezTo>
                  <a:cubicBezTo>
                    <a:pt x="1108" y="60"/>
                    <a:pt x="1035" y="0"/>
                    <a:pt x="93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8" name="Google Shape;3158;p31"/>
            <p:cNvSpPr/>
            <p:nvPr/>
          </p:nvSpPr>
          <p:spPr>
            <a:xfrm>
              <a:off x="753052" y="4421342"/>
              <a:ext cx="18421" cy="22722"/>
            </a:xfrm>
            <a:custGeom>
              <a:avLst/>
              <a:gdLst/>
              <a:ahLst/>
              <a:cxnLst/>
              <a:rect l="l" t="t" r="r" b="b"/>
              <a:pathLst>
                <a:path w="1169" h="1442" extrusionOk="0">
                  <a:moveTo>
                    <a:pt x="941" y="1"/>
                  </a:moveTo>
                  <a:cubicBezTo>
                    <a:pt x="928" y="1"/>
                    <a:pt x="915" y="3"/>
                    <a:pt x="901" y="7"/>
                  </a:cubicBezTo>
                  <a:cubicBezTo>
                    <a:pt x="501" y="74"/>
                    <a:pt x="268" y="241"/>
                    <a:pt x="168" y="508"/>
                  </a:cubicBezTo>
                  <a:cubicBezTo>
                    <a:pt x="1" y="908"/>
                    <a:pt x="301" y="1308"/>
                    <a:pt x="334" y="1375"/>
                  </a:cubicBezTo>
                  <a:cubicBezTo>
                    <a:pt x="368" y="1408"/>
                    <a:pt x="434" y="1442"/>
                    <a:pt x="501" y="1442"/>
                  </a:cubicBezTo>
                  <a:cubicBezTo>
                    <a:pt x="534" y="1442"/>
                    <a:pt x="601" y="1442"/>
                    <a:pt x="635" y="1408"/>
                  </a:cubicBezTo>
                  <a:cubicBezTo>
                    <a:pt x="701" y="1342"/>
                    <a:pt x="735" y="1208"/>
                    <a:pt x="668" y="1108"/>
                  </a:cubicBezTo>
                  <a:cubicBezTo>
                    <a:pt x="635" y="1075"/>
                    <a:pt x="501" y="808"/>
                    <a:pt x="568" y="641"/>
                  </a:cubicBezTo>
                  <a:cubicBezTo>
                    <a:pt x="601" y="508"/>
                    <a:pt x="801" y="441"/>
                    <a:pt x="968" y="408"/>
                  </a:cubicBezTo>
                  <a:cubicBezTo>
                    <a:pt x="1068" y="408"/>
                    <a:pt x="1168" y="274"/>
                    <a:pt x="1135" y="174"/>
                  </a:cubicBezTo>
                  <a:cubicBezTo>
                    <a:pt x="1106" y="88"/>
                    <a:pt x="1027" y="1"/>
                    <a:pt x="94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59" name="Google Shape;3159;p31"/>
            <p:cNvGrpSpPr/>
            <p:nvPr/>
          </p:nvGrpSpPr>
          <p:grpSpPr>
            <a:xfrm rot="2528074">
              <a:off x="50879" y="3373663"/>
              <a:ext cx="406480" cy="452516"/>
              <a:chOff x="28413" y="4563494"/>
              <a:chExt cx="406465" cy="452499"/>
            </a:xfrm>
          </p:grpSpPr>
          <p:sp>
            <p:nvSpPr>
              <p:cNvPr id="3160" name="Google Shape;3160;p31"/>
              <p:cNvSpPr/>
              <p:nvPr/>
            </p:nvSpPr>
            <p:spPr>
              <a:xfrm>
                <a:off x="28413" y="4603807"/>
                <a:ext cx="96121" cy="84744"/>
              </a:xfrm>
              <a:custGeom>
                <a:avLst/>
                <a:gdLst/>
                <a:ahLst/>
                <a:cxnLst/>
                <a:rect l="l" t="t" r="r" b="b"/>
                <a:pathLst>
                  <a:path w="6100" h="5378" extrusionOk="0">
                    <a:moveTo>
                      <a:pt x="1824" y="0"/>
                    </a:moveTo>
                    <a:cubicBezTo>
                      <a:pt x="1226" y="0"/>
                      <a:pt x="680" y="338"/>
                      <a:pt x="375" y="1339"/>
                    </a:cubicBezTo>
                    <a:cubicBezTo>
                      <a:pt x="1" y="2588"/>
                      <a:pt x="1928" y="3163"/>
                      <a:pt x="2961" y="3163"/>
                    </a:cubicBezTo>
                    <a:cubicBezTo>
                      <a:pt x="2971" y="3163"/>
                      <a:pt x="2980" y="3163"/>
                      <a:pt x="2990" y="3163"/>
                    </a:cubicBezTo>
                    <a:lnTo>
                      <a:pt x="2990" y="3163"/>
                    </a:lnTo>
                    <a:cubicBezTo>
                      <a:pt x="2604" y="3535"/>
                      <a:pt x="2250" y="4215"/>
                      <a:pt x="2710" y="5008"/>
                    </a:cubicBezTo>
                    <a:cubicBezTo>
                      <a:pt x="2860" y="5265"/>
                      <a:pt x="3076" y="5378"/>
                      <a:pt x="3319" y="5378"/>
                    </a:cubicBezTo>
                    <a:cubicBezTo>
                      <a:pt x="4430" y="5378"/>
                      <a:pt x="6099" y="3026"/>
                      <a:pt x="4512" y="1439"/>
                    </a:cubicBezTo>
                    <a:cubicBezTo>
                      <a:pt x="4512" y="1439"/>
                      <a:pt x="3058" y="0"/>
                      <a:pt x="182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1" name="Google Shape;3161;p31"/>
              <p:cNvSpPr/>
              <p:nvPr/>
            </p:nvSpPr>
            <p:spPr>
              <a:xfrm>
                <a:off x="101790" y="4568237"/>
                <a:ext cx="69601" cy="87297"/>
              </a:xfrm>
              <a:custGeom>
                <a:avLst/>
                <a:gdLst/>
                <a:ahLst/>
                <a:cxnLst/>
                <a:rect l="l" t="t" r="r" b="b"/>
                <a:pathLst>
                  <a:path w="4417" h="5540" extrusionOk="0">
                    <a:moveTo>
                      <a:pt x="1931" y="0"/>
                    </a:moveTo>
                    <a:cubicBezTo>
                      <a:pt x="0" y="0"/>
                      <a:pt x="256" y="3429"/>
                      <a:pt x="256" y="3429"/>
                    </a:cubicBezTo>
                    <a:cubicBezTo>
                      <a:pt x="383" y="4921"/>
                      <a:pt x="1701" y="5539"/>
                      <a:pt x="2781" y="5539"/>
                    </a:cubicBezTo>
                    <a:cubicBezTo>
                      <a:pt x="3681" y="5539"/>
                      <a:pt x="4417" y="5109"/>
                      <a:pt x="4159" y="4396"/>
                    </a:cubicBezTo>
                    <a:cubicBezTo>
                      <a:pt x="3880" y="3610"/>
                      <a:pt x="3256" y="3387"/>
                      <a:pt x="2748" y="3387"/>
                    </a:cubicBezTo>
                    <a:cubicBezTo>
                      <a:pt x="2689" y="3387"/>
                      <a:pt x="2632" y="3390"/>
                      <a:pt x="2577" y="3396"/>
                    </a:cubicBezTo>
                    <a:lnTo>
                      <a:pt x="2577" y="3396"/>
                    </a:lnTo>
                    <a:cubicBezTo>
                      <a:pt x="3242" y="2617"/>
                      <a:pt x="4075" y="756"/>
                      <a:pt x="2891" y="227"/>
                    </a:cubicBezTo>
                    <a:cubicBezTo>
                      <a:pt x="2523" y="69"/>
                      <a:pt x="2205" y="0"/>
                      <a:pt x="193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2" name="Google Shape;3162;p31"/>
              <p:cNvSpPr/>
              <p:nvPr/>
            </p:nvSpPr>
            <p:spPr>
              <a:xfrm>
                <a:off x="86361" y="4563494"/>
                <a:ext cx="25244" cy="51417"/>
              </a:xfrm>
              <a:custGeom>
                <a:avLst/>
                <a:gdLst/>
                <a:ahLst/>
                <a:cxnLst/>
                <a:rect l="l" t="t" r="r" b="b"/>
                <a:pathLst>
                  <a:path w="1602" h="3263" extrusionOk="0">
                    <a:moveTo>
                      <a:pt x="1357" y="0"/>
                    </a:moveTo>
                    <a:cubicBezTo>
                      <a:pt x="1327" y="0"/>
                      <a:pt x="1296" y="9"/>
                      <a:pt x="1268" y="27"/>
                    </a:cubicBezTo>
                    <a:cubicBezTo>
                      <a:pt x="735" y="294"/>
                      <a:pt x="401" y="694"/>
                      <a:pt x="268" y="1161"/>
                    </a:cubicBezTo>
                    <a:cubicBezTo>
                      <a:pt x="1" y="2129"/>
                      <a:pt x="601" y="3130"/>
                      <a:pt x="601" y="3163"/>
                    </a:cubicBezTo>
                    <a:cubicBezTo>
                      <a:pt x="668" y="3230"/>
                      <a:pt x="735" y="3263"/>
                      <a:pt x="801" y="3263"/>
                    </a:cubicBezTo>
                    <a:lnTo>
                      <a:pt x="901" y="3263"/>
                    </a:lnTo>
                    <a:cubicBezTo>
                      <a:pt x="1001" y="3196"/>
                      <a:pt x="1035" y="3063"/>
                      <a:pt x="968" y="2963"/>
                    </a:cubicBezTo>
                    <a:cubicBezTo>
                      <a:pt x="968" y="2963"/>
                      <a:pt x="468" y="2062"/>
                      <a:pt x="668" y="1295"/>
                    </a:cubicBezTo>
                    <a:cubicBezTo>
                      <a:pt x="768" y="895"/>
                      <a:pt x="1035" y="594"/>
                      <a:pt x="1468" y="394"/>
                    </a:cubicBezTo>
                    <a:cubicBezTo>
                      <a:pt x="1569" y="327"/>
                      <a:pt x="1602" y="227"/>
                      <a:pt x="1535" y="127"/>
                    </a:cubicBezTo>
                    <a:cubicBezTo>
                      <a:pt x="1511" y="55"/>
                      <a:pt x="1435" y="0"/>
                      <a:pt x="1357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3" name="Google Shape;3163;p31"/>
              <p:cNvSpPr/>
              <p:nvPr/>
            </p:nvSpPr>
            <p:spPr>
              <a:xfrm>
                <a:off x="49562" y="4585163"/>
                <a:ext cx="46800" cy="32917"/>
              </a:xfrm>
              <a:custGeom>
                <a:avLst/>
                <a:gdLst/>
                <a:ahLst/>
                <a:cxnLst/>
                <a:rect l="l" t="t" r="r" b="b"/>
                <a:pathLst>
                  <a:path w="2970" h="2089" extrusionOk="0">
                    <a:moveTo>
                      <a:pt x="997" y="1"/>
                    </a:moveTo>
                    <a:cubicBezTo>
                      <a:pt x="487" y="1"/>
                      <a:pt x="128" y="293"/>
                      <a:pt x="101" y="320"/>
                    </a:cubicBezTo>
                    <a:cubicBezTo>
                      <a:pt x="1" y="387"/>
                      <a:pt x="1" y="520"/>
                      <a:pt x="67" y="620"/>
                    </a:cubicBezTo>
                    <a:cubicBezTo>
                      <a:pt x="109" y="662"/>
                      <a:pt x="175" y="690"/>
                      <a:pt x="244" y="690"/>
                    </a:cubicBezTo>
                    <a:cubicBezTo>
                      <a:pt x="286" y="690"/>
                      <a:pt x="329" y="679"/>
                      <a:pt x="368" y="654"/>
                    </a:cubicBezTo>
                    <a:cubicBezTo>
                      <a:pt x="368" y="626"/>
                      <a:pt x="637" y="420"/>
                      <a:pt x="1010" y="420"/>
                    </a:cubicBezTo>
                    <a:cubicBezTo>
                      <a:pt x="1091" y="420"/>
                      <a:pt x="1178" y="430"/>
                      <a:pt x="1268" y="454"/>
                    </a:cubicBezTo>
                    <a:cubicBezTo>
                      <a:pt x="1735" y="554"/>
                      <a:pt x="2202" y="1087"/>
                      <a:pt x="2536" y="1955"/>
                    </a:cubicBezTo>
                    <a:cubicBezTo>
                      <a:pt x="2569" y="2021"/>
                      <a:pt x="2669" y="2088"/>
                      <a:pt x="2736" y="2088"/>
                    </a:cubicBezTo>
                    <a:cubicBezTo>
                      <a:pt x="2769" y="2088"/>
                      <a:pt x="2803" y="2055"/>
                      <a:pt x="2803" y="2055"/>
                    </a:cubicBezTo>
                    <a:cubicBezTo>
                      <a:pt x="2936" y="2021"/>
                      <a:pt x="2970" y="1888"/>
                      <a:pt x="2936" y="1788"/>
                    </a:cubicBezTo>
                    <a:cubicBezTo>
                      <a:pt x="2536" y="787"/>
                      <a:pt x="2002" y="187"/>
                      <a:pt x="1368" y="53"/>
                    </a:cubicBezTo>
                    <a:cubicBezTo>
                      <a:pt x="1238" y="16"/>
                      <a:pt x="1113" y="1"/>
                      <a:pt x="997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4" name="Google Shape;3164;p31"/>
              <p:cNvSpPr/>
              <p:nvPr/>
            </p:nvSpPr>
            <p:spPr>
              <a:xfrm>
                <a:off x="68490" y="4626185"/>
                <a:ext cx="36810" cy="47083"/>
              </a:xfrm>
              <a:custGeom>
                <a:avLst/>
                <a:gdLst/>
                <a:ahLst/>
                <a:cxnLst/>
                <a:rect l="l" t="t" r="r" b="b"/>
                <a:pathLst>
                  <a:path w="2336" h="2988" extrusionOk="0">
                    <a:moveTo>
                      <a:pt x="757" y="1"/>
                    </a:moveTo>
                    <a:cubicBezTo>
                      <a:pt x="486" y="1"/>
                      <a:pt x="239" y="47"/>
                      <a:pt x="101" y="186"/>
                    </a:cubicBezTo>
                    <a:cubicBezTo>
                      <a:pt x="34" y="252"/>
                      <a:pt x="1" y="352"/>
                      <a:pt x="34" y="452"/>
                    </a:cubicBezTo>
                    <a:cubicBezTo>
                      <a:pt x="67" y="786"/>
                      <a:pt x="668" y="1153"/>
                      <a:pt x="1101" y="1386"/>
                    </a:cubicBezTo>
                    <a:cubicBezTo>
                      <a:pt x="868" y="1853"/>
                      <a:pt x="568" y="2521"/>
                      <a:pt x="768" y="2854"/>
                    </a:cubicBezTo>
                    <a:cubicBezTo>
                      <a:pt x="801" y="2888"/>
                      <a:pt x="901" y="2988"/>
                      <a:pt x="1068" y="2988"/>
                    </a:cubicBezTo>
                    <a:lnTo>
                      <a:pt x="1101" y="2988"/>
                    </a:lnTo>
                    <a:cubicBezTo>
                      <a:pt x="1802" y="2954"/>
                      <a:pt x="2236" y="2054"/>
                      <a:pt x="2302" y="1954"/>
                    </a:cubicBezTo>
                    <a:cubicBezTo>
                      <a:pt x="2336" y="1853"/>
                      <a:pt x="2302" y="1720"/>
                      <a:pt x="2202" y="1687"/>
                    </a:cubicBezTo>
                    <a:cubicBezTo>
                      <a:pt x="2174" y="1668"/>
                      <a:pt x="2144" y="1660"/>
                      <a:pt x="2113" y="1660"/>
                    </a:cubicBezTo>
                    <a:cubicBezTo>
                      <a:pt x="2035" y="1660"/>
                      <a:pt x="1959" y="1715"/>
                      <a:pt x="1935" y="1787"/>
                    </a:cubicBezTo>
                    <a:cubicBezTo>
                      <a:pt x="1835" y="1987"/>
                      <a:pt x="1468" y="2521"/>
                      <a:pt x="1101" y="2587"/>
                    </a:cubicBezTo>
                    <a:cubicBezTo>
                      <a:pt x="1101" y="2387"/>
                      <a:pt x="1302" y="1853"/>
                      <a:pt x="1568" y="1386"/>
                    </a:cubicBezTo>
                    <a:cubicBezTo>
                      <a:pt x="1602" y="1353"/>
                      <a:pt x="1602" y="1286"/>
                      <a:pt x="1602" y="1220"/>
                    </a:cubicBezTo>
                    <a:cubicBezTo>
                      <a:pt x="1568" y="1186"/>
                      <a:pt x="1535" y="1120"/>
                      <a:pt x="1468" y="1086"/>
                    </a:cubicBezTo>
                    <a:cubicBezTo>
                      <a:pt x="1035" y="886"/>
                      <a:pt x="601" y="586"/>
                      <a:pt x="468" y="452"/>
                    </a:cubicBezTo>
                    <a:cubicBezTo>
                      <a:pt x="521" y="435"/>
                      <a:pt x="599" y="426"/>
                      <a:pt x="693" y="426"/>
                    </a:cubicBezTo>
                    <a:cubicBezTo>
                      <a:pt x="951" y="426"/>
                      <a:pt x="1336" y="488"/>
                      <a:pt x="1702" y="586"/>
                    </a:cubicBezTo>
                    <a:cubicBezTo>
                      <a:pt x="1802" y="586"/>
                      <a:pt x="1935" y="519"/>
                      <a:pt x="1935" y="419"/>
                    </a:cubicBezTo>
                    <a:cubicBezTo>
                      <a:pt x="1969" y="319"/>
                      <a:pt x="1902" y="186"/>
                      <a:pt x="1802" y="152"/>
                    </a:cubicBezTo>
                    <a:cubicBezTo>
                      <a:pt x="1568" y="94"/>
                      <a:pt x="1139" y="1"/>
                      <a:pt x="757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5" name="Google Shape;3165;p31"/>
              <p:cNvSpPr/>
              <p:nvPr/>
            </p:nvSpPr>
            <p:spPr>
              <a:xfrm>
                <a:off x="105809" y="4593531"/>
                <a:ext cx="41553" cy="53985"/>
              </a:xfrm>
              <a:custGeom>
                <a:avLst/>
                <a:gdLst/>
                <a:ahLst/>
                <a:cxnLst/>
                <a:rect l="l" t="t" r="r" b="b"/>
                <a:pathLst>
                  <a:path w="2637" h="3426" extrusionOk="0">
                    <a:moveTo>
                      <a:pt x="1326" y="1"/>
                    </a:moveTo>
                    <a:cubicBezTo>
                      <a:pt x="1285" y="1"/>
                      <a:pt x="1243" y="9"/>
                      <a:pt x="1202" y="23"/>
                    </a:cubicBezTo>
                    <a:cubicBezTo>
                      <a:pt x="768" y="156"/>
                      <a:pt x="234" y="1190"/>
                      <a:pt x="68" y="1490"/>
                    </a:cubicBezTo>
                    <a:cubicBezTo>
                      <a:pt x="1" y="1590"/>
                      <a:pt x="68" y="1724"/>
                      <a:pt x="168" y="1791"/>
                    </a:cubicBezTo>
                    <a:cubicBezTo>
                      <a:pt x="193" y="1799"/>
                      <a:pt x="220" y="1803"/>
                      <a:pt x="247" y="1803"/>
                    </a:cubicBezTo>
                    <a:cubicBezTo>
                      <a:pt x="328" y="1803"/>
                      <a:pt x="410" y="1766"/>
                      <a:pt x="435" y="1691"/>
                    </a:cubicBezTo>
                    <a:cubicBezTo>
                      <a:pt x="735" y="1090"/>
                      <a:pt x="1102" y="556"/>
                      <a:pt x="1269" y="423"/>
                    </a:cubicBezTo>
                    <a:lnTo>
                      <a:pt x="1269" y="423"/>
                    </a:lnTo>
                    <a:cubicBezTo>
                      <a:pt x="1335" y="656"/>
                      <a:pt x="1235" y="1424"/>
                      <a:pt x="1002" y="2191"/>
                    </a:cubicBezTo>
                    <a:cubicBezTo>
                      <a:pt x="968" y="2291"/>
                      <a:pt x="1035" y="2391"/>
                      <a:pt x="1135" y="2424"/>
                    </a:cubicBezTo>
                    <a:cubicBezTo>
                      <a:pt x="1469" y="2591"/>
                      <a:pt x="1836" y="2791"/>
                      <a:pt x="2069" y="2925"/>
                    </a:cubicBezTo>
                    <a:cubicBezTo>
                      <a:pt x="1769" y="2958"/>
                      <a:pt x="1335" y="2991"/>
                      <a:pt x="935" y="2991"/>
                    </a:cubicBezTo>
                    <a:cubicBezTo>
                      <a:pt x="802" y="2991"/>
                      <a:pt x="701" y="3092"/>
                      <a:pt x="701" y="3192"/>
                    </a:cubicBezTo>
                    <a:cubicBezTo>
                      <a:pt x="701" y="3325"/>
                      <a:pt x="802" y="3425"/>
                      <a:pt x="935" y="3425"/>
                    </a:cubicBezTo>
                    <a:cubicBezTo>
                      <a:pt x="2369" y="3392"/>
                      <a:pt x="2536" y="3225"/>
                      <a:pt x="2569" y="3125"/>
                    </a:cubicBezTo>
                    <a:cubicBezTo>
                      <a:pt x="2636" y="3058"/>
                      <a:pt x="2636" y="2991"/>
                      <a:pt x="2603" y="2891"/>
                    </a:cubicBezTo>
                    <a:cubicBezTo>
                      <a:pt x="2536" y="2725"/>
                      <a:pt x="2169" y="2458"/>
                      <a:pt x="1469" y="2124"/>
                    </a:cubicBezTo>
                    <a:cubicBezTo>
                      <a:pt x="1702" y="1290"/>
                      <a:pt x="1869" y="289"/>
                      <a:pt x="1502" y="56"/>
                    </a:cubicBezTo>
                    <a:cubicBezTo>
                      <a:pt x="1443" y="17"/>
                      <a:pt x="1385" y="1"/>
                      <a:pt x="1326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6" name="Google Shape;3166;p31"/>
              <p:cNvSpPr/>
              <p:nvPr/>
            </p:nvSpPr>
            <p:spPr>
              <a:xfrm>
                <a:off x="141567" y="4730955"/>
                <a:ext cx="293310" cy="285037"/>
              </a:xfrm>
              <a:custGeom>
                <a:avLst/>
                <a:gdLst/>
                <a:ahLst/>
                <a:cxnLst/>
                <a:rect l="l" t="t" r="r" b="b"/>
                <a:pathLst>
                  <a:path w="18614" h="18089" extrusionOk="0">
                    <a:moveTo>
                      <a:pt x="512" y="0"/>
                    </a:moveTo>
                    <a:cubicBezTo>
                      <a:pt x="423" y="0"/>
                      <a:pt x="328" y="60"/>
                      <a:pt x="300" y="142"/>
                    </a:cubicBezTo>
                    <a:cubicBezTo>
                      <a:pt x="300" y="176"/>
                      <a:pt x="167" y="476"/>
                      <a:pt x="100" y="976"/>
                    </a:cubicBezTo>
                    <a:cubicBezTo>
                      <a:pt x="67" y="1110"/>
                      <a:pt x="134" y="1210"/>
                      <a:pt x="267" y="1243"/>
                    </a:cubicBezTo>
                    <a:lnTo>
                      <a:pt x="300" y="1243"/>
                    </a:lnTo>
                    <a:cubicBezTo>
                      <a:pt x="401" y="1243"/>
                      <a:pt x="467" y="1176"/>
                      <a:pt x="501" y="1076"/>
                    </a:cubicBezTo>
                    <a:cubicBezTo>
                      <a:pt x="567" y="609"/>
                      <a:pt x="701" y="309"/>
                      <a:pt x="701" y="309"/>
                    </a:cubicBezTo>
                    <a:cubicBezTo>
                      <a:pt x="734" y="176"/>
                      <a:pt x="667" y="76"/>
                      <a:pt x="567" y="9"/>
                    </a:cubicBezTo>
                    <a:cubicBezTo>
                      <a:pt x="550" y="3"/>
                      <a:pt x="531" y="0"/>
                      <a:pt x="512" y="0"/>
                    </a:cubicBezTo>
                    <a:close/>
                    <a:moveTo>
                      <a:pt x="200" y="1643"/>
                    </a:moveTo>
                    <a:cubicBezTo>
                      <a:pt x="100" y="1643"/>
                      <a:pt x="0" y="1743"/>
                      <a:pt x="0" y="1844"/>
                    </a:cubicBezTo>
                    <a:lnTo>
                      <a:pt x="0" y="1944"/>
                    </a:lnTo>
                    <a:cubicBezTo>
                      <a:pt x="0" y="2210"/>
                      <a:pt x="34" y="2477"/>
                      <a:pt x="67" y="2711"/>
                    </a:cubicBezTo>
                    <a:cubicBezTo>
                      <a:pt x="100" y="2811"/>
                      <a:pt x="167" y="2911"/>
                      <a:pt x="267" y="2911"/>
                    </a:cubicBezTo>
                    <a:cubicBezTo>
                      <a:pt x="267" y="2911"/>
                      <a:pt x="300" y="2911"/>
                      <a:pt x="300" y="2878"/>
                    </a:cubicBezTo>
                    <a:cubicBezTo>
                      <a:pt x="434" y="2878"/>
                      <a:pt x="501" y="2778"/>
                      <a:pt x="467" y="2644"/>
                    </a:cubicBezTo>
                    <a:cubicBezTo>
                      <a:pt x="434" y="2444"/>
                      <a:pt x="434" y="2177"/>
                      <a:pt x="434" y="1944"/>
                    </a:cubicBezTo>
                    <a:lnTo>
                      <a:pt x="434" y="1844"/>
                    </a:lnTo>
                    <a:cubicBezTo>
                      <a:pt x="434" y="1743"/>
                      <a:pt x="334" y="1643"/>
                      <a:pt x="200" y="1643"/>
                    </a:cubicBezTo>
                    <a:close/>
                    <a:moveTo>
                      <a:pt x="5723" y="3138"/>
                    </a:moveTo>
                    <a:cubicBezTo>
                      <a:pt x="5706" y="3138"/>
                      <a:pt x="5689" y="3140"/>
                      <a:pt x="5671" y="3144"/>
                    </a:cubicBezTo>
                    <a:cubicBezTo>
                      <a:pt x="5404" y="3178"/>
                      <a:pt x="5104" y="3245"/>
                      <a:pt x="4804" y="3378"/>
                    </a:cubicBezTo>
                    <a:cubicBezTo>
                      <a:pt x="4704" y="3411"/>
                      <a:pt x="4670" y="3545"/>
                      <a:pt x="4704" y="3645"/>
                    </a:cubicBezTo>
                    <a:cubicBezTo>
                      <a:pt x="4737" y="3712"/>
                      <a:pt x="4804" y="3778"/>
                      <a:pt x="4904" y="3778"/>
                    </a:cubicBezTo>
                    <a:cubicBezTo>
                      <a:pt x="4937" y="3778"/>
                      <a:pt x="4937" y="3778"/>
                      <a:pt x="4970" y="3745"/>
                    </a:cubicBezTo>
                    <a:cubicBezTo>
                      <a:pt x="5237" y="3645"/>
                      <a:pt x="5504" y="3578"/>
                      <a:pt x="5738" y="3545"/>
                    </a:cubicBezTo>
                    <a:cubicBezTo>
                      <a:pt x="5838" y="3545"/>
                      <a:pt x="5904" y="3445"/>
                      <a:pt x="5904" y="3311"/>
                    </a:cubicBezTo>
                    <a:cubicBezTo>
                      <a:pt x="5904" y="3225"/>
                      <a:pt x="5829" y="3138"/>
                      <a:pt x="5723" y="3138"/>
                    </a:cubicBezTo>
                    <a:close/>
                    <a:moveTo>
                      <a:pt x="489" y="3269"/>
                    </a:moveTo>
                    <a:cubicBezTo>
                      <a:pt x="470" y="3269"/>
                      <a:pt x="452" y="3272"/>
                      <a:pt x="434" y="3278"/>
                    </a:cubicBezTo>
                    <a:cubicBezTo>
                      <a:pt x="334" y="3345"/>
                      <a:pt x="267" y="3478"/>
                      <a:pt x="334" y="3578"/>
                    </a:cubicBezTo>
                    <a:cubicBezTo>
                      <a:pt x="434" y="3845"/>
                      <a:pt x="601" y="4112"/>
                      <a:pt x="767" y="4312"/>
                    </a:cubicBezTo>
                    <a:cubicBezTo>
                      <a:pt x="834" y="4379"/>
                      <a:pt x="868" y="4412"/>
                      <a:pt x="934" y="4412"/>
                    </a:cubicBezTo>
                    <a:cubicBezTo>
                      <a:pt x="1001" y="4412"/>
                      <a:pt x="1034" y="4379"/>
                      <a:pt x="1068" y="4345"/>
                    </a:cubicBezTo>
                    <a:cubicBezTo>
                      <a:pt x="1168" y="4279"/>
                      <a:pt x="1168" y="4145"/>
                      <a:pt x="1101" y="4045"/>
                    </a:cubicBezTo>
                    <a:cubicBezTo>
                      <a:pt x="934" y="3878"/>
                      <a:pt x="801" y="3645"/>
                      <a:pt x="701" y="3411"/>
                    </a:cubicBezTo>
                    <a:cubicBezTo>
                      <a:pt x="673" y="3329"/>
                      <a:pt x="578" y="3269"/>
                      <a:pt x="489" y="3269"/>
                    </a:cubicBezTo>
                    <a:close/>
                    <a:moveTo>
                      <a:pt x="6439" y="3369"/>
                    </a:moveTo>
                    <a:cubicBezTo>
                      <a:pt x="6418" y="3369"/>
                      <a:pt x="6395" y="3372"/>
                      <a:pt x="6371" y="3378"/>
                    </a:cubicBezTo>
                    <a:cubicBezTo>
                      <a:pt x="6271" y="3411"/>
                      <a:pt x="6205" y="3545"/>
                      <a:pt x="6238" y="3645"/>
                    </a:cubicBezTo>
                    <a:cubicBezTo>
                      <a:pt x="6238" y="3745"/>
                      <a:pt x="6171" y="3945"/>
                      <a:pt x="5938" y="4179"/>
                    </a:cubicBezTo>
                    <a:cubicBezTo>
                      <a:pt x="5871" y="4245"/>
                      <a:pt x="5871" y="4379"/>
                      <a:pt x="5971" y="4479"/>
                    </a:cubicBezTo>
                    <a:cubicBezTo>
                      <a:pt x="6005" y="4512"/>
                      <a:pt x="6071" y="4512"/>
                      <a:pt x="6105" y="4512"/>
                    </a:cubicBezTo>
                    <a:cubicBezTo>
                      <a:pt x="6171" y="4512"/>
                      <a:pt x="6205" y="4512"/>
                      <a:pt x="6271" y="4445"/>
                    </a:cubicBezTo>
                    <a:cubicBezTo>
                      <a:pt x="6438" y="4245"/>
                      <a:pt x="6638" y="3945"/>
                      <a:pt x="6638" y="3645"/>
                    </a:cubicBezTo>
                    <a:cubicBezTo>
                      <a:pt x="6638" y="3611"/>
                      <a:pt x="6638" y="3578"/>
                      <a:pt x="6638" y="3511"/>
                    </a:cubicBezTo>
                    <a:cubicBezTo>
                      <a:pt x="6611" y="3429"/>
                      <a:pt x="6538" y="3369"/>
                      <a:pt x="6439" y="3369"/>
                    </a:cubicBezTo>
                    <a:close/>
                    <a:moveTo>
                      <a:pt x="4160" y="3775"/>
                    </a:moveTo>
                    <a:cubicBezTo>
                      <a:pt x="4118" y="3775"/>
                      <a:pt x="4075" y="3786"/>
                      <a:pt x="4036" y="3812"/>
                    </a:cubicBezTo>
                    <a:cubicBezTo>
                      <a:pt x="3803" y="4045"/>
                      <a:pt x="3603" y="4279"/>
                      <a:pt x="3469" y="4512"/>
                    </a:cubicBezTo>
                    <a:cubicBezTo>
                      <a:pt x="3403" y="4612"/>
                      <a:pt x="3436" y="4746"/>
                      <a:pt x="3569" y="4812"/>
                    </a:cubicBezTo>
                    <a:cubicBezTo>
                      <a:pt x="3569" y="4812"/>
                      <a:pt x="3603" y="4846"/>
                      <a:pt x="3636" y="4846"/>
                    </a:cubicBezTo>
                    <a:cubicBezTo>
                      <a:pt x="3736" y="4846"/>
                      <a:pt x="3803" y="4779"/>
                      <a:pt x="3836" y="4712"/>
                    </a:cubicBezTo>
                    <a:cubicBezTo>
                      <a:pt x="3936" y="4512"/>
                      <a:pt x="4103" y="4312"/>
                      <a:pt x="4303" y="4145"/>
                    </a:cubicBezTo>
                    <a:cubicBezTo>
                      <a:pt x="4403" y="4078"/>
                      <a:pt x="4403" y="3945"/>
                      <a:pt x="4337" y="3845"/>
                    </a:cubicBezTo>
                    <a:cubicBezTo>
                      <a:pt x="4295" y="3804"/>
                      <a:pt x="4229" y="3775"/>
                      <a:pt x="4160" y="3775"/>
                    </a:cubicBezTo>
                    <a:close/>
                    <a:moveTo>
                      <a:pt x="1554" y="4544"/>
                    </a:moveTo>
                    <a:cubicBezTo>
                      <a:pt x="1482" y="4544"/>
                      <a:pt x="1411" y="4581"/>
                      <a:pt x="1368" y="4646"/>
                    </a:cubicBezTo>
                    <a:cubicBezTo>
                      <a:pt x="1301" y="4746"/>
                      <a:pt x="1335" y="4879"/>
                      <a:pt x="1435" y="4946"/>
                    </a:cubicBezTo>
                    <a:cubicBezTo>
                      <a:pt x="1568" y="5012"/>
                      <a:pt x="1701" y="5113"/>
                      <a:pt x="1868" y="5213"/>
                    </a:cubicBezTo>
                    <a:cubicBezTo>
                      <a:pt x="1968" y="5246"/>
                      <a:pt x="2068" y="5313"/>
                      <a:pt x="2202" y="5346"/>
                    </a:cubicBezTo>
                    <a:cubicBezTo>
                      <a:pt x="2235" y="5379"/>
                      <a:pt x="2235" y="5379"/>
                      <a:pt x="2269" y="5379"/>
                    </a:cubicBezTo>
                    <a:cubicBezTo>
                      <a:pt x="2369" y="5379"/>
                      <a:pt x="2435" y="5313"/>
                      <a:pt x="2469" y="5246"/>
                    </a:cubicBezTo>
                    <a:cubicBezTo>
                      <a:pt x="2502" y="5146"/>
                      <a:pt x="2469" y="5012"/>
                      <a:pt x="2369" y="4979"/>
                    </a:cubicBezTo>
                    <a:cubicBezTo>
                      <a:pt x="2269" y="4946"/>
                      <a:pt x="2168" y="4879"/>
                      <a:pt x="2068" y="4846"/>
                    </a:cubicBezTo>
                    <a:cubicBezTo>
                      <a:pt x="1935" y="4746"/>
                      <a:pt x="1802" y="4679"/>
                      <a:pt x="1668" y="4579"/>
                    </a:cubicBezTo>
                    <a:cubicBezTo>
                      <a:pt x="1633" y="4555"/>
                      <a:pt x="1593" y="4544"/>
                      <a:pt x="1554" y="4544"/>
                    </a:cubicBezTo>
                    <a:close/>
                    <a:moveTo>
                      <a:pt x="5461" y="4644"/>
                    </a:moveTo>
                    <a:cubicBezTo>
                      <a:pt x="5426" y="4644"/>
                      <a:pt x="5394" y="4655"/>
                      <a:pt x="5371" y="4679"/>
                    </a:cubicBezTo>
                    <a:cubicBezTo>
                      <a:pt x="5137" y="4812"/>
                      <a:pt x="4904" y="4912"/>
                      <a:pt x="4637" y="5012"/>
                    </a:cubicBezTo>
                    <a:cubicBezTo>
                      <a:pt x="4537" y="5046"/>
                      <a:pt x="4470" y="5179"/>
                      <a:pt x="4537" y="5279"/>
                    </a:cubicBezTo>
                    <a:cubicBezTo>
                      <a:pt x="4570" y="5379"/>
                      <a:pt x="4637" y="5413"/>
                      <a:pt x="4704" y="5413"/>
                    </a:cubicBezTo>
                    <a:lnTo>
                      <a:pt x="4804" y="5413"/>
                    </a:lnTo>
                    <a:cubicBezTo>
                      <a:pt x="5071" y="5313"/>
                      <a:pt x="5337" y="5179"/>
                      <a:pt x="5571" y="5012"/>
                    </a:cubicBezTo>
                    <a:cubicBezTo>
                      <a:pt x="5671" y="4946"/>
                      <a:pt x="5704" y="4846"/>
                      <a:pt x="5638" y="4746"/>
                    </a:cubicBezTo>
                    <a:cubicBezTo>
                      <a:pt x="5595" y="4681"/>
                      <a:pt x="5524" y="4644"/>
                      <a:pt x="5461" y="4644"/>
                    </a:cubicBezTo>
                    <a:close/>
                    <a:moveTo>
                      <a:pt x="3102" y="5179"/>
                    </a:moveTo>
                    <a:cubicBezTo>
                      <a:pt x="3002" y="5179"/>
                      <a:pt x="2902" y="5246"/>
                      <a:pt x="2869" y="5346"/>
                    </a:cubicBezTo>
                    <a:cubicBezTo>
                      <a:pt x="2869" y="5479"/>
                      <a:pt x="2936" y="5580"/>
                      <a:pt x="3036" y="5580"/>
                    </a:cubicBezTo>
                    <a:cubicBezTo>
                      <a:pt x="3102" y="5613"/>
                      <a:pt x="3203" y="5613"/>
                      <a:pt x="3269" y="5613"/>
                    </a:cubicBezTo>
                    <a:cubicBezTo>
                      <a:pt x="3269" y="5846"/>
                      <a:pt x="3336" y="6080"/>
                      <a:pt x="3436" y="6313"/>
                    </a:cubicBezTo>
                    <a:cubicBezTo>
                      <a:pt x="3469" y="6380"/>
                      <a:pt x="3536" y="6447"/>
                      <a:pt x="3636" y="6447"/>
                    </a:cubicBezTo>
                    <a:cubicBezTo>
                      <a:pt x="3670" y="6447"/>
                      <a:pt x="3670" y="6447"/>
                      <a:pt x="3703" y="6413"/>
                    </a:cubicBezTo>
                    <a:cubicBezTo>
                      <a:pt x="3803" y="6380"/>
                      <a:pt x="3870" y="6247"/>
                      <a:pt x="3836" y="6147"/>
                    </a:cubicBezTo>
                    <a:cubicBezTo>
                      <a:pt x="3736" y="5980"/>
                      <a:pt x="3703" y="5813"/>
                      <a:pt x="3670" y="5613"/>
                    </a:cubicBezTo>
                    <a:lnTo>
                      <a:pt x="3936" y="5613"/>
                    </a:lnTo>
                    <a:cubicBezTo>
                      <a:pt x="4036" y="5580"/>
                      <a:pt x="4137" y="5479"/>
                      <a:pt x="4103" y="5379"/>
                    </a:cubicBezTo>
                    <a:cubicBezTo>
                      <a:pt x="4103" y="5279"/>
                      <a:pt x="4003" y="5179"/>
                      <a:pt x="3870" y="5179"/>
                    </a:cubicBezTo>
                    <a:cubicBezTo>
                      <a:pt x="3753" y="5196"/>
                      <a:pt x="3628" y="5204"/>
                      <a:pt x="3499" y="5204"/>
                    </a:cubicBezTo>
                    <a:cubicBezTo>
                      <a:pt x="3369" y="5204"/>
                      <a:pt x="3236" y="5196"/>
                      <a:pt x="3102" y="5179"/>
                    </a:cubicBezTo>
                    <a:close/>
                    <a:moveTo>
                      <a:pt x="4026" y="6746"/>
                    </a:moveTo>
                    <a:cubicBezTo>
                      <a:pt x="3992" y="6746"/>
                      <a:pt x="3960" y="6757"/>
                      <a:pt x="3936" y="6780"/>
                    </a:cubicBezTo>
                    <a:cubicBezTo>
                      <a:pt x="3836" y="6847"/>
                      <a:pt x="3803" y="6981"/>
                      <a:pt x="3870" y="7081"/>
                    </a:cubicBezTo>
                    <a:cubicBezTo>
                      <a:pt x="4036" y="7281"/>
                      <a:pt x="4203" y="7514"/>
                      <a:pt x="4437" y="7748"/>
                    </a:cubicBezTo>
                    <a:cubicBezTo>
                      <a:pt x="4470" y="7781"/>
                      <a:pt x="4537" y="7814"/>
                      <a:pt x="4570" y="7814"/>
                    </a:cubicBezTo>
                    <a:cubicBezTo>
                      <a:pt x="4637" y="7814"/>
                      <a:pt x="4670" y="7781"/>
                      <a:pt x="4704" y="7748"/>
                    </a:cubicBezTo>
                    <a:cubicBezTo>
                      <a:pt x="4804" y="7681"/>
                      <a:pt x="4804" y="7548"/>
                      <a:pt x="4737" y="7448"/>
                    </a:cubicBezTo>
                    <a:cubicBezTo>
                      <a:pt x="4537" y="7247"/>
                      <a:pt x="4370" y="7047"/>
                      <a:pt x="4203" y="6847"/>
                    </a:cubicBezTo>
                    <a:cubicBezTo>
                      <a:pt x="4160" y="6782"/>
                      <a:pt x="4089" y="6746"/>
                      <a:pt x="4026" y="6746"/>
                    </a:cubicBezTo>
                    <a:close/>
                    <a:moveTo>
                      <a:pt x="5186" y="7968"/>
                    </a:moveTo>
                    <a:cubicBezTo>
                      <a:pt x="5131" y="7968"/>
                      <a:pt x="5074" y="7993"/>
                      <a:pt x="5037" y="8048"/>
                    </a:cubicBezTo>
                    <a:cubicBezTo>
                      <a:pt x="4937" y="8115"/>
                      <a:pt x="4970" y="8248"/>
                      <a:pt x="5037" y="8315"/>
                    </a:cubicBezTo>
                    <a:cubicBezTo>
                      <a:pt x="5237" y="8515"/>
                      <a:pt x="5471" y="8682"/>
                      <a:pt x="5704" y="8849"/>
                    </a:cubicBezTo>
                    <a:cubicBezTo>
                      <a:pt x="5738" y="8882"/>
                      <a:pt x="5771" y="8915"/>
                      <a:pt x="5838" y="8915"/>
                    </a:cubicBezTo>
                    <a:cubicBezTo>
                      <a:pt x="5904" y="8915"/>
                      <a:pt x="5938" y="8882"/>
                      <a:pt x="6005" y="8815"/>
                    </a:cubicBezTo>
                    <a:cubicBezTo>
                      <a:pt x="6071" y="8715"/>
                      <a:pt x="6038" y="8615"/>
                      <a:pt x="5938" y="8515"/>
                    </a:cubicBezTo>
                    <a:cubicBezTo>
                      <a:pt x="5704" y="8348"/>
                      <a:pt x="5504" y="8181"/>
                      <a:pt x="5304" y="8015"/>
                    </a:cubicBezTo>
                    <a:cubicBezTo>
                      <a:pt x="5274" y="7985"/>
                      <a:pt x="5231" y="7968"/>
                      <a:pt x="5186" y="7968"/>
                    </a:cubicBezTo>
                    <a:close/>
                    <a:moveTo>
                      <a:pt x="11709" y="8348"/>
                    </a:moveTo>
                    <a:cubicBezTo>
                      <a:pt x="11609" y="8382"/>
                      <a:pt x="11542" y="8482"/>
                      <a:pt x="11542" y="8582"/>
                    </a:cubicBezTo>
                    <a:cubicBezTo>
                      <a:pt x="11569" y="8692"/>
                      <a:pt x="11643" y="8757"/>
                      <a:pt x="11724" y="8757"/>
                    </a:cubicBezTo>
                    <a:cubicBezTo>
                      <a:pt x="11741" y="8757"/>
                      <a:pt x="11758" y="8754"/>
                      <a:pt x="11775" y="8748"/>
                    </a:cubicBezTo>
                    <a:lnTo>
                      <a:pt x="11875" y="8748"/>
                    </a:lnTo>
                    <a:cubicBezTo>
                      <a:pt x="12142" y="8748"/>
                      <a:pt x="12142" y="8882"/>
                      <a:pt x="12142" y="8915"/>
                    </a:cubicBezTo>
                    <a:lnTo>
                      <a:pt x="12342" y="8949"/>
                    </a:lnTo>
                    <a:lnTo>
                      <a:pt x="12576" y="8915"/>
                    </a:lnTo>
                    <a:cubicBezTo>
                      <a:pt x="12576" y="8648"/>
                      <a:pt x="12376" y="8348"/>
                      <a:pt x="11875" y="8348"/>
                    </a:cubicBezTo>
                    <a:close/>
                    <a:moveTo>
                      <a:pt x="10988" y="8647"/>
                    </a:moveTo>
                    <a:cubicBezTo>
                      <a:pt x="10950" y="8647"/>
                      <a:pt x="10910" y="8658"/>
                      <a:pt x="10875" y="8682"/>
                    </a:cubicBezTo>
                    <a:cubicBezTo>
                      <a:pt x="10641" y="8815"/>
                      <a:pt x="10408" y="9015"/>
                      <a:pt x="10174" y="9249"/>
                    </a:cubicBezTo>
                    <a:cubicBezTo>
                      <a:pt x="10107" y="9316"/>
                      <a:pt x="10107" y="9449"/>
                      <a:pt x="10208" y="9549"/>
                    </a:cubicBezTo>
                    <a:cubicBezTo>
                      <a:pt x="10241" y="9582"/>
                      <a:pt x="10274" y="9616"/>
                      <a:pt x="10341" y="9616"/>
                    </a:cubicBezTo>
                    <a:cubicBezTo>
                      <a:pt x="10408" y="9616"/>
                      <a:pt x="10441" y="9582"/>
                      <a:pt x="10474" y="9549"/>
                    </a:cubicBezTo>
                    <a:cubicBezTo>
                      <a:pt x="10675" y="9349"/>
                      <a:pt x="10875" y="9149"/>
                      <a:pt x="11075" y="9049"/>
                    </a:cubicBezTo>
                    <a:cubicBezTo>
                      <a:pt x="11175" y="8982"/>
                      <a:pt x="11208" y="8849"/>
                      <a:pt x="11142" y="8748"/>
                    </a:cubicBezTo>
                    <a:cubicBezTo>
                      <a:pt x="11120" y="8684"/>
                      <a:pt x="11057" y="8647"/>
                      <a:pt x="10988" y="8647"/>
                    </a:cubicBezTo>
                    <a:close/>
                    <a:moveTo>
                      <a:pt x="6507" y="8979"/>
                    </a:moveTo>
                    <a:cubicBezTo>
                      <a:pt x="6446" y="8979"/>
                      <a:pt x="6379" y="9007"/>
                      <a:pt x="6338" y="9049"/>
                    </a:cubicBezTo>
                    <a:cubicBezTo>
                      <a:pt x="6271" y="9149"/>
                      <a:pt x="6305" y="9282"/>
                      <a:pt x="6405" y="9349"/>
                    </a:cubicBezTo>
                    <a:cubicBezTo>
                      <a:pt x="6638" y="9516"/>
                      <a:pt x="6872" y="9649"/>
                      <a:pt x="7139" y="9783"/>
                    </a:cubicBezTo>
                    <a:cubicBezTo>
                      <a:pt x="7172" y="9816"/>
                      <a:pt x="7205" y="9816"/>
                      <a:pt x="7239" y="9816"/>
                    </a:cubicBezTo>
                    <a:cubicBezTo>
                      <a:pt x="7305" y="9816"/>
                      <a:pt x="7372" y="9783"/>
                      <a:pt x="7406" y="9716"/>
                    </a:cubicBezTo>
                    <a:cubicBezTo>
                      <a:pt x="7472" y="9582"/>
                      <a:pt x="7439" y="9482"/>
                      <a:pt x="7305" y="9416"/>
                    </a:cubicBezTo>
                    <a:cubicBezTo>
                      <a:pt x="7072" y="9282"/>
                      <a:pt x="6838" y="9149"/>
                      <a:pt x="6605" y="9015"/>
                    </a:cubicBezTo>
                    <a:cubicBezTo>
                      <a:pt x="6579" y="8990"/>
                      <a:pt x="6544" y="8979"/>
                      <a:pt x="6507" y="8979"/>
                    </a:cubicBezTo>
                    <a:close/>
                    <a:moveTo>
                      <a:pt x="11927" y="9436"/>
                    </a:moveTo>
                    <a:cubicBezTo>
                      <a:pt x="11882" y="9436"/>
                      <a:pt x="11839" y="9452"/>
                      <a:pt x="11809" y="9482"/>
                    </a:cubicBezTo>
                    <a:cubicBezTo>
                      <a:pt x="11609" y="9649"/>
                      <a:pt x="11408" y="9783"/>
                      <a:pt x="11142" y="9883"/>
                    </a:cubicBezTo>
                    <a:cubicBezTo>
                      <a:pt x="11041" y="9916"/>
                      <a:pt x="11008" y="10049"/>
                      <a:pt x="11041" y="10149"/>
                    </a:cubicBezTo>
                    <a:cubicBezTo>
                      <a:pt x="11075" y="10250"/>
                      <a:pt x="11142" y="10283"/>
                      <a:pt x="11242" y="10283"/>
                    </a:cubicBezTo>
                    <a:lnTo>
                      <a:pt x="11308" y="10283"/>
                    </a:lnTo>
                    <a:cubicBezTo>
                      <a:pt x="11609" y="10149"/>
                      <a:pt x="11875" y="9983"/>
                      <a:pt x="12076" y="9783"/>
                    </a:cubicBezTo>
                    <a:cubicBezTo>
                      <a:pt x="12176" y="9716"/>
                      <a:pt x="12176" y="9582"/>
                      <a:pt x="12076" y="9516"/>
                    </a:cubicBezTo>
                    <a:cubicBezTo>
                      <a:pt x="12039" y="9461"/>
                      <a:pt x="11982" y="9436"/>
                      <a:pt x="11927" y="9436"/>
                    </a:cubicBezTo>
                    <a:close/>
                    <a:moveTo>
                      <a:pt x="8005" y="9741"/>
                    </a:moveTo>
                    <a:cubicBezTo>
                      <a:pt x="7905" y="9741"/>
                      <a:pt x="7827" y="9800"/>
                      <a:pt x="7772" y="9883"/>
                    </a:cubicBezTo>
                    <a:cubicBezTo>
                      <a:pt x="7739" y="9983"/>
                      <a:pt x="7806" y="10116"/>
                      <a:pt x="7906" y="10149"/>
                    </a:cubicBezTo>
                    <a:cubicBezTo>
                      <a:pt x="8173" y="10250"/>
                      <a:pt x="8440" y="10350"/>
                      <a:pt x="8740" y="10416"/>
                    </a:cubicBezTo>
                    <a:lnTo>
                      <a:pt x="8773" y="10416"/>
                    </a:lnTo>
                    <a:cubicBezTo>
                      <a:pt x="8873" y="10416"/>
                      <a:pt x="8940" y="10350"/>
                      <a:pt x="8973" y="10250"/>
                    </a:cubicBezTo>
                    <a:cubicBezTo>
                      <a:pt x="9007" y="10149"/>
                      <a:pt x="8940" y="10016"/>
                      <a:pt x="8840" y="10016"/>
                    </a:cubicBezTo>
                    <a:cubicBezTo>
                      <a:pt x="8573" y="9949"/>
                      <a:pt x="8306" y="9849"/>
                      <a:pt x="8073" y="9749"/>
                    </a:cubicBezTo>
                    <a:cubicBezTo>
                      <a:pt x="8049" y="9743"/>
                      <a:pt x="8026" y="9741"/>
                      <a:pt x="8005" y="9741"/>
                    </a:cubicBezTo>
                    <a:close/>
                    <a:moveTo>
                      <a:pt x="9795" y="9836"/>
                    </a:moveTo>
                    <a:cubicBezTo>
                      <a:pt x="9734" y="9836"/>
                      <a:pt x="9677" y="9861"/>
                      <a:pt x="9640" y="9916"/>
                    </a:cubicBezTo>
                    <a:cubicBezTo>
                      <a:pt x="9607" y="9983"/>
                      <a:pt x="9540" y="10083"/>
                      <a:pt x="9507" y="10149"/>
                    </a:cubicBezTo>
                    <a:cubicBezTo>
                      <a:pt x="9440" y="10183"/>
                      <a:pt x="9407" y="10250"/>
                      <a:pt x="9374" y="10316"/>
                    </a:cubicBezTo>
                    <a:cubicBezTo>
                      <a:pt x="9340" y="10450"/>
                      <a:pt x="9274" y="10550"/>
                      <a:pt x="9207" y="10683"/>
                    </a:cubicBezTo>
                    <a:cubicBezTo>
                      <a:pt x="9140" y="10783"/>
                      <a:pt x="9207" y="10883"/>
                      <a:pt x="9307" y="10950"/>
                    </a:cubicBezTo>
                    <a:cubicBezTo>
                      <a:pt x="9340" y="10950"/>
                      <a:pt x="9374" y="10983"/>
                      <a:pt x="9407" y="10983"/>
                    </a:cubicBezTo>
                    <a:cubicBezTo>
                      <a:pt x="9474" y="10983"/>
                      <a:pt x="9540" y="10917"/>
                      <a:pt x="9574" y="10850"/>
                    </a:cubicBezTo>
                    <a:cubicBezTo>
                      <a:pt x="9640" y="10750"/>
                      <a:pt x="9674" y="10650"/>
                      <a:pt x="9741" y="10550"/>
                    </a:cubicBezTo>
                    <a:cubicBezTo>
                      <a:pt x="9974" y="10550"/>
                      <a:pt x="10241" y="10550"/>
                      <a:pt x="10474" y="10516"/>
                    </a:cubicBezTo>
                    <a:cubicBezTo>
                      <a:pt x="10574" y="10483"/>
                      <a:pt x="10641" y="10383"/>
                      <a:pt x="10641" y="10283"/>
                    </a:cubicBezTo>
                    <a:cubicBezTo>
                      <a:pt x="10608" y="10149"/>
                      <a:pt x="10508" y="10083"/>
                      <a:pt x="10408" y="10083"/>
                    </a:cubicBezTo>
                    <a:cubicBezTo>
                      <a:pt x="10274" y="10116"/>
                      <a:pt x="10141" y="10116"/>
                      <a:pt x="10007" y="10116"/>
                    </a:cubicBezTo>
                    <a:cubicBezTo>
                      <a:pt x="10041" y="10049"/>
                      <a:pt x="10007" y="9916"/>
                      <a:pt x="9941" y="9883"/>
                    </a:cubicBezTo>
                    <a:cubicBezTo>
                      <a:pt x="9896" y="9853"/>
                      <a:pt x="9844" y="9836"/>
                      <a:pt x="9795" y="9836"/>
                    </a:cubicBezTo>
                    <a:close/>
                    <a:moveTo>
                      <a:pt x="9085" y="11308"/>
                    </a:moveTo>
                    <a:cubicBezTo>
                      <a:pt x="8996" y="11308"/>
                      <a:pt x="8901" y="11368"/>
                      <a:pt x="8873" y="11450"/>
                    </a:cubicBezTo>
                    <a:cubicBezTo>
                      <a:pt x="8773" y="11751"/>
                      <a:pt x="8706" y="12017"/>
                      <a:pt x="8673" y="12318"/>
                    </a:cubicBezTo>
                    <a:cubicBezTo>
                      <a:pt x="8640" y="12418"/>
                      <a:pt x="8740" y="12518"/>
                      <a:pt x="8840" y="12551"/>
                    </a:cubicBezTo>
                    <a:lnTo>
                      <a:pt x="8873" y="12551"/>
                    </a:lnTo>
                    <a:cubicBezTo>
                      <a:pt x="8973" y="12551"/>
                      <a:pt x="9073" y="12484"/>
                      <a:pt x="9073" y="12384"/>
                    </a:cubicBezTo>
                    <a:cubicBezTo>
                      <a:pt x="9140" y="12118"/>
                      <a:pt x="9207" y="11851"/>
                      <a:pt x="9274" y="11584"/>
                    </a:cubicBezTo>
                    <a:cubicBezTo>
                      <a:pt x="9307" y="11484"/>
                      <a:pt x="9240" y="11384"/>
                      <a:pt x="9140" y="11317"/>
                    </a:cubicBezTo>
                    <a:cubicBezTo>
                      <a:pt x="9122" y="11311"/>
                      <a:pt x="9104" y="11308"/>
                      <a:pt x="9085" y="11308"/>
                    </a:cubicBezTo>
                    <a:close/>
                    <a:moveTo>
                      <a:pt x="18280" y="12351"/>
                    </a:moveTo>
                    <a:cubicBezTo>
                      <a:pt x="18180" y="12384"/>
                      <a:pt x="18080" y="12484"/>
                      <a:pt x="18113" y="12585"/>
                    </a:cubicBezTo>
                    <a:cubicBezTo>
                      <a:pt x="18147" y="12885"/>
                      <a:pt x="18180" y="13152"/>
                      <a:pt x="18213" y="13385"/>
                    </a:cubicBezTo>
                    <a:cubicBezTo>
                      <a:pt x="18213" y="13519"/>
                      <a:pt x="18313" y="13585"/>
                      <a:pt x="18413" y="13585"/>
                    </a:cubicBezTo>
                    <a:cubicBezTo>
                      <a:pt x="18547" y="13585"/>
                      <a:pt x="18614" y="13485"/>
                      <a:pt x="18614" y="13385"/>
                    </a:cubicBezTo>
                    <a:cubicBezTo>
                      <a:pt x="18614" y="13085"/>
                      <a:pt x="18580" y="12818"/>
                      <a:pt x="18513" y="12518"/>
                    </a:cubicBezTo>
                    <a:cubicBezTo>
                      <a:pt x="18513" y="12418"/>
                      <a:pt x="18380" y="12351"/>
                      <a:pt x="18280" y="12351"/>
                    </a:cubicBezTo>
                    <a:close/>
                    <a:moveTo>
                      <a:pt x="8807" y="12985"/>
                    </a:moveTo>
                    <a:cubicBezTo>
                      <a:pt x="8673" y="12985"/>
                      <a:pt x="8606" y="13085"/>
                      <a:pt x="8606" y="13185"/>
                    </a:cubicBezTo>
                    <a:cubicBezTo>
                      <a:pt x="8606" y="13485"/>
                      <a:pt x="8606" y="13752"/>
                      <a:pt x="8673" y="14052"/>
                    </a:cubicBezTo>
                    <a:cubicBezTo>
                      <a:pt x="8673" y="14152"/>
                      <a:pt x="8773" y="14219"/>
                      <a:pt x="8873" y="14219"/>
                    </a:cubicBezTo>
                    <a:lnTo>
                      <a:pt x="8907" y="14219"/>
                    </a:lnTo>
                    <a:cubicBezTo>
                      <a:pt x="9040" y="14186"/>
                      <a:pt x="9107" y="14086"/>
                      <a:pt x="9073" y="13952"/>
                    </a:cubicBezTo>
                    <a:cubicBezTo>
                      <a:pt x="9040" y="13719"/>
                      <a:pt x="9007" y="13452"/>
                      <a:pt x="9007" y="13218"/>
                    </a:cubicBezTo>
                    <a:cubicBezTo>
                      <a:pt x="9007" y="13185"/>
                      <a:pt x="9007" y="13185"/>
                      <a:pt x="9007" y="13185"/>
                    </a:cubicBezTo>
                    <a:cubicBezTo>
                      <a:pt x="9007" y="13052"/>
                      <a:pt x="8907" y="12985"/>
                      <a:pt x="8807" y="12985"/>
                    </a:cubicBezTo>
                    <a:close/>
                    <a:moveTo>
                      <a:pt x="18374" y="14012"/>
                    </a:moveTo>
                    <a:cubicBezTo>
                      <a:pt x="18289" y="14012"/>
                      <a:pt x="18213" y="14103"/>
                      <a:pt x="18213" y="14219"/>
                    </a:cubicBezTo>
                    <a:cubicBezTo>
                      <a:pt x="18180" y="14486"/>
                      <a:pt x="18147" y="14753"/>
                      <a:pt x="18080" y="14986"/>
                    </a:cubicBezTo>
                    <a:cubicBezTo>
                      <a:pt x="18046" y="15086"/>
                      <a:pt x="18113" y="15220"/>
                      <a:pt x="18213" y="15253"/>
                    </a:cubicBezTo>
                    <a:lnTo>
                      <a:pt x="18280" y="15253"/>
                    </a:lnTo>
                    <a:cubicBezTo>
                      <a:pt x="18347" y="15253"/>
                      <a:pt x="18447" y="15186"/>
                      <a:pt x="18480" y="15086"/>
                    </a:cubicBezTo>
                    <a:cubicBezTo>
                      <a:pt x="18547" y="14819"/>
                      <a:pt x="18580" y="14519"/>
                      <a:pt x="18614" y="14252"/>
                    </a:cubicBezTo>
                    <a:cubicBezTo>
                      <a:pt x="18614" y="14119"/>
                      <a:pt x="18547" y="14019"/>
                      <a:pt x="18413" y="14019"/>
                    </a:cubicBezTo>
                    <a:cubicBezTo>
                      <a:pt x="18400" y="14015"/>
                      <a:pt x="18387" y="14012"/>
                      <a:pt x="18374" y="14012"/>
                    </a:cubicBezTo>
                    <a:close/>
                    <a:moveTo>
                      <a:pt x="9123" y="14592"/>
                    </a:moveTo>
                    <a:cubicBezTo>
                      <a:pt x="9096" y="14592"/>
                      <a:pt x="9068" y="14601"/>
                      <a:pt x="9040" y="14619"/>
                    </a:cubicBezTo>
                    <a:cubicBezTo>
                      <a:pt x="8907" y="14653"/>
                      <a:pt x="8873" y="14753"/>
                      <a:pt x="8907" y="14886"/>
                    </a:cubicBezTo>
                    <a:cubicBezTo>
                      <a:pt x="9007" y="15153"/>
                      <a:pt x="9140" y="15420"/>
                      <a:pt x="9307" y="15653"/>
                    </a:cubicBezTo>
                    <a:cubicBezTo>
                      <a:pt x="9340" y="15720"/>
                      <a:pt x="9407" y="15753"/>
                      <a:pt x="9474" y="15753"/>
                    </a:cubicBezTo>
                    <a:cubicBezTo>
                      <a:pt x="9540" y="15753"/>
                      <a:pt x="9574" y="15720"/>
                      <a:pt x="9607" y="15720"/>
                    </a:cubicBezTo>
                    <a:cubicBezTo>
                      <a:pt x="9707" y="15653"/>
                      <a:pt x="9741" y="15520"/>
                      <a:pt x="9674" y="15420"/>
                    </a:cubicBezTo>
                    <a:cubicBezTo>
                      <a:pt x="9507" y="15186"/>
                      <a:pt x="9407" y="14953"/>
                      <a:pt x="9307" y="14719"/>
                    </a:cubicBezTo>
                    <a:cubicBezTo>
                      <a:pt x="9259" y="14647"/>
                      <a:pt x="9193" y="14592"/>
                      <a:pt x="9123" y="14592"/>
                    </a:cubicBezTo>
                    <a:close/>
                    <a:moveTo>
                      <a:pt x="17986" y="15608"/>
                    </a:moveTo>
                    <a:cubicBezTo>
                      <a:pt x="17898" y="15608"/>
                      <a:pt x="17830" y="15645"/>
                      <a:pt x="17780" y="15720"/>
                    </a:cubicBezTo>
                    <a:cubicBezTo>
                      <a:pt x="17646" y="15954"/>
                      <a:pt x="17513" y="16187"/>
                      <a:pt x="17346" y="16354"/>
                    </a:cubicBezTo>
                    <a:cubicBezTo>
                      <a:pt x="17279" y="16454"/>
                      <a:pt x="17279" y="16587"/>
                      <a:pt x="17379" y="16654"/>
                    </a:cubicBezTo>
                    <a:cubicBezTo>
                      <a:pt x="17413" y="16687"/>
                      <a:pt x="17446" y="16721"/>
                      <a:pt x="17513" y="16721"/>
                    </a:cubicBezTo>
                    <a:cubicBezTo>
                      <a:pt x="17546" y="16721"/>
                      <a:pt x="17613" y="16687"/>
                      <a:pt x="17646" y="16654"/>
                    </a:cubicBezTo>
                    <a:cubicBezTo>
                      <a:pt x="17846" y="16421"/>
                      <a:pt x="18013" y="16187"/>
                      <a:pt x="18147" y="15920"/>
                    </a:cubicBezTo>
                    <a:cubicBezTo>
                      <a:pt x="18213" y="15820"/>
                      <a:pt x="18180" y="15687"/>
                      <a:pt x="18080" y="15620"/>
                    </a:cubicBezTo>
                    <a:cubicBezTo>
                      <a:pt x="18046" y="15612"/>
                      <a:pt x="18015" y="15608"/>
                      <a:pt x="17986" y="15608"/>
                    </a:cubicBezTo>
                    <a:close/>
                    <a:moveTo>
                      <a:pt x="10012" y="15979"/>
                    </a:moveTo>
                    <a:cubicBezTo>
                      <a:pt x="9957" y="15979"/>
                      <a:pt x="9907" y="16004"/>
                      <a:pt x="9874" y="16054"/>
                    </a:cubicBezTo>
                    <a:cubicBezTo>
                      <a:pt x="9774" y="16120"/>
                      <a:pt x="9774" y="16254"/>
                      <a:pt x="9841" y="16321"/>
                    </a:cubicBezTo>
                    <a:lnTo>
                      <a:pt x="9941" y="16421"/>
                    </a:lnTo>
                    <a:cubicBezTo>
                      <a:pt x="10107" y="16587"/>
                      <a:pt x="10308" y="16754"/>
                      <a:pt x="10508" y="16921"/>
                    </a:cubicBezTo>
                    <a:cubicBezTo>
                      <a:pt x="10541" y="16921"/>
                      <a:pt x="10574" y="16954"/>
                      <a:pt x="10641" y="16954"/>
                    </a:cubicBezTo>
                    <a:cubicBezTo>
                      <a:pt x="10708" y="16954"/>
                      <a:pt x="10741" y="16921"/>
                      <a:pt x="10808" y="16854"/>
                    </a:cubicBezTo>
                    <a:cubicBezTo>
                      <a:pt x="10875" y="16788"/>
                      <a:pt x="10841" y="16654"/>
                      <a:pt x="10741" y="16587"/>
                    </a:cubicBezTo>
                    <a:cubicBezTo>
                      <a:pt x="10574" y="16421"/>
                      <a:pt x="10408" y="16287"/>
                      <a:pt x="10241" y="16120"/>
                    </a:cubicBezTo>
                    <a:lnTo>
                      <a:pt x="10174" y="16054"/>
                    </a:lnTo>
                    <a:cubicBezTo>
                      <a:pt x="10124" y="16004"/>
                      <a:pt x="10066" y="15979"/>
                      <a:pt x="10012" y="15979"/>
                    </a:cubicBezTo>
                    <a:close/>
                    <a:moveTo>
                      <a:pt x="16869" y="16853"/>
                    </a:moveTo>
                    <a:cubicBezTo>
                      <a:pt x="16835" y="16853"/>
                      <a:pt x="16803" y="16864"/>
                      <a:pt x="16779" y="16888"/>
                    </a:cubicBezTo>
                    <a:cubicBezTo>
                      <a:pt x="16545" y="17054"/>
                      <a:pt x="16345" y="17188"/>
                      <a:pt x="16078" y="17288"/>
                    </a:cubicBezTo>
                    <a:cubicBezTo>
                      <a:pt x="15978" y="17355"/>
                      <a:pt x="15945" y="17455"/>
                      <a:pt x="15978" y="17555"/>
                    </a:cubicBezTo>
                    <a:cubicBezTo>
                      <a:pt x="16012" y="17655"/>
                      <a:pt x="16078" y="17688"/>
                      <a:pt x="16178" y="17688"/>
                    </a:cubicBezTo>
                    <a:lnTo>
                      <a:pt x="16245" y="17688"/>
                    </a:lnTo>
                    <a:cubicBezTo>
                      <a:pt x="16512" y="17555"/>
                      <a:pt x="16779" y="17421"/>
                      <a:pt x="17012" y="17221"/>
                    </a:cubicBezTo>
                    <a:cubicBezTo>
                      <a:pt x="17112" y="17154"/>
                      <a:pt x="17112" y="17054"/>
                      <a:pt x="17046" y="16954"/>
                    </a:cubicBezTo>
                    <a:cubicBezTo>
                      <a:pt x="17003" y="16890"/>
                      <a:pt x="16932" y="16853"/>
                      <a:pt x="16869" y="16853"/>
                    </a:cubicBezTo>
                    <a:close/>
                    <a:moveTo>
                      <a:pt x="11362" y="16975"/>
                    </a:moveTo>
                    <a:cubicBezTo>
                      <a:pt x="11279" y="16975"/>
                      <a:pt x="11192" y="17013"/>
                      <a:pt x="11142" y="17088"/>
                    </a:cubicBezTo>
                    <a:cubicBezTo>
                      <a:pt x="11108" y="17188"/>
                      <a:pt x="11142" y="17321"/>
                      <a:pt x="11242" y="17355"/>
                    </a:cubicBezTo>
                    <a:cubicBezTo>
                      <a:pt x="11475" y="17488"/>
                      <a:pt x="11742" y="17621"/>
                      <a:pt x="12042" y="17722"/>
                    </a:cubicBezTo>
                    <a:lnTo>
                      <a:pt x="12109" y="17722"/>
                    </a:lnTo>
                    <a:cubicBezTo>
                      <a:pt x="12176" y="17722"/>
                      <a:pt x="12276" y="17688"/>
                      <a:pt x="12309" y="17588"/>
                    </a:cubicBezTo>
                    <a:cubicBezTo>
                      <a:pt x="12342" y="17488"/>
                      <a:pt x="12276" y="17355"/>
                      <a:pt x="12176" y="17321"/>
                    </a:cubicBezTo>
                    <a:cubicBezTo>
                      <a:pt x="11909" y="17221"/>
                      <a:pt x="11675" y="17121"/>
                      <a:pt x="11442" y="16988"/>
                    </a:cubicBezTo>
                    <a:cubicBezTo>
                      <a:pt x="11417" y="16979"/>
                      <a:pt x="11390" y="16975"/>
                      <a:pt x="11362" y="16975"/>
                    </a:cubicBezTo>
                    <a:close/>
                    <a:moveTo>
                      <a:pt x="12889" y="17546"/>
                    </a:moveTo>
                    <a:cubicBezTo>
                      <a:pt x="12801" y="17546"/>
                      <a:pt x="12709" y="17611"/>
                      <a:pt x="12709" y="17722"/>
                    </a:cubicBezTo>
                    <a:cubicBezTo>
                      <a:pt x="12676" y="17822"/>
                      <a:pt x="12743" y="17922"/>
                      <a:pt x="12843" y="17955"/>
                    </a:cubicBezTo>
                    <a:cubicBezTo>
                      <a:pt x="13143" y="18022"/>
                      <a:pt x="13410" y="18055"/>
                      <a:pt x="13710" y="18088"/>
                    </a:cubicBezTo>
                    <a:cubicBezTo>
                      <a:pt x="13843" y="18088"/>
                      <a:pt x="13910" y="17988"/>
                      <a:pt x="13944" y="17888"/>
                    </a:cubicBezTo>
                    <a:cubicBezTo>
                      <a:pt x="13944" y="17788"/>
                      <a:pt x="13843" y="17688"/>
                      <a:pt x="13743" y="17655"/>
                    </a:cubicBezTo>
                    <a:cubicBezTo>
                      <a:pt x="13477" y="17655"/>
                      <a:pt x="13210" y="17621"/>
                      <a:pt x="12943" y="17555"/>
                    </a:cubicBezTo>
                    <a:cubicBezTo>
                      <a:pt x="12926" y="17549"/>
                      <a:pt x="12908" y="17546"/>
                      <a:pt x="12889" y="17546"/>
                    </a:cubicBezTo>
                    <a:close/>
                    <a:moveTo>
                      <a:pt x="15397" y="17546"/>
                    </a:moveTo>
                    <a:cubicBezTo>
                      <a:pt x="15380" y="17546"/>
                      <a:pt x="15362" y="17549"/>
                      <a:pt x="15345" y="17555"/>
                    </a:cubicBezTo>
                    <a:cubicBezTo>
                      <a:pt x="15078" y="17588"/>
                      <a:pt x="14811" y="17655"/>
                      <a:pt x="14544" y="17655"/>
                    </a:cubicBezTo>
                    <a:cubicBezTo>
                      <a:pt x="14411" y="17688"/>
                      <a:pt x="14344" y="17788"/>
                      <a:pt x="14344" y="17888"/>
                    </a:cubicBezTo>
                    <a:cubicBezTo>
                      <a:pt x="14344" y="17988"/>
                      <a:pt x="14444" y="18088"/>
                      <a:pt x="14544" y="18088"/>
                    </a:cubicBezTo>
                    <a:lnTo>
                      <a:pt x="14577" y="18088"/>
                    </a:lnTo>
                    <a:cubicBezTo>
                      <a:pt x="14878" y="18055"/>
                      <a:pt x="15144" y="18022"/>
                      <a:pt x="15445" y="17955"/>
                    </a:cubicBezTo>
                    <a:cubicBezTo>
                      <a:pt x="15545" y="17922"/>
                      <a:pt x="15611" y="17822"/>
                      <a:pt x="15578" y="17688"/>
                    </a:cubicBezTo>
                    <a:cubicBezTo>
                      <a:pt x="15551" y="17606"/>
                      <a:pt x="15478" y="17546"/>
                      <a:pt x="15397" y="17546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67" name="Google Shape;3167;p31"/>
            <p:cNvSpPr/>
            <p:nvPr/>
          </p:nvSpPr>
          <p:spPr>
            <a:xfrm rot="10511101">
              <a:off x="499854" y="4093646"/>
              <a:ext cx="91981" cy="34899"/>
            </a:xfrm>
            <a:custGeom>
              <a:avLst/>
              <a:gdLst/>
              <a:ahLst/>
              <a:cxnLst/>
              <a:rect l="l" t="t" r="r" b="b"/>
              <a:pathLst>
                <a:path w="5838" h="2215" extrusionOk="0">
                  <a:moveTo>
                    <a:pt x="5617" y="0"/>
                  </a:moveTo>
                  <a:cubicBezTo>
                    <a:pt x="5567" y="0"/>
                    <a:pt x="5516" y="17"/>
                    <a:pt x="5471" y="47"/>
                  </a:cubicBezTo>
                  <a:cubicBezTo>
                    <a:pt x="3202" y="1781"/>
                    <a:pt x="300" y="1781"/>
                    <a:pt x="200" y="1781"/>
                  </a:cubicBezTo>
                  <a:cubicBezTo>
                    <a:pt x="100" y="1781"/>
                    <a:pt x="0" y="1881"/>
                    <a:pt x="0" y="1981"/>
                  </a:cubicBezTo>
                  <a:cubicBezTo>
                    <a:pt x="0" y="2115"/>
                    <a:pt x="100" y="2215"/>
                    <a:pt x="200" y="2215"/>
                  </a:cubicBezTo>
                  <a:lnTo>
                    <a:pt x="234" y="2215"/>
                  </a:lnTo>
                  <a:cubicBezTo>
                    <a:pt x="500" y="2215"/>
                    <a:pt x="3369" y="2148"/>
                    <a:pt x="5737" y="380"/>
                  </a:cubicBezTo>
                  <a:cubicBezTo>
                    <a:pt x="5838" y="313"/>
                    <a:pt x="5838" y="180"/>
                    <a:pt x="5771" y="80"/>
                  </a:cubicBezTo>
                  <a:cubicBezTo>
                    <a:pt x="5734" y="25"/>
                    <a:pt x="5677" y="0"/>
                    <a:pt x="561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8" name="Google Shape;3168;p31"/>
            <p:cNvSpPr/>
            <p:nvPr/>
          </p:nvSpPr>
          <p:spPr>
            <a:xfrm rot="10511101">
              <a:off x="463359" y="4021457"/>
              <a:ext cx="27352" cy="80086"/>
            </a:xfrm>
            <a:custGeom>
              <a:avLst/>
              <a:gdLst/>
              <a:ahLst/>
              <a:cxnLst/>
              <a:rect l="l" t="t" r="r" b="b"/>
              <a:pathLst>
                <a:path w="1736" h="5083" extrusionOk="0">
                  <a:moveTo>
                    <a:pt x="1510" y="0"/>
                  </a:moveTo>
                  <a:cubicBezTo>
                    <a:pt x="1484" y="0"/>
                    <a:pt x="1459" y="4"/>
                    <a:pt x="1435" y="12"/>
                  </a:cubicBezTo>
                  <a:cubicBezTo>
                    <a:pt x="1" y="579"/>
                    <a:pt x="234" y="4449"/>
                    <a:pt x="268" y="4916"/>
                  </a:cubicBezTo>
                  <a:cubicBezTo>
                    <a:pt x="301" y="5016"/>
                    <a:pt x="368" y="5083"/>
                    <a:pt x="468" y="5083"/>
                  </a:cubicBezTo>
                  <a:lnTo>
                    <a:pt x="501" y="5083"/>
                  </a:lnTo>
                  <a:cubicBezTo>
                    <a:pt x="601" y="5083"/>
                    <a:pt x="701" y="4983"/>
                    <a:pt x="701" y="4882"/>
                  </a:cubicBezTo>
                  <a:cubicBezTo>
                    <a:pt x="601" y="3748"/>
                    <a:pt x="601" y="780"/>
                    <a:pt x="1569" y="413"/>
                  </a:cubicBezTo>
                  <a:cubicBezTo>
                    <a:pt x="1702" y="346"/>
                    <a:pt x="1735" y="246"/>
                    <a:pt x="1702" y="146"/>
                  </a:cubicBezTo>
                  <a:cubicBezTo>
                    <a:pt x="1677" y="44"/>
                    <a:pt x="1593" y="0"/>
                    <a:pt x="1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9" name="Google Shape;3169;p31"/>
            <p:cNvSpPr/>
            <p:nvPr/>
          </p:nvSpPr>
          <p:spPr>
            <a:xfrm rot="10511101">
              <a:off x="363415" y="4079148"/>
              <a:ext cx="70963" cy="44683"/>
            </a:xfrm>
            <a:custGeom>
              <a:avLst/>
              <a:gdLst/>
              <a:ahLst/>
              <a:cxnLst/>
              <a:rect l="l" t="t" r="r" b="b"/>
              <a:pathLst>
                <a:path w="4504" h="2836" extrusionOk="0">
                  <a:moveTo>
                    <a:pt x="642" y="0"/>
                  </a:moveTo>
                  <a:cubicBezTo>
                    <a:pt x="480" y="0"/>
                    <a:pt x="322" y="21"/>
                    <a:pt x="167" y="67"/>
                  </a:cubicBezTo>
                  <a:cubicBezTo>
                    <a:pt x="33" y="101"/>
                    <a:pt x="0" y="201"/>
                    <a:pt x="33" y="334"/>
                  </a:cubicBezTo>
                  <a:cubicBezTo>
                    <a:pt x="61" y="417"/>
                    <a:pt x="134" y="476"/>
                    <a:pt x="214" y="476"/>
                  </a:cubicBezTo>
                  <a:cubicBezTo>
                    <a:pt x="232" y="476"/>
                    <a:pt x="249" y="473"/>
                    <a:pt x="267" y="468"/>
                  </a:cubicBezTo>
                  <a:cubicBezTo>
                    <a:pt x="388" y="431"/>
                    <a:pt x="513" y="414"/>
                    <a:pt x="642" y="414"/>
                  </a:cubicBezTo>
                  <a:cubicBezTo>
                    <a:pt x="2149" y="414"/>
                    <a:pt x="4103" y="2738"/>
                    <a:pt x="4103" y="2769"/>
                  </a:cubicBezTo>
                  <a:cubicBezTo>
                    <a:pt x="4136" y="2803"/>
                    <a:pt x="4203" y="2836"/>
                    <a:pt x="4270" y="2836"/>
                  </a:cubicBezTo>
                  <a:cubicBezTo>
                    <a:pt x="4303" y="2836"/>
                    <a:pt x="4370" y="2836"/>
                    <a:pt x="4403" y="2803"/>
                  </a:cubicBezTo>
                  <a:cubicBezTo>
                    <a:pt x="4503" y="2703"/>
                    <a:pt x="4503" y="2569"/>
                    <a:pt x="4437" y="2502"/>
                  </a:cubicBezTo>
                  <a:cubicBezTo>
                    <a:pt x="4345" y="2380"/>
                    <a:pt x="2358" y="0"/>
                    <a:pt x="6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0" name="Google Shape;3170;p31"/>
            <p:cNvSpPr/>
            <p:nvPr/>
          </p:nvSpPr>
          <p:spPr>
            <a:xfrm rot="10511101">
              <a:off x="413646" y="4047049"/>
              <a:ext cx="32063" cy="63101"/>
            </a:xfrm>
            <a:custGeom>
              <a:avLst/>
              <a:gdLst/>
              <a:ahLst/>
              <a:cxnLst/>
              <a:rect l="l" t="t" r="r" b="b"/>
              <a:pathLst>
                <a:path w="2035" h="4005" extrusionOk="0">
                  <a:moveTo>
                    <a:pt x="247" y="1"/>
                  </a:moveTo>
                  <a:cubicBezTo>
                    <a:pt x="209" y="1"/>
                    <a:pt x="169" y="12"/>
                    <a:pt x="134" y="35"/>
                  </a:cubicBezTo>
                  <a:cubicBezTo>
                    <a:pt x="34" y="69"/>
                    <a:pt x="0" y="202"/>
                    <a:pt x="67" y="302"/>
                  </a:cubicBezTo>
                  <a:cubicBezTo>
                    <a:pt x="501" y="1036"/>
                    <a:pt x="1601" y="3104"/>
                    <a:pt x="1601" y="3805"/>
                  </a:cubicBezTo>
                  <a:cubicBezTo>
                    <a:pt x="1601" y="3905"/>
                    <a:pt x="1701" y="4005"/>
                    <a:pt x="1801" y="4005"/>
                  </a:cubicBezTo>
                  <a:cubicBezTo>
                    <a:pt x="1935" y="4005"/>
                    <a:pt x="2002" y="3905"/>
                    <a:pt x="2035" y="3805"/>
                  </a:cubicBezTo>
                  <a:cubicBezTo>
                    <a:pt x="2035" y="2871"/>
                    <a:pt x="567" y="369"/>
                    <a:pt x="400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1" name="Google Shape;3171;p31"/>
            <p:cNvSpPr/>
            <p:nvPr/>
          </p:nvSpPr>
          <p:spPr>
            <a:xfrm rot="10511101">
              <a:off x="483256" y="4076928"/>
              <a:ext cx="46258" cy="39578"/>
            </a:xfrm>
            <a:custGeom>
              <a:avLst/>
              <a:gdLst/>
              <a:ahLst/>
              <a:cxnLst/>
              <a:rect l="l" t="t" r="r" b="b"/>
              <a:pathLst>
                <a:path w="2936" h="2512" extrusionOk="0">
                  <a:moveTo>
                    <a:pt x="2714" y="1"/>
                  </a:moveTo>
                  <a:cubicBezTo>
                    <a:pt x="2625" y="1"/>
                    <a:pt x="2530" y="61"/>
                    <a:pt x="2502" y="143"/>
                  </a:cubicBezTo>
                  <a:cubicBezTo>
                    <a:pt x="2169" y="1144"/>
                    <a:pt x="167" y="2078"/>
                    <a:pt x="167" y="2111"/>
                  </a:cubicBezTo>
                  <a:cubicBezTo>
                    <a:pt x="34" y="2144"/>
                    <a:pt x="0" y="2278"/>
                    <a:pt x="67" y="2378"/>
                  </a:cubicBezTo>
                  <a:cubicBezTo>
                    <a:pt x="101" y="2445"/>
                    <a:pt x="167" y="2511"/>
                    <a:pt x="234" y="2511"/>
                  </a:cubicBezTo>
                  <a:cubicBezTo>
                    <a:pt x="267" y="2511"/>
                    <a:pt x="301" y="2478"/>
                    <a:pt x="334" y="2478"/>
                  </a:cubicBezTo>
                  <a:cubicBezTo>
                    <a:pt x="434" y="2445"/>
                    <a:pt x="2502" y="1444"/>
                    <a:pt x="2903" y="276"/>
                  </a:cubicBezTo>
                  <a:cubicBezTo>
                    <a:pt x="2936" y="176"/>
                    <a:pt x="2869" y="43"/>
                    <a:pt x="2769" y="10"/>
                  </a:cubicBezTo>
                  <a:cubicBezTo>
                    <a:pt x="2751" y="4"/>
                    <a:pt x="2733" y="1"/>
                    <a:pt x="27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2" name="Google Shape;3172;p31"/>
            <p:cNvSpPr/>
            <p:nvPr/>
          </p:nvSpPr>
          <p:spPr>
            <a:xfrm rot="-795868">
              <a:off x="624470" y="4482660"/>
              <a:ext cx="91980" cy="34898"/>
            </a:xfrm>
            <a:custGeom>
              <a:avLst/>
              <a:gdLst/>
              <a:ahLst/>
              <a:cxnLst/>
              <a:rect l="l" t="t" r="r" b="b"/>
              <a:pathLst>
                <a:path w="5838" h="2215" extrusionOk="0">
                  <a:moveTo>
                    <a:pt x="5617" y="0"/>
                  </a:moveTo>
                  <a:cubicBezTo>
                    <a:pt x="5567" y="0"/>
                    <a:pt x="5516" y="17"/>
                    <a:pt x="5471" y="47"/>
                  </a:cubicBezTo>
                  <a:cubicBezTo>
                    <a:pt x="3202" y="1781"/>
                    <a:pt x="300" y="1781"/>
                    <a:pt x="200" y="1781"/>
                  </a:cubicBezTo>
                  <a:cubicBezTo>
                    <a:pt x="100" y="1781"/>
                    <a:pt x="0" y="1881"/>
                    <a:pt x="0" y="1981"/>
                  </a:cubicBezTo>
                  <a:cubicBezTo>
                    <a:pt x="0" y="2115"/>
                    <a:pt x="100" y="2215"/>
                    <a:pt x="200" y="2215"/>
                  </a:cubicBezTo>
                  <a:lnTo>
                    <a:pt x="234" y="2215"/>
                  </a:lnTo>
                  <a:cubicBezTo>
                    <a:pt x="500" y="2215"/>
                    <a:pt x="3369" y="2148"/>
                    <a:pt x="5737" y="380"/>
                  </a:cubicBezTo>
                  <a:cubicBezTo>
                    <a:pt x="5838" y="313"/>
                    <a:pt x="5838" y="180"/>
                    <a:pt x="5771" y="80"/>
                  </a:cubicBezTo>
                  <a:cubicBezTo>
                    <a:pt x="5734" y="25"/>
                    <a:pt x="5677" y="0"/>
                    <a:pt x="561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3" name="Google Shape;3173;p31"/>
            <p:cNvSpPr/>
            <p:nvPr/>
          </p:nvSpPr>
          <p:spPr>
            <a:xfrm rot="-795868">
              <a:off x="732135" y="4499006"/>
              <a:ext cx="27351" cy="80084"/>
            </a:xfrm>
            <a:custGeom>
              <a:avLst/>
              <a:gdLst/>
              <a:ahLst/>
              <a:cxnLst/>
              <a:rect l="l" t="t" r="r" b="b"/>
              <a:pathLst>
                <a:path w="1736" h="5083" extrusionOk="0">
                  <a:moveTo>
                    <a:pt x="1510" y="0"/>
                  </a:moveTo>
                  <a:cubicBezTo>
                    <a:pt x="1484" y="0"/>
                    <a:pt x="1459" y="4"/>
                    <a:pt x="1435" y="12"/>
                  </a:cubicBezTo>
                  <a:cubicBezTo>
                    <a:pt x="1" y="579"/>
                    <a:pt x="234" y="4449"/>
                    <a:pt x="268" y="4916"/>
                  </a:cubicBezTo>
                  <a:cubicBezTo>
                    <a:pt x="301" y="5016"/>
                    <a:pt x="368" y="5083"/>
                    <a:pt x="468" y="5083"/>
                  </a:cubicBezTo>
                  <a:lnTo>
                    <a:pt x="501" y="5083"/>
                  </a:lnTo>
                  <a:cubicBezTo>
                    <a:pt x="601" y="5083"/>
                    <a:pt x="701" y="4983"/>
                    <a:pt x="701" y="4882"/>
                  </a:cubicBezTo>
                  <a:cubicBezTo>
                    <a:pt x="601" y="3748"/>
                    <a:pt x="601" y="780"/>
                    <a:pt x="1569" y="413"/>
                  </a:cubicBezTo>
                  <a:cubicBezTo>
                    <a:pt x="1702" y="346"/>
                    <a:pt x="1735" y="246"/>
                    <a:pt x="1702" y="146"/>
                  </a:cubicBezTo>
                  <a:cubicBezTo>
                    <a:pt x="1677" y="44"/>
                    <a:pt x="1593" y="0"/>
                    <a:pt x="1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4" name="Google Shape;3174;p31"/>
            <p:cNvSpPr/>
            <p:nvPr/>
          </p:nvSpPr>
          <p:spPr>
            <a:xfrm rot="-795868">
              <a:off x="781741" y="4465667"/>
              <a:ext cx="70962" cy="44682"/>
            </a:xfrm>
            <a:custGeom>
              <a:avLst/>
              <a:gdLst/>
              <a:ahLst/>
              <a:cxnLst/>
              <a:rect l="l" t="t" r="r" b="b"/>
              <a:pathLst>
                <a:path w="4504" h="2836" extrusionOk="0">
                  <a:moveTo>
                    <a:pt x="642" y="0"/>
                  </a:moveTo>
                  <a:cubicBezTo>
                    <a:pt x="480" y="0"/>
                    <a:pt x="322" y="21"/>
                    <a:pt x="167" y="67"/>
                  </a:cubicBezTo>
                  <a:cubicBezTo>
                    <a:pt x="33" y="101"/>
                    <a:pt x="0" y="201"/>
                    <a:pt x="33" y="334"/>
                  </a:cubicBezTo>
                  <a:cubicBezTo>
                    <a:pt x="61" y="417"/>
                    <a:pt x="134" y="476"/>
                    <a:pt x="214" y="476"/>
                  </a:cubicBezTo>
                  <a:cubicBezTo>
                    <a:pt x="232" y="476"/>
                    <a:pt x="249" y="473"/>
                    <a:pt x="267" y="468"/>
                  </a:cubicBezTo>
                  <a:cubicBezTo>
                    <a:pt x="388" y="431"/>
                    <a:pt x="513" y="414"/>
                    <a:pt x="642" y="414"/>
                  </a:cubicBezTo>
                  <a:cubicBezTo>
                    <a:pt x="2149" y="414"/>
                    <a:pt x="4103" y="2738"/>
                    <a:pt x="4103" y="2769"/>
                  </a:cubicBezTo>
                  <a:cubicBezTo>
                    <a:pt x="4136" y="2803"/>
                    <a:pt x="4203" y="2836"/>
                    <a:pt x="4270" y="2836"/>
                  </a:cubicBezTo>
                  <a:cubicBezTo>
                    <a:pt x="4303" y="2836"/>
                    <a:pt x="4370" y="2836"/>
                    <a:pt x="4403" y="2803"/>
                  </a:cubicBezTo>
                  <a:cubicBezTo>
                    <a:pt x="4503" y="2703"/>
                    <a:pt x="4503" y="2569"/>
                    <a:pt x="4437" y="2502"/>
                  </a:cubicBezTo>
                  <a:cubicBezTo>
                    <a:pt x="4345" y="2380"/>
                    <a:pt x="2358" y="0"/>
                    <a:pt x="6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5" name="Google Shape;3175;p31"/>
            <p:cNvSpPr/>
            <p:nvPr/>
          </p:nvSpPr>
          <p:spPr>
            <a:xfrm rot="-795868">
              <a:off x="774109" y="4483623"/>
              <a:ext cx="32062" cy="63100"/>
            </a:xfrm>
            <a:custGeom>
              <a:avLst/>
              <a:gdLst/>
              <a:ahLst/>
              <a:cxnLst/>
              <a:rect l="l" t="t" r="r" b="b"/>
              <a:pathLst>
                <a:path w="2035" h="4005" extrusionOk="0">
                  <a:moveTo>
                    <a:pt x="247" y="1"/>
                  </a:moveTo>
                  <a:cubicBezTo>
                    <a:pt x="209" y="1"/>
                    <a:pt x="169" y="12"/>
                    <a:pt x="134" y="35"/>
                  </a:cubicBezTo>
                  <a:cubicBezTo>
                    <a:pt x="34" y="69"/>
                    <a:pt x="0" y="202"/>
                    <a:pt x="67" y="302"/>
                  </a:cubicBezTo>
                  <a:cubicBezTo>
                    <a:pt x="501" y="1036"/>
                    <a:pt x="1601" y="3104"/>
                    <a:pt x="1601" y="3805"/>
                  </a:cubicBezTo>
                  <a:cubicBezTo>
                    <a:pt x="1601" y="3905"/>
                    <a:pt x="1701" y="4005"/>
                    <a:pt x="1801" y="4005"/>
                  </a:cubicBezTo>
                  <a:cubicBezTo>
                    <a:pt x="1935" y="4005"/>
                    <a:pt x="2002" y="3905"/>
                    <a:pt x="2035" y="3805"/>
                  </a:cubicBezTo>
                  <a:cubicBezTo>
                    <a:pt x="2035" y="2871"/>
                    <a:pt x="567" y="369"/>
                    <a:pt x="400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6" name="Google Shape;3176;p31"/>
            <p:cNvSpPr/>
            <p:nvPr/>
          </p:nvSpPr>
          <p:spPr>
            <a:xfrm rot="-795868">
              <a:off x="688475" y="4488740"/>
              <a:ext cx="46258" cy="39577"/>
            </a:xfrm>
            <a:custGeom>
              <a:avLst/>
              <a:gdLst/>
              <a:ahLst/>
              <a:cxnLst/>
              <a:rect l="l" t="t" r="r" b="b"/>
              <a:pathLst>
                <a:path w="2936" h="2512" extrusionOk="0">
                  <a:moveTo>
                    <a:pt x="2714" y="1"/>
                  </a:moveTo>
                  <a:cubicBezTo>
                    <a:pt x="2625" y="1"/>
                    <a:pt x="2530" y="61"/>
                    <a:pt x="2502" y="143"/>
                  </a:cubicBezTo>
                  <a:cubicBezTo>
                    <a:pt x="2169" y="1144"/>
                    <a:pt x="167" y="2078"/>
                    <a:pt x="167" y="2111"/>
                  </a:cubicBezTo>
                  <a:cubicBezTo>
                    <a:pt x="34" y="2144"/>
                    <a:pt x="0" y="2278"/>
                    <a:pt x="67" y="2378"/>
                  </a:cubicBezTo>
                  <a:cubicBezTo>
                    <a:pt x="101" y="2445"/>
                    <a:pt x="167" y="2511"/>
                    <a:pt x="234" y="2511"/>
                  </a:cubicBezTo>
                  <a:cubicBezTo>
                    <a:pt x="267" y="2511"/>
                    <a:pt x="301" y="2478"/>
                    <a:pt x="334" y="2478"/>
                  </a:cubicBezTo>
                  <a:cubicBezTo>
                    <a:pt x="434" y="2445"/>
                    <a:pt x="2502" y="1444"/>
                    <a:pt x="2903" y="276"/>
                  </a:cubicBezTo>
                  <a:cubicBezTo>
                    <a:pt x="2936" y="176"/>
                    <a:pt x="2869" y="43"/>
                    <a:pt x="2769" y="10"/>
                  </a:cubicBezTo>
                  <a:cubicBezTo>
                    <a:pt x="2751" y="4"/>
                    <a:pt x="2733" y="1"/>
                    <a:pt x="27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177" name="Google Shape;3177;p31"/>
          <p:cNvSpPr/>
          <p:nvPr/>
        </p:nvSpPr>
        <p:spPr>
          <a:xfrm>
            <a:off x="193634" y="2906467"/>
            <a:ext cx="223533" cy="201800"/>
          </a:xfrm>
          <a:custGeom>
            <a:avLst/>
            <a:gdLst/>
            <a:ahLst/>
            <a:cxnLst/>
            <a:rect l="l" t="t" r="r" b="b"/>
            <a:pathLst>
              <a:path w="6706" h="6054" extrusionOk="0">
                <a:moveTo>
                  <a:pt x="4111" y="1"/>
                </a:moveTo>
                <a:cubicBezTo>
                  <a:pt x="2616" y="1"/>
                  <a:pt x="3103" y="2251"/>
                  <a:pt x="3103" y="2251"/>
                </a:cubicBezTo>
                <a:cubicBezTo>
                  <a:pt x="3103" y="2251"/>
                  <a:pt x="1921" y="1257"/>
                  <a:pt x="1055" y="1257"/>
                </a:cubicBezTo>
                <a:cubicBezTo>
                  <a:pt x="602" y="1257"/>
                  <a:pt x="236" y="1528"/>
                  <a:pt x="167" y="2351"/>
                </a:cubicBezTo>
                <a:cubicBezTo>
                  <a:pt x="0" y="4586"/>
                  <a:pt x="4971" y="6054"/>
                  <a:pt x="4971" y="6054"/>
                </a:cubicBezTo>
                <a:cubicBezTo>
                  <a:pt x="4971" y="6054"/>
                  <a:pt x="6705" y="317"/>
                  <a:pt x="4337" y="16"/>
                </a:cubicBezTo>
                <a:cubicBezTo>
                  <a:pt x="4257" y="6"/>
                  <a:pt x="4182" y="1"/>
                  <a:pt x="4111" y="1"/>
                </a:cubicBezTo>
                <a:close/>
              </a:path>
            </a:pathLst>
          </a:custGeom>
          <a:solidFill>
            <a:srgbClr val="F05757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720330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3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79" name="Google Shape;3179;p32"/>
          <p:cNvGrpSpPr/>
          <p:nvPr/>
        </p:nvGrpSpPr>
        <p:grpSpPr>
          <a:xfrm>
            <a:off x="-61166" y="4501215"/>
            <a:ext cx="12314881" cy="2408912"/>
            <a:chOff x="-45875" y="3375911"/>
            <a:chExt cx="9236161" cy="1806684"/>
          </a:xfrm>
        </p:grpSpPr>
        <p:grpSp>
          <p:nvGrpSpPr>
            <p:cNvPr id="3180" name="Google Shape;3180;p32"/>
            <p:cNvGrpSpPr/>
            <p:nvPr/>
          </p:nvGrpSpPr>
          <p:grpSpPr>
            <a:xfrm>
              <a:off x="7237925" y="3375911"/>
              <a:ext cx="1255925" cy="715550"/>
              <a:chOff x="7237925" y="3375911"/>
              <a:chExt cx="1255925" cy="715550"/>
            </a:xfrm>
          </p:grpSpPr>
          <p:sp>
            <p:nvSpPr>
              <p:cNvPr id="3181" name="Google Shape;3181;p32"/>
              <p:cNvSpPr/>
              <p:nvPr/>
            </p:nvSpPr>
            <p:spPr>
              <a:xfrm>
                <a:off x="7308800" y="3447286"/>
                <a:ext cx="1128325" cy="635850"/>
              </a:xfrm>
              <a:custGeom>
                <a:avLst/>
                <a:gdLst/>
                <a:ahLst/>
                <a:cxnLst/>
                <a:rect l="l" t="t" r="r" b="b"/>
                <a:pathLst>
                  <a:path w="45133" h="25434" extrusionOk="0">
                    <a:moveTo>
                      <a:pt x="23837" y="0"/>
                    </a:moveTo>
                    <a:cubicBezTo>
                      <a:pt x="23288" y="0"/>
                      <a:pt x="22726" y="27"/>
                      <a:pt x="22150" y="82"/>
                    </a:cubicBezTo>
                    <a:cubicBezTo>
                      <a:pt x="6272" y="1650"/>
                      <a:pt x="1168" y="19629"/>
                      <a:pt x="1" y="25033"/>
                    </a:cubicBezTo>
                    <a:lnTo>
                      <a:pt x="3637" y="25200"/>
                    </a:lnTo>
                    <a:cubicBezTo>
                      <a:pt x="4504" y="21297"/>
                      <a:pt x="8840" y="5819"/>
                      <a:pt x="22517" y="4218"/>
                    </a:cubicBezTo>
                    <a:cubicBezTo>
                      <a:pt x="23082" y="4153"/>
                      <a:pt x="23632" y="4122"/>
                      <a:pt x="24167" y="4122"/>
                    </a:cubicBezTo>
                    <a:cubicBezTo>
                      <a:pt x="36559" y="4122"/>
                      <a:pt x="41106" y="20893"/>
                      <a:pt x="42098" y="25433"/>
                    </a:cubicBezTo>
                    <a:lnTo>
                      <a:pt x="45133" y="25333"/>
                    </a:lnTo>
                    <a:cubicBezTo>
                      <a:pt x="44039" y="20119"/>
                      <a:pt x="38908" y="0"/>
                      <a:pt x="2383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2" name="Google Shape;3182;p32"/>
              <p:cNvSpPr/>
              <p:nvPr/>
            </p:nvSpPr>
            <p:spPr>
              <a:xfrm>
                <a:off x="7237925" y="3375911"/>
                <a:ext cx="1255925" cy="704725"/>
              </a:xfrm>
              <a:custGeom>
                <a:avLst/>
                <a:gdLst/>
                <a:ahLst/>
                <a:cxnLst/>
                <a:rect l="l" t="t" r="r" b="b"/>
                <a:pathLst>
                  <a:path w="50237" h="28189" extrusionOk="0">
                    <a:moveTo>
                      <a:pt x="25663" y="1"/>
                    </a:moveTo>
                    <a:cubicBezTo>
                      <a:pt x="25212" y="1"/>
                      <a:pt x="24752" y="12"/>
                      <a:pt x="24284" y="35"/>
                    </a:cubicBezTo>
                    <a:cubicBezTo>
                      <a:pt x="5104" y="935"/>
                      <a:pt x="0" y="27788"/>
                      <a:pt x="0" y="27788"/>
                    </a:cubicBezTo>
                    <a:lnTo>
                      <a:pt x="2836" y="27888"/>
                    </a:lnTo>
                    <a:cubicBezTo>
                      <a:pt x="4003" y="22484"/>
                      <a:pt x="9107" y="4505"/>
                      <a:pt x="24985" y="2937"/>
                    </a:cubicBezTo>
                    <a:cubicBezTo>
                      <a:pt x="25561" y="2882"/>
                      <a:pt x="26123" y="2855"/>
                      <a:pt x="26672" y="2855"/>
                    </a:cubicBezTo>
                    <a:cubicBezTo>
                      <a:pt x="41743" y="2855"/>
                      <a:pt x="46874" y="22974"/>
                      <a:pt x="47968" y="28188"/>
                    </a:cubicBezTo>
                    <a:lnTo>
                      <a:pt x="50236" y="28122"/>
                    </a:lnTo>
                    <a:cubicBezTo>
                      <a:pt x="50236" y="28122"/>
                      <a:pt x="48280" y="1"/>
                      <a:pt x="2566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3" name="Google Shape;3183;p32"/>
              <p:cNvSpPr/>
              <p:nvPr/>
            </p:nvSpPr>
            <p:spPr>
              <a:xfrm>
                <a:off x="7476425" y="3646911"/>
                <a:ext cx="809775" cy="441225"/>
              </a:xfrm>
              <a:custGeom>
                <a:avLst/>
                <a:gdLst/>
                <a:ahLst/>
                <a:cxnLst/>
                <a:rect l="l" t="t" r="r" b="b"/>
                <a:pathLst>
                  <a:path w="32391" h="17649" extrusionOk="0">
                    <a:moveTo>
                      <a:pt x="16309" y="0"/>
                    </a:moveTo>
                    <a:cubicBezTo>
                      <a:pt x="5835" y="0"/>
                      <a:pt x="1192" y="13177"/>
                      <a:pt x="1" y="17348"/>
                    </a:cubicBezTo>
                    <a:lnTo>
                      <a:pt x="2336" y="17448"/>
                    </a:lnTo>
                    <a:cubicBezTo>
                      <a:pt x="2336" y="17448"/>
                      <a:pt x="5771" y="2698"/>
                      <a:pt x="15657" y="2698"/>
                    </a:cubicBezTo>
                    <a:cubicBezTo>
                      <a:pt x="16262" y="2698"/>
                      <a:pt x="16892" y="2754"/>
                      <a:pt x="17546" y="2871"/>
                    </a:cubicBezTo>
                    <a:cubicBezTo>
                      <a:pt x="26853" y="4539"/>
                      <a:pt x="30022" y="17648"/>
                      <a:pt x="30022" y="17648"/>
                    </a:cubicBezTo>
                    <a:lnTo>
                      <a:pt x="32390" y="17548"/>
                    </a:lnTo>
                    <a:cubicBezTo>
                      <a:pt x="30989" y="12311"/>
                      <a:pt x="26653" y="203"/>
                      <a:pt x="16546" y="3"/>
                    </a:cubicBezTo>
                    <a:cubicBezTo>
                      <a:pt x="16467" y="1"/>
                      <a:pt x="16388" y="0"/>
                      <a:pt x="1630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4" name="Google Shape;3184;p32"/>
              <p:cNvSpPr/>
              <p:nvPr/>
            </p:nvSpPr>
            <p:spPr>
              <a:xfrm>
                <a:off x="7399700" y="3550311"/>
                <a:ext cx="961550" cy="535325"/>
              </a:xfrm>
              <a:custGeom>
                <a:avLst/>
                <a:gdLst/>
                <a:ahLst/>
                <a:cxnLst/>
                <a:rect l="l" t="t" r="r" b="b"/>
                <a:pathLst>
                  <a:path w="38462" h="21413" extrusionOk="0">
                    <a:moveTo>
                      <a:pt x="20531" y="1"/>
                    </a:moveTo>
                    <a:cubicBezTo>
                      <a:pt x="19996" y="1"/>
                      <a:pt x="19446" y="32"/>
                      <a:pt x="18881" y="97"/>
                    </a:cubicBezTo>
                    <a:cubicBezTo>
                      <a:pt x="5204" y="1698"/>
                      <a:pt x="868" y="17176"/>
                      <a:pt x="1" y="21079"/>
                    </a:cubicBezTo>
                    <a:lnTo>
                      <a:pt x="3070" y="21212"/>
                    </a:lnTo>
                    <a:cubicBezTo>
                      <a:pt x="4261" y="17041"/>
                      <a:pt x="8904" y="3864"/>
                      <a:pt x="19378" y="3864"/>
                    </a:cubicBezTo>
                    <a:cubicBezTo>
                      <a:pt x="19457" y="3864"/>
                      <a:pt x="19536" y="3865"/>
                      <a:pt x="19615" y="3867"/>
                    </a:cubicBezTo>
                    <a:cubicBezTo>
                      <a:pt x="29722" y="4067"/>
                      <a:pt x="34058" y="16175"/>
                      <a:pt x="35459" y="21412"/>
                    </a:cubicBezTo>
                    <a:lnTo>
                      <a:pt x="38462" y="21312"/>
                    </a:lnTo>
                    <a:cubicBezTo>
                      <a:pt x="37470" y="16772"/>
                      <a:pt x="32923" y="1"/>
                      <a:pt x="2053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5" name="Google Shape;3185;p32"/>
              <p:cNvSpPr/>
              <p:nvPr/>
            </p:nvSpPr>
            <p:spPr>
              <a:xfrm>
                <a:off x="7302975" y="3439786"/>
                <a:ext cx="1140000" cy="646675"/>
              </a:xfrm>
              <a:custGeom>
                <a:avLst/>
                <a:gdLst/>
                <a:ahLst/>
                <a:cxnLst/>
                <a:rect l="l" t="t" r="r" b="b"/>
                <a:pathLst>
                  <a:path w="45600" h="25867" extrusionOk="0">
                    <a:moveTo>
                      <a:pt x="24594" y="0"/>
                    </a:moveTo>
                    <a:cubicBezTo>
                      <a:pt x="24370" y="0"/>
                      <a:pt x="24144" y="5"/>
                      <a:pt x="23917" y="15"/>
                    </a:cubicBezTo>
                    <a:cubicBezTo>
                      <a:pt x="7172" y="682"/>
                      <a:pt x="1868" y="18895"/>
                      <a:pt x="134" y="24899"/>
                    </a:cubicBezTo>
                    <a:lnTo>
                      <a:pt x="34" y="25300"/>
                    </a:lnTo>
                    <a:cubicBezTo>
                      <a:pt x="0" y="25400"/>
                      <a:pt x="67" y="25500"/>
                      <a:pt x="167" y="25533"/>
                    </a:cubicBezTo>
                    <a:cubicBezTo>
                      <a:pt x="185" y="25539"/>
                      <a:pt x="204" y="25542"/>
                      <a:pt x="223" y="25542"/>
                    </a:cubicBezTo>
                    <a:cubicBezTo>
                      <a:pt x="311" y="25542"/>
                      <a:pt x="406" y="25482"/>
                      <a:pt x="434" y="25400"/>
                    </a:cubicBezTo>
                    <a:lnTo>
                      <a:pt x="534" y="24999"/>
                    </a:lnTo>
                    <a:cubicBezTo>
                      <a:pt x="2269" y="19095"/>
                      <a:pt x="7506" y="1082"/>
                      <a:pt x="23917" y="415"/>
                    </a:cubicBezTo>
                    <a:cubicBezTo>
                      <a:pt x="24130" y="407"/>
                      <a:pt x="24341" y="402"/>
                      <a:pt x="24550" y="402"/>
                    </a:cubicBezTo>
                    <a:cubicBezTo>
                      <a:pt x="40646" y="402"/>
                      <a:pt x="45100" y="25436"/>
                      <a:pt x="45166" y="25667"/>
                    </a:cubicBezTo>
                    <a:cubicBezTo>
                      <a:pt x="45166" y="25767"/>
                      <a:pt x="45266" y="25867"/>
                      <a:pt x="45366" y="25867"/>
                    </a:cubicBezTo>
                    <a:lnTo>
                      <a:pt x="45399" y="25867"/>
                    </a:lnTo>
                    <a:cubicBezTo>
                      <a:pt x="45499" y="25833"/>
                      <a:pt x="45600" y="25733"/>
                      <a:pt x="45566" y="25600"/>
                    </a:cubicBezTo>
                    <a:cubicBezTo>
                      <a:pt x="45566" y="25533"/>
                      <a:pt x="44399" y="18995"/>
                      <a:pt x="41196" y="12591"/>
                    </a:cubicBezTo>
                    <a:cubicBezTo>
                      <a:pt x="37064" y="4358"/>
                      <a:pt x="31338" y="0"/>
                      <a:pt x="24594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6" name="Google Shape;3186;p32"/>
              <p:cNvSpPr/>
              <p:nvPr/>
            </p:nvSpPr>
            <p:spPr>
              <a:xfrm>
                <a:off x="7393875" y="3544361"/>
                <a:ext cx="973200" cy="544600"/>
              </a:xfrm>
              <a:custGeom>
                <a:avLst/>
                <a:gdLst/>
                <a:ahLst/>
                <a:cxnLst/>
                <a:rect l="l" t="t" r="r" b="b"/>
                <a:pathLst>
                  <a:path w="38928" h="21784" extrusionOk="0">
                    <a:moveTo>
                      <a:pt x="21199" y="1"/>
                    </a:moveTo>
                    <a:cubicBezTo>
                      <a:pt x="21160" y="1"/>
                      <a:pt x="21121" y="1"/>
                      <a:pt x="21082" y="2"/>
                    </a:cubicBezTo>
                    <a:cubicBezTo>
                      <a:pt x="7072" y="168"/>
                      <a:pt x="1701" y="14912"/>
                      <a:pt x="34" y="21250"/>
                    </a:cubicBezTo>
                    <a:cubicBezTo>
                      <a:pt x="0" y="21384"/>
                      <a:pt x="67" y="21484"/>
                      <a:pt x="200" y="21517"/>
                    </a:cubicBezTo>
                    <a:cubicBezTo>
                      <a:pt x="218" y="21523"/>
                      <a:pt x="235" y="21525"/>
                      <a:pt x="252" y="21525"/>
                    </a:cubicBezTo>
                    <a:cubicBezTo>
                      <a:pt x="333" y="21525"/>
                      <a:pt x="406" y="21461"/>
                      <a:pt x="434" y="21350"/>
                    </a:cubicBezTo>
                    <a:cubicBezTo>
                      <a:pt x="2068" y="15112"/>
                      <a:pt x="7339" y="569"/>
                      <a:pt x="21082" y="435"/>
                    </a:cubicBezTo>
                    <a:lnTo>
                      <a:pt x="21215" y="435"/>
                    </a:lnTo>
                    <a:cubicBezTo>
                      <a:pt x="33357" y="435"/>
                      <a:pt x="38428" y="21384"/>
                      <a:pt x="38494" y="21617"/>
                    </a:cubicBezTo>
                    <a:cubicBezTo>
                      <a:pt x="38528" y="21717"/>
                      <a:pt x="38594" y="21784"/>
                      <a:pt x="38695" y="21784"/>
                    </a:cubicBezTo>
                    <a:cubicBezTo>
                      <a:pt x="38695" y="21784"/>
                      <a:pt x="38728" y="21784"/>
                      <a:pt x="38728" y="21750"/>
                    </a:cubicBezTo>
                    <a:cubicBezTo>
                      <a:pt x="38861" y="21750"/>
                      <a:pt x="38928" y="21617"/>
                      <a:pt x="38895" y="21517"/>
                    </a:cubicBezTo>
                    <a:cubicBezTo>
                      <a:pt x="38861" y="21284"/>
                      <a:pt x="33690" y="1"/>
                      <a:pt x="21199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7" name="Google Shape;3187;p32"/>
              <p:cNvSpPr/>
              <p:nvPr/>
            </p:nvSpPr>
            <p:spPr>
              <a:xfrm>
                <a:off x="7470600" y="3640561"/>
                <a:ext cx="821425" cy="450900"/>
              </a:xfrm>
              <a:custGeom>
                <a:avLst/>
                <a:gdLst/>
                <a:ahLst/>
                <a:cxnLst/>
                <a:rect l="l" t="t" r="r" b="b"/>
                <a:pathLst>
                  <a:path w="32857" h="18036" extrusionOk="0">
                    <a:moveTo>
                      <a:pt x="15783" y="0"/>
                    </a:moveTo>
                    <a:cubicBezTo>
                      <a:pt x="5388" y="0"/>
                      <a:pt x="98" y="17342"/>
                      <a:pt x="33" y="17536"/>
                    </a:cubicBezTo>
                    <a:cubicBezTo>
                      <a:pt x="0" y="17636"/>
                      <a:pt x="67" y="17769"/>
                      <a:pt x="167" y="17802"/>
                    </a:cubicBezTo>
                    <a:cubicBezTo>
                      <a:pt x="184" y="17808"/>
                      <a:pt x="202" y="17811"/>
                      <a:pt x="221" y="17811"/>
                    </a:cubicBezTo>
                    <a:cubicBezTo>
                      <a:pt x="310" y="17811"/>
                      <a:pt x="406" y="17746"/>
                      <a:pt x="434" y="17636"/>
                    </a:cubicBezTo>
                    <a:cubicBezTo>
                      <a:pt x="498" y="17474"/>
                      <a:pt x="5699" y="403"/>
                      <a:pt x="15761" y="403"/>
                    </a:cubicBezTo>
                    <a:cubicBezTo>
                      <a:pt x="16084" y="403"/>
                      <a:pt x="16412" y="420"/>
                      <a:pt x="16745" y="457"/>
                    </a:cubicBezTo>
                    <a:cubicBezTo>
                      <a:pt x="29621" y="1858"/>
                      <a:pt x="32390" y="17702"/>
                      <a:pt x="32423" y="17836"/>
                    </a:cubicBezTo>
                    <a:cubicBezTo>
                      <a:pt x="32423" y="17936"/>
                      <a:pt x="32523" y="18036"/>
                      <a:pt x="32623" y="18036"/>
                    </a:cubicBezTo>
                    <a:cubicBezTo>
                      <a:pt x="32623" y="18036"/>
                      <a:pt x="32657" y="18036"/>
                      <a:pt x="32657" y="18003"/>
                    </a:cubicBezTo>
                    <a:cubicBezTo>
                      <a:pt x="32790" y="18003"/>
                      <a:pt x="32857" y="17902"/>
                      <a:pt x="32823" y="17769"/>
                    </a:cubicBezTo>
                    <a:cubicBezTo>
                      <a:pt x="32790" y="17602"/>
                      <a:pt x="29988" y="1491"/>
                      <a:pt x="16812" y="56"/>
                    </a:cubicBezTo>
                    <a:cubicBezTo>
                      <a:pt x="16464" y="19"/>
                      <a:pt x="16121" y="0"/>
                      <a:pt x="15783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88" name="Google Shape;3188;p32"/>
            <p:cNvGrpSpPr/>
            <p:nvPr/>
          </p:nvGrpSpPr>
          <p:grpSpPr>
            <a:xfrm>
              <a:off x="-45875" y="3877415"/>
              <a:ext cx="9236161" cy="1305180"/>
              <a:chOff x="-65450" y="4543325"/>
              <a:chExt cx="9236161" cy="639168"/>
            </a:xfrm>
          </p:grpSpPr>
          <p:sp>
            <p:nvSpPr>
              <p:cNvPr id="3189" name="Google Shape;3189;p32"/>
              <p:cNvSpPr/>
              <p:nvPr/>
            </p:nvSpPr>
            <p:spPr>
              <a:xfrm>
                <a:off x="-38725" y="4543325"/>
                <a:ext cx="9209436" cy="639168"/>
              </a:xfrm>
              <a:custGeom>
                <a:avLst/>
                <a:gdLst/>
                <a:ahLst/>
                <a:cxnLst/>
                <a:rect l="l" t="t" r="r" b="b"/>
                <a:pathLst>
                  <a:path w="75622" h="107378" extrusionOk="0">
                    <a:moveTo>
                      <a:pt x="75621" y="1"/>
                    </a:moveTo>
                    <a:cubicBezTo>
                      <a:pt x="75554" y="34"/>
                      <a:pt x="75388" y="101"/>
                      <a:pt x="75254" y="134"/>
                    </a:cubicBezTo>
                    <a:cubicBezTo>
                      <a:pt x="74287" y="435"/>
                      <a:pt x="73353" y="868"/>
                      <a:pt x="72252" y="1435"/>
                    </a:cubicBezTo>
                    <a:cubicBezTo>
                      <a:pt x="71385" y="1869"/>
                      <a:pt x="70451" y="2469"/>
                      <a:pt x="69517" y="3136"/>
                    </a:cubicBezTo>
                    <a:cubicBezTo>
                      <a:pt x="67615" y="4437"/>
                      <a:pt x="65881" y="5972"/>
                      <a:pt x="64413" y="7306"/>
                    </a:cubicBezTo>
                    <a:lnTo>
                      <a:pt x="63913" y="7773"/>
                    </a:lnTo>
                    <a:lnTo>
                      <a:pt x="63779" y="7873"/>
                    </a:lnTo>
                    <a:cubicBezTo>
                      <a:pt x="63613" y="8040"/>
                      <a:pt x="63446" y="8207"/>
                      <a:pt x="63246" y="8374"/>
                    </a:cubicBezTo>
                    <a:cubicBezTo>
                      <a:pt x="62845" y="8774"/>
                      <a:pt x="62378" y="9141"/>
                      <a:pt x="61878" y="9541"/>
                    </a:cubicBezTo>
                    <a:cubicBezTo>
                      <a:pt x="61011" y="10275"/>
                      <a:pt x="60110" y="10975"/>
                      <a:pt x="59209" y="11609"/>
                    </a:cubicBezTo>
                    <a:cubicBezTo>
                      <a:pt x="58242" y="12276"/>
                      <a:pt x="57241" y="12877"/>
                      <a:pt x="56207" y="13477"/>
                    </a:cubicBezTo>
                    <a:cubicBezTo>
                      <a:pt x="55040" y="14111"/>
                      <a:pt x="53839" y="14678"/>
                      <a:pt x="52571" y="15178"/>
                    </a:cubicBezTo>
                    <a:cubicBezTo>
                      <a:pt x="51371" y="15679"/>
                      <a:pt x="50003" y="16112"/>
                      <a:pt x="48368" y="16479"/>
                    </a:cubicBezTo>
                    <a:cubicBezTo>
                      <a:pt x="44732" y="17347"/>
                      <a:pt x="41397" y="17814"/>
                      <a:pt x="38228" y="17814"/>
                    </a:cubicBezTo>
                    <a:lnTo>
                      <a:pt x="37527" y="17814"/>
                    </a:lnTo>
                    <a:cubicBezTo>
                      <a:pt x="36260" y="17780"/>
                      <a:pt x="35059" y="17680"/>
                      <a:pt x="33858" y="17480"/>
                    </a:cubicBezTo>
                    <a:cubicBezTo>
                      <a:pt x="32691" y="17313"/>
                      <a:pt x="31523" y="17046"/>
                      <a:pt x="30356" y="16680"/>
                    </a:cubicBezTo>
                    <a:cubicBezTo>
                      <a:pt x="29422" y="16379"/>
                      <a:pt x="28521" y="16046"/>
                      <a:pt x="27687" y="15679"/>
                    </a:cubicBezTo>
                    <a:cubicBezTo>
                      <a:pt x="26853" y="15312"/>
                      <a:pt x="25986" y="14845"/>
                      <a:pt x="25085" y="14345"/>
                    </a:cubicBezTo>
                    <a:cubicBezTo>
                      <a:pt x="24651" y="14044"/>
                      <a:pt x="24184" y="13777"/>
                      <a:pt x="23818" y="13477"/>
                    </a:cubicBezTo>
                    <a:cubicBezTo>
                      <a:pt x="23384" y="13177"/>
                      <a:pt x="22984" y="12843"/>
                      <a:pt x="22383" y="12376"/>
                    </a:cubicBezTo>
                    <a:cubicBezTo>
                      <a:pt x="21916" y="12010"/>
                      <a:pt x="21483" y="11609"/>
                      <a:pt x="20982" y="11209"/>
                    </a:cubicBezTo>
                    <a:cubicBezTo>
                      <a:pt x="20582" y="10875"/>
                      <a:pt x="20215" y="10609"/>
                      <a:pt x="19815" y="10275"/>
                    </a:cubicBezTo>
                    <a:cubicBezTo>
                      <a:pt x="18847" y="9441"/>
                      <a:pt x="18013" y="8807"/>
                      <a:pt x="17213" y="8207"/>
                    </a:cubicBezTo>
                    <a:cubicBezTo>
                      <a:pt x="16346" y="7540"/>
                      <a:pt x="15478" y="6973"/>
                      <a:pt x="14578" y="6472"/>
                    </a:cubicBezTo>
                    <a:cubicBezTo>
                      <a:pt x="13677" y="5938"/>
                      <a:pt x="12676" y="5471"/>
                      <a:pt x="11676" y="5038"/>
                    </a:cubicBezTo>
                    <a:cubicBezTo>
                      <a:pt x="10675" y="4671"/>
                      <a:pt x="9574" y="4371"/>
                      <a:pt x="8507" y="4204"/>
                    </a:cubicBezTo>
                    <a:cubicBezTo>
                      <a:pt x="7539" y="4037"/>
                      <a:pt x="6505" y="3970"/>
                      <a:pt x="5338" y="3970"/>
                    </a:cubicBezTo>
                    <a:lnTo>
                      <a:pt x="5138" y="3970"/>
                    </a:lnTo>
                    <a:cubicBezTo>
                      <a:pt x="3970" y="3970"/>
                      <a:pt x="2803" y="4104"/>
                      <a:pt x="1568" y="4304"/>
                    </a:cubicBezTo>
                    <a:cubicBezTo>
                      <a:pt x="1035" y="4371"/>
                      <a:pt x="501" y="4537"/>
                      <a:pt x="1" y="4671"/>
                    </a:cubicBezTo>
                    <a:lnTo>
                      <a:pt x="1" y="56008"/>
                    </a:lnTo>
                    <a:lnTo>
                      <a:pt x="1" y="106911"/>
                    </a:lnTo>
                    <a:cubicBezTo>
                      <a:pt x="34" y="106944"/>
                      <a:pt x="134" y="107011"/>
                      <a:pt x="167" y="107044"/>
                    </a:cubicBezTo>
                    <a:cubicBezTo>
                      <a:pt x="334" y="107178"/>
                      <a:pt x="501" y="107278"/>
                      <a:pt x="701" y="107378"/>
                    </a:cubicBezTo>
                    <a:lnTo>
                      <a:pt x="75621" y="107378"/>
                    </a:lnTo>
                    <a:lnTo>
                      <a:pt x="75621" y="74221"/>
                    </a:lnTo>
                    <a:lnTo>
                      <a:pt x="75621" y="21650"/>
                    </a:lnTo>
                    <a:lnTo>
                      <a:pt x="7562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90" name="Google Shape;3190;p32"/>
              <p:cNvSpPr/>
              <p:nvPr/>
            </p:nvSpPr>
            <p:spPr>
              <a:xfrm>
                <a:off x="-65450" y="4641360"/>
                <a:ext cx="9209483" cy="540903"/>
              </a:xfrm>
              <a:custGeom>
                <a:avLst/>
                <a:gdLst/>
                <a:ahLst/>
                <a:cxnLst/>
                <a:rect l="l" t="t" r="r" b="b"/>
                <a:pathLst>
                  <a:path w="75655" h="81492" extrusionOk="0">
                    <a:moveTo>
                      <a:pt x="101" y="0"/>
                    </a:moveTo>
                    <a:lnTo>
                      <a:pt x="101" y="30122"/>
                    </a:lnTo>
                    <a:lnTo>
                      <a:pt x="1" y="30122"/>
                    </a:lnTo>
                    <a:lnTo>
                      <a:pt x="1" y="81492"/>
                    </a:lnTo>
                    <a:lnTo>
                      <a:pt x="75655" y="81492"/>
                    </a:lnTo>
                    <a:lnTo>
                      <a:pt x="75655" y="48335"/>
                    </a:lnTo>
                    <a:lnTo>
                      <a:pt x="75655" y="24451"/>
                    </a:lnTo>
                    <a:cubicBezTo>
                      <a:pt x="75221" y="24518"/>
                      <a:pt x="74821" y="24651"/>
                      <a:pt x="74354" y="24751"/>
                    </a:cubicBezTo>
                    <a:cubicBezTo>
                      <a:pt x="73353" y="24951"/>
                      <a:pt x="72319" y="25085"/>
                      <a:pt x="71152" y="25151"/>
                    </a:cubicBezTo>
                    <a:cubicBezTo>
                      <a:pt x="70018" y="25252"/>
                      <a:pt x="68850" y="25285"/>
                      <a:pt x="67516" y="25285"/>
                    </a:cubicBezTo>
                    <a:cubicBezTo>
                      <a:pt x="66882" y="25285"/>
                      <a:pt x="66215" y="25285"/>
                      <a:pt x="65581" y="25252"/>
                    </a:cubicBezTo>
                    <a:cubicBezTo>
                      <a:pt x="63480" y="25185"/>
                      <a:pt x="61411" y="25118"/>
                      <a:pt x="59543" y="25018"/>
                    </a:cubicBezTo>
                    <a:cubicBezTo>
                      <a:pt x="54840" y="24785"/>
                      <a:pt x="50704" y="24318"/>
                      <a:pt x="46968" y="23584"/>
                    </a:cubicBezTo>
                    <a:cubicBezTo>
                      <a:pt x="45467" y="23283"/>
                      <a:pt x="43899" y="22883"/>
                      <a:pt x="42498" y="22516"/>
                    </a:cubicBezTo>
                    <a:cubicBezTo>
                      <a:pt x="41164" y="22149"/>
                      <a:pt x="39696" y="21682"/>
                      <a:pt x="38028" y="21115"/>
                    </a:cubicBezTo>
                    <a:cubicBezTo>
                      <a:pt x="35359" y="20148"/>
                      <a:pt x="32691" y="19014"/>
                      <a:pt x="30056" y="17746"/>
                    </a:cubicBezTo>
                    <a:lnTo>
                      <a:pt x="30022" y="17746"/>
                    </a:lnTo>
                    <a:cubicBezTo>
                      <a:pt x="27988" y="16745"/>
                      <a:pt x="25953" y="15611"/>
                      <a:pt x="24018" y="14410"/>
                    </a:cubicBezTo>
                    <a:cubicBezTo>
                      <a:pt x="22117" y="13210"/>
                      <a:pt x="20182" y="11875"/>
                      <a:pt x="18281" y="10474"/>
                    </a:cubicBezTo>
                    <a:cubicBezTo>
                      <a:pt x="17347" y="9807"/>
                      <a:pt x="16479" y="9107"/>
                      <a:pt x="15512" y="8306"/>
                    </a:cubicBezTo>
                    <a:cubicBezTo>
                      <a:pt x="15112" y="7939"/>
                      <a:pt x="14645" y="7606"/>
                      <a:pt x="14211" y="7205"/>
                    </a:cubicBezTo>
                    <a:lnTo>
                      <a:pt x="14111" y="7139"/>
                    </a:lnTo>
                    <a:lnTo>
                      <a:pt x="13978" y="7005"/>
                    </a:lnTo>
                    <a:cubicBezTo>
                      <a:pt x="13611" y="6738"/>
                      <a:pt x="13277" y="6371"/>
                      <a:pt x="12877" y="6104"/>
                    </a:cubicBezTo>
                    <a:cubicBezTo>
                      <a:pt x="10809" y="4337"/>
                      <a:pt x="9041" y="3136"/>
                      <a:pt x="7339" y="2168"/>
                    </a:cubicBezTo>
                    <a:cubicBezTo>
                      <a:pt x="5838" y="1334"/>
                      <a:pt x="4337" y="767"/>
                      <a:pt x="2870" y="434"/>
                    </a:cubicBezTo>
                    <a:cubicBezTo>
                      <a:pt x="2136" y="267"/>
                      <a:pt x="1335" y="134"/>
                      <a:pt x="468" y="67"/>
                    </a:cubicBezTo>
                    <a:cubicBezTo>
                      <a:pt x="334" y="67"/>
                      <a:pt x="201" y="67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91" name="Google Shape;3191;p32"/>
            <p:cNvSpPr/>
            <p:nvPr/>
          </p:nvSpPr>
          <p:spPr>
            <a:xfrm>
              <a:off x="8555113" y="3590566"/>
              <a:ext cx="124275" cy="125100"/>
            </a:xfrm>
            <a:custGeom>
              <a:avLst/>
              <a:gdLst/>
              <a:ahLst/>
              <a:cxnLst/>
              <a:rect l="l" t="t" r="r" b="b"/>
              <a:pathLst>
                <a:path w="4971" h="5004" extrusionOk="0">
                  <a:moveTo>
                    <a:pt x="2669" y="600"/>
                  </a:moveTo>
                  <a:cubicBezTo>
                    <a:pt x="2735" y="801"/>
                    <a:pt x="2802" y="1134"/>
                    <a:pt x="2836" y="1301"/>
                  </a:cubicBezTo>
                  <a:cubicBezTo>
                    <a:pt x="2969" y="1801"/>
                    <a:pt x="3002" y="1935"/>
                    <a:pt x="3069" y="2001"/>
                  </a:cubicBezTo>
                  <a:cubicBezTo>
                    <a:pt x="3102" y="2102"/>
                    <a:pt x="3202" y="2135"/>
                    <a:pt x="3703" y="2302"/>
                  </a:cubicBezTo>
                  <a:cubicBezTo>
                    <a:pt x="3870" y="2368"/>
                    <a:pt x="4170" y="2468"/>
                    <a:pt x="4370" y="2569"/>
                  </a:cubicBezTo>
                  <a:cubicBezTo>
                    <a:pt x="4103" y="2669"/>
                    <a:pt x="3636" y="2869"/>
                    <a:pt x="3202" y="3002"/>
                  </a:cubicBezTo>
                  <a:cubicBezTo>
                    <a:pt x="3136" y="3036"/>
                    <a:pt x="3102" y="3069"/>
                    <a:pt x="3069" y="3102"/>
                  </a:cubicBezTo>
                  <a:cubicBezTo>
                    <a:pt x="2869" y="3603"/>
                    <a:pt x="2635" y="4136"/>
                    <a:pt x="2469" y="4403"/>
                  </a:cubicBezTo>
                  <a:cubicBezTo>
                    <a:pt x="2335" y="4103"/>
                    <a:pt x="2202" y="3536"/>
                    <a:pt x="2068" y="3036"/>
                  </a:cubicBezTo>
                  <a:cubicBezTo>
                    <a:pt x="2035" y="2969"/>
                    <a:pt x="1968" y="2902"/>
                    <a:pt x="1902" y="2869"/>
                  </a:cubicBezTo>
                  <a:cubicBezTo>
                    <a:pt x="1401" y="2802"/>
                    <a:pt x="867" y="2669"/>
                    <a:pt x="567" y="2569"/>
                  </a:cubicBezTo>
                  <a:cubicBezTo>
                    <a:pt x="867" y="2402"/>
                    <a:pt x="1468" y="2135"/>
                    <a:pt x="2002" y="1935"/>
                  </a:cubicBezTo>
                  <a:cubicBezTo>
                    <a:pt x="2068" y="1901"/>
                    <a:pt x="2102" y="1868"/>
                    <a:pt x="2135" y="1801"/>
                  </a:cubicBezTo>
                  <a:cubicBezTo>
                    <a:pt x="2302" y="1368"/>
                    <a:pt x="2502" y="867"/>
                    <a:pt x="2669" y="600"/>
                  </a:cubicBezTo>
                  <a:close/>
                  <a:moveTo>
                    <a:pt x="2702" y="0"/>
                  </a:moveTo>
                  <a:cubicBezTo>
                    <a:pt x="2569" y="0"/>
                    <a:pt x="2369" y="0"/>
                    <a:pt x="1768" y="1568"/>
                  </a:cubicBezTo>
                  <a:cubicBezTo>
                    <a:pt x="100" y="2235"/>
                    <a:pt x="34" y="2468"/>
                    <a:pt x="0" y="2535"/>
                  </a:cubicBezTo>
                  <a:cubicBezTo>
                    <a:pt x="0" y="2602"/>
                    <a:pt x="0" y="2702"/>
                    <a:pt x="67" y="2769"/>
                  </a:cubicBezTo>
                  <a:cubicBezTo>
                    <a:pt x="100" y="2802"/>
                    <a:pt x="234" y="2969"/>
                    <a:pt x="1701" y="3269"/>
                  </a:cubicBezTo>
                  <a:cubicBezTo>
                    <a:pt x="2135" y="5004"/>
                    <a:pt x="2268" y="5004"/>
                    <a:pt x="2435" y="5004"/>
                  </a:cubicBezTo>
                  <a:cubicBezTo>
                    <a:pt x="2569" y="4970"/>
                    <a:pt x="2735" y="4970"/>
                    <a:pt x="3436" y="3369"/>
                  </a:cubicBezTo>
                  <a:cubicBezTo>
                    <a:pt x="3870" y="3202"/>
                    <a:pt x="4704" y="2902"/>
                    <a:pt x="4870" y="2735"/>
                  </a:cubicBezTo>
                  <a:cubicBezTo>
                    <a:pt x="4937" y="2702"/>
                    <a:pt x="4970" y="2602"/>
                    <a:pt x="4937" y="2502"/>
                  </a:cubicBezTo>
                  <a:cubicBezTo>
                    <a:pt x="4904" y="2335"/>
                    <a:pt x="4670" y="2202"/>
                    <a:pt x="3836" y="1901"/>
                  </a:cubicBezTo>
                  <a:cubicBezTo>
                    <a:pt x="3669" y="1835"/>
                    <a:pt x="3469" y="1768"/>
                    <a:pt x="3403" y="1735"/>
                  </a:cubicBezTo>
                  <a:cubicBezTo>
                    <a:pt x="3369" y="1635"/>
                    <a:pt x="3303" y="1401"/>
                    <a:pt x="3236" y="1201"/>
                  </a:cubicBezTo>
                  <a:cubicBezTo>
                    <a:pt x="3102" y="634"/>
                    <a:pt x="3002" y="234"/>
                    <a:pt x="2902" y="100"/>
                  </a:cubicBezTo>
                  <a:cubicBezTo>
                    <a:pt x="2869" y="33"/>
                    <a:pt x="2769" y="0"/>
                    <a:pt x="270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2" name="Google Shape;3192;p32"/>
            <p:cNvSpPr/>
            <p:nvPr/>
          </p:nvSpPr>
          <p:spPr>
            <a:xfrm>
              <a:off x="7506450" y="4169541"/>
              <a:ext cx="77575" cy="77575"/>
            </a:xfrm>
            <a:custGeom>
              <a:avLst/>
              <a:gdLst/>
              <a:ahLst/>
              <a:cxnLst/>
              <a:rect l="l" t="t" r="r" b="b"/>
              <a:pathLst>
                <a:path w="3103" h="3103" extrusionOk="0">
                  <a:moveTo>
                    <a:pt x="1568" y="401"/>
                  </a:moveTo>
                  <a:cubicBezTo>
                    <a:pt x="1868" y="401"/>
                    <a:pt x="2169" y="534"/>
                    <a:pt x="2369" y="735"/>
                  </a:cubicBezTo>
                  <a:cubicBezTo>
                    <a:pt x="2569" y="968"/>
                    <a:pt x="2702" y="1235"/>
                    <a:pt x="2702" y="1535"/>
                  </a:cubicBezTo>
                  <a:cubicBezTo>
                    <a:pt x="2702" y="2169"/>
                    <a:pt x="2202" y="2669"/>
                    <a:pt x="1568" y="2669"/>
                  </a:cubicBezTo>
                  <a:cubicBezTo>
                    <a:pt x="1268" y="2669"/>
                    <a:pt x="968" y="2536"/>
                    <a:pt x="768" y="2336"/>
                  </a:cubicBezTo>
                  <a:cubicBezTo>
                    <a:pt x="534" y="2136"/>
                    <a:pt x="434" y="1835"/>
                    <a:pt x="434" y="1535"/>
                  </a:cubicBezTo>
                  <a:cubicBezTo>
                    <a:pt x="434" y="901"/>
                    <a:pt x="934" y="401"/>
                    <a:pt x="1568" y="401"/>
                  </a:cubicBezTo>
                  <a:close/>
                  <a:moveTo>
                    <a:pt x="1568" y="1"/>
                  </a:moveTo>
                  <a:cubicBezTo>
                    <a:pt x="701" y="1"/>
                    <a:pt x="0" y="668"/>
                    <a:pt x="0" y="1535"/>
                  </a:cubicBezTo>
                  <a:cubicBezTo>
                    <a:pt x="0" y="2369"/>
                    <a:pt x="701" y="3070"/>
                    <a:pt x="1568" y="3103"/>
                  </a:cubicBezTo>
                  <a:cubicBezTo>
                    <a:pt x="2402" y="3103"/>
                    <a:pt x="3103" y="2402"/>
                    <a:pt x="3103" y="1535"/>
                  </a:cubicBezTo>
                  <a:cubicBezTo>
                    <a:pt x="3103" y="1135"/>
                    <a:pt x="2969" y="735"/>
                    <a:pt x="2669" y="434"/>
                  </a:cubicBezTo>
                  <a:cubicBezTo>
                    <a:pt x="2369" y="134"/>
                    <a:pt x="1968" y="1"/>
                    <a:pt x="156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3" name="Google Shape;3193;p32"/>
            <p:cNvSpPr/>
            <p:nvPr/>
          </p:nvSpPr>
          <p:spPr>
            <a:xfrm>
              <a:off x="8825725" y="4538991"/>
              <a:ext cx="78400" cy="77575"/>
            </a:xfrm>
            <a:custGeom>
              <a:avLst/>
              <a:gdLst/>
              <a:ahLst/>
              <a:cxnLst/>
              <a:rect l="l" t="t" r="r" b="b"/>
              <a:pathLst>
                <a:path w="3136" h="3103" extrusionOk="0">
                  <a:moveTo>
                    <a:pt x="1568" y="434"/>
                  </a:moveTo>
                  <a:cubicBezTo>
                    <a:pt x="2202" y="434"/>
                    <a:pt x="2702" y="934"/>
                    <a:pt x="2702" y="1568"/>
                  </a:cubicBezTo>
                  <a:cubicBezTo>
                    <a:pt x="2702" y="2202"/>
                    <a:pt x="2202" y="2702"/>
                    <a:pt x="1568" y="2702"/>
                  </a:cubicBezTo>
                  <a:cubicBezTo>
                    <a:pt x="1268" y="2702"/>
                    <a:pt x="968" y="2569"/>
                    <a:pt x="768" y="2368"/>
                  </a:cubicBezTo>
                  <a:cubicBezTo>
                    <a:pt x="534" y="2135"/>
                    <a:pt x="434" y="1868"/>
                    <a:pt x="434" y="1568"/>
                  </a:cubicBezTo>
                  <a:cubicBezTo>
                    <a:pt x="434" y="934"/>
                    <a:pt x="934" y="434"/>
                    <a:pt x="1568" y="434"/>
                  </a:cubicBezTo>
                  <a:close/>
                  <a:moveTo>
                    <a:pt x="1568" y="0"/>
                  </a:moveTo>
                  <a:cubicBezTo>
                    <a:pt x="701" y="0"/>
                    <a:pt x="34" y="701"/>
                    <a:pt x="0" y="1568"/>
                  </a:cubicBezTo>
                  <a:cubicBezTo>
                    <a:pt x="0" y="1968"/>
                    <a:pt x="167" y="2368"/>
                    <a:pt x="467" y="2669"/>
                  </a:cubicBezTo>
                  <a:cubicBezTo>
                    <a:pt x="768" y="2935"/>
                    <a:pt x="1135" y="3102"/>
                    <a:pt x="1568" y="3102"/>
                  </a:cubicBezTo>
                  <a:cubicBezTo>
                    <a:pt x="2436" y="3102"/>
                    <a:pt x="3103" y="2435"/>
                    <a:pt x="3103" y="1568"/>
                  </a:cubicBezTo>
                  <a:cubicBezTo>
                    <a:pt x="3136" y="701"/>
                    <a:pt x="2436" y="0"/>
                    <a:pt x="156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4" name="Google Shape;3194;p32"/>
            <p:cNvSpPr/>
            <p:nvPr/>
          </p:nvSpPr>
          <p:spPr>
            <a:xfrm>
              <a:off x="7888375" y="4179391"/>
              <a:ext cx="96775" cy="586450"/>
            </a:xfrm>
            <a:custGeom>
              <a:avLst/>
              <a:gdLst/>
              <a:ahLst/>
              <a:cxnLst/>
              <a:rect l="l" t="t" r="r" b="b"/>
              <a:pathLst>
                <a:path w="3871" h="23458" extrusionOk="0">
                  <a:moveTo>
                    <a:pt x="241" y="1"/>
                  </a:moveTo>
                  <a:cubicBezTo>
                    <a:pt x="228" y="1"/>
                    <a:pt x="215" y="3"/>
                    <a:pt x="201" y="7"/>
                  </a:cubicBezTo>
                  <a:cubicBezTo>
                    <a:pt x="68" y="40"/>
                    <a:pt x="1" y="140"/>
                    <a:pt x="34" y="241"/>
                  </a:cubicBezTo>
                  <a:cubicBezTo>
                    <a:pt x="68" y="407"/>
                    <a:pt x="3437" y="17286"/>
                    <a:pt x="1902" y="23190"/>
                  </a:cubicBezTo>
                  <a:cubicBezTo>
                    <a:pt x="1869" y="23290"/>
                    <a:pt x="1936" y="23424"/>
                    <a:pt x="2036" y="23457"/>
                  </a:cubicBezTo>
                  <a:lnTo>
                    <a:pt x="2102" y="23457"/>
                  </a:lnTo>
                  <a:cubicBezTo>
                    <a:pt x="2169" y="23457"/>
                    <a:pt x="2269" y="23390"/>
                    <a:pt x="2303" y="23290"/>
                  </a:cubicBezTo>
                  <a:cubicBezTo>
                    <a:pt x="3870" y="17319"/>
                    <a:pt x="568" y="874"/>
                    <a:pt x="435" y="174"/>
                  </a:cubicBezTo>
                  <a:cubicBezTo>
                    <a:pt x="406" y="87"/>
                    <a:pt x="327" y="1"/>
                    <a:pt x="24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5" name="Google Shape;3195;p32"/>
            <p:cNvSpPr/>
            <p:nvPr/>
          </p:nvSpPr>
          <p:spPr>
            <a:xfrm>
              <a:off x="7489775" y="4544241"/>
              <a:ext cx="785875" cy="371175"/>
            </a:xfrm>
            <a:custGeom>
              <a:avLst/>
              <a:gdLst/>
              <a:ahLst/>
              <a:cxnLst/>
              <a:rect l="l" t="t" r="r" b="b"/>
              <a:pathLst>
                <a:path w="31435" h="14847" extrusionOk="0">
                  <a:moveTo>
                    <a:pt x="22711" y="0"/>
                  </a:moveTo>
                  <a:cubicBezTo>
                    <a:pt x="22565" y="0"/>
                    <a:pt x="22411" y="50"/>
                    <a:pt x="22249" y="157"/>
                  </a:cubicBezTo>
                  <a:cubicBezTo>
                    <a:pt x="19881" y="1758"/>
                    <a:pt x="15745" y="9397"/>
                    <a:pt x="15745" y="9397"/>
                  </a:cubicBezTo>
                  <a:cubicBezTo>
                    <a:pt x="15745" y="9397"/>
                    <a:pt x="16319" y="1746"/>
                    <a:pt x="13695" y="1746"/>
                  </a:cubicBezTo>
                  <a:cubicBezTo>
                    <a:pt x="13635" y="1746"/>
                    <a:pt x="13573" y="1750"/>
                    <a:pt x="13510" y="1758"/>
                  </a:cubicBezTo>
                  <a:cubicBezTo>
                    <a:pt x="10675" y="2125"/>
                    <a:pt x="8606" y="9364"/>
                    <a:pt x="8606" y="9364"/>
                  </a:cubicBezTo>
                  <a:cubicBezTo>
                    <a:pt x="8606" y="9364"/>
                    <a:pt x="4787" y="1656"/>
                    <a:pt x="3057" y="1656"/>
                  </a:cubicBezTo>
                  <a:cubicBezTo>
                    <a:pt x="2697" y="1656"/>
                    <a:pt x="2428" y="1989"/>
                    <a:pt x="2302" y="2792"/>
                  </a:cubicBezTo>
                  <a:cubicBezTo>
                    <a:pt x="1768" y="6195"/>
                    <a:pt x="0" y="13933"/>
                    <a:pt x="3736" y="14167"/>
                  </a:cubicBezTo>
                  <a:cubicBezTo>
                    <a:pt x="3736" y="14167"/>
                    <a:pt x="13512" y="14846"/>
                    <a:pt x="21039" y="14846"/>
                  </a:cubicBezTo>
                  <a:cubicBezTo>
                    <a:pt x="25186" y="14846"/>
                    <a:pt x="28651" y="14640"/>
                    <a:pt x="29421" y="14000"/>
                  </a:cubicBezTo>
                  <a:cubicBezTo>
                    <a:pt x="31434" y="12359"/>
                    <a:pt x="31233" y="2984"/>
                    <a:pt x="29913" y="2984"/>
                  </a:cubicBezTo>
                  <a:cubicBezTo>
                    <a:pt x="29811" y="2984"/>
                    <a:pt x="29703" y="3040"/>
                    <a:pt x="29588" y="3159"/>
                  </a:cubicBezTo>
                  <a:cubicBezTo>
                    <a:pt x="28020" y="4827"/>
                    <a:pt x="25285" y="9297"/>
                    <a:pt x="25285" y="9297"/>
                  </a:cubicBezTo>
                  <a:cubicBezTo>
                    <a:pt x="25285" y="9297"/>
                    <a:pt x="24706" y="0"/>
                    <a:pt x="2271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6" name="Google Shape;3196;p32"/>
            <p:cNvSpPr/>
            <p:nvPr/>
          </p:nvSpPr>
          <p:spPr>
            <a:xfrm>
              <a:off x="7780800" y="4676566"/>
              <a:ext cx="54250" cy="200175"/>
            </a:xfrm>
            <a:custGeom>
              <a:avLst/>
              <a:gdLst/>
              <a:ahLst/>
              <a:cxnLst/>
              <a:rect l="l" t="t" r="r" b="b"/>
              <a:pathLst>
                <a:path w="2170" h="8007" extrusionOk="0">
                  <a:moveTo>
                    <a:pt x="1235" y="1"/>
                  </a:moveTo>
                  <a:cubicBezTo>
                    <a:pt x="1102" y="1"/>
                    <a:pt x="1035" y="101"/>
                    <a:pt x="1035" y="234"/>
                  </a:cubicBezTo>
                  <a:cubicBezTo>
                    <a:pt x="1035" y="301"/>
                    <a:pt x="1735" y="6272"/>
                    <a:pt x="101" y="7640"/>
                  </a:cubicBezTo>
                  <a:cubicBezTo>
                    <a:pt x="34" y="7706"/>
                    <a:pt x="1" y="7840"/>
                    <a:pt x="68" y="7907"/>
                  </a:cubicBezTo>
                  <a:cubicBezTo>
                    <a:pt x="134" y="7973"/>
                    <a:pt x="168" y="8007"/>
                    <a:pt x="234" y="8007"/>
                  </a:cubicBezTo>
                  <a:cubicBezTo>
                    <a:pt x="301" y="8007"/>
                    <a:pt x="334" y="7973"/>
                    <a:pt x="368" y="7940"/>
                  </a:cubicBezTo>
                  <a:cubicBezTo>
                    <a:pt x="2169" y="6472"/>
                    <a:pt x="1469" y="435"/>
                    <a:pt x="1435" y="168"/>
                  </a:cubicBezTo>
                  <a:cubicBezTo>
                    <a:pt x="1435" y="68"/>
                    <a:pt x="1335" y="1"/>
                    <a:pt x="12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7" name="Google Shape;3197;p32"/>
            <p:cNvSpPr/>
            <p:nvPr/>
          </p:nvSpPr>
          <p:spPr>
            <a:xfrm>
              <a:off x="7935075" y="4669066"/>
              <a:ext cx="104275" cy="196850"/>
            </a:xfrm>
            <a:custGeom>
              <a:avLst/>
              <a:gdLst/>
              <a:ahLst/>
              <a:cxnLst/>
              <a:rect l="l" t="t" r="r" b="b"/>
              <a:pathLst>
                <a:path w="4171" h="7874" extrusionOk="0">
                  <a:moveTo>
                    <a:pt x="3970" y="1"/>
                  </a:moveTo>
                  <a:cubicBezTo>
                    <a:pt x="3870" y="1"/>
                    <a:pt x="3737" y="67"/>
                    <a:pt x="3737" y="201"/>
                  </a:cubicBezTo>
                  <a:cubicBezTo>
                    <a:pt x="3170" y="3670"/>
                    <a:pt x="101" y="7473"/>
                    <a:pt x="68" y="7539"/>
                  </a:cubicBezTo>
                  <a:cubicBezTo>
                    <a:pt x="1" y="7606"/>
                    <a:pt x="1" y="7740"/>
                    <a:pt x="101" y="7806"/>
                  </a:cubicBezTo>
                  <a:cubicBezTo>
                    <a:pt x="134" y="7840"/>
                    <a:pt x="168" y="7873"/>
                    <a:pt x="234" y="7873"/>
                  </a:cubicBezTo>
                  <a:cubicBezTo>
                    <a:pt x="268" y="7873"/>
                    <a:pt x="335" y="7840"/>
                    <a:pt x="368" y="7773"/>
                  </a:cubicBezTo>
                  <a:cubicBezTo>
                    <a:pt x="501" y="7640"/>
                    <a:pt x="3570" y="3837"/>
                    <a:pt x="4137" y="268"/>
                  </a:cubicBezTo>
                  <a:cubicBezTo>
                    <a:pt x="4171" y="134"/>
                    <a:pt x="4104" y="34"/>
                    <a:pt x="397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8" name="Google Shape;3198;p32"/>
            <p:cNvSpPr/>
            <p:nvPr/>
          </p:nvSpPr>
          <p:spPr>
            <a:xfrm>
              <a:off x="8124400" y="4704941"/>
              <a:ext cx="96750" cy="175150"/>
            </a:xfrm>
            <a:custGeom>
              <a:avLst/>
              <a:gdLst/>
              <a:ahLst/>
              <a:cxnLst/>
              <a:rect l="l" t="t" r="r" b="b"/>
              <a:pathLst>
                <a:path w="3870" h="7006" extrusionOk="0">
                  <a:moveTo>
                    <a:pt x="3669" y="0"/>
                  </a:moveTo>
                  <a:cubicBezTo>
                    <a:pt x="3536" y="0"/>
                    <a:pt x="3469" y="100"/>
                    <a:pt x="3469" y="200"/>
                  </a:cubicBezTo>
                  <a:cubicBezTo>
                    <a:pt x="3469" y="2969"/>
                    <a:pt x="100" y="6605"/>
                    <a:pt x="67" y="6638"/>
                  </a:cubicBezTo>
                  <a:cubicBezTo>
                    <a:pt x="0" y="6738"/>
                    <a:pt x="0" y="6872"/>
                    <a:pt x="100" y="6938"/>
                  </a:cubicBezTo>
                  <a:cubicBezTo>
                    <a:pt x="133" y="6972"/>
                    <a:pt x="167" y="7005"/>
                    <a:pt x="234" y="7005"/>
                  </a:cubicBezTo>
                  <a:cubicBezTo>
                    <a:pt x="300" y="7005"/>
                    <a:pt x="334" y="6972"/>
                    <a:pt x="367" y="6938"/>
                  </a:cubicBezTo>
                  <a:cubicBezTo>
                    <a:pt x="534" y="6772"/>
                    <a:pt x="3869" y="3136"/>
                    <a:pt x="3869" y="200"/>
                  </a:cubicBezTo>
                  <a:cubicBezTo>
                    <a:pt x="3869" y="100"/>
                    <a:pt x="3769" y="0"/>
                    <a:pt x="366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9" name="Google Shape;3199;p32"/>
            <p:cNvSpPr/>
            <p:nvPr/>
          </p:nvSpPr>
          <p:spPr>
            <a:xfrm>
              <a:off x="7710325" y="4263941"/>
              <a:ext cx="223125" cy="142950"/>
            </a:xfrm>
            <a:custGeom>
              <a:avLst/>
              <a:gdLst/>
              <a:ahLst/>
              <a:cxnLst/>
              <a:rect l="l" t="t" r="r" b="b"/>
              <a:pathLst>
                <a:path w="8925" h="5718" extrusionOk="0">
                  <a:moveTo>
                    <a:pt x="3460" y="0"/>
                  </a:moveTo>
                  <a:cubicBezTo>
                    <a:pt x="3102" y="0"/>
                    <a:pt x="2753" y="110"/>
                    <a:pt x="2420" y="361"/>
                  </a:cubicBezTo>
                  <a:cubicBezTo>
                    <a:pt x="0" y="2183"/>
                    <a:pt x="6408" y="5717"/>
                    <a:pt x="8420" y="5717"/>
                  </a:cubicBezTo>
                  <a:cubicBezTo>
                    <a:pt x="8655" y="5717"/>
                    <a:pt x="8830" y="5669"/>
                    <a:pt x="8924" y="5565"/>
                  </a:cubicBezTo>
                  <a:cubicBezTo>
                    <a:pt x="8924" y="5565"/>
                    <a:pt x="6001" y="0"/>
                    <a:pt x="346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0" name="Google Shape;3200;p32"/>
            <p:cNvSpPr/>
            <p:nvPr/>
          </p:nvSpPr>
          <p:spPr>
            <a:xfrm>
              <a:off x="7800825" y="4308741"/>
              <a:ext cx="138450" cy="99325"/>
            </a:xfrm>
            <a:custGeom>
              <a:avLst/>
              <a:gdLst/>
              <a:ahLst/>
              <a:cxnLst/>
              <a:rect l="l" t="t" r="r" b="b"/>
              <a:pathLst>
                <a:path w="5538" h="3973" extrusionOk="0">
                  <a:moveTo>
                    <a:pt x="244" y="0"/>
                  </a:moveTo>
                  <a:cubicBezTo>
                    <a:pt x="175" y="0"/>
                    <a:pt x="108" y="29"/>
                    <a:pt x="67" y="70"/>
                  </a:cubicBezTo>
                  <a:cubicBezTo>
                    <a:pt x="0" y="170"/>
                    <a:pt x="0" y="304"/>
                    <a:pt x="101" y="370"/>
                  </a:cubicBezTo>
                  <a:cubicBezTo>
                    <a:pt x="267" y="504"/>
                    <a:pt x="4237" y="3673"/>
                    <a:pt x="5238" y="3973"/>
                  </a:cubicBezTo>
                  <a:lnTo>
                    <a:pt x="5304" y="3973"/>
                  </a:lnTo>
                  <a:cubicBezTo>
                    <a:pt x="5371" y="3973"/>
                    <a:pt x="5471" y="3906"/>
                    <a:pt x="5504" y="3839"/>
                  </a:cubicBezTo>
                  <a:cubicBezTo>
                    <a:pt x="5538" y="3706"/>
                    <a:pt x="5471" y="3606"/>
                    <a:pt x="5338" y="3573"/>
                  </a:cubicBezTo>
                  <a:cubicBezTo>
                    <a:pt x="4570" y="3339"/>
                    <a:pt x="1502" y="971"/>
                    <a:pt x="367" y="37"/>
                  </a:cubicBezTo>
                  <a:cubicBezTo>
                    <a:pt x="329" y="11"/>
                    <a:pt x="286" y="0"/>
                    <a:pt x="24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1" name="Google Shape;3201;p32"/>
            <p:cNvSpPr/>
            <p:nvPr/>
          </p:nvSpPr>
          <p:spPr>
            <a:xfrm>
              <a:off x="7945925" y="4422141"/>
              <a:ext cx="172675" cy="101150"/>
            </a:xfrm>
            <a:custGeom>
              <a:avLst/>
              <a:gdLst/>
              <a:ahLst/>
              <a:cxnLst/>
              <a:rect l="l" t="t" r="r" b="b"/>
              <a:pathLst>
                <a:path w="6907" h="4046" extrusionOk="0">
                  <a:moveTo>
                    <a:pt x="4830" y="1"/>
                  </a:moveTo>
                  <a:cubicBezTo>
                    <a:pt x="2822" y="1"/>
                    <a:pt x="1" y="3306"/>
                    <a:pt x="1" y="3306"/>
                  </a:cubicBezTo>
                  <a:cubicBezTo>
                    <a:pt x="1012" y="3832"/>
                    <a:pt x="1911" y="4046"/>
                    <a:pt x="2686" y="4046"/>
                  </a:cubicBezTo>
                  <a:cubicBezTo>
                    <a:pt x="5794" y="4046"/>
                    <a:pt x="6907" y="605"/>
                    <a:pt x="5304" y="71"/>
                  </a:cubicBezTo>
                  <a:cubicBezTo>
                    <a:pt x="5153" y="23"/>
                    <a:pt x="4994" y="1"/>
                    <a:pt x="483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2" name="Google Shape;3202;p32"/>
            <p:cNvSpPr/>
            <p:nvPr/>
          </p:nvSpPr>
          <p:spPr>
            <a:xfrm>
              <a:off x="7940100" y="4469016"/>
              <a:ext cx="106750" cy="42475"/>
            </a:xfrm>
            <a:custGeom>
              <a:avLst/>
              <a:gdLst/>
              <a:ahLst/>
              <a:cxnLst/>
              <a:rect l="l" t="t" r="r" b="b"/>
              <a:pathLst>
                <a:path w="4270" h="1699" extrusionOk="0">
                  <a:moveTo>
                    <a:pt x="4022" y="1"/>
                  </a:moveTo>
                  <a:cubicBezTo>
                    <a:pt x="3977" y="1"/>
                    <a:pt x="3933" y="19"/>
                    <a:pt x="3903" y="64"/>
                  </a:cubicBezTo>
                  <a:cubicBezTo>
                    <a:pt x="3873" y="64"/>
                    <a:pt x="2349" y="1297"/>
                    <a:pt x="864" y="1297"/>
                  </a:cubicBezTo>
                  <a:cubicBezTo>
                    <a:pt x="674" y="1297"/>
                    <a:pt x="485" y="1277"/>
                    <a:pt x="300" y="1231"/>
                  </a:cubicBezTo>
                  <a:cubicBezTo>
                    <a:pt x="277" y="1225"/>
                    <a:pt x="254" y="1223"/>
                    <a:pt x="233" y="1223"/>
                  </a:cubicBezTo>
                  <a:cubicBezTo>
                    <a:pt x="134" y="1223"/>
                    <a:pt x="61" y="1282"/>
                    <a:pt x="33" y="1365"/>
                  </a:cubicBezTo>
                  <a:cubicBezTo>
                    <a:pt x="0" y="1498"/>
                    <a:pt x="67" y="1598"/>
                    <a:pt x="200" y="1632"/>
                  </a:cubicBezTo>
                  <a:cubicBezTo>
                    <a:pt x="400" y="1698"/>
                    <a:pt x="634" y="1698"/>
                    <a:pt x="867" y="1698"/>
                  </a:cubicBezTo>
                  <a:cubicBezTo>
                    <a:pt x="2502" y="1698"/>
                    <a:pt x="4070" y="431"/>
                    <a:pt x="4170" y="364"/>
                  </a:cubicBezTo>
                  <a:cubicBezTo>
                    <a:pt x="4236" y="297"/>
                    <a:pt x="4270" y="164"/>
                    <a:pt x="4170" y="64"/>
                  </a:cubicBezTo>
                  <a:cubicBezTo>
                    <a:pt x="4133" y="27"/>
                    <a:pt x="4077" y="1"/>
                    <a:pt x="402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3" name="Google Shape;3203;p32"/>
            <p:cNvSpPr/>
            <p:nvPr/>
          </p:nvSpPr>
          <p:spPr>
            <a:xfrm>
              <a:off x="7706300" y="3962041"/>
              <a:ext cx="421525" cy="295975"/>
            </a:xfrm>
            <a:custGeom>
              <a:avLst/>
              <a:gdLst/>
              <a:ahLst/>
              <a:cxnLst/>
              <a:rect l="l" t="t" r="r" b="b"/>
              <a:pathLst>
                <a:path w="16861" h="11839" extrusionOk="0">
                  <a:moveTo>
                    <a:pt x="8801" y="0"/>
                  </a:moveTo>
                  <a:cubicBezTo>
                    <a:pt x="8677" y="0"/>
                    <a:pt x="8560" y="50"/>
                    <a:pt x="8451" y="162"/>
                  </a:cubicBezTo>
                  <a:cubicBezTo>
                    <a:pt x="8018" y="595"/>
                    <a:pt x="7084" y="3964"/>
                    <a:pt x="7084" y="3964"/>
                  </a:cubicBezTo>
                  <a:cubicBezTo>
                    <a:pt x="7084" y="3964"/>
                    <a:pt x="5259" y="938"/>
                    <a:pt x="4522" y="938"/>
                  </a:cubicBezTo>
                  <a:cubicBezTo>
                    <a:pt x="4391" y="938"/>
                    <a:pt x="4294" y="1035"/>
                    <a:pt x="4248" y="1262"/>
                  </a:cubicBezTo>
                  <a:cubicBezTo>
                    <a:pt x="4048" y="2263"/>
                    <a:pt x="3314" y="5132"/>
                    <a:pt x="3314" y="5132"/>
                  </a:cubicBezTo>
                  <a:cubicBezTo>
                    <a:pt x="3314" y="5132"/>
                    <a:pt x="1022" y="2567"/>
                    <a:pt x="257" y="2567"/>
                  </a:cubicBezTo>
                  <a:cubicBezTo>
                    <a:pt x="94" y="2567"/>
                    <a:pt x="0" y="2683"/>
                    <a:pt x="12" y="2964"/>
                  </a:cubicBezTo>
                  <a:cubicBezTo>
                    <a:pt x="12" y="2964"/>
                    <a:pt x="1075" y="11839"/>
                    <a:pt x="7651" y="11839"/>
                  </a:cubicBezTo>
                  <a:cubicBezTo>
                    <a:pt x="8162" y="11839"/>
                    <a:pt x="8706" y="11785"/>
                    <a:pt x="9285" y="11670"/>
                  </a:cubicBezTo>
                  <a:cubicBezTo>
                    <a:pt x="16861" y="10186"/>
                    <a:pt x="14371" y="161"/>
                    <a:pt x="13092" y="161"/>
                  </a:cubicBezTo>
                  <a:cubicBezTo>
                    <a:pt x="13020" y="161"/>
                    <a:pt x="12951" y="194"/>
                    <a:pt x="12888" y="262"/>
                  </a:cubicBezTo>
                  <a:cubicBezTo>
                    <a:pt x="12221" y="962"/>
                    <a:pt x="11387" y="3664"/>
                    <a:pt x="11387" y="3664"/>
                  </a:cubicBezTo>
                  <a:cubicBezTo>
                    <a:pt x="11387" y="3664"/>
                    <a:pt x="9862" y="0"/>
                    <a:pt x="88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4" name="Google Shape;3204;p32"/>
            <p:cNvSpPr/>
            <p:nvPr/>
          </p:nvSpPr>
          <p:spPr>
            <a:xfrm>
              <a:off x="7767475" y="4088016"/>
              <a:ext cx="307725" cy="131600"/>
            </a:xfrm>
            <a:custGeom>
              <a:avLst/>
              <a:gdLst/>
              <a:ahLst/>
              <a:cxnLst/>
              <a:rect l="l" t="t" r="r" b="b"/>
              <a:pathLst>
                <a:path w="12309" h="5264" extrusionOk="0">
                  <a:moveTo>
                    <a:pt x="9941" y="426"/>
                  </a:moveTo>
                  <a:lnTo>
                    <a:pt x="9941" y="426"/>
                  </a:lnTo>
                  <a:cubicBezTo>
                    <a:pt x="10041" y="426"/>
                    <a:pt x="10374" y="693"/>
                    <a:pt x="10474" y="1227"/>
                  </a:cubicBezTo>
                  <a:cubicBezTo>
                    <a:pt x="10508" y="1394"/>
                    <a:pt x="10508" y="1627"/>
                    <a:pt x="10441" y="1894"/>
                  </a:cubicBezTo>
                  <a:lnTo>
                    <a:pt x="10408" y="1894"/>
                  </a:lnTo>
                  <a:cubicBezTo>
                    <a:pt x="9941" y="1494"/>
                    <a:pt x="9807" y="627"/>
                    <a:pt x="9941" y="426"/>
                  </a:cubicBezTo>
                  <a:close/>
                  <a:moveTo>
                    <a:pt x="6505" y="1460"/>
                  </a:moveTo>
                  <a:cubicBezTo>
                    <a:pt x="6538" y="1460"/>
                    <a:pt x="6672" y="1460"/>
                    <a:pt x="6705" y="1761"/>
                  </a:cubicBezTo>
                  <a:cubicBezTo>
                    <a:pt x="6772" y="2028"/>
                    <a:pt x="6705" y="2394"/>
                    <a:pt x="6572" y="2795"/>
                  </a:cubicBezTo>
                  <a:cubicBezTo>
                    <a:pt x="6271" y="2361"/>
                    <a:pt x="6238" y="1827"/>
                    <a:pt x="6371" y="1594"/>
                  </a:cubicBezTo>
                  <a:cubicBezTo>
                    <a:pt x="6405" y="1460"/>
                    <a:pt x="6471" y="1460"/>
                    <a:pt x="6505" y="1460"/>
                  </a:cubicBezTo>
                  <a:close/>
                  <a:moveTo>
                    <a:pt x="2939" y="2024"/>
                  </a:moveTo>
                  <a:cubicBezTo>
                    <a:pt x="2958" y="2024"/>
                    <a:pt x="2969" y="2028"/>
                    <a:pt x="2969" y="2028"/>
                  </a:cubicBezTo>
                  <a:cubicBezTo>
                    <a:pt x="3136" y="2061"/>
                    <a:pt x="3303" y="2294"/>
                    <a:pt x="3369" y="2628"/>
                  </a:cubicBezTo>
                  <a:cubicBezTo>
                    <a:pt x="3403" y="2761"/>
                    <a:pt x="3436" y="2962"/>
                    <a:pt x="3403" y="3228"/>
                  </a:cubicBezTo>
                  <a:cubicBezTo>
                    <a:pt x="3036" y="2761"/>
                    <a:pt x="2802" y="2261"/>
                    <a:pt x="2769" y="2128"/>
                  </a:cubicBezTo>
                  <a:cubicBezTo>
                    <a:pt x="2836" y="2039"/>
                    <a:pt x="2902" y="2024"/>
                    <a:pt x="2939" y="2024"/>
                  </a:cubicBezTo>
                  <a:close/>
                  <a:moveTo>
                    <a:pt x="9926" y="1"/>
                  </a:moveTo>
                  <a:cubicBezTo>
                    <a:pt x="9792" y="1"/>
                    <a:pt x="9681" y="69"/>
                    <a:pt x="9607" y="193"/>
                  </a:cubicBezTo>
                  <a:cubicBezTo>
                    <a:pt x="9340" y="627"/>
                    <a:pt x="9540" y="1727"/>
                    <a:pt x="10141" y="2194"/>
                  </a:cubicBezTo>
                  <a:cubicBezTo>
                    <a:pt x="10174" y="2228"/>
                    <a:pt x="10207" y="2261"/>
                    <a:pt x="10241" y="2261"/>
                  </a:cubicBezTo>
                  <a:cubicBezTo>
                    <a:pt x="10007" y="2595"/>
                    <a:pt x="9607" y="2895"/>
                    <a:pt x="8907" y="3162"/>
                  </a:cubicBezTo>
                  <a:cubicBezTo>
                    <a:pt x="8479" y="3313"/>
                    <a:pt x="8121" y="3374"/>
                    <a:pt x="7821" y="3374"/>
                  </a:cubicBezTo>
                  <a:cubicBezTo>
                    <a:pt x="7394" y="3374"/>
                    <a:pt x="7087" y="3252"/>
                    <a:pt x="6872" y="3095"/>
                  </a:cubicBezTo>
                  <a:cubicBezTo>
                    <a:pt x="7105" y="2595"/>
                    <a:pt x="7205" y="2061"/>
                    <a:pt x="7139" y="1661"/>
                  </a:cubicBezTo>
                  <a:cubicBezTo>
                    <a:pt x="7072" y="1294"/>
                    <a:pt x="6838" y="1060"/>
                    <a:pt x="6538" y="1060"/>
                  </a:cubicBezTo>
                  <a:cubicBezTo>
                    <a:pt x="6514" y="1057"/>
                    <a:pt x="6491" y="1055"/>
                    <a:pt x="6468" y="1055"/>
                  </a:cubicBezTo>
                  <a:cubicBezTo>
                    <a:pt x="6265" y="1055"/>
                    <a:pt x="6094" y="1184"/>
                    <a:pt x="6004" y="1394"/>
                  </a:cubicBezTo>
                  <a:cubicBezTo>
                    <a:pt x="5771" y="1827"/>
                    <a:pt x="5871" y="2661"/>
                    <a:pt x="6371" y="3195"/>
                  </a:cubicBezTo>
                  <a:cubicBezTo>
                    <a:pt x="6138" y="3629"/>
                    <a:pt x="5804" y="3996"/>
                    <a:pt x="5371" y="4162"/>
                  </a:cubicBezTo>
                  <a:cubicBezTo>
                    <a:pt x="5243" y="4221"/>
                    <a:pt x="5107" y="4250"/>
                    <a:pt x="4964" y="4250"/>
                  </a:cubicBezTo>
                  <a:cubicBezTo>
                    <a:pt x="4698" y="4250"/>
                    <a:pt x="4407" y="4146"/>
                    <a:pt x="4103" y="3929"/>
                  </a:cubicBezTo>
                  <a:cubicBezTo>
                    <a:pt x="3970" y="3829"/>
                    <a:pt x="3836" y="3729"/>
                    <a:pt x="3736" y="3595"/>
                  </a:cubicBezTo>
                  <a:cubicBezTo>
                    <a:pt x="3836" y="3228"/>
                    <a:pt x="3870" y="2861"/>
                    <a:pt x="3803" y="2561"/>
                  </a:cubicBezTo>
                  <a:cubicBezTo>
                    <a:pt x="3669" y="2061"/>
                    <a:pt x="3403" y="1694"/>
                    <a:pt x="3069" y="1627"/>
                  </a:cubicBezTo>
                  <a:cubicBezTo>
                    <a:pt x="3034" y="1619"/>
                    <a:pt x="2990" y="1612"/>
                    <a:pt x="2940" y="1612"/>
                  </a:cubicBezTo>
                  <a:cubicBezTo>
                    <a:pt x="2799" y="1612"/>
                    <a:pt x="2608" y="1664"/>
                    <a:pt x="2435" y="1861"/>
                  </a:cubicBezTo>
                  <a:cubicBezTo>
                    <a:pt x="2135" y="2261"/>
                    <a:pt x="2969" y="3362"/>
                    <a:pt x="3002" y="3395"/>
                  </a:cubicBezTo>
                  <a:cubicBezTo>
                    <a:pt x="3102" y="3529"/>
                    <a:pt x="3169" y="3629"/>
                    <a:pt x="3269" y="3695"/>
                  </a:cubicBezTo>
                  <a:cubicBezTo>
                    <a:pt x="3136" y="3962"/>
                    <a:pt x="2936" y="4229"/>
                    <a:pt x="2635" y="4463"/>
                  </a:cubicBezTo>
                  <a:cubicBezTo>
                    <a:pt x="2296" y="4724"/>
                    <a:pt x="1977" y="4862"/>
                    <a:pt x="1679" y="4862"/>
                  </a:cubicBezTo>
                  <a:cubicBezTo>
                    <a:pt x="1596" y="4862"/>
                    <a:pt x="1514" y="4851"/>
                    <a:pt x="1435" y="4830"/>
                  </a:cubicBezTo>
                  <a:cubicBezTo>
                    <a:pt x="801" y="4663"/>
                    <a:pt x="434" y="3862"/>
                    <a:pt x="434" y="3862"/>
                  </a:cubicBezTo>
                  <a:cubicBezTo>
                    <a:pt x="410" y="3790"/>
                    <a:pt x="334" y="3735"/>
                    <a:pt x="256" y="3735"/>
                  </a:cubicBezTo>
                  <a:cubicBezTo>
                    <a:pt x="225" y="3735"/>
                    <a:pt x="195" y="3743"/>
                    <a:pt x="167" y="3762"/>
                  </a:cubicBezTo>
                  <a:cubicBezTo>
                    <a:pt x="67" y="3795"/>
                    <a:pt x="0" y="3929"/>
                    <a:pt x="34" y="4029"/>
                  </a:cubicBezTo>
                  <a:cubicBezTo>
                    <a:pt x="67" y="4062"/>
                    <a:pt x="501" y="5030"/>
                    <a:pt x="1334" y="5230"/>
                  </a:cubicBezTo>
                  <a:cubicBezTo>
                    <a:pt x="1468" y="5263"/>
                    <a:pt x="1568" y="5263"/>
                    <a:pt x="1701" y="5263"/>
                  </a:cubicBezTo>
                  <a:cubicBezTo>
                    <a:pt x="2068" y="5263"/>
                    <a:pt x="2469" y="5130"/>
                    <a:pt x="2902" y="4796"/>
                  </a:cubicBezTo>
                  <a:cubicBezTo>
                    <a:pt x="3202" y="4563"/>
                    <a:pt x="3403" y="4296"/>
                    <a:pt x="3569" y="4029"/>
                  </a:cubicBezTo>
                  <a:cubicBezTo>
                    <a:pt x="4042" y="4454"/>
                    <a:pt x="4531" y="4679"/>
                    <a:pt x="4990" y="4679"/>
                  </a:cubicBezTo>
                  <a:cubicBezTo>
                    <a:pt x="5179" y="4679"/>
                    <a:pt x="5362" y="4641"/>
                    <a:pt x="5537" y="4563"/>
                  </a:cubicBezTo>
                  <a:cubicBezTo>
                    <a:pt x="6038" y="4329"/>
                    <a:pt x="6405" y="3929"/>
                    <a:pt x="6672" y="3462"/>
                  </a:cubicBezTo>
                  <a:cubicBezTo>
                    <a:pt x="6948" y="3639"/>
                    <a:pt x="7317" y="3793"/>
                    <a:pt x="7814" y="3793"/>
                  </a:cubicBezTo>
                  <a:cubicBezTo>
                    <a:pt x="8157" y="3793"/>
                    <a:pt x="8562" y="3720"/>
                    <a:pt x="9040" y="3529"/>
                  </a:cubicBezTo>
                  <a:cubicBezTo>
                    <a:pt x="9907" y="3228"/>
                    <a:pt x="10374" y="2828"/>
                    <a:pt x="10608" y="2428"/>
                  </a:cubicBezTo>
                  <a:cubicBezTo>
                    <a:pt x="10691" y="2449"/>
                    <a:pt x="10779" y="2461"/>
                    <a:pt x="10874" y="2461"/>
                  </a:cubicBezTo>
                  <a:cubicBezTo>
                    <a:pt x="11236" y="2461"/>
                    <a:pt x="11687" y="2283"/>
                    <a:pt x="12242" y="1727"/>
                  </a:cubicBezTo>
                  <a:cubicBezTo>
                    <a:pt x="12309" y="1661"/>
                    <a:pt x="12309" y="1527"/>
                    <a:pt x="12242" y="1427"/>
                  </a:cubicBezTo>
                  <a:cubicBezTo>
                    <a:pt x="12209" y="1394"/>
                    <a:pt x="12159" y="1377"/>
                    <a:pt x="12105" y="1377"/>
                  </a:cubicBezTo>
                  <a:cubicBezTo>
                    <a:pt x="12050" y="1377"/>
                    <a:pt x="11992" y="1394"/>
                    <a:pt x="11942" y="1427"/>
                  </a:cubicBezTo>
                  <a:cubicBezTo>
                    <a:pt x="11657" y="1744"/>
                    <a:pt x="11252" y="2030"/>
                    <a:pt x="10870" y="2030"/>
                  </a:cubicBezTo>
                  <a:cubicBezTo>
                    <a:pt x="10849" y="2030"/>
                    <a:pt x="10828" y="2029"/>
                    <a:pt x="10808" y="2028"/>
                  </a:cubicBezTo>
                  <a:cubicBezTo>
                    <a:pt x="10908" y="1794"/>
                    <a:pt x="10908" y="1561"/>
                    <a:pt x="10908" y="1394"/>
                  </a:cubicBezTo>
                  <a:cubicBezTo>
                    <a:pt x="10875" y="693"/>
                    <a:pt x="10441" y="126"/>
                    <a:pt x="10074" y="26"/>
                  </a:cubicBezTo>
                  <a:cubicBezTo>
                    <a:pt x="10022" y="9"/>
                    <a:pt x="9973" y="1"/>
                    <a:pt x="992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5" name="Google Shape;3205;p32"/>
            <p:cNvSpPr/>
            <p:nvPr/>
          </p:nvSpPr>
          <p:spPr>
            <a:xfrm>
              <a:off x="7668725" y="4426391"/>
              <a:ext cx="282225" cy="156775"/>
            </a:xfrm>
            <a:custGeom>
              <a:avLst/>
              <a:gdLst/>
              <a:ahLst/>
              <a:cxnLst/>
              <a:rect l="l" t="t" r="r" b="b"/>
              <a:pathLst>
                <a:path w="11289" h="6271" extrusionOk="0">
                  <a:moveTo>
                    <a:pt x="3240" y="1"/>
                  </a:moveTo>
                  <a:cubicBezTo>
                    <a:pt x="0" y="1"/>
                    <a:pt x="3961" y="6271"/>
                    <a:pt x="9033" y="6271"/>
                  </a:cubicBezTo>
                  <a:cubicBezTo>
                    <a:pt x="9768" y="6271"/>
                    <a:pt x="10526" y="6139"/>
                    <a:pt x="11289" y="5838"/>
                  </a:cubicBezTo>
                  <a:cubicBezTo>
                    <a:pt x="11289" y="5838"/>
                    <a:pt x="8787" y="1002"/>
                    <a:pt x="3883" y="68"/>
                  </a:cubicBezTo>
                  <a:cubicBezTo>
                    <a:pt x="3644" y="22"/>
                    <a:pt x="3429" y="1"/>
                    <a:pt x="324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6" name="Google Shape;3206;p32"/>
            <p:cNvSpPr/>
            <p:nvPr/>
          </p:nvSpPr>
          <p:spPr>
            <a:xfrm>
              <a:off x="7815000" y="4492441"/>
              <a:ext cx="141800" cy="85750"/>
            </a:xfrm>
            <a:custGeom>
              <a:avLst/>
              <a:gdLst/>
              <a:ahLst/>
              <a:cxnLst/>
              <a:rect l="l" t="t" r="r" b="b"/>
              <a:pathLst>
                <a:path w="5672" h="3430" extrusionOk="0">
                  <a:moveTo>
                    <a:pt x="230" y="1"/>
                  </a:moveTo>
                  <a:cubicBezTo>
                    <a:pt x="147" y="1"/>
                    <a:pt x="82" y="55"/>
                    <a:pt x="34" y="127"/>
                  </a:cubicBezTo>
                  <a:cubicBezTo>
                    <a:pt x="1" y="228"/>
                    <a:pt x="34" y="361"/>
                    <a:pt x="134" y="394"/>
                  </a:cubicBezTo>
                  <a:cubicBezTo>
                    <a:pt x="201" y="428"/>
                    <a:pt x="4470" y="2396"/>
                    <a:pt x="5304" y="3330"/>
                  </a:cubicBezTo>
                  <a:cubicBezTo>
                    <a:pt x="5338" y="3396"/>
                    <a:pt x="5404" y="3430"/>
                    <a:pt x="5438" y="3430"/>
                  </a:cubicBezTo>
                  <a:cubicBezTo>
                    <a:pt x="5504" y="3430"/>
                    <a:pt x="5538" y="3396"/>
                    <a:pt x="5605" y="3363"/>
                  </a:cubicBezTo>
                  <a:cubicBezTo>
                    <a:pt x="5671" y="3296"/>
                    <a:pt x="5671" y="3163"/>
                    <a:pt x="5605" y="3063"/>
                  </a:cubicBezTo>
                  <a:cubicBezTo>
                    <a:pt x="4737" y="2062"/>
                    <a:pt x="501" y="94"/>
                    <a:pt x="334" y="27"/>
                  </a:cubicBezTo>
                  <a:cubicBezTo>
                    <a:pt x="297" y="9"/>
                    <a:pt x="262" y="1"/>
                    <a:pt x="23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7" name="Google Shape;3207;p32"/>
            <p:cNvSpPr/>
            <p:nvPr/>
          </p:nvSpPr>
          <p:spPr>
            <a:xfrm>
              <a:off x="8416275" y="4415366"/>
              <a:ext cx="175525" cy="165900"/>
            </a:xfrm>
            <a:custGeom>
              <a:avLst/>
              <a:gdLst/>
              <a:ahLst/>
              <a:cxnLst/>
              <a:rect l="l" t="t" r="r" b="b"/>
              <a:pathLst>
                <a:path w="7021" h="6636" extrusionOk="0">
                  <a:moveTo>
                    <a:pt x="3248" y="0"/>
                  </a:moveTo>
                  <a:cubicBezTo>
                    <a:pt x="1282" y="0"/>
                    <a:pt x="0" y="6279"/>
                    <a:pt x="0" y="6279"/>
                  </a:cubicBezTo>
                  <a:cubicBezTo>
                    <a:pt x="192" y="6526"/>
                    <a:pt x="442" y="6635"/>
                    <a:pt x="727" y="6635"/>
                  </a:cubicBezTo>
                  <a:cubicBezTo>
                    <a:pt x="2874" y="6635"/>
                    <a:pt x="7020" y="450"/>
                    <a:pt x="3369" y="8"/>
                  </a:cubicBezTo>
                  <a:cubicBezTo>
                    <a:pt x="3328" y="3"/>
                    <a:pt x="3288" y="0"/>
                    <a:pt x="324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8" name="Google Shape;3208;p32"/>
            <p:cNvSpPr/>
            <p:nvPr/>
          </p:nvSpPr>
          <p:spPr>
            <a:xfrm>
              <a:off x="8410425" y="4481416"/>
              <a:ext cx="85075" cy="103450"/>
            </a:xfrm>
            <a:custGeom>
              <a:avLst/>
              <a:gdLst/>
              <a:ahLst/>
              <a:cxnLst/>
              <a:rect l="l" t="t" r="r" b="b"/>
              <a:pathLst>
                <a:path w="3403" h="4138" extrusionOk="0">
                  <a:moveTo>
                    <a:pt x="3155" y="0"/>
                  </a:moveTo>
                  <a:cubicBezTo>
                    <a:pt x="3083" y="0"/>
                    <a:pt x="3012" y="37"/>
                    <a:pt x="2969" y="101"/>
                  </a:cubicBezTo>
                  <a:cubicBezTo>
                    <a:pt x="2469" y="1002"/>
                    <a:pt x="968" y="3370"/>
                    <a:pt x="134" y="3737"/>
                  </a:cubicBezTo>
                  <a:cubicBezTo>
                    <a:pt x="34" y="3804"/>
                    <a:pt x="1" y="3904"/>
                    <a:pt x="34" y="4038"/>
                  </a:cubicBezTo>
                  <a:cubicBezTo>
                    <a:pt x="67" y="4104"/>
                    <a:pt x="167" y="4138"/>
                    <a:pt x="234" y="4138"/>
                  </a:cubicBezTo>
                  <a:lnTo>
                    <a:pt x="334" y="4138"/>
                  </a:lnTo>
                  <a:cubicBezTo>
                    <a:pt x="1435" y="3604"/>
                    <a:pt x="3270" y="468"/>
                    <a:pt x="3336" y="335"/>
                  </a:cubicBezTo>
                  <a:cubicBezTo>
                    <a:pt x="3403" y="235"/>
                    <a:pt x="3370" y="101"/>
                    <a:pt x="3270" y="35"/>
                  </a:cubicBezTo>
                  <a:cubicBezTo>
                    <a:pt x="3234" y="11"/>
                    <a:pt x="3194" y="0"/>
                    <a:pt x="315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9" name="Google Shape;3209;p32"/>
            <p:cNvSpPr/>
            <p:nvPr/>
          </p:nvSpPr>
          <p:spPr>
            <a:xfrm>
              <a:off x="8568875" y="4598066"/>
              <a:ext cx="209575" cy="136375"/>
            </a:xfrm>
            <a:custGeom>
              <a:avLst/>
              <a:gdLst/>
              <a:ahLst/>
              <a:cxnLst/>
              <a:rect l="l" t="t" r="r" b="b"/>
              <a:pathLst>
                <a:path w="8383" h="5455" extrusionOk="0">
                  <a:moveTo>
                    <a:pt x="4959" y="0"/>
                  </a:moveTo>
                  <a:cubicBezTo>
                    <a:pt x="3070" y="0"/>
                    <a:pt x="0" y="4775"/>
                    <a:pt x="0" y="4775"/>
                  </a:cubicBezTo>
                  <a:cubicBezTo>
                    <a:pt x="145" y="5253"/>
                    <a:pt x="557" y="5455"/>
                    <a:pt x="1105" y="5455"/>
                  </a:cubicBezTo>
                  <a:cubicBezTo>
                    <a:pt x="3471" y="5455"/>
                    <a:pt x="8383" y="1703"/>
                    <a:pt x="5404" y="105"/>
                  </a:cubicBezTo>
                  <a:cubicBezTo>
                    <a:pt x="5266" y="34"/>
                    <a:pt x="5117" y="0"/>
                    <a:pt x="495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0" name="Google Shape;3210;p32"/>
            <p:cNvSpPr/>
            <p:nvPr/>
          </p:nvSpPr>
          <p:spPr>
            <a:xfrm>
              <a:off x="8560525" y="4658741"/>
              <a:ext cx="113450" cy="71225"/>
            </a:xfrm>
            <a:custGeom>
              <a:avLst/>
              <a:gdLst/>
              <a:ahLst/>
              <a:cxnLst/>
              <a:rect l="l" t="t" r="r" b="b"/>
              <a:pathLst>
                <a:path w="4538" h="2849" extrusionOk="0">
                  <a:moveTo>
                    <a:pt x="4305" y="0"/>
                  </a:moveTo>
                  <a:cubicBezTo>
                    <a:pt x="4260" y="0"/>
                    <a:pt x="4215" y="17"/>
                    <a:pt x="4171" y="47"/>
                  </a:cubicBezTo>
                  <a:cubicBezTo>
                    <a:pt x="3370" y="681"/>
                    <a:pt x="1135" y="2348"/>
                    <a:pt x="201" y="2415"/>
                  </a:cubicBezTo>
                  <a:cubicBezTo>
                    <a:pt x="101" y="2415"/>
                    <a:pt x="1" y="2515"/>
                    <a:pt x="1" y="2649"/>
                  </a:cubicBezTo>
                  <a:cubicBezTo>
                    <a:pt x="34" y="2749"/>
                    <a:pt x="101" y="2849"/>
                    <a:pt x="234" y="2849"/>
                  </a:cubicBezTo>
                  <a:cubicBezTo>
                    <a:pt x="234" y="2849"/>
                    <a:pt x="234" y="2815"/>
                    <a:pt x="234" y="2815"/>
                  </a:cubicBezTo>
                  <a:cubicBezTo>
                    <a:pt x="1469" y="2749"/>
                    <a:pt x="4304" y="480"/>
                    <a:pt x="4437" y="380"/>
                  </a:cubicBezTo>
                  <a:cubicBezTo>
                    <a:pt x="4504" y="280"/>
                    <a:pt x="4537" y="180"/>
                    <a:pt x="4471" y="80"/>
                  </a:cubicBezTo>
                  <a:cubicBezTo>
                    <a:pt x="4416" y="25"/>
                    <a:pt x="4361" y="0"/>
                    <a:pt x="430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1" name="Google Shape;3211;p32"/>
            <p:cNvSpPr/>
            <p:nvPr/>
          </p:nvSpPr>
          <p:spPr>
            <a:xfrm>
              <a:off x="8628925" y="4451141"/>
              <a:ext cx="172600" cy="100850"/>
            </a:xfrm>
            <a:custGeom>
              <a:avLst/>
              <a:gdLst/>
              <a:ahLst/>
              <a:cxnLst/>
              <a:rect l="l" t="t" r="r" b="b"/>
              <a:pathLst>
                <a:path w="6904" h="4034" extrusionOk="0">
                  <a:moveTo>
                    <a:pt x="4805" y="1"/>
                  </a:moveTo>
                  <a:cubicBezTo>
                    <a:pt x="2799" y="1"/>
                    <a:pt x="0" y="3281"/>
                    <a:pt x="0" y="3281"/>
                  </a:cubicBezTo>
                  <a:cubicBezTo>
                    <a:pt x="1017" y="3816"/>
                    <a:pt x="1920" y="4033"/>
                    <a:pt x="2698" y="4033"/>
                  </a:cubicBezTo>
                  <a:cubicBezTo>
                    <a:pt x="5797" y="4033"/>
                    <a:pt x="6904" y="585"/>
                    <a:pt x="5304" y="78"/>
                  </a:cubicBezTo>
                  <a:cubicBezTo>
                    <a:pt x="5145" y="25"/>
                    <a:pt x="4978" y="1"/>
                    <a:pt x="480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2" name="Google Shape;3212;p32"/>
            <p:cNvSpPr/>
            <p:nvPr/>
          </p:nvSpPr>
          <p:spPr>
            <a:xfrm>
              <a:off x="8623075" y="4497791"/>
              <a:ext cx="106775" cy="42875"/>
            </a:xfrm>
            <a:custGeom>
              <a:avLst/>
              <a:gdLst/>
              <a:ahLst/>
              <a:cxnLst/>
              <a:rect l="l" t="t" r="r" b="b"/>
              <a:pathLst>
                <a:path w="4271" h="1715" extrusionOk="0">
                  <a:moveTo>
                    <a:pt x="4022" y="0"/>
                  </a:moveTo>
                  <a:cubicBezTo>
                    <a:pt x="3977" y="0"/>
                    <a:pt x="3933" y="17"/>
                    <a:pt x="3903" y="47"/>
                  </a:cubicBezTo>
                  <a:cubicBezTo>
                    <a:pt x="3874" y="47"/>
                    <a:pt x="2349" y="1280"/>
                    <a:pt x="841" y="1280"/>
                  </a:cubicBezTo>
                  <a:cubicBezTo>
                    <a:pt x="649" y="1280"/>
                    <a:pt x="456" y="1260"/>
                    <a:pt x="268" y="1214"/>
                  </a:cubicBezTo>
                  <a:cubicBezTo>
                    <a:pt x="250" y="1209"/>
                    <a:pt x="233" y="1206"/>
                    <a:pt x="216" y="1206"/>
                  </a:cubicBezTo>
                  <a:cubicBezTo>
                    <a:pt x="135" y="1206"/>
                    <a:pt x="62" y="1271"/>
                    <a:pt x="34" y="1381"/>
                  </a:cubicBezTo>
                  <a:cubicBezTo>
                    <a:pt x="1" y="1481"/>
                    <a:pt x="67" y="1581"/>
                    <a:pt x="201" y="1615"/>
                  </a:cubicBezTo>
                  <a:cubicBezTo>
                    <a:pt x="401" y="1681"/>
                    <a:pt x="634" y="1715"/>
                    <a:pt x="868" y="1715"/>
                  </a:cubicBezTo>
                  <a:cubicBezTo>
                    <a:pt x="2502" y="1715"/>
                    <a:pt x="4070" y="414"/>
                    <a:pt x="4170" y="380"/>
                  </a:cubicBezTo>
                  <a:cubicBezTo>
                    <a:pt x="4237" y="280"/>
                    <a:pt x="4270" y="147"/>
                    <a:pt x="4170" y="80"/>
                  </a:cubicBezTo>
                  <a:cubicBezTo>
                    <a:pt x="4134" y="25"/>
                    <a:pt x="4077" y="0"/>
                    <a:pt x="402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3" name="Google Shape;3213;p32"/>
            <p:cNvSpPr/>
            <p:nvPr/>
          </p:nvSpPr>
          <p:spPr>
            <a:xfrm>
              <a:off x="8147400" y="4476441"/>
              <a:ext cx="283075" cy="156775"/>
            </a:xfrm>
            <a:custGeom>
              <a:avLst/>
              <a:gdLst/>
              <a:ahLst/>
              <a:cxnLst/>
              <a:rect l="l" t="t" r="r" b="b"/>
              <a:pathLst>
                <a:path w="11323" h="6271" extrusionOk="0">
                  <a:moveTo>
                    <a:pt x="3240" y="0"/>
                  </a:moveTo>
                  <a:cubicBezTo>
                    <a:pt x="0" y="0"/>
                    <a:pt x="3962" y="6270"/>
                    <a:pt x="9056" y="6270"/>
                  </a:cubicBezTo>
                  <a:cubicBezTo>
                    <a:pt x="9794" y="6270"/>
                    <a:pt x="10555" y="6139"/>
                    <a:pt x="11322" y="5838"/>
                  </a:cubicBezTo>
                  <a:cubicBezTo>
                    <a:pt x="11322" y="5838"/>
                    <a:pt x="8820" y="1001"/>
                    <a:pt x="3883" y="67"/>
                  </a:cubicBezTo>
                  <a:cubicBezTo>
                    <a:pt x="3644" y="22"/>
                    <a:pt x="3430" y="0"/>
                    <a:pt x="324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4" name="Google Shape;3214;p32"/>
            <p:cNvSpPr/>
            <p:nvPr/>
          </p:nvSpPr>
          <p:spPr>
            <a:xfrm>
              <a:off x="8293675" y="4542466"/>
              <a:ext cx="142625" cy="85775"/>
            </a:xfrm>
            <a:custGeom>
              <a:avLst/>
              <a:gdLst/>
              <a:ahLst/>
              <a:cxnLst/>
              <a:rect l="l" t="t" r="r" b="b"/>
              <a:pathLst>
                <a:path w="5705" h="3431" extrusionOk="0">
                  <a:moveTo>
                    <a:pt x="245" y="1"/>
                  </a:moveTo>
                  <a:cubicBezTo>
                    <a:pt x="167" y="1"/>
                    <a:pt x="91" y="56"/>
                    <a:pt x="67" y="128"/>
                  </a:cubicBezTo>
                  <a:cubicBezTo>
                    <a:pt x="1" y="228"/>
                    <a:pt x="67" y="361"/>
                    <a:pt x="167" y="395"/>
                  </a:cubicBezTo>
                  <a:cubicBezTo>
                    <a:pt x="201" y="428"/>
                    <a:pt x="4504" y="2396"/>
                    <a:pt x="5304" y="3330"/>
                  </a:cubicBezTo>
                  <a:cubicBezTo>
                    <a:pt x="5371" y="3397"/>
                    <a:pt x="5404" y="3430"/>
                    <a:pt x="5471" y="3430"/>
                  </a:cubicBezTo>
                  <a:cubicBezTo>
                    <a:pt x="5505" y="3430"/>
                    <a:pt x="5571" y="3397"/>
                    <a:pt x="5605" y="3364"/>
                  </a:cubicBezTo>
                  <a:cubicBezTo>
                    <a:pt x="5705" y="3297"/>
                    <a:pt x="5705" y="3163"/>
                    <a:pt x="5638" y="3063"/>
                  </a:cubicBezTo>
                  <a:cubicBezTo>
                    <a:pt x="4737" y="2063"/>
                    <a:pt x="534" y="95"/>
                    <a:pt x="334" y="28"/>
                  </a:cubicBezTo>
                  <a:cubicBezTo>
                    <a:pt x="306" y="9"/>
                    <a:pt x="276" y="1"/>
                    <a:pt x="24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5" name="Google Shape;3215;p32"/>
            <p:cNvSpPr/>
            <p:nvPr/>
          </p:nvSpPr>
          <p:spPr>
            <a:xfrm>
              <a:off x="8360400" y="4397741"/>
              <a:ext cx="128450" cy="557400"/>
            </a:xfrm>
            <a:custGeom>
              <a:avLst/>
              <a:gdLst/>
              <a:ahLst/>
              <a:cxnLst/>
              <a:rect l="l" t="t" r="r" b="b"/>
              <a:pathLst>
                <a:path w="5138" h="22296" extrusionOk="0">
                  <a:moveTo>
                    <a:pt x="227" y="0"/>
                  </a:moveTo>
                  <a:cubicBezTo>
                    <a:pt x="198" y="0"/>
                    <a:pt x="167" y="4"/>
                    <a:pt x="134" y="13"/>
                  </a:cubicBezTo>
                  <a:cubicBezTo>
                    <a:pt x="34" y="46"/>
                    <a:pt x="0" y="179"/>
                    <a:pt x="34" y="279"/>
                  </a:cubicBezTo>
                  <a:cubicBezTo>
                    <a:pt x="100" y="380"/>
                    <a:pt x="4704" y="11221"/>
                    <a:pt x="2602" y="22062"/>
                  </a:cubicBezTo>
                  <a:cubicBezTo>
                    <a:pt x="2569" y="22162"/>
                    <a:pt x="2635" y="22262"/>
                    <a:pt x="2769" y="22295"/>
                  </a:cubicBezTo>
                  <a:lnTo>
                    <a:pt x="2802" y="22295"/>
                  </a:lnTo>
                  <a:cubicBezTo>
                    <a:pt x="2902" y="22295"/>
                    <a:pt x="3002" y="22229"/>
                    <a:pt x="3002" y="22128"/>
                  </a:cubicBezTo>
                  <a:cubicBezTo>
                    <a:pt x="5137" y="11187"/>
                    <a:pt x="467" y="213"/>
                    <a:pt x="434" y="113"/>
                  </a:cubicBezTo>
                  <a:cubicBezTo>
                    <a:pt x="384" y="38"/>
                    <a:pt x="315" y="0"/>
                    <a:pt x="22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6" name="Google Shape;3216;p32"/>
            <p:cNvSpPr/>
            <p:nvPr/>
          </p:nvSpPr>
          <p:spPr>
            <a:xfrm>
              <a:off x="8475475" y="4332966"/>
              <a:ext cx="250200" cy="650525"/>
            </a:xfrm>
            <a:custGeom>
              <a:avLst/>
              <a:gdLst/>
              <a:ahLst/>
              <a:cxnLst/>
              <a:rect l="l" t="t" r="r" b="b"/>
              <a:pathLst>
                <a:path w="10008" h="26021" extrusionOk="0">
                  <a:moveTo>
                    <a:pt x="9793" y="0"/>
                  </a:moveTo>
                  <a:cubicBezTo>
                    <a:pt x="9721" y="0"/>
                    <a:pt x="9650" y="37"/>
                    <a:pt x="9607" y="102"/>
                  </a:cubicBezTo>
                  <a:cubicBezTo>
                    <a:pt x="9507" y="235"/>
                    <a:pt x="0" y="14746"/>
                    <a:pt x="3303" y="25887"/>
                  </a:cubicBezTo>
                  <a:cubicBezTo>
                    <a:pt x="3303" y="25954"/>
                    <a:pt x="3403" y="26020"/>
                    <a:pt x="3503" y="26020"/>
                  </a:cubicBezTo>
                  <a:lnTo>
                    <a:pt x="3536" y="26020"/>
                  </a:lnTo>
                  <a:cubicBezTo>
                    <a:pt x="3670" y="25987"/>
                    <a:pt x="3736" y="25887"/>
                    <a:pt x="3703" y="25754"/>
                  </a:cubicBezTo>
                  <a:cubicBezTo>
                    <a:pt x="467" y="14812"/>
                    <a:pt x="9874" y="469"/>
                    <a:pt x="9974" y="335"/>
                  </a:cubicBezTo>
                  <a:cubicBezTo>
                    <a:pt x="10008" y="235"/>
                    <a:pt x="10008" y="102"/>
                    <a:pt x="9908" y="35"/>
                  </a:cubicBezTo>
                  <a:cubicBezTo>
                    <a:pt x="9872" y="12"/>
                    <a:pt x="9832" y="0"/>
                    <a:pt x="979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7" name="Google Shape;3217;p32"/>
            <p:cNvSpPr/>
            <p:nvPr/>
          </p:nvSpPr>
          <p:spPr>
            <a:xfrm>
              <a:off x="8490475" y="4077591"/>
              <a:ext cx="471850" cy="354450"/>
            </a:xfrm>
            <a:custGeom>
              <a:avLst/>
              <a:gdLst/>
              <a:ahLst/>
              <a:cxnLst/>
              <a:rect l="l" t="t" r="r" b="b"/>
              <a:pathLst>
                <a:path w="18874" h="14178" extrusionOk="0">
                  <a:moveTo>
                    <a:pt x="6977" y="1"/>
                  </a:moveTo>
                  <a:cubicBezTo>
                    <a:pt x="6891" y="1"/>
                    <a:pt x="6790" y="55"/>
                    <a:pt x="6672" y="176"/>
                  </a:cubicBezTo>
                  <a:cubicBezTo>
                    <a:pt x="6672" y="176"/>
                    <a:pt x="1" y="8115"/>
                    <a:pt x="6672" y="12885"/>
                  </a:cubicBezTo>
                  <a:cubicBezTo>
                    <a:pt x="7953" y="13806"/>
                    <a:pt x="9207" y="14177"/>
                    <a:pt x="10384" y="14177"/>
                  </a:cubicBezTo>
                  <a:cubicBezTo>
                    <a:pt x="15303" y="14177"/>
                    <a:pt x="18873" y="7682"/>
                    <a:pt x="17447" y="7682"/>
                  </a:cubicBezTo>
                  <a:cubicBezTo>
                    <a:pt x="16479" y="7682"/>
                    <a:pt x="13978" y="8916"/>
                    <a:pt x="13978" y="8916"/>
                  </a:cubicBezTo>
                  <a:cubicBezTo>
                    <a:pt x="13978" y="8916"/>
                    <a:pt x="15979" y="4413"/>
                    <a:pt x="14511" y="4379"/>
                  </a:cubicBezTo>
                  <a:cubicBezTo>
                    <a:pt x="13911" y="4379"/>
                    <a:pt x="10809" y="6014"/>
                    <a:pt x="10809" y="6014"/>
                  </a:cubicBezTo>
                  <a:cubicBezTo>
                    <a:pt x="10809" y="6014"/>
                    <a:pt x="11915" y="1986"/>
                    <a:pt x="11067" y="1986"/>
                  </a:cubicBezTo>
                  <a:cubicBezTo>
                    <a:pt x="10996" y="1986"/>
                    <a:pt x="10910" y="2015"/>
                    <a:pt x="10809" y="2078"/>
                  </a:cubicBezTo>
                  <a:cubicBezTo>
                    <a:pt x="9941" y="2611"/>
                    <a:pt x="7373" y="4046"/>
                    <a:pt x="7373" y="4046"/>
                  </a:cubicBezTo>
                  <a:cubicBezTo>
                    <a:pt x="7373" y="4046"/>
                    <a:pt x="7721" y="1"/>
                    <a:pt x="69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8" name="Google Shape;3218;p32"/>
            <p:cNvSpPr/>
            <p:nvPr/>
          </p:nvSpPr>
          <p:spPr>
            <a:xfrm>
              <a:off x="8578050" y="4228091"/>
              <a:ext cx="266875" cy="185825"/>
            </a:xfrm>
            <a:custGeom>
              <a:avLst/>
              <a:gdLst/>
              <a:ahLst/>
              <a:cxnLst/>
              <a:rect l="l" t="t" r="r" b="b"/>
              <a:pathLst>
                <a:path w="10675" h="7433" extrusionOk="0">
                  <a:moveTo>
                    <a:pt x="3703" y="828"/>
                  </a:moveTo>
                  <a:cubicBezTo>
                    <a:pt x="3870" y="828"/>
                    <a:pt x="3870" y="894"/>
                    <a:pt x="3903" y="894"/>
                  </a:cubicBezTo>
                  <a:cubicBezTo>
                    <a:pt x="3970" y="1028"/>
                    <a:pt x="3937" y="1328"/>
                    <a:pt x="3736" y="1628"/>
                  </a:cubicBezTo>
                  <a:cubicBezTo>
                    <a:pt x="3670" y="1695"/>
                    <a:pt x="3536" y="1862"/>
                    <a:pt x="3303" y="2029"/>
                  </a:cubicBezTo>
                  <a:cubicBezTo>
                    <a:pt x="3403" y="1428"/>
                    <a:pt x="3603" y="928"/>
                    <a:pt x="3703" y="828"/>
                  </a:cubicBezTo>
                  <a:close/>
                  <a:moveTo>
                    <a:pt x="6638" y="3029"/>
                  </a:moveTo>
                  <a:cubicBezTo>
                    <a:pt x="6705" y="3029"/>
                    <a:pt x="6705" y="3063"/>
                    <a:pt x="6705" y="3096"/>
                  </a:cubicBezTo>
                  <a:cubicBezTo>
                    <a:pt x="6739" y="3129"/>
                    <a:pt x="6839" y="3196"/>
                    <a:pt x="6672" y="3430"/>
                  </a:cubicBezTo>
                  <a:cubicBezTo>
                    <a:pt x="6505" y="3663"/>
                    <a:pt x="6171" y="3863"/>
                    <a:pt x="5805" y="4030"/>
                  </a:cubicBezTo>
                  <a:cubicBezTo>
                    <a:pt x="5905" y="3530"/>
                    <a:pt x="6305" y="3129"/>
                    <a:pt x="6538" y="3063"/>
                  </a:cubicBezTo>
                  <a:cubicBezTo>
                    <a:pt x="6572" y="3063"/>
                    <a:pt x="6605" y="3029"/>
                    <a:pt x="6638" y="3029"/>
                  </a:cubicBezTo>
                  <a:close/>
                  <a:moveTo>
                    <a:pt x="9841" y="4864"/>
                  </a:moveTo>
                  <a:lnTo>
                    <a:pt x="9841" y="4864"/>
                  </a:lnTo>
                  <a:cubicBezTo>
                    <a:pt x="9907" y="4931"/>
                    <a:pt x="9907" y="5364"/>
                    <a:pt x="9607" y="5798"/>
                  </a:cubicBezTo>
                  <a:cubicBezTo>
                    <a:pt x="9507" y="5965"/>
                    <a:pt x="9340" y="6131"/>
                    <a:pt x="9107" y="6232"/>
                  </a:cubicBezTo>
                  <a:cubicBezTo>
                    <a:pt x="9040" y="5598"/>
                    <a:pt x="9607" y="4931"/>
                    <a:pt x="9841" y="4864"/>
                  </a:cubicBezTo>
                  <a:close/>
                  <a:moveTo>
                    <a:pt x="612" y="0"/>
                  </a:moveTo>
                  <a:cubicBezTo>
                    <a:pt x="534" y="0"/>
                    <a:pt x="458" y="55"/>
                    <a:pt x="434" y="127"/>
                  </a:cubicBezTo>
                  <a:cubicBezTo>
                    <a:pt x="434" y="161"/>
                    <a:pt x="0" y="1128"/>
                    <a:pt x="434" y="1895"/>
                  </a:cubicBezTo>
                  <a:cubicBezTo>
                    <a:pt x="668" y="2362"/>
                    <a:pt x="1135" y="2629"/>
                    <a:pt x="1802" y="2729"/>
                  </a:cubicBezTo>
                  <a:cubicBezTo>
                    <a:pt x="1955" y="2755"/>
                    <a:pt x="2098" y="2765"/>
                    <a:pt x="2233" y="2765"/>
                  </a:cubicBezTo>
                  <a:cubicBezTo>
                    <a:pt x="2452" y="2765"/>
                    <a:pt x="2650" y="2737"/>
                    <a:pt x="2836" y="2696"/>
                  </a:cubicBezTo>
                  <a:cubicBezTo>
                    <a:pt x="2869" y="3596"/>
                    <a:pt x="3203" y="4230"/>
                    <a:pt x="3803" y="4497"/>
                  </a:cubicBezTo>
                  <a:cubicBezTo>
                    <a:pt x="4096" y="4614"/>
                    <a:pt x="4412" y="4663"/>
                    <a:pt x="4724" y="4663"/>
                  </a:cubicBezTo>
                  <a:cubicBezTo>
                    <a:pt x="4945" y="4663"/>
                    <a:pt x="5164" y="4639"/>
                    <a:pt x="5371" y="4597"/>
                  </a:cubicBezTo>
                  <a:cubicBezTo>
                    <a:pt x="5471" y="5097"/>
                    <a:pt x="5838" y="5798"/>
                    <a:pt x="6939" y="6365"/>
                  </a:cubicBezTo>
                  <a:cubicBezTo>
                    <a:pt x="7527" y="6659"/>
                    <a:pt x="8026" y="6773"/>
                    <a:pt x="8434" y="6773"/>
                  </a:cubicBezTo>
                  <a:cubicBezTo>
                    <a:pt x="8581" y="6773"/>
                    <a:pt x="8716" y="6758"/>
                    <a:pt x="8840" y="6732"/>
                  </a:cubicBezTo>
                  <a:cubicBezTo>
                    <a:pt x="9040" y="7099"/>
                    <a:pt x="9474" y="7399"/>
                    <a:pt x="10475" y="7432"/>
                  </a:cubicBezTo>
                  <a:cubicBezTo>
                    <a:pt x="10575" y="7432"/>
                    <a:pt x="10675" y="7366"/>
                    <a:pt x="10675" y="7232"/>
                  </a:cubicBezTo>
                  <a:cubicBezTo>
                    <a:pt x="10675" y="7132"/>
                    <a:pt x="10575" y="7032"/>
                    <a:pt x="10475" y="7032"/>
                  </a:cubicBezTo>
                  <a:cubicBezTo>
                    <a:pt x="10041" y="6999"/>
                    <a:pt x="9507" y="6932"/>
                    <a:pt x="9240" y="6632"/>
                  </a:cubicBezTo>
                  <a:cubicBezTo>
                    <a:pt x="9474" y="6498"/>
                    <a:pt x="9674" y="6365"/>
                    <a:pt x="9774" y="6232"/>
                  </a:cubicBezTo>
                  <a:cubicBezTo>
                    <a:pt x="10274" y="5731"/>
                    <a:pt x="10408" y="5031"/>
                    <a:pt x="10208" y="4664"/>
                  </a:cubicBezTo>
                  <a:cubicBezTo>
                    <a:pt x="10152" y="4525"/>
                    <a:pt x="10027" y="4455"/>
                    <a:pt x="9871" y="4455"/>
                  </a:cubicBezTo>
                  <a:cubicBezTo>
                    <a:pt x="9840" y="4455"/>
                    <a:pt x="9807" y="4458"/>
                    <a:pt x="9774" y="4464"/>
                  </a:cubicBezTo>
                  <a:cubicBezTo>
                    <a:pt x="9274" y="4564"/>
                    <a:pt x="8607" y="5498"/>
                    <a:pt x="8673" y="6265"/>
                  </a:cubicBezTo>
                  <a:cubicBezTo>
                    <a:pt x="8673" y="6298"/>
                    <a:pt x="8673" y="6298"/>
                    <a:pt x="8673" y="6365"/>
                  </a:cubicBezTo>
                  <a:cubicBezTo>
                    <a:pt x="8619" y="6370"/>
                    <a:pt x="8561" y="6373"/>
                    <a:pt x="8501" y="6373"/>
                  </a:cubicBezTo>
                  <a:cubicBezTo>
                    <a:pt x="8154" y="6373"/>
                    <a:pt x="7707" y="6282"/>
                    <a:pt x="7139" y="5998"/>
                  </a:cubicBezTo>
                  <a:cubicBezTo>
                    <a:pt x="6138" y="5498"/>
                    <a:pt x="5838" y="4931"/>
                    <a:pt x="5771" y="4464"/>
                  </a:cubicBezTo>
                  <a:cubicBezTo>
                    <a:pt x="6305" y="4297"/>
                    <a:pt x="6772" y="3997"/>
                    <a:pt x="7005" y="3663"/>
                  </a:cubicBezTo>
                  <a:cubicBezTo>
                    <a:pt x="7239" y="3363"/>
                    <a:pt x="7239" y="3063"/>
                    <a:pt x="7039" y="2829"/>
                  </a:cubicBezTo>
                  <a:cubicBezTo>
                    <a:pt x="6946" y="2690"/>
                    <a:pt x="6804" y="2631"/>
                    <a:pt x="6636" y="2631"/>
                  </a:cubicBezTo>
                  <a:cubicBezTo>
                    <a:pt x="6563" y="2631"/>
                    <a:pt x="6486" y="2642"/>
                    <a:pt x="6405" y="2662"/>
                  </a:cubicBezTo>
                  <a:cubicBezTo>
                    <a:pt x="5971" y="2796"/>
                    <a:pt x="5438" y="3430"/>
                    <a:pt x="5371" y="4163"/>
                  </a:cubicBezTo>
                  <a:cubicBezTo>
                    <a:pt x="5161" y="4223"/>
                    <a:pt x="4944" y="4256"/>
                    <a:pt x="4730" y="4256"/>
                  </a:cubicBezTo>
                  <a:cubicBezTo>
                    <a:pt x="4468" y="4256"/>
                    <a:pt x="4209" y="4207"/>
                    <a:pt x="3970" y="4097"/>
                  </a:cubicBezTo>
                  <a:cubicBezTo>
                    <a:pt x="3570" y="3963"/>
                    <a:pt x="3369" y="3596"/>
                    <a:pt x="3303" y="2996"/>
                  </a:cubicBezTo>
                  <a:cubicBezTo>
                    <a:pt x="3269" y="2862"/>
                    <a:pt x="3269" y="2696"/>
                    <a:pt x="3269" y="2529"/>
                  </a:cubicBezTo>
                  <a:cubicBezTo>
                    <a:pt x="3603" y="2362"/>
                    <a:pt x="3903" y="2095"/>
                    <a:pt x="4070" y="1862"/>
                  </a:cubicBezTo>
                  <a:cubicBezTo>
                    <a:pt x="4337" y="1428"/>
                    <a:pt x="4437" y="994"/>
                    <a:pt x="4270" y="694"/>
                  </a:cubicBezTo>
                  <a:cubicBezTo>
                    <a:pt x="4208" y="571"/>
                    <a:pt x="4033" y="390"/>
                    <a:pt x="3716" y="390"/>
                  </a:cubicBezTo>
                  <a:cubicBezTo>
                    <a:pt x="3690" y="390"/>
                    <a:pt x="3664" y="392"/>
                    <a:pt x="3636" y="394"/>
                  </a:cubicBezTo>
                  <a:cubicBezTo>
                    <a:pt x="3169" y="427"/>
                    <a:pt x="2936" y="1728"/>
                    <a:pt x="2902" y="1862"/>
                  </a:cubicBezTo>
                  <a:cubicBezTo>
                    <a:pt x="2902" y="1995"/>
                    <a:pt x="2869" y="2129"/>
                    <a:pt x="2869" y="2262"/>
                  </a:cubicBezTo>
                  <a:cubicBezTo>
                    <a:pt x="2680" y="2309"/>
                    <a:pt x="2458" y="2356"/>
                    <a:pt x="2203" y="2356"/>
                  </a:cubicBezTo>
                  <a:cubicBezTo>
                    <a:pt x="2097" y="2356"/>
                    <a:pt x="1986" y="2348"/>
                    <a:pt x="1868" y="2329"/>
                  </a:cubicBezTo>
                  <a:cubicBezTo>
                    <a:pt x="1335" y="2229"/>
                    <a:pt x="968" y="2029"/>
                    <a:pt x="801" y="1695"/>
                  </a:cubicBezTo>
                  <a:cubicBezTo>
                    <a:pt x="467" y="1128"/>
                    <a:pt x="801" y="294"/>
                    <a:pt x="834" y="294"/>
                  </a:cubicBezTo>
                  <a:cubicBezTo>
                    <a:pt x="868" y="194"/>
                    <a:pt x="801" y="60"/>
                    <a:pt x="701" y="27"/>
                  </a:cubicBezTo>
                  <a:cubicBezTo>
                    <a:pt x="673" y="8"/>
                    <a:pt x="642" y="0"/>
                    <a:pt x="61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9" name="Google Shape;3219;p32"/>
            <p:cNvSpPr/>
            <p:nvPr/>
          </p:nvSpPr>
          <p:spPr>
            <a:xfrm>
              <a:off x="8146475" y="4146391"/>
              <a:ext cx="438000" cy="305925"/>
            </a:xfrm>
            <a:custGeom>
              <a:avLst/>
              <a:gdLst/>
              <a:ahLst/>
              <a:cxnLst/>
              <a:rect l="l" t="t" r="r" b="b"/>
              <a:pathLst>
                <a:path w="17520" h="12237" extrusionOk="0">
                  <a:moveTo>
                    <a:pt x="12756" y="0"/>
                  </a:moveTo>
                  <a:cubicBezTo>
                    <a:pt x="12669" y="0"/>
                    <a:pt x="12592" y="41"/>
                    <a:pt x="12527" y="126"/>
                  </a:cubicBezTo>
                  <a:cubicBezTo>
                    <a:pt x="11960" y="893"/>
                    <a:pt x="11426" y="3629"/>
                    <a:pt x="11426" y="3629"/>
                  </a:cubicBezTo>
                  <a:cubicBezTo>
                    <a:pt x="11426" y="3629"/>
                    <a:pt x="9560" y="260"/>
                    <a:pt x="8501" y="260"/>
                  </a:cubicBezTo>
                  <a:cubicBezTo>
                    <a:pt x="8358" y="260"/>
                    <a:pt x="8230" y="321"/>
                    <a:pt x="8124" y="460"/>
                  </a:cubicBezTo>
                  <a:cubicBezTo>
                    <a:pt x="7757" y="960"/>
                    <a:pt x="7189" y="4396"/>
                    <a:pt x="7189" y="4396"/>
                  </a:cubicBezTo>
                  <a:cubicBezTo>
                    <a:pt x="7189" y="4396"/>
                    <a:pt x="5093" y="1670"/>
                    <a:pt x="4326" y="1670"/>
                  </a:cubicBezTo>
                  <a:cubicBezTo>
                    <a:pt x="4175" y="1670"/>
                    <a:pt x="4076" y="1775"/>
                    <a:pt x="4054" y="2028"/>
                  </a:cubicBezTo>
                  <a:cubicBezTo>
                    <a:pt x="3954" y="3028"/>
                    <a:pt x="3554" y="5964"/>
                    <a:pt x="3554" y="5964"/>
                  </a:cubicBezTo>
                  <a:cubicBezTo>
                    <a:pt x="3554" y="5964"/>
                    <a:pt x="1083" y="3734"/>
                    <a:pt x="284" y="3734"/>
                  </a:cubicBezTo>
                  <a:cubicBezTo>
                    <a:pt x="96" y="3734"/>
                    <a:pt x="0" y="3857"/>
                    <a:pt x="51" y="4162"/>
                  </a:cubicBezTo>
                  <a:cubicBezTo>
                    <a:pt x="51" y="4162"/>
                    <a:pt x="1890" y="12237"/>
                    <a:pt x="7854" y="12237"/>
                  </a:cubicBezTo>
                  <a:cubicBezTo>
                    <a:pt x="8563" y="12237"/>
                    <a:pt x="9329" y="12123"/>
                    <a:pt x="10158" y="11868"/>
                  </a:cubicBezTo>
                  <a:cubicBezTo>
                    <a:pt x="17519" y="9581"/>
                    <a:pt x="14086" y="0"/>
                    <a:pt x="127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0" name="Google Shape;3220;p32"/>
            <p:cNvSpPr/>
            <p:nvPr/>
          </p:nvSpPr>
          <p:spPr>
            <a:xfrm>
              <a:off x="8223625" y="4268791"/>
              <a:ext cx="300250" cy="153450"/>
            </a:xfrm>
            <a:custGeom>
              <a:avLst/>
              <a:gdLst/>
              <a:ahLst/>
              <a:cxnLst/>
              <a:rect l="l" t="t" r="r" b="b"/>
              <a:pathLst>
                <a:path w="12010" h="6138" extrusionOk="0">
                  <a:moveTo>
                    <a:pt x="9541" y="434"/>
                  </a:moveTo>
                  <a:cubicBezTo>
                    <a:pt x="9607" y="434"/>
                    <a:pt x="9974" y="667"/>
                    <a:pt x="10141" y="1168"/>
                  </a:cubicBezTo>
                  <a:cubicBezTo>
                    <a:pt x="10175" y="1335"/>
                    <a:pt x="10208" y="1568"/>
                    <a:pt x="10141" y="1835"/>
                  </a:cubicBezTo>
                  <a:cubicBezTo>
                    <a:pt x="9641" y="1501"/>
                    <a:pt x="9407" y="667"/>
                    <a:pt x="9507" y="434"/>
                  </a:cubicBezTo>
                  <a:close/>
                  <a:moveTo>
                    <a:pt x="6238" y="1835"/>
                  </a:moveTo>
                  <a:cubicBezTo>
                    <a:pt x="6272" y="1835"/>
                    <a:pt x="6372" y="1868"/>
                    <a:pt x="6439" y="2102"/>
                  </a:cubicBezTo>
                  <a:cubicBezTo>
                    <a:pt x="6539" y="2369"/>
                    <a:pt x="6505" y="2736"/>
                    <a:pt x="6405" y="3136"/>
                  </a:cubicBezTo>
                  <a:cubicBezTo>
                    <a:pt x="6072" y="2736"/>
                    <a:pt x="6005" y="2202"/>
                    <a:pt x="6072" y="1968"/>
                  </a:cubicBezTo>
                  <a:cubicBezTo>
                    <a:pt x="6138" y="1835"/>
                    <a:pt x="6205" y="1835"/>
                    <a:pt x="6205" y="1835"/>
                  </a:cubicBezTo>
                  <a:close/>
                  <a:moveTo>
                    <a:pt x="2769" y="2769"/>
                  </a:moveTo>
                  <a:cubicBezTo>
                    <a:pt x="2903" y="2802"/>
                    <a:pt x="3103" y="3002"/>
                    <a:pt x="3236" y="3336"/>
                  </a:cubicBezTo>
                  <a:cubicBezTo>
                    <a:pt x="3270" y="3436"/>
                    <a:pt x="3303" y="3636"/>
                    <a:pt x="3303" y="3903"/>
                  </a:cubicBezTo>
                  <a:cubicBezTo>
                    <a:pt x="2869" y="3469"/>
                    <a:pt x="2602" y="3036"/>
                    <a:pt x="2569" y="2869"/>
                  </a:cubicBezTo>
                  <a:cubicBezTo>
                    <a:pt x="2669" y="2769"/>
                    <a:pt x="2736" y="2769"/>
                    <a:pt x="2769" y="2769"/>
                  </a:cubicBezTo>
                  <a:close/>
                  <a:moveTo>
                    <a:pt x="9607" y="0"/>
                  </a:moveTo>
                  <a:cubicBezTo>
                    <a:pt x="9407" y="0"/>
                    <a:pt x="9241" y="67"/>
                    <a:pt x="9174" y="234"/>
                  </a:cubicBezTo>
                  <a:cubicBezTo>
                    <a:pt x="8940" y="701"/>
                    <a:pt x="9274" y="1768"/>
                    <a:pt x="9908" y="2202"/>
                  </a:cubicBezTo>
                  <a:cubicBezTo>
                    <a:pt x="9941" y="2202"/>
                    <a:pt x="9974" y="2235"/>
                    <a:pt x="10008" y="2235"/>
                  </a:cubicBezTo>
                  <a:cubicBezTo>
                    <a:pt x="9808" y="2569"/>
                    <a:pt x="9441" y="2936"/>
                    <a:pt x="8774" y="3269"/>
                  </a:cubicBezTo>
                  <a:cubicBezTo>
                    <a:pt x="8255" y="3520"/>
                    <a:pt x="7822" y="3617"/>
                    <a:pt x="7471" y="3617"/>
                  </a:cubicBezTo>
                  <a:cubicBezTo>
                    <a:pt x="7167" y="3617"/>
                    <a:pt x="6924" y="3544"/>
                    <a:pt x="6739" y="3436"/>
                  </a:cubicBezTo>
                  <a:cubicBezTo>
                    <a:pt x="6939" y="2869"/>
                    <a:pt x="6972" y="2335"/>
                    <a:pt x="6839" y="1968"/>
                  </a:cubicBezTo>
                  <a:cubicBezTo>
                    <a:pt x="6746" y="1628"/>
                    <a:pt x="6538" y="1431"/>
                    <a:pt x="6269" y="1431"/>
                  </a:cubicBezTo>
                  <a:cubicBezTo>
                    <a:pt x="6248" y="1431"/>
                    <a:pt x="6227" y="1432"/>
                    <a:pt x="6205" y="1435"/>
                  </a:cubicBezTo>
                  <a:cubicBezTo>
                    <a:pt x="5972" y="1435"/>
                    <a:pt x="5771" y="1568"/>
                    <a:pt x="5705" y="1835"/>
                  </a:cubicBezTo>
                  <a:cubicBezTo>
                    <a:pt x="5538" y="2269"/>
                    <a:pt x="5705" y="3069"/>
                    <a:pt x="6272" y="3569"/>
                  </a:cubicBezTo>
                  <a:cubicBezTo>
                    <a:pt x="6072" y="4003"/>
                    <a:pt x="5771" y="4403"/>
                    <a:pt x="5371" y="4670"/>
                  </a:cubicBezTo>
                  <a:cubicBezTo>
                    <a:pt x="5226" y="4749"/>
                    <a:pt x="5071" y="4787"/>
                    <a:pt x="4906" y="4787"/>
                  </a:cubicBezTo>
                  <a:cubicBezTo>
                    <a:pt x="4652" y="4787"/>
                    <a:pt x="4373" y="4698"/>
                    <a:pt x="4070" y="4537"/>
                  </a:cubicBezTo>
                  <a:cubicBezTo>
                    <a:pt x="3937" y="4437"/>
                    <a:pt x="3803" y="4370"/>
                    <a:pt x="3670" y="4270"/>
                  </a:cubicBezTo>
                  <a:cubicBezTo>
                    <a:pt x="3770" y="3870"/>
                    <a:pt x="3737" y="3503"/>
                    <a:pt x="3636" y="3203"/>
                  </a:cubicBezTo>
                  <a:cubicBezTo>
                    <a:pt x="3470" y="2736"/>
                    <a:pt x="3169" y="2402"/>
                    <a:pt x="2836" y="2369"/>
                  </a:cubicBezTo>
                  <a:cubicBezTo>
                    <a:pt x="2804" y="2362"/>
                    <a:pt x="2769" y="2358"/>
                    <a:pt x="2732" y="2358"/>
                  </a:cubicBezTo>
                  <a:cubicBezTo>
                    <a:pt x="2579" y="2358"/>
                    <a:pt x="2390" y="2427"/>
                    <a:pt x="2202" y="2669"/>
                  </a:cubicBezTo>
                  <a:cubicBezTo>
                    <a:pt x="1935" y="3069"/>
                    <a:pt x="2903" y="4103"/>
                    <a:pt x="2936" y="4137"/>
                  </a:cubicBezTo>
                  <a:cubicBezTo>
                    <a:pt x="3036" y="4237"/>
                    <a:pt x="3136" y="4337"/>
                    <a:pt x="3236" y="4403"/>
                  </a:cubicBezTo>
                  <a:cubicBezTo>
                    <a:pt x="3136" y="4670"/>
                    <a:pt x="2969" y="4970"/>
                    <a:pt x="2669" y="5237"/>
                  </a:cubicBezTo>
                  <a:cubicBezTo>
                    <a:pt x="2333" y="5574"/>
                    <a:pt x="1968" y="5742"/>
                    <a:pt x="1627" y="5742"/>
                  </a:cubicBezTo>
                  <a:cubicBezTo>
                    <a:pt x="1596" y="5742"/>
                    <a:pt x="1566" y="5740"/>
                    <a:pt x="1535" y="5738"/>
                  </a:cubicBezTo>
                  <a:cubicBezTo>
                    <a:pt x="868" y="5638"/>
                    <a:pt x="434" y="4870"/>
                    <a:pt x="434" y="4870"/>
                  </a:cubicBezTo>
                  <a:cubicBezTo>
                    <a:pt x="384" y="4795"/>
                    <a:pt x="297" y="4758"/>
                    <a:pt x="214" y="4758"/>
                  </a:cubicBezTo>
                  <a:cubicBezTo>
                    <a:pt x="186" y="4758"/>
                    <a:pt x="159" y="4762"/>
                    <a:pt x="134" y="4770"/>
                  </a:cubicBezTo>
                  <a:cubicBezTo>
                    <a:pt x="34" y="4837"/>
                    <a:pt x="1" y="4970"/>
                    <a:pt x="67" y="5071"/>
                  </a:cubicBezTo>
                  <a:cubicBezTo>
                    <a:pt x="101" y="5104"/>
                    <a:pt x="601" y="6005"/>
                    <a:pt x="1468" y="6138"/>
                  </a:cubicBezTo>
                  <a:lnTo>
                    <a:pt x="1668" y="6138"/>
                  </a:lnTo>
                  <a:cubicBezTo>
                    <a:pt x="2102" y="6138"/>
                    <a:pt x="2536" y="5938"/>
                    <a:pt x="2969" y="5538"/>
                  </a:cubicBezTo>
                  <a:cubicBezTo>
                    <a:pt x="3236" y="5271"/>
                    <a:pt x="3436" y="4970"/>
                    <a:pt x="3570" y="4704"/>
                  </a:cubicBezTo>
                  <a:cubicBezTo>
                    <a:pt x="4010" y="5018"/>
                    <a:pt x="4463" y="5187"/>
                    <a:pt x="4879" y="5187"/>
                  </a:cubicBezTo>
                  <a:cubicBezTo>
                    <a:pt x="5126" y="5187"/>
                    <a:pt x="5360" y="5128"/>
                    <a:pt x="5571" y="5004"/>
                  </a:cubicBezTo>
                  <a:cubicBezTo>
                    <a:pt x="6038" y="4737"/>
                    <a:pt x="6372" y="4303"/>
                    <a:pt x="6605" y="3803"/>
                  </a:cubicBezTo>
                  <a:cubicBezTo>
                    <a:pt x="6834" y="3934"/>
                    <a:pt x="7135" y="4032"/>
                    <a:pt x="7516" y="4032"/>
                  </a:cubicBezTo>
                  <a:cubicBezTo>
                    <a:pt x="7912" y="4032"/>
                    <a:pt x="8395" y="3925"/>
                    <a:pt x="8974" y="3636"/>
                  </a:cubicBezTo>
                  <a:cubicBezTo>
                    <a:pt x="9774" y="3236"/>
                    <a:pt x="10175" y="2802"/>
                    <a:pt x="10408" y="2369"/>
                  </a:cubicBezTo>
                  <a:cubicBezTo>
                    <a:pt x="10439" y="2371"/>
                    <a:pt x="10471" y="2373"/>
                    <a:pt x="10504" y="2373"/>
                  </a:cubicBezTo>
                  <a:cubicBezTo>
                    <a:pt x="10892" y="2373"/>
                    <a:pt x="11389" y="2178"/>
                    <a:pt x="11942" y="1501"/>
                  </a:cubicBezTo>
                  <a:cubicBezTo>
                    <a:pt x="12009" y="1401"/>
                    <a:pt x="12009" y="1268"/>
                    <a:pt x="11909" y="1201"/>
                  </a:cubicBezTo>
                  <a:cubicBezTo>
                    <a:pt x="11864" y="1171"/>
                    <a:pt x="11812" y="1155"/>
                    <a:pt x="11763" y="1155"/>
                  </a:cubicBezTo>
                  <a:cubicBezTo>
                    <a:pt x="11703" y="1155"/>
                    <a:pt x="11646" y="1179"/>
                    <a:pt x="11609" y="1234"/>
                  </a:cubicBezTo>
                  <a:cubicBezTo>
                    <a:pt x="11342" y="1568"/>
                    <a:pt x="10942" y="1935"/>
                    <a:pt x="10541" y="1968"/>
                  </a:cubicBezTo>
                  <a:cubicBezTo>
                    <a:pt x="10608" y="1701"/>
                    <a:pt x="10608" y="1468"/>
                    <a:pt x="10575" y="1301"/>
                  </a:cubicBezTo>
                  <a:cubicBezTo>
                    <a:pt x="10475" y="601"/>
                    <a:pt x="9974" y="67"/>
                    <a:pt x="960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1" name="Google Shape;3221;p32"/>
            <p:cNvSpPr/>
            <p:nvPr/>
          </p:nvSpPr>
          <p:spPr>
            <a:xfrm>
              <a:off x="8011800" y="4705041"/>
              <a:ext cx="785875" cy="371325"/>
            </a:xfrm>
            <a:custGeom>
              <a:avLst/>
              <a:gdLst/>
              <a:ahLst/>
              <a:cxnLst/>
              <a:rect l="l" t="t" r="r" b="b"/>
              <a:pathLst>
                <a:path w="31435" h="14853" extrusionOk="0">
                  <a:moveTo>
                    <a:pt x="22719" y="0"/>
                  </a:moveTo>
                  <a:cubicBezTo>
                    <a:pt x="22570" y="0"/>
                    <a:pt x="22414" y="52"/>
                    <a:pt x="22250" y="163"/>
                  </a:cubicBezTo>
                  <a:cubicBezTo>
                    <a:pt x="19882" y="1764"/>
                    <a:pt x="15745" y="9403"/>
                    <a:pt x="15745" y="9403"/>
                  </a:cubicBezTo>
                  <a:cubicBezTo>
                    <a:pt x="15745" y="9403"/>
                    <a:pt x="16319" y="1752"/>
                    <a:pt x="13696" y="1752"/>
                  </a:cubicBezTo>
                  <a:cubicBezTo>
                    <a:pt x="13636" y="1752"/>
                    <a:pt x="13574" y="1756"/>
                    <a:pt x="13511" y="1764"/>
                  </a:cubicBezTo>
                  <a:cubicBezTo>
                    <a:pt x="10675" y="2131"/>
                    <a:pt x="8607" y="9369"/>
                    <a:pt x="8607" y="9369"/>
                  </a:cubicBezTo>
                  <a:cubicBezTo>
                    <a:pt x="8607" y="9369"/>
                    <a:pt x="4788" y="1662"/>
                    <a:pt x="3057" y="1662"/>
                  </a:cubicBezTo>
                  <a:cubicBezTo>
                    <a:pt x="2698" y="1662"/>
                    <a:pt x="2429" y="1995"/>
                    <a:pt x="2302" y="2798"/>
                  </a:cubicBezTo>
                  <a:cubicBezTo>
                    <a:pt x="1769" y="6201"/>
                    <a:pt x="1" y="13939"/>
                    <a:pt x="3737" y="14173"/>
                  </a:cubicBezTo>
                  <a:cubicBezTo>
                    <a:pt x="3737" y="14173"/>
                    <a:pt x="13512" y="14852"/>
                    <a:pt x="21039" y="14852"/>
                  </a:cubicBezTo>
                  <a:cubicBezTo>
                    <a:pt x="25187" y="14852"/>
                    <a:pt x="28652" y="14646"/>
                    <a:pt x="29422" y="14006"/>
                  </a:cubicBezTo>
                  <a:cubicBezTo>
                    <a:pt x="31435" y="12365"/>
                    <a:pt x="31234" y="2990"/>
                    <a:pt x="29914" y="2990"/>
                  </a:cubicBezTo>
                  <a:cubicBezTo>
                    <a:pt x="29812" y="2990"/>
                    <a:pt x="29703" y="3046"/>
                    <a:pt x="29589" y="3165"/>
                  </a:cubicBezTo>
                  <a:cubicBezTo>
                    <a:pt x="28021" y="4833"/>
                    <a:pt x="25286" y="9303"/>
                    <a:pt x="25286" y="9303"/>
                  </a:cubicBezTo>
                  <a:cubicBezTo>
                    <a:pt x="25286" y="9303"/>
                    <a:pt x="24708" y="0"/>
                    <a:pt x="2271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2" name="Google Shape;3222;p32"/>
            <p:cNvSpPr/>
            <p:nvPr/>
          </p:nvSpPr>
          <p:spPr>
            <a:xfrm>
              <a:off x="8302850" y="4837366"/>
              <a:ext cx="54225" cy="200325"/>
            </a:xfrm>
            <a:custGeom>
              <a:avLst/>
              <a:gdLst/>
              <a:ahLst/>
              <a:cxnLst/>
              <a:rect l="l" t="t" r="r" b="b"/>
              <a:pathLst>
                <a:path w="2169" h="8013" extrusionOk="0">
                  <a:moveTo>
                    <a:pt x="1275" y="0"/>
                  </a:moveTo>
                  <a:cubicBezTo>
                    <a:pt x="1262" y="0"/>
                    <a:pt x="1248" y="2"/>
                    <a:pt x="1235" y="7"/>
                  </a:cubicBezTo>
                  <a:cubicBezTo>
                    <a:pt x="1101" y="7"/>
                    <a:pt x="1035" y="107"/>
                    <a:pt x="1035" y="240"/>
                  </a:cubicBezTo>
                  <a:cubicBezTo>
                    <a:pt x="1035" y="307"/>
                    <a:pt x="1735" y="6278"/>
                    <a:pt x="101" y="7646"/>
                  </a:cubicBezTo>
                  <a:cubicBezTo>
                    <a:pt x="34" y="7712"/>
                    <a:pt x="0" y="7846"/>
                    <a:pt x="67" y="7913"/>
                  </a:cubicBezTo>
                  <a:cubicBezTo>
                    <a:pt x="134" y="7979"/>
                    <a:pt x="167" y="8013"/>
                    <a:pt x="234" y="8013"/>
                  </a:cubicBezTo>
                  <a:cubicBezTo>
                    <a:pt x="301" y="8013"/>
                    <a:pt x="334" y="7979"/>
                    <a:pt x="367" y="7946"/>
                  </a:cubicBezTo>
                  <a:cubicBezTo>
                    <a:pt x="2169" y="6478"/>
                    <a:pt x="1468" y="441"/>
                    <a:pt x="1435" y="174"/>
                  </a:cubicBezTo>
                  <a:cubicBezTo>
                    <a:pt x="1435" y="87"/>
                    <a:pt x="1360" y="0"/>
                    <a:pt x="127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3" name="Google Shape;3223;p32"/>
            <p:cNvSpPr/>
            <p:nvPr/>
          </p:nvSpPr>
          <p:spPr>
            <a:xfrm>
              <a:off x="8457125" y="4830016"/>
              <a:ext cx="104275" cy="196825"/>
            </a:xfrm>
            <a:custGeom>
              <a:avLst/>
              <a:gdLst/>
              <a:ahLst/>
              <a:cxnLst/>
              <a:rect l="l" t="t" r="r" b="b"/>
              <a:pathLst>
                <a:path w="4171" h="7873" extrusionOk="0">
                  <a:moveTo>
                    <a:pt x="3970" y="1"/>
                  </a:moveTo>
                  <a:cubicBezTo>
                    <a:pt x="3870" y="1"/>
                    <a:pt x="3737" y="67"/>
                    <a:pt x="3737" y="201"/>
                  </a:cubicBezTo>
                  <a:cubicBezTo>
                    <a:pt x="3170" y="3670"/>
                    <a:pt x="101" y="7473"/>
                    <a:pt x="67" y="7539"/>
                  </a:cubicBezTo>
                  <a:cubicBezTo>
                    <a:pt x="1" y="7606"/>
                    <a:pt x="1" y="7740"/>
                    <a:pt x="101" y="7806"/>
                  </a:cubicBezTo>
                  <a:cubicBezTo>
                    <a:pt x="134" y="7840"/>
                    <a:pt x="167" y="7873"/>
                    <a:pt x="234" y="7873"/>
                  </a:cubicBezTo>
                  <a:cubicBezTo>
                    <a:pt x="267" y="7873"/>
                    <a:pt x="334" y="7840"/>
                    <a:pt x="368" y="7773"/>
                  </a:cubicBezTo>
                  <a:cubicBezTo>
                    <a:pt x="501" y="7639"/>
                    <a:pt x="3570" y="3837"/>
                    <a:pt x="4137" y="234"/>
                  </a:cubicBezTo>
                  <a:cubicBezTo>
                    <a:pt x="4170" y="134"/>
                    <a:pt x="4070" y="34"/>
                    <a:pt x="397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4" name="Google Shape;3224;p32"/>
            <p:cNvSpPr/>
            <p:nvPr/>
          </p:nvSpPr>
          <p:spPr>
            <a:xfrm>
              <a:off x="8646425" y="4865891"/>
              <a:ext cx="96775" cy="175150"/>
            </a:xfrm>
            <a:custGeom>
              <a:avLst/>
              <a:gdLst/>
              <a:ahLst/>
              <a:cxnLst/>
              <a:rect l="l" t="t" r="r" b="b"/>
              <a:pathLst>
                <a:path w="3871" h="7006" extrusionOk="0">
                  <a:moveTo>
                    <a:pt x="3670" y="0"/>
                  </a:moveTo>
                  <a:cubicBezTo>
                    <a:pt x="3537" y="0"/>
                    <a:pt x="3470" y="100"/>
                    <a:pt x="3470" y="200"/>
                  </a:cubicBezTo>
                  <a:cubicBezTo>
                    <a:pt x="3470" y="2969"/>
                    <a:pt x="101" y="6605"/>
                    <a:pt x="67" y="6638"/>
                  </a:cubicBezTo>
                  <a:cubicBezTo>
                    <a:pt x="1" y="6738"/>
                    <a:pt x="1" y="6872"/>
                    <a:pt x="101" y="6938"/>
                  </a:cubicBezTo>
                  <a:cubicBezTo>
                    <a:pt x="134" y="6972"/>
                    <a:pt x="167" y="7005"/>
                    <a:pt x="234" y="7005"/>
                  </a:cubicBezTo>
                  <a:cubicBezTo>
                    <a:pt x="301" y="7005"/>
                    <a:pt x="334" y="6972"/>
                    <a:pt x="368" y="6938"/>
                  </a:cubicBezTo>
                  <a:cubicBezTo>
                    <a:pt x="534" y="6772"/>
                    <a:pt x="3870" y="3136"/>
                    <a:pt x="3870" y="200"/>
                  </a:cubicBezTo>
                  <a:cubicBezTo>
                    <a:pt x="3870" y="100"/>
                    <a:pt x="3770" y="0"/>
                    <a:pt x="367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5" name="Google Shape;3225;p32"/>
            <p:cNvSpPr/>
            <p:nvPr/>
          </p:nvSpPr>
          <p:spPr>
            <a:xfrm>
              <a:off x="8095613" y="4840916"/>
              <a:ext cx="100950" cy="210400"/>
            </a:xfrm>
            <a:custGeom>
              <a:avLst/>
              <a:gdLst/>
              <a:ahLst/>
              <a:cxnLst/>
              <a:rect l="l" t="t" r="r" b="b"/>
              <a:pathLst>
                <a:path w="4038" h="8416" extrusionOk="0">
                  <a:moveTo>
                    <a:pt x="223" y="1"/>
                  </a:moveTo>
                  <a:cubicBezTo>
                    <a:pt x="204" y="1"/>
                    <a:pt x="186" y="4"/>
                    <a:pt x="168" y="10"/>
                  </a:cubicBezTo>
                  <a:cubicBezTo>
                    <a:pt x="68" y="43"/>
                    <a:pt x="1" y="143"/>
                    <a:pt x="34" y="276"/>
                  </a:cubicBezTo>
                  <a:cubicBezTo>
                    <a:pt x="101" y="510"/>
                    <a:pt x="1936" y="6481"/>
                    <a:pt x="3637" y="8349"/>
                  </a:cubicBezTo>
                  <a:cubicBezTo>
                    <a:pt x="3704" y="8416"/>
                    <a:pt x="3737" y="8416"/>
                    <a:pt x="3804" y="8416"/>
                  </a:cubicBezTo>
                  <a:cubicBezTo>
                    <a:pt x="3837" y="8416"/>
                    <a:pt x="3904" y="8416"/>
                    <a:pt x="3937" y="8382"/>
                  </a:cubicBezTo>
                  <a:cubicBezTo>
                    <a:pt x="4037" y="8282"/>
                    <a:pt x="4037" y="8149"/>
                    <a:pt x="3970" y="8082"/>
                  </a:cubicBezTo>
                  <a:cubicBezTo>
                    <a:pt x="2303" y="6281"/>
                    <a:pt x="435" y="210"/>
                    <a:pt x="435" y="143"/>
                  </a:cubicBezTo>
                  <a:cubicBezTo>
                    <a:pt x="407" y="61"/>
                    <a:pt x="312" y="1"/>
                    <a:pt x="22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226" name="Google Shape;3226;p32"/>
          <p:cNvSpPr/>
          <p:nvPr/>
        </p:nvSpPr>
        <p:spPr>
          <a:xfrm>
            <a:off x="2173067" y="1213122"/>
            <a:ext cx="1899552" cy="588153"/>
          </a:xfrm>
          <a:custGeom>
            <a:avLst/>
            <a:gdLst/>
            <a:ahLst/>
            <a:cxnLst/>
            <a:rect l="l" t="t" r="r" b="b"/>
            <a:pathLst>
              <a:path w="75200" h="23284" extrusionOk="0">
                <a:moveTo>
                  <a:pt x="34682" y="0"/>
                </a:moveTo>
                <a:cubicBezTo>
                  <a:pt x="27023" y="0"/>
                  <a:pt x="20396" y="4165"/>
                  <a:pt x="16870" y="10396"/>
                </a:cubicBezTo>
                <a:cubicBezTo>
                  <a:pt x="16445" y="11034"/>
                  <a:pt x="16019" y="11764"/>
                  <a:pt x="15715" y="12554"/>
                </a:cubicBezTo>
                <a:cubicBezTo>
                  <a:pt x="14104" y="11308"/>
                  <a:pt x="12189" y="10578"/>
                  <a:pt x="10123" y="10578"/>
                </a:cubicBezTo>
                <a:cubicBezTo>
                  <a:pt x="4530" y="10578"/>
                  <a:pt x="1" y="15867"/>
                  <a:pt x="1" y="22402"/>
                </a:cubicBezTo>
                <a:cubicBezTo>
                  <a:pt x="1" y="22706"/>
                  <a:pt x="1" y="22980"/>
                  <a:pt x="62" y="23283"/>
                </a:cubicBezTo>
                <a:lnTo>
                  <a:pt x="75200" y="23283"/>
                </a:lnTo>
                <a:cubicBezTo>
                  <a:pt x="74531" y="20274"/>
                  <a:pt x="71826" y="18025"/>
                  <a:pt x="68604" y="18025"/>
                </a:cubicBezTo>
                <a:cubicBezTo>
                  <a:pt x="67570" y="18025"/>
                  <a:pt x="66598" y="18268"/>
                  <a:pt x="65686" y="18694"/>
                </a:cubicBezTo>
                <a:cubicBezTo>
                  <a:pt x="63923" y="15046"/>
                  <a:pt x="60579" y="12554"/>
                  <a:pt x="56780" y="12554"/>
                </a:cubicBezTo>
                <a:cubicBezTo>
                  <a:pt x="55716" y="12554"/>
                  <a:pt x="54683" y="12767"/>
                  <a:pt x="53740" y="13101"/>
                </a:cubicBezTo>
                <a:cubicBezTo>
                  <a:pt x="50822" y="5472"/>
                  <a:pt x="43406" y="0"/>
                  <a:pt x="3468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27" name="Google Shape;3227;p32"/>
          <p:cNvSpPr/>
          <p:nvPr/>
        </p:nvSpPr>
        <p:spPr>
          <a:xfrm flipH="1">
            <a:off x="8208004" y="2561971"/>
            <a:ext cx="1487105" cy="382072"/>
          </a:xfrm>
          <a:custGeom>
            <a:avLst/>
            <a:gdLst/>
            <a:ahLst/>
            <a:cxnLst/>
            <a:rect l="l" t="t" r="r" b="b"/>
            <a:pathLst>
              <a:path w="60337" h="15502" extrusionOk="0">
                <a:moveTo>
                  <a:pt x="25138" y="0"/>
                </a:moveTo>
                <a:cubicBezTo>
                  <a:pt x="20062" y="0"/>
                  <a:pt x="15655" y="3009"/>
                  <a:pt x="13588" y="7356"/>
                </a:cubicBezTo>
                <a:cubicBezTo>
                  <a:pt x="12250" y="6626"/>
                  <a:pt x="10791" y="6201"/>
                  <a:pt x="9180" y="6201"/>
                </a:cubicBezTo>
                <a:cubicBezTo>
                  <a:pt x="4104" y="6201"/>
                  <a:pt x="1" y="10304"/>
                  <a:pt x="1" y="15411"/>
                </a:cubicBezTo>
                <a:lnTo>
                  <a:pt x="1" y="15502"/>
                </a:lnTo>
                <a:lnTo>
                  <a:pt x="60124" y="15502"/>
                </a:lnTo>
                <a:cubicBezTo>
                  <a:pt x="60245" y="14955"/>
                  <a:pt x="60336" y="14347"/>
                  <a:pt x="60336" y="13739"/>
                </a:cubicBezTo>
                <a:cubicBezTo>
                  <a:pt x="60215" y="8754"/>
                  <a:pt x="56142" y="4681"/>
                  <a:pt x="51126" y="4681"/>
                </a:cubicBezTo>
                <a:cubicBezTo>
                  <a:pt x="49272" y="4681"/>
                  <a:pt x="47509" y="5259"/>
                  <a:pt x="46111" y="6201"/>
                </a:cubicBezTo>
                <a:cubicBezTo>
                  <a:pt x="44774" y="3465"/>
                  <a:pt x="41977" y="1581"/>
                  <a:pt x="38755" y="1581"/>
                </a:cubicBezTo>
                <a:cubicBezTo>
                  <a:pt x="36840" y="1581"/>
                  <a:pt x="35047" y="2219"/>
                  <a:pt x="33679" y="3313"/>
                </a:cubicBezTo>
                <a:cubicBezTo>
                  <a:pt x="31400" y="1277"/>
                  <a:pt x="28421" y="0"/>
                  <a:pt x="2513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228" name="Google Shape;3228;p32"/>
          <p:cNvGrpSpPr/>
          <p:nvPr/>
        </p:nvGrpSpPr>
        <p:grpSpPr>
          <a:xfrm flipH="1">
            <a:off x="11050179" y="894218"/>
            <a:ext cx="931867" cy="1315500"/>
            <a:chOff x="2569950" y="1960400"/>
            <a:chExt cx="698900" cy="986625"/>
          </a:xfrm>
        </p:grpSpPr>
        <p:sp>
          <p:nvSpPr>
            <p:cNvPr id="3229" name="Google Shape;3229;p32"/>
            <p:cNvSpPr/>
            <p:nvPr/>
          </p:nvSpPr>
          <p:spPr>
            <a:xfrm>
              <a:off x="3059950" y="1976325"/>
              <a:ext cx="124625" cy="125975"/>
            </a:xfrm>
            <a:custGeom>
              <a:avLst/>
              <a:gdLst/>
              <a:ahLst/>
              <a:cxnLst/>
              <a:rect l="l" t="t" r="r" b="b"/>
              <a:pathLst>
                <a:path w="4985" h="5039" extrusionOk="0">
                  <a:moveTo>
                    <a:pt x="2983" y="0"/>
                  </a:moveTo>
                  <a:cubicBezTo>
                    <a:pt x="982" y="0"/>
                    <a:pt x="2316" y="3236"/>
                    <a:pt x="2316" y="3236"/>
                  </a:cubicBezTo>
                  <a:cubicBezTo>
                    <a:pt x="2316" y="3236"/>
                    <a:pt x="1859" y="3040"/>
                    <a:pt x="1361" y="3040"/>
                  </a:cubicBezTo>
                  <a:cubicBezTo>
                    <a:pt x="987" y="3040"/>
                    <a:pt x="591" y="3150"/>
                    <a:pt x="348" y="3536"/>
                  </a:cubicBezTo>
                  <a:cubicBezTo>
                    <a:pt x="0" y="4058"/>
                    <a:pt x="794" y="5039"/>
                    <a:pt x="1887" y="5039"/>
                  </a:cubicBezTo>
                  <a:cubicBezTo>
                    <a:pt x="2681" y="5039"/>
                    <a:pt x="3632" y="4521"/>
                    <a:pt x="4418" y="2936"/>
                  </a:cubicBezTo>
                  <a:cubicBezTo>
                    <a:pt x="4418" y="2936"/>
                    <a:pt x="4985" y="0"/>
                    <a:pt x="2983" y="0"/>
                  </a:cubicBezTo>
                  <a:close/>
                </a:path>
              </a:pathLst>
            </a:custGeom>
            <a:solidFill>
              <a:srgbClr val="AF7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0" name="Google Shape;3230;p32"/>
            <p:cNvSpPr/>
            <p:nvPr/>
          </p:nvSpPr>
          <p:spPr>
            <a:xfrm>
              <a:off x="3112750" y="2042975"/>
              <a:ext cx="156100" cy="117850"/>
            </a:xfrm>
            <a:custGeom>
              <a:avLst/>
              <a:gdLst/>
              <a:ahLst/>
              <a:cxnLst/>
              <a:rect l="l" t="t" r="r" b="b"/>
              <a:pathLst>
                <a:path w="6244" h="4714" extrusionOk="0">
                  <a:moveTo>
                    <a:pt x="4454" y="1"/>
                  </a:moveTo>
                  <a:cubicBezTo>
                    <a:pt x="3588" y="1"/>
                    <a:pt x="2673" y="470"/>
                    <a:pt x="2673" y="470"/>
                  </a:cubicBezTo>
                  <a:cubicBezTo>
                    <a:pt x="0" y="2858"/>
                    <a:pt x="1762" y="4713"/>
                    <a:pt x="2775" y="4713"/>
                  </a:cubicBezTo>
                  <a:cubicBezTo>
                    <a:pt x="2950" y="4713"/>
                    <a:pt x="3103" y="4658"/>
                    <a:pt x="3206" y="4539"/>
                  </a:cubicBezTo>
                  <a:cubicBezTo>
                    <a:pt x="3907" y="3739"/>
                    <a:pt x="2973" y="2538"/>
                    <a:pt x="2973" y="2538"/>
                  </a:cubicBezTo>
                  <a:lnTo>
                    <a:pt x="2973" y="2538"/>
                  </a:lnTo>
                  <a:cubicBezTo>
                    <a:pt x="2973" y="2538"/>
                    <a:pt x="3302" y="2579"/>
                    <a:pt x="3741" y="2579"/>
                  </a:cubicBezTo>
                  <a:cubicBezTo>
                    <a:pt x="4719" y="2579"/>
                    <a:pt x="6243" y="2373"/>
                    <a:pt x="5875" y="1037"/>
                  </a:cubicBezTo>
                  <a:cubicBezTo>
                    <a:pt x="5654" y="235"/>
                    <a:pt x="5066" y="1"/>
                    <a:pt x="4454" y="1"/>
                  </a:cubicBezTo>
                  <a:close/>
                </a:path>
              </a:pathLst>
            </a:custGeom>
            <a:solidFill>
              <a:srgbClr val="AF7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1" name="Google Shape;3231;p32"/>
            <p:cNvSpPr/>
            <p:nvPr/>
          </p:nvSpPr>
          <p:spPr>
            <a:xfrm>
              <a:off x="3181225" y="1960400"/>
              <a:ext cx="35875" cy="75150"/>
            </a:xfrm>
            <a:custGeom>
              <a:avLst/>
              <a:gdLst/>
              <a:ahLst/>
              <a:cxnLst/>
              <a:rect l="l" t="t" r="r" b="b"/>
              <a:pathLst>
                <a:path w="1435" h="3006" extrusionOk="0">
                  <a:moveTo>
                    <a:pt x="199" y="0"/>
                  </a:moveTo>
                  <a:cubicBezTo>
                    <a:pt x="161" y="0"/>
                    <a:pt x="126" y="11"/>
                    <a:pt x="100" y="37"/>
                  </a:cubicBezTo>
                  <a:cubicBezTo>
                    <a:pt x="0" y="137"/>
                    <a:pt x="0" y="270"/>
                    <a:pt x="67" y="337"/>
                  </a:cubicBezTo>
                  <a:cubicBezTo>
                    <a:pt x="100" y="404"/>
                    <a:pt x="1134" y="1738"/>
                    <a:pt x="100" y="2639"/>
                  </a:cubicBezTo>
                  <a:cubicBezTo>
                    <a:pt x="0" y="2705"/>
                    <a:pt x="0" y="2839"/>
                    <a:pt x="67" y="2939"/>
                  </a:cubicBezTo>
                  <a:cubicBezTo>
                    <a:pt x="134" y="2972"/>
                    <a:pt x="167" y="3006"/>
                    <a:pt x="234" y="3006"/>
                  </a:cubicBezTo>
                  <a:cubicBezTo>
                    <a:pt x="267" y="3006"/>
                    <a:pt x="334" y="3006"/>
                    <a:pt x="367" y="2939"/>
                  </a:cubicBezTo>
                  <a:cubicBezTo>
                    <a:pt x="1435" y="2005"/>
                    <a:pt x="834" y="671"/>
                    <a:pt x="367" y="70"/>
                  </a:cubicBezTo>
                  <a:cubicBezTo>
                    <a:pt x="326" y="29"/>
                    <a:pt x="259" y="0"/>
                    <a:pt x="19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2" name="Google Shape;3232;p32"/>
            <p:cNvSpPr/>
            <p:nvPr/>
          </p:nvSpPr>
          <p:spPr>
            <a:xfrm>
              <a:off x="3191225" y="2009625"/>
              <a:ext cx="72575" cy="32600"/>
            </a:xfrm>
            <a:custGeom>
              <a:avLst/>
              <a:gdLst/>
              <a:ahLst/>
              <a:cxnLst/>
              <a:rect l="l" t="t" r="r" b="b"/>
              <a:pathLst>
                <a:path w="2903" h="1304" extrusionOk="0">
                  <a:moveTo>
                    <a:pt x="1824" y="0"/>
                  </a:moveTo>
                  <a:cubicBezTo>
                    <a:pt x="1280" y="0"/>
                    <a:pt x="706" y="332"/>
                    <a:pt x="101" y="936"/>
                  </a:cubicBezTo>
                  <a:cubicBezTo>
                    <a:pt x="1" y="1037"/>
                    <a:pt x="1" y="1170"/>
                    <a:pt x="101" y="1237"/>
                  </a:cubicBezTo>
                  <a:cubicBezTo>
                    <a:pt x="134" y="1270"/>
                    <a:pt x="201" y="1303"/>
                    <a:pt x="234" y="1303"/>
                  </a:cubicBezTo>
                  <a:cubicBezTo>
                    <a:pt x="301" y="1303"/>
                    <a:pt x="334" y="1270"/>
                    <a:pt x="401" y="1237"/>
                  </a:cubicBezTo>
                  <a:cubicBezTo>
                    <a:pt x="935" y="703"/>
                    <a:pt x="1435" y="403"/>
                    <a:pt x="1902" y="403"/>
                  </a:cubicBezTo>
                  <a:cubicBezTo>
                    <a:pt x="2269" y="436"/>
                    <a:pt x="2502" y="670"/>
                    <a:pt x="2502" y="670"/>
                  </a:cubicBezTo>
                  <a:cubicBezTo>
                    <a:pt x="2544" y="711"/>
                    <a:pt x="2610" y="739"/>
                    <a:pt x="2679" y="739"/>
                  </a:cubicBezTo>
                  <a:cubicBezTo>
                    <a:pt x="2721" y="739"/>
                    <a:pt x="2764" y="728"/>
                    <a:pt x="2803" y="703"/>
                  </a:cubicBezTo>
                  <a:cubicBezTo>
                    <a:pt x="2869" y="603"/>
                    <a:pt x="2903" y="469"/>
                    <a:pt x="2803" y="403"/>
                  </a:cubicBezTo>
                  <a:cubicBezTo>
                    <a:pt x="2803" y="369"/>
                    <a:pt x="2469" y="36"/>
                    <a:pt x="1902" y="2"/>
                  </a:cubicBezTo>
                  <a:cubicBezTo>
                    <a:pt x="1876" y="1"/>
                    <a:pt x="1850" y="0"/>
                    <a:pt x="182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3" name="Google Shape;3233;p32"/>
            <p:cNvSpPr/>
            <p:nvPr/>
          </p:nvSpPr>
          <p:spPr>
            <a:xfrm>
              <a:off x="2569950" y="2156025"/>
              <a:ext cx="524575" cy="791000"/>
            </a:xfrm>
            <a:custGeom>
              <a:avLst/>
              <a:gdLst/>
              <a:ahLst/>
              <a:cxnLst/>
              <a:rect l="l" t="t" r="r" b="b"/>
              <a:pathLst>
                <a:path w="20983" h="31640" extrusionOk="0">
                  <a:moveTo>
                    <a:pt x="20749" y="1"/>
                  </a:moveTo>
                  <a:cubicBezTo>
                    <a:pt x="20699" y="1"/>
                    <a:pt x="20649" y="17"/>
                    <a:pt x="20615" y="51"/>
                  </a:cubicBezTo>
                  <a:cubicBezTo>
                    <a:pt x="20582" y="51"/>
                    <a:pt x="20348" y="284"/>
                    <a:pt x="20015" y="685"/>
                  </a:cubicBezTo>
                  <a:cubicBezTo>
                    <a:pt x="19948" y="751"/>
                    <a:pt x="19948" y="885"/>
                    <a:pt x="20048" y="985"/>
                  </a:cubicBezTo>
                  <a:cubicBezTo>
                    <a:pt x="20082" y="1018"/>
                    <a:pt x="20115" y="1018"/>
                    <a:pt x="20182" y="1018"/>
                  </a:cubicBezTo>
                  <a:cubicBezTo>
                    <a:pt x="20248" y="1018"/>
                    <a:pt x="20282" y="1018"/>
                    <a:pt x="20348" y="951"/>
                  </a:cubicBezTo>
                  <a:cubicBezTo>
                    <a:pt x="20649" y="584"/>
                    <a:pt x="20882" y="351"/>
                    <a:pt x="20882" y="351"/>
                  </a:cubicBezTo>
                  <a:cubicBezTo>
                    <a:pt x="20982" y="284"/>
                    <a:pt x="20982" y="151"/>
                    <a:pt x="20882" y="51"/>
                  </a:cubicBezTo>
                  <a:cubicBezTo>
                    <a:pt x="20849" y="17"/>
                    <a:pt x="20799" y="1"/>
                    <a:pt x="20749" y="1"/>
                  </a:cubicBezTo>
                  <a:close/>
                  <a:moveTo>
                    <a:pt x="19658" y="1249"/>
                  </a:moveTo>
                  <a:cubicBezTo>
                    <a:pt x="19589" y="1249"/>
                    <a:pt x="19522" y="1277"/>
                    <a:pt x="19481" y="1318"/>
                  </a:cubicBezTo>
                  <a:cubicBezTo>
                    <a:pt x="19314" y="1552"/>
                    <a:pt x="19148" y="1752"/>
                    <a:pt x="18981" y="2019"/>
                  </a:cubicBezTo>
                  <a:cubicBezTo>
                    <a:pt x="18914" y="2119"/>
                    <a:pt x="18947" y="2252"/>
                    <a:pt x="19014" y="2319"/>
                  </a:cubicBezTo>
                  <a:cubicBezTo>
                    <a:pt x="19081" y="2319"/>
                    <a:pt x="19114" y="2352"/>
                    <a:pt x="19148" y="2352"/>
                  </a:cubicBezTo>
                  <a:cubicBezTo>
                    <a:pt x="19214" y="2352"/>
                    <a:pt x="19281" y="2319"/>
                    <a:pt x="19314" y="2252"/>
                  </a:cubicBezTo>
                  <a:cubicBezTo>
                    <a:pt x="19481" y="2019"/>
                    <a:pt x="19648" y="1785"/>
                    <a:pt x="19815" y="1585"/>
                  </a:cubicBezTo>
                  <a:cubicBezTo>
                    <a:pt x="19881" y="1485"/>
                    <a:pt x="19848" y="1352"/>
                    <a:pt x="19781" y="1285"/>
                  </a:cubicBezTo>
                  <a:cubicBezTo>
                    <a:pt x="19743" y="1259"/>
                    <a:pt x="19700" y="1249"/>
                    <a:pt x="19658" y="1249"/>
                  </a:cubicBezTo>
                  <a:close/>
                  <a:moveTo>
                    <a:pt x="18700" y="2618"/>
                  </a:moveTo>
                  <a:cubicBezTo>
                    <a:pt x="18628" y="2618"/>
                    <a:pt x="18557" y="2655"/>
                    <a:pt x="18514" y="2719"/>
                  </a:cubicBezTo>
                  <a:cubicBezTo>
                    <a:pt x="18380" y="2986"/>
                    <a:pt x="18214" y="3220"/>
                    <a:pt x="18113" y="3487"/>
                  </a:cubicBezTo>
                  <a:cubicBezTo>
                    <a:pt x="18047" y="3587"/>
                    <a:pt x="18080" y="3687"/>
                    <a:pt x="18214" y="3753"/>
                  </a:cubicBezTo>
                  <a:cubicBezTo>
                    <a:pt x="18214" y="3753"/>
                    <a:pt x="18247" y="3787"/>
                    <a:pt x="18280" y="3787"/>
                  </a:cubicBezTo>
                  <a:cubicBezTo>
                    <a:pt x="18380" y="3787"/>
                    <a:pt x="18447" y="3720"/>
                    <a:pt x="18480" y="3653"/>
                  </a:cubicBezTo>
                  <a:cubicBezTo>
                    <a:pt x="18580" y="3420"/>
                    <a:pt x="18714" y="3186"/>
                    <a:pt x="18881" y="2953"/>
                  </a:cubicBezTo>
                  <a:cubicBezTo>
                    <a:pt x="18947" y="2853"/>
                    <a:pt x="18914" y="2719"/>
                    <a:pt x="18814" y="2653"/>
                  </a:cubicBezTo>
                  <a:cubicBezTo>
                    <a:pt x="18779" y="2629"/>
                    <a:pt x="18739" y="2618"/>
                    <a:pt x="18700" y="2618"/>
                  </a:cubicBezTo>
                  <a:close/>
                  <a:moveTo>
                    <a:pt x="17979" y="4112"/>
                  </a:moveTo>
                  <a:cubicBezTo>
                    <a:pt x="17879" y="4112"/>
                    <a:pt x="17801" y="4171"/>
                    <a:pt x="17747" y="4254"/>
                  </a:cubicBezTo>
                  <a:cubicBezTo>
                    <a:pt x="17646" y="4521"/>
                    <a:pt x="17580" y="4821"/>
                    <a:pt x="17513" y="5088"/>
                  </a:cubicBezTo>
                  <a:cubicBezTo>
                    <a:pt x="17480" y="5188"/>
                    <a:pt x="17546" y="5288"/>
                    <a:pt x="17680" y="5321"/>
                  </a:cubicBezTo>
                  <a:lnTo>
                    <a:pt x="17713" y="5321"/>
                  </a:lnTo>
                  <a:cubicBezTo>
                    <a:pt x="17813" y="5321"/>
                    <a:pt x="17880" y="5254"/>
                    <a:pt x="17913" y="5188"/>
                  </a:cubicBezTo>
                  <a:cubicBezTo>
                    <a:pt x="17980" y="4921"/>
                    <a:pt x="18047" y="4654"/>
                    <a:pt x="18147" y="4387"/>
                  </a:cubicBezTo>
                  <a:cubicBezTo>
                    <a:pt x="18180" y="4287"/>
                    <a:pt x="18147" y="4187"/>
                    <a:pt x="18047" y="4120"/>
                  </a:cubicBezTo>
                  <a:cubicBezTo>
                    <a:pt x="18023" y="4114"/>
                    <a:pt x="18001" y="4112"/>
                    <a:pt x="17979" y="4112"/>
                  </a:cubicBezTo>
                  <a:close/>
                  <a:moveTo>
                    <a:pt x="15745" y="5154"/>
                  </a:moveTo>
                  <a:cubicBezTo>
                    <a:pt x="15478" y="5154"/>
                    <a:pt x="15178" y="5154"/>
                    <a:pt x="14911" y="5188"/>
                  </a:cubicBezTo>
                  <a:cubicBezTo>
                    <a:pt x="14778" y="5221"/>
                    <a:pt x="14711" y="5321"/>
                    <a:pt x="14711" y="5421"/>
                  </a:cubicBezTo>
                  <a:cubicBezTo>
                    <a:pt x="14711" y="5521"/>
                    <a:pt x="14811" y="5621"/>
                    <a:pt x="14911" y="5621"/>
                  </a:cubicBezTo>
                  <a:lnTo>
                    <a:pt x="14945" y="5621"/>
                  </a:lnTo>
                  <a:cubicBezTo>
                    <a:pt x="15133" y="5598"/>
                    <a:pt x="15322" y="5574"/>
                    <a:pt x="15511" y="5574"/>
                  </a:cubicBezTo>
                  <a:cubicBezTo>
                    <a:pt x="15589" y="5574"/>
                    <a:pt x="15667" y="5578"/>
                    <a:pt x="15745" y="5588"/>
                  </a:cubicBezTo>
                  <a:cubicBezTo>
                    <a:pt x="15845" y="5588"/>
                    <a:pt x="15945" y="5488"/>
                    <a:pt x="15945" y="5388"/>
                  </a:cubicBezTo>
                  <a:cubicBezTo>
                    <a:pt x="15979" y="5254"/>
                    <a:pt x="15879" y="5154"/>
                    <a:pt x="15745" y="5154"/>
                  </a:cubicBezTo>
                  <a:close/>
                  <a:moveTo>
                    <a:pt x="14111" y="5346"/>
                  </a:moveTo>
                  <a:cubicBezTo>
                    <a:pt x="14090" y="5346"/>
                    <a:pt x="14068" y="5349"/>
                    <a:pt x="14044" y="5355"/>
                  </a:cubicBezTo>
                  <a:cubicBezTo>
                    <a:pt x="13777" y="5421"/>
                    <a:pt x="13510" y="5488"/>
                    <a:pt x="13243" y="5588"/>
                  </a:cubicBezTo>
                  <a:cubicBezTo>
                    <a:pt x="13110" y="5621"/>
                    <a:pt x="13077" y="5755"/>
                    <a:pt x="13110" y="5855"/>
                  </a:cubicBezTo>
                  <a:cubicBezTo>
                    <a:pt x="13143" y="5922"/>
                    <a:pt x="13210" y="5988"/>
                    <a:pt x="13310" y="5988"/>
                  </a:cubicBezTo>
                  <a:lnTo>
                    <a:pt x="13377" y="5988"/>
                  </a:lnTo>
                  <a:cubicBezTo>
                    <a:pt x="13644" y="5888"/>
                    <a:pt x="13910" y="5822"/>
                    <a:pt x="14144" y="5755"/>
                  </a:cubicBezTo>
                  <a:cubicBezTo>
                    <a:pt x="14244" y="5721"/>
                    <a:pt x="14344" y="5621"/>
                    <a:pt x="14311" y="5488"/>
                  </a:cubicBezTo>
                  <a:cubicBezTo>
                    <a:pt x="14283" y="5406"/>
                    <a:pt x="14211" y="5346"/>
                    <a:pt x="14111" y="5346"/>
                  </a:cubicBezTo>
                  <a:close/>
                  <a:moveTo>
                    <a:pt x="12522" y="5876"/>
                  </a:moveTo>
                  <a:cubicBezTo>
                    <a:pt x="12495" y="5876"/>
                    <a:pt x="12468" y="5880"/>
                    <a:pt x="12443" y="5888"/>
                  </a:cubicBezTo>
                  <a:cubicBezTo>
                    <a:pt x="12176" y="5988"/>
                    <a:pt x="11942" y="6122"/>
                    <a:pt x="11676" y="6255"/>
                  </a:cubicBezTo>
                  <a:cubicBezTo>
                    <a:pt x="11575" y="6289"/>
                    <a:pt x="11542" y="6422"/>
                    <a:pt x="11575" y="6522"/>
                  </a:cubicBezTo>
                  <a:cubicBezTo>
                    <a:pt x="11609" y="6589"/>
                    <a:pt x="11676" y="6655"/>
                    <a:pt x="11776" y="6655"/>
                  </a:cubicBezTo>
                  <a:cubicBezTo>
                    <a:pt x="11809" y="6655"/>
                    <a:pt x="11842" y="6622"/>
                    <a:pt x="11876" y="6622"/>
                  </a:cubicBezTo>
                  <a:cubicBezTo>
                    <a:pt x="12109" y="6489"/>
                    <a:pt x="12376" y="6389"/>
                    <a:pt x="12610" y="6289"/>
                  </a:cubicBezTo>
                  <a:cubicBezTo>
                    <a:pt x="12710" y="6222"/>
                    <a:pt x="12743" y="6122"/>
                    <a:pt x="12710" y="5988"/>
                  </a:cubicBezTo>
                  <a:cubicBezTo>
                    <a:pt x="12685" y="5913"/>
                    <a:pt x="12603" y="5876"/>
                    <a:pt x="12522" y="5876"/>
                  </a:cubicBezTo>
                  <a:close/>
                  <a:moveTo>
                    <a:pt x="16560" y="5279"/>
                  </a:moveTo>
                  <a:cubicBezTo>
                    <a:pt x="16479" y="5279"/>
                    <a:pt x="16406" y="5339"/>
                    <a:pt x="16379" y="5421"/>
                  </a:cubicBezTo>
                  <a:cubicBezTo>
                    <a:pt x="16346" y="5555"/>
                    <a:pt x="16412" y="5655"/>
                    <a:pt x="16512" y="5688"/>
                  </a:cubicBezTo>
                  <a:cubicBezTo>
                    <a:pt x="16779" y="5755"/>
                    <a:pt x="17046" y="5855"/>
                    <a:pt x="17246" y="5955"/>
                  </a:cubicBezTo>
                  <a:cubicBezTo>
                    <a:pt x="17313" y="5988"/>
                    <a:pt x="17346" y="5988"/>
                    <a:pt x="17380" y="5988"/>
                  </a:cubicBezTo>
                  <a:cubicBezTo>
                    <a:pt x="17380" y="6055"/>
                    <a:pt x="17380" y="6122"/>
                    <a:pt x="17380" y="6188"/>
                  </a:cubicBezTo>
                  <a:cubicBezTo>
                    <a:pt x="17380" y="6389"/>
                    <a:pt x="17380" y="6622"/>
                    <a:pt x="17446" y="6822"/>
                  </a:cubicBezTo>
                  <a:cubicBezTo>
                    <a:pt x="17446" y="6922"/>
                    <a:pt x="17546" y="6989"/>
                    <a:pt x="17646" y="6989"/>
                  </a:cubicBezTo>
                  <a:lnTo>
                    <a:pt x="17680" y="6989"/>
                  </a:lnTo>
                  <a:cubicBezTo>
                    <a:pt x="17780" y="6956"/>
                    <a:pt x="17847" y="6856"/>
                    <a:pt x="17847" y="6756"/>
                  </a:cubicBezTo>
                  <a:cubicBezTo>
                    <a:pt x="17813" y="6555"/>
                    <a:pt x="17780" y="6389"/>
                    <a:pt x="17780" y="6188"/>
                  </a:cubicBezTo>
                  <a:cubicBezTo>
                    <a:pt x="17780" y="6122"/>
                    <a:pt x="17813" y="6022"/>
                    <a:pt x="17813" y="5955"/>
                  </a:cubicBezTo>
                  <a:cubicBezTo>
                    <a:pt x="17813" y="5855"/>
                    <a:pt x="17713" y="5755"/>
                    <a:pt x="17613" y="5755"/>
                  </a:cubicBezTo>
                  <a:lnTo>
                    <a:pt x="17546" y="5755"/>
                  </a:lnTo>
                  <a:cubicBezTo>
                    <a:pt x="17546" y="5688"/>
                    <a:pt x="17513" y="5621"/>
                    <a:pt x="17446" y="5588"/>
                  </a:cubicBezTo>
                  <a:cubicBezTo>
                    <a:pt x="17179" y="5455"/>
                    <a:pt x="16913" y="5355"/>
                    <a:pt x="16612" y="5288"/>
                  </a:cubicBezTo>
                  <a:cubicBezTo>
                    <a:pt x="16595" y="5282"/>
                    <a:pt x="16577" y="5279"/>
                    <a:pt x="16560" y="5279"/>
                  </a:cubicBezTo>
                  <a:close/>
                  <a:moveTo>
                    <a:pt x="18034" y="6042"/>
                  </a:moveTo>
                  <a:cubicBezTo>
                    <a:pt x="17974" y="6042"/>
                    <a:pt x="17917" y="6067"/>
                    <a:pt x="17880" y="6122"/>
                  </a:cubicBezTo>
                  <a:cubicBezTo>
                    <a:pt x="17813" y="6188"/>
                    <a:pt x="17813" y="6322"/>
                    <a:pt x="17880" y="6389"/>
                  </a:cubicBezTo>
                  <a:cubicBezTo>
                    <a:pt x="18080" y="6589"/>
                    <a:pt x="18247" y="6789"/>
                    <a:pt x="18380" y="6989"/>
                  </a:cubicBezTo>
                  <a:cubicBezTo>
                    <a:pt x="18414" y="7056"/>
                    <a:pt x="18514" y="7089"/>
                    <a:pt x="18580" y="7089"/>
                  </a:cubicBezTo>
                  <a:cubicBezTo>
                    <a:pt x="18614" y="7089"/>
                    <a:pt x="18647" y="7089"/>
                    <a:pt x="18681" y="7056"/>
                  </a:cubicBezTo>
                  <a:cubicBezTo>
                    <a:pt x="18781" y="6989"/>
                    <a:pt x="18814" y="6889"/>
                    <a:pt x="18747" y="6789"/>
                  </a:cubicBezTo>
                  <a:cubicBezTo>
                    <a:pt x="18580" y="6522"/>
                    <a:pt x="18380" y="6289"/>
                    <a:pt x="18180" y="6088"/>
                  </a:cubicBezTo>
                  <a:cubicBezTo>
                    <a:pt x="18135" y="6058"/>
                    <a:pt x="18083" y="6042"/>
                    <a:pt x="18034" y="6042"/>
                  </a:cubicBezTo>
                  <a:close/>
                  <a:moveTo>
                    <a:pt x="11047" y="6621"/>
                  </a:moveTo>
                  <a:cubicBezTo>
                    <a:pt x="11013" y="6621"/>
                    <a:pt x="10977" y="6632"/>
                    <a:pt x="10942" y="6655"/>
                  </a:cubicBezTo>
                  <a:cubicBezTo>
                    <a:pt x="10675" y="6789"/>
                    <a:pt x="10441" y="6956"/>
                    <a:pt x="10208" y="7122"/>
                  </a:cubicBezTo>
                  <a:cubicBezTo>
                    <a:pt x="10108" y="7189"/>
                    <a:pt x="10108" y="7323"/>
                    <a:pt x="10174" y="7423"/>
                  </a:cubicBezTo>
                  <a:cubicBezTo>
                    <a:pt x="10208" y="7489"/>
                    <a:pt x="10275" y="7489"/>
                    <a:pt x="10341" y="7489"/>
                  </a:cubicBezTo>
                  <a:cubicBezTo>
                    <a:pt x="10375" y="7489"/>
                    <a:pt x="10441" y="7489"/>
                    <a:pt x="10475" y="7456"/>
                  </a:cubicBezTo>
                  <a:cubicBezTo>
                    <a:pt x="10675" y="7289"/>
                    <a:pt x="10908" y="7156"/>
                    <a:pt x="11142" y="7022"/>
                  </a:cubicBezTo>
                  <a:cubicBezTo>
                    <a:pt x="11242" y="6956"/>
                    <a:pt x="11275" y="6822"/>
                    <a:pt x="11209" y="6722"/>
                  </a:cubicBezTo>
                  <a:cubicBezTo>
                    <a:pt x="11165" y="6658"/>
                    <a:pt x="11108" y="6621"/>
                    <a:pt x="11047" y="6621"/>
                  </a:cubicBezTo>
                  <a:close/>
                  <a:moveTo>
                    <a:pt x="17859" y="7377"/>
                  </a:moveTo>
                  <a:cubicBezTo>
                    <a:pt x="17832" y="7377"/>
                    <a:pt x="17805" y="7381"/>
                    <a:pt x="17780" y="7389"/>
                  </a:cubicBezTo>
                  <a:cubicBezTo>
                    <a:pt x="17680" y="7423"/>
                    <a:pt x="17646" y="7556"/>
                    <a:pt x="17680" y="7656"/>
                  </a:cubicBezTo>
                  <a:cubicBezTo>
                    <a:pt x="17747" y="7856"/>
                    <a:pt x="17880" y="8056"/>
                    <a:pt x="17980" y="8257"/>
                  </a:cubicBezTo>
                  <a:cubicBezTo>
                    <a:pt x="18047" y="8323"/>
                    <a:pt x="18080" y="8357"/>
                    <a:pt x="18113" y="8423"/>
                  </a:cubicBezTo>
                  <a:cubicBezTo>
                    <a:pt x="18180" y="8490"/>
                    <a:pt x="18214" y="8490"/>
                    <a:pt x="18280" y="8490"/>
                  </a:cubicBezTo>
                  <a:cubicBezTo>
                    <a:pt x="18347" y="8490"/>
                    <a:pt x="18380" y="8490"/>
                    <a:pt x="18414" y="8457"/>
                  </a:cubicBezTo>
                  <a:cubicBezTo>
                    <a:pt x="18514" y="8390"/>
                    <a:pt x="18514" y="8257"/>
                    <a:pt x="18447" y="8157"/>
                  </a:cubicBezTo>
                  <a:cubicBezTo>
                    <a:pt x="18414" y="8123"/>
                    <a:pt x="18380" y="8056"/>
                    <a:pt x="18347" y="8023"/>
                  </a:cubicBezTo>
                  <a:cubicBezTo>
                    <a:pt x="18247" y="7856"/>
                    <a:pt x="18147" y="7690"/>
                    <a:pt x="18047" y="7489"/>
                  </a:cubicBezTo>
                  <a:cubicBezTo>
                    <a:pt x="18022" y="7414"/>
                    <a:pt x="17940" y="7377"/>
                    <a:pt x="17859" y="7377"/>
                  </a:cubicBezTo>
                  <a:close/>
                  <a:moveTo>
                    <a:pt x="9712" y="7639"/>
                  </a:moveTo>
                  <a:cubicBezTo>
                    <a:pt x="9657" y="7639"/>
                    <a:pt x="9607" y="7656"/>
                    <a:pt x="9574" y="7690"/>
                  </a:cubicBezTo>
                  <a:cubicBezTo>
                    <a:pt x="9341" y="7890"/>
                    <a:pt x="9174" y="8123"/>
                    <a:pt x="8974" y="8323"/>
                  </a:cubicBezTo>
                  <a:cubicBezTo>
                    <a:pt x="8907" y="8423"/>
                    <a:pt x="8940" y="8557"/>
                    <a:pt x="9040" y="8624"/>
                  </a:cubicBezTo>
                  <a:cubicBezTo>
                    <a:pt x="9074" y="8657"/>
                    <a:pt x="9107" y="8657"/>
                    <a:pt x="9140" y="8657"/>
                  </a:cubicBezTo>
                  <a:cubicBezTo>
                    <a:pt x="9207" y="8657"/>
                    <a:pt x="9274" y="8624"/>
                    <a:pt x="9307" y="8590"/>
                  </a:cubicBezTo>
                  <a:cubicBezTo>
                    <a:pt x="9474" y="8390"/>
                    <a:pt x="9674" y="8190"/>
                    <a:pt x="9841" y="7990"/>
                  </a:cubicBezTo>
                  <a:cubicBezTo>
                    <a:pt x="9941" y="7923"/>
                    <a:pt x="9941" y="7790"/>
                    <a:pt x="9874" y="7690"/>
                  </a:cubicBezTo>
                  <a:cubicBezTo>
                    <a:pt x="9824" y="7656"/>
                    <a:pt x="9766" y="7639"/>
                    <a:pt x="9712" y="7639"/>
                  </a:cubicBezTo>
                  <a:close/>
                  <a:moveTo>
                    <a:pt x="18903" y="7447"/>
                  </a:moveTo>
                  <a:cubicBezTo>
                    <a:pt x="18884" y="7447"/>
                    <a:pt x="18865" y="7450"/>
                    <a:pt x="18847" y="7456"/>
                  </a:cubicBezTo>
                  <a:cubicBezTo>
                    <a:pt x="18747" y="7489"/>
                    <a:pt x="18681" y="7589"/>
                    <a:pt x="18714" y="7690"/>
                  </a:cubicBezTo>
                  <a:cubicBezTo>
                    <a:pt x="18747" y="7856"/>
                    <a:pt x="18781" y="8023"/>
                    <a:pt x="18781" y="8157"/>
                  </a:cubicBezTo>
                  <a:cubicBezTo>
                    <a:pt x="18781" y="8290"/>
                    <a:pt x="18747" y="8357"/>
                    <a:pt x="18747" y="8390"/>
                  </a:cubicBezTo>
                  <a:cubicBezTo>
                    <a:pt x="18681" y="8490"/>
                    <a:pt x="18747" y="8624"/>
                    <a:pt x="18847" y="8657"/>
                  </a:cubicBezTo>
                  <a:cubicBezTo>
                    <a:pt x="18881" y="8657"/>
                    <a:pt x="18914" y="8690"/>
                    <a:pt x="18947" y="8690"/>
                  </a:cubicBezTo>
                  <a:cubicBezTo>
                    <a:pt x="19014" y="8690"/>
                    <a:pt x="19081" y="8624"/>
                    <a:pt x="19114" y="8557"/>
                  </a:cubicBezTo>
                  <a:cubicBezTo>
                    <a:pt x="19181" y="8457"/>
                    <a:pt x="19181" y="8323"/>
                    <a:pt x="19181" y="8157"/>
                  </a:cubicBezTo>
                  <a:cubicBezTo>
                    <a:pt x="19181" y="7990"/>
                    <a:pt x="19148" y="7790"/>
                    <a:pt x="19114" y="7589"/>
                  </a:cubicBezTo>
                  <a:cubicBezTo>
                    <a:pt x="19087" y="7507"/>
                    <a:pt x="18992" y="7447"/>
                    <a:pt x="18903" y="7447"/>
                  </a:cubicBezTo>
                  <a:close/>
                  <a:moveTo>
                    <a:pt x="8727" y="8945"/>
                  </a:moveTo>
                  <a:cubicBezTo>
                    <a:pt x="8644" y="8945"/>
                    <a:pt x="8557" y="8982"/>
                    <a:pt x="8507" y="9057"/>
                  </a:cubicBezTo>
                  <a:cubicBezTo>
                    <a:pt x="8373" y="9291"/>
                    <a:pt x="8240" y="9558"/>
                    <a:pt x="8173" y="9858"/>
                  </a:cubicBezTo>
                  <a:cubicBezTo>
                    <a:pt x="8106" y="9958"/>
                    <a:pt x="8173" y="10058"/>
                    <a:pt x="8273" y="10125"/>
                  </a:cubicBezTo>
                  <a:lnTo>
                    <a:pt x="8340" y="10125"/>
                  </a:lnTo>
                  <a:cubicBezTo>
                    <a:pt x="8440" y="10125"/>
                    <a:pt x="8507" y="10058"/>
                    <a:pt x="8540" y="9991"/>
                  </a:cubicBezTo>
                  <a:cubicBezTo>
                    <a:pt x="8640" y="9724"/>
                    <a:pt x="8740" y="9491"/>
                    <a:pt x="8874" y="9257"/>
                  </a:cubicBezTo>
                  <a:cubicBezTo>
                    <a:pt x="8940" y="9157"/>
                    <a:pt x="8907" y="9024"/>
                    <a:pt x="8807" y="8957"/>
                  </a:cubicBezTo>
                  <a:cubicBezTo>
                    <a:pt x="8782" y="8949"/>
                    <a:pt x="8755" y="8945"/>
                    <a:pt x="8727" y="8945"/>
                  </a:cubicBezTo>
                  <a:close/>
                  <a:moveTo>
                    <a:pt x="8119" y="10516"/>
                  </a:moveTo>
                  <a:cubicBezTo>
                    <a:pt x="8031" y="10516"/>
                    <a:pt x="7940" y="10581"/>
                    <a:pt x="7940" y="10692"/>
                  </a:cubicBezTo>
                  <a:cubicBezTo>
                    <a:pt x="7873" y="10959"/>
                    <a:pt x="7839" y="11259"/>
                    <a:pt x="7839" y="11526"/>
                  </a:cubicBezTo>
                  <a:cubicBezTo>
                    <a:pt x="7839" y="11659"/>
                    <a:pt x="7906" y="11759"/>
                    <a:pt x="8040" y="11759"/>
                  </a:cubicBezTo>
                  <a:cubicBezTo>
                    <a:pt x="8140" y="11759"/>
                    <a:pt x="8240" y="11659"/>
                    <a:pt x="8240" y="11559"/>
                  </a:cubicBezTo>
                  <a:cubicBezTo>
                    <a:pt x="8273" y="11292"/>
                    <a:pt x="8273" y="11025"/>
                    <a:pt x="8340" y="10758"/>
                  </a:cubicBezTo>
                  <a:cubicBezTo>
                    <a:pt x="8373" y="10658"/>
                    <a:pt x="8273" y="10525"/>
                    <a:pt x="8173" y="10525"/>
                  </a:cubicBezTo>
                  <a:cubicBezTo>
                    <a:pt x="8156" y="10519"/>
                    <a:pt x="8138" y="10516"/>
                    <a:pt x="8119" y="10516"/>
                  </a:cubicBezTo>
                  <a:close/>
                  <a:moveTo>
                    <a:pt x="8040" y="12159"/>
                  </a:moveTo>
                  <a:cubicBezTo>
                    <a:pt x="7906" y="12193"/>
                    <a:pt x="7839" y="12293"/>
                    <a:pt x="7839" y="12393"/>
                  </a:cubicBezTo>
                  <a:cubicBezTo>
                    <a:pt x="7873" y="12693"/>
                    <a:pt x="7906" y="12960"/>
                    <a:pt x="7973" y="13260"/>
                  </a:cubicBezTo>
                  <a:cubicBezTo>
                    <a:pt x="8006" y="13327"/>
                    <a:pt x="8073" y="13394"/>
                    <a:pt x="8173" y="13394"/>
                  </a:cubicBezTo>
                  <a:lnTo>
                    <a:pt x="8240" y="13394"/>
                  </a:lnTo>
                  <a:cubicBezTo>
                    <a:pt x="8340" y="13394"/>
                    <a:pt x="8407" y="13260"/>
                    <a:pt x="8373" y="13160"/>
                  </a:cubicBezTo>
                  <a:cubicBezTo>
                    <a:pt x="8340" y="12893"/>
                    <a:pt x="8273" y="12626"/>
                    <a:pt x="8273" y="12360"/>
                  </a:cubicBezTo>
                  <a:cubicBezTo>
                    <a:pt x="8240" y="12259"/>
                    <a:pt x="8173" y="12159"/>
                    <a:pt x="8040" y="12159"/>
                  </a:cubicBezTo>
                  <a:close/>
                  <a:moveTo>
                    <a:pt x="8395" y="13785"/>
                  </a:moveTo>
                  <a:cubicBezTo>
                    <a:pt x="8376" y="13785"/>
                    <a:pt x="8358" y="13788"/>
                    <a:pt x="8340" y="13794"/>
                  </a:cubicBezTo>
                  <a:cubicBezTo>
                    <a:pt x="8240" y="13861"/>
                    <a:pt x="8173" y="13961"/>
                    <a:pt x="8206" y="14061"/>
                  </a:cubicBezTo>
                  <a:cubicBezTo>
                    <a:pt x="8306" y="14328"/>
                    <a:pt x="8407" y="14594"/>
                    <a:pt x="8540" y="14861"/>
                  </a:cubicBezTo>
                  <a:cubicBezTo>
                    <a:pt x="8573" y="14928"/>
                    <a:pt x="8640" y="14995"/>
                    <a:pt x="8707" y="14995"/>
                  </a:cubicBezTo>
                  <a:cubicBezTo>
                    <a:pt x="8740" y="14995"/>
                    <a:pt x="8773" y="14995"/>
                    <a:pt x="8807" y="14961"/>
                  </a:cubicBezTo>
                  <a:cubicBezTo>
                    <a:pt x="8907" y="14928"/>
                    <a:pt x="8940" y="14795"/>
                    <a:pt x="8907" y="14695"/>
                  </a:cubicBezTo>
                  <a:cubicBezTo>
                    <a:pt x="8773" y="14461"/>
                    <a:pt x="8673" y="14194"/>
                    <a:pt x="8607" y="13927"/>
                  </a:cubicBezTo>
                  <a:cubicBezTo>
                    <a:pt x="8579" y="13845"/>
                    <a:pt x="8484" y="13785"/>
                    <a:pt x="8395" y="13785"/>
                  </a:cubicBezTo>
                  <a:close/>
                  <a:moveTo>
                    <a:pt x="8258" y="15220"/>
                  </a:moveTo>
                  <a:cubicBezTo>
                    <a:pt x="8241" y="15220"/>
                    <a:pt x="8224" y="15223"/>
                    <a:pt x="8206" y="15228"/>
                  </a:cubicBezTo>
                  <a:cubicBezTo>
                    <a:pt x="7906" y="15262"/>
                    <a:pt x="7639" y="15328"/>
                    <a:pt x="7372" y="15395"/>
                  </a:cubicBezTo>
                  <a:cubicBezTo>
                    <a:pt x="7239" y="15428"/>
                    <a:pt x="7172" y="15562"/>
                    <a:pt x="7206" y="15662"/>
                  </a:cubicBezTo>
                  <a:cubicBezTo>
                    <a:pt x="7239" y="15762"/>
                    <a:pt x="7339" y="15829"/>
                    <a:pt x="7406" y="15829"/>
                  </a:cubicBezTo>
                  <a:cubicBezTo>
                    <a:pt x="7439" y="15829"/>
                    <a:pt x="7439" y="15829"/>
                    <a:pt x="7473" y="15795"/>
                  </a:cubicBezTo>
                  <a:cubicBezTo>
                    <a:pt x="7739" y="15729"/>
                    <a:pt x="8006" y="15662"/>
                    <a:pt x="8273" y="15629"/>
                  </a:cubicBezTo>
                  <a:cubicBezTo>
                    <a:pt x="8373" y="15595"/>
                    <a:pt x="8440" y="15495"/>
                    <a:pt x="8440" y="15395"/>
                  </a:cubicBezTo>
                  <a:cubicBezTo>
                    <a:pt x="8412" y="15284"/>
                    <a:pt x="8339" y="15220"/>
                    <a:pt x="8258" y="15220"/>
                  </a:cubicBezTo>
                  <a:close/>
                  <a:moveTo>
                    <a:pt x="10707" y="15220"/>
                  </a:moveTo>
                  <a:cubicBezTo>
                    <a:pt x="10608" y="15220"/>
                    <a:pt x="10536" y="15279"/>
                    <a:pt x="10508" y="15362"/>
                  </a:cubicBezTo>
                  <a:cubicBezTo>
                    <a:pt x="10475" y="15495"/>
                    <a:pt x="10541" y="15595"/>
                    <a:pt x="10675" y="15629"/>
                  </a:cubicBezTo>
                  <a:cubicBezTo>
                    <a:pt x="10942" y="15695"/>
                    <a:pt x="11209" y="15795"/>
                    <a:pt x="11409" y="15895"/>
                  </a:cubicBezTo>
                  <a:cubicBezTo>
                    <a:pt x="11442" y="15895"/>
                    <a:pt x="11475" y="15929"/>
                    <a:pt x="11509" y="15929"/>
                  </a:cubicBezTo>
                  <a:cubicBezTo>
                    <a:pt x="11575" y="15929"/>
                    <a:pt x="11642" y="15862"/>
                    <a:pt x="11676" y="15795"/>
                  </a:cubicBezTo>
                  <a:cubicBezTo>
                    <a:pt x="11742" y="15695"/>
                    <a:pt x="11709" y="15562"/>
                    <a:pt x="11609" y="15528"/>
                  </a:cubicBezTo>
                  <a:cubicBezTo>
                    <a:pt x="11375" y="15395"/>
                    <a:pt x="11075" y="15295"/>
                    <a:pt x="10775" y="15228"/>
                  </a:cubicBezTo>
                  <a:cubicBezTo>
                    <a:pt x="10751" y="15222"/>
                    <a:pt x="10729" y="15220"/>
                    <a:pt x="10707" y="15220"/>
                  </a:cubicBezTo>
                  <a:close/>
                  <a:moveTo>
                    <a:pt x="9040" y="15095"/>
                  </a:moveTo>
                  <a:cubicBezTo>
                    <a:pt x="8940" y="15128"/>
                    <a:pt x="8840" y="15228"/>
                    <a:pt x="8840" y="15328"/>
                  </a:cubicBezTo>
                  <a:cubicBezTo>
                    <a:pt x="8840" y="15395"/>
                    <a:pt x="8874" y="15428"/>
                    <a:pt x="8907" y="15462"/>
                  </a:cubicBezTo>
                  <a:cubicBezTo>
                    <a:pt x="8907" y="15528"/>
                    <a:pt x="8907" y="15562"/>
                    <a:pt x="8940" y="15629"/>
                  </a:cubicBezTo>
                  <a:cubicBezTo>
                    <a:pt x="9107" y="15862"/>
                    <a:pt x="9274" y="16096"/>
                    <a:pt x="9441" y="16329"/>
                  </a:cubicBezTo>
                  <a:cubicBezTo>
                    <a:pt x="9474" y="16362"/>
                    <a:pt x="9541" y="16396"/>
                    <a:pt x="9607" y="16396"/>
                  </a:cubicBezTo>
                  <a:cubicBezTo>
                    <a:pt x="9641" y="16396"/>
                    <a:pt x="9707" y="16362"/>
                    <a:pt x="9741" y="16329"/>
                  </a:cubicBezTo>
                  <a:cubicBezTo>
                    <a:pt x="9841" y="16262"/>
                    <a:pt x="9841" y="16129"/>
                    <a:pt x="9774" y="16062"/>
                  </a:cubicBezTo>
                  <a:cubicBezTo>
                    <a:pt x="9641" y="15895"/>
                    <a:pt x="9507" y="15695"/>
                    <a:pt x="9374" y="15495"/>
                  </a:cubicBezTo>
                  <a:cubicBezTo>
                    <a:pt x="9541" y="15495"/>
                    <a:pt x="9707" y="15495"/>
                    <a:pt x="9874" y="15528"/>
                  </a:cubicBezTo>
                  <a:cubicBezTo>
                    <a:pt x="9974" y="15528"/>
                    <a:pt x="10074" y="15428"/>
                    <a:pt x="10108" y="15328"/>
                  </a:cubicBezTo>
                  <a:cubicBezTo>
                    <a:pt x="10108" y="15195"/>
                    <a:pt x="10008" y="15095"/>
                    <a:pt x="9908" y="15095"/>
                  </a:cubicBezTo>
                  <a:close/>
                  <a:moveTo>
                    <a:pt x="6642" y="15668"/>
                  </a:moveTo>
                  <a:cubicBezTo>
                    <a:pt x="6610" y="15668"/>
                    <a:pt x="6576" y="15677"/>
                    <a:pt x="6539" y="15695"/>
                  </a:cubicBezTo>
                  <a:cubicBezTo>
                    <a:pt x="6305" y="15795"/>
                    <a:pt x="6038" y="15895"/>
                    <a:pt x="5771" y="16029"/>
                  </a:cubicBezTo>
                  <a:cubicBezTo>
                    <a:pt x="5671" y="16096"/>
                    <a:pt x="5638" y="16196"/>
                    <a:pt x="5671" y="16329"/>
                  </a:cubicBezTo>
                  <a:cubicBezTo>
                    <a:pt x="5705" y="16396"/>
                    <a:pt x="5805" y="16429"/>
                    <a:pt x="5871" y="16429"/>
                  </a:cubicBezTo>
                  <a:cubicBezTo>
                    <a:pt x="5905" y="16429"/>
                    <a:pt x="5938" y="16429"/>
                    <a:pt x="5971" y="16396"/>
                  </a:cubicBezTo>
                  <a:cubicBezTo>
                    <a:pt x="6205" y="16296"/>
                    <a:pt x="6438" y="16162"/>
                    <a:pt x="6705" y="16062"/>
                  </a:cubicBezTo>
                  <a:cubicBezTo>
                    <a:pt x="6805" y="16029"/>
                    <a:pt x="6872" y="15895"/>
                    <a:pt x="6805" y="15795"/>
                  </a:cubicBezTo>
                  <a:cubicBezTo>
                    <a:pt x="6781" y="15723"/>
                    <a:pt x="6723" y="15668"/>
                    <a:pt x="6642" y="15668"/>
                  </a:cubicBezTo>
                  <a:close/>
                  <a:moveTo>
                    <a:pt x="12065" y="16087"/>
                  </a:moveTo>
                  <a:cubicBezTo>
                    <a:pt x="12046" y="16087"/>
                    <a:pt x="12027" y="16090"/>
                    <a:pt x="12009" y="16096"/>
                  </a:cubicBezTo>
                  <a:cubicBezTo>
                    <a:pt x="11876" y="16129"/>
                    <a:pt x="11842" y="16229"/>
                    <a:pt x="11842" y="16329"/>
                  </a:cubicBezTo>
                  <a:cubicBezTo>
                    <a:pt x="11876" y="16362"/>
                    <a:pt x="11876" y="16396"/>
                    <a:pt x="11876" y="16429"/>
                  </a:cubicBezTo>
                  <a:cubicBezTo>
                    <a:pt x="11876" y="16596"/>
                    <a:pt x="11709" y="16729"/>
                    <a:pt x="11609" y="16829"/>
                  </a:cubicBezTo>
                  <a:cubicBezTo>
                    <a:pt x="11509" y="16896"/>
                    <a:pt x="11509" y="17030"/>
                    <a:pt x="11575" y="17130"/>
                  </a:cubicBezTo>
                  <a:cubicBezTo>
                    <a:pt x="11609" y="17196"/>
                    <a:pt x="11676" y="17196"/>
                    <a:pt x="11742" y="17196"/>
                  </a:cubicBezTo>
                  <a:cubicBezTo>
                    <a:pt x="11776" y="17196"/>
                    <a:pt x="11809" y="17196"/>
                    <a:pt x="11876" y="17163"/>
                  </a:cubicBezTo>
                  <a:cubicBezTo>
                    <a:pt x="12209" y="16896"/>
                    <a:pt x="12276" y="16596"/>
                    <a:pt x="12276" y="16429"/>
                  </a:cubicBezTo>
                  <a:cubicBezTo>
                    <a:pt x="12276" y="16362"/>
                    <a:pt x="12276" y="16296"/>
                    <a:pt x="12243" y="16229"/>
                  </a:cubicBezTo>
                  <a:cubicBezTo>
                    <a:pt x="12243" y="16147"/>
                    <a:pt x="12152" y="16087"/>
                    <a:pt x="12065" y="16087"/>
                  </a:cubicBezTo>
                  <a:close/>
                  <a:moveTo>
                    <a:pt x="5150" y="16428"/>
                  </a:moveTo>
                  <a:cubicBezTo>
                    <a:pt x="5113" y="16428"/>
                    <a:pt x="5073" y="16439"/>
                    <a:pt x="5037" y="16462"/>
                  </a:cubicBezTo>
                  <a:cubicBezTo>
                    <a:pt x="4804" y="16596"/>
                    <a:pt x="4537" y="16763"/>
                    <a:pt x="4337" y="16929"/>
                  </a:cubicBezTo>
                  <a:cubicBezTo>
                    <a:pt x="4237" y="16996"/>
                    <a:pt x="4204" y="17130"/>
                    <a:pt x="4270" y="17230"/>
                  </a:cubicBezTo>
                  <a:cubicBezTo>
                    <a:pt x="4337" y="17263"/>
                    <a:pt x="4370" y="17296"/>
                    <a:pt x="4437" y="17296"/>
                  </a:cubicBezTo>
                  <a:cubicBezTo>
                    <a:pt x="4504" y="17296"/>
                    <a:pt x="4537" y="17296"/>
                    <a:pt x="4570" y="17263"/>
                  </a:cubicBezTo>
                  <a:cubicBezTo>
                    <a:pt x="4804" y="17096"/>
                    <a:pt x="5004" y="16929"/>
                    <a:pt x="5238" y="16796"/>
                  </a:cubicBezTo>
                  <a:cubicBezTo>
                    <a:pt x="5338" y="16729"/>
                    <a:pt x="5371" y="16629"/>
                    <a:pt x="5304" y="16529"/>
                  </a:cubicBezTo>
                  <a:cubicBezTo>
                    <a:pt x="5283" y="16465"/>
                    <a:pt x="5220" y="16428"/>
                    <a:pt x="5150" y="16428"/>
                  </a:cubicBezTo>
                  <a:close/>
                  <a:moveTo>
                    <a:pt x="10195" y="16549"/>
                  </a:moveTo>
                  <a:cubicBezTo>
                    <a:pt x="10135" y="16549"/>
                    <a:pt x="10078" y="16574"/>
                    <a:pt x="10041" y="16629"/>
                  </a:cubicBezTo>
                  <a:cubicBezTo>
                    <a:pt x="9974" y="16729"/>
                    <a:pt x="9974" y="16863"/>
                    <a:pt x="10074" y="16929"/>
                  </a:cubicBezTo>
                  <a:cubicBezTo>
                    <a:pt x="10341" y="17130"/>
                    <a:pt x="10641" y="17296"/>
                    <a:pt x="10875" y="17363"/>
                  </a:cubicBezTo>
                  <a:lnTo>
                    <a:pt x="10942" y="17363"/>
                  </a:lnTo>
                  <a:cubicBezTo>
                    <a:pt x="11042" y="17363"/>
                    <a:pt x="11108" y="17296"/>
                    <a:pt x="11142" y="17196"/>
                  </a:cubicBezTo>
                  <a:cubicBezTo>
                    <a:pt x="11175" y="17096"/>
                    <a:pt x="11108" y="16963"/>
                    <a:pt x="10975" y="16929"/>
                  </a:cubicBezTo>
                  <a:cubicBezTo>
                    <a:pt x="10775" y="16896"/>
                    <a:pt x="10575" y="16763"/>
                    <a:pt x="10341" y="16596"/>
                  </a:cubicBezTo>
                  <a:cubicBezTo>
                    <a:pt x="10296" y="16566"/>
                    <a:pt x="10245" y="16549"/>
                    <a:pt x="10195" y="16549"/>
                  </a:cubicBezTo>
                  <a:close/>
                  <a:moveTo>
                    <a:pt x="3807" y="17413"/>
                  </a:moveTo>
                  <a:cubicBezTo>
                    <a:pt x="3753" y="17413"/>
                    <a:pt x="3703" y="17430"/>
                    <a:pt x="3670" y="17463"/>
                  </a:cubicBezTo>
                  <a:cubicBezTo>
                    <a:pt x="3436" y="17630"/>
                    <a:pt x="3236" y="17830"/>
                    <a:pt x="3036" y="18030"/>
                  </a:cubicBezTo>
                  <a:cubicBezTo>
                    <a:pt x="2969" y="18130"/>
                    <a:pt x="2969" y="18230"/>
                    <a:pt x="3036" y="18330"/>
                  </a:cubicBezTo>
                  <a:cubicBezTo>
                    <a:pt x="3069" y="18364"/>
                    <a:pt x="3136" y="18397"/>
                    <a:pt x="3203" y="18397"/>
                  </a:cubicBezTo>
                  <a:cubicBezTo>
                    <a:pt x="3236" y="18397"/>
                    <a:pt x="3303" y="18364"/>
                    <a:pt x="3336" y="18330"/>
                  </a:cubicBezTo>
                  <a:cubicBezTo>
                    <a:pt x="3536" y="18130"/>
                    <a:pt x="3737" y="17930"/>
                    <a:pt x="3937" y="17763"/>
                  </a:cubicBezTo>
                  <a:cubicBezTo>
                    <a:pt x="4037" y="17697"/>
                    <a:pt x="4037" y="17563"/>
                    <a:pt x="3970" y="17463"/>
                  </a:cubicBezTo>
                  <a:cubicBezTo>
                    <a:pt x="3920" y="17430"/>
                    <a:pt x="3862" y="17413"/>
                    <a:pt x="3807" y="17413"/>
                  </a:cubicBezTo>
                  <a:close/>
                  <a:moveTo>
                    <a:pt x="2623" y="18584"/>
                  </a:moveTo>
                  <a:cubicBezTo>
                    <a:pt x="2563" y="18584"/>
                    <a:pt x="2506" y="18609"/>
                    <a:pt x="2469" y="18664"/>
                  </a:cubicBezTo>
                  <a:cubicBezTo>
                    <a:pt x="2402" y="18731"/>
                    <a:pt x="2336" y="18797"/>
                    <a:pt x="2269" y="18864"/>
                  </a:cubicBezTo>
                  <a:cubicBezTo>
                    <a:pt x="2169" y="18998"/>
                    <a:pt x="2035" y="19164"/>
                    <a:pt x="1935" y="19298"/>
                  </a:cubicBezTo>
                  <a:cubicBezTo>
                    <a:pt x="1869" y="19398"/>
                    <a:pt x="1869" y="19531"/>
                    <a:pt x="1969" y="19598"/>
                  </a:cubicBezTo>
                  <a:cubicBezTo>
                    <a:pt x="2002" y="19631"/>
                    <a:pt x="2035" y="19631"/>
                    <a:pt x="2102" y="19631"/>
                  </a:cubicBezTo>
                  <a:cubicBezTo>
                    <a:pt x="2169" y="19631"/>
                    <a:pt x="2202" y="19631"/>
                    <a:pt x="2269" y="19565"/>
                  </a:cubicBezTo>
                  <a:cubicBezTo>
                    <a:pt x="2369" y="19431"/>
                    <a:pt x="2469" y="19264"/>
                    <a:pt x="2602" y="19131"/>
                  </a:cubicBezTo>
                  <a:cubicBezTo>
                    <a:pt x="2669" y="19064"/>
                    <a:pt x="2702" y="18998"/>
                    <a:pt x="2769" y="18931"/>
                  </a:cubicBezTo>
                  <a:cubicBezTo>
                    <a:pt x="2836" y="18831"/>
                    <a:pt x="2836" y="18697"/>
                    <a:pt x="2769" y="18631"/>
                  </a:cubicBezTo>
                  <a:cubicBezTo>
                    <a:pt x="2724" y="18601"/>
                    <a:pt x="2672" y="18584"/>
                    <a:pt x="2623" y="18584"/>
                  </a:cubicBezTo>
                  <a:close/>
                  <a:moveTo>
                    <a:pt x="1617" y="19912"/>
                  </a:moveTo>
                  <a:cubicBezTo>
                    <a:pt x="1546" y="19912"/>
                    <a:pt x="1477" y="19935"/>
                    <a:pt x="1435" y="19998"/>
                  </a:cubicBezTo>
                  <a:cubicBezTo>
                    <a:pt x="1268" y="20232"/>
                    <a:pt x="1135" y="20499"/>
                    <a:pt x="1001" y="20732"/>
                  </a:cubicBezTo>
                  <a:cubicBezTo>
                    <a:pt x="968" y="20832"/>
                    <a:pt x="1001" y="20966"/>
                    <a:pt x="1101" y="21032"/>
                  </a:cubicBezTo>
                  <a:cubicBezTo>
                    <a:pt x="1135" y="21032"/>
                    <a:pt x="1168" y="21066"/>
                    <a:pt x="1201" y="21066"/>
                  </a:cubicBezTo>
                  <a:cubicBezTo>
                    <a:pt x="1268" y="21066"/>
                    <a:pt x="1335" y="20999"/>
                    <a:pt x="1368" y="20932"/>
                  </a:cubicBezTo>
                  <a:cubicBezTo>
                    <a:pt x="1502" y="20699"/>
                    <a:pt x="1635" y="20465"/>
                    <a:pt x="1802" y="20232"/>
                  </a:cubicBezTo>
                  <a:cubicBezTo>
                    <a:pt x="1835" y="20132"/>
                    <a:pt x="1835" y="19998"/>
                    <a:pt x="1735" y="19932"/>
                  </a:cubicBezTo>
                  <a:cubicBezTo>
                    <a:pt x="1698" y="19919"/>
                    <a:pt x="1657" y="19912"/>
                    <a:pt x="1617" y="19912"/>
                  </a:cubicBezTo>
                  <a:close/>
                  <a:moveTo>
                    <a:pt x="846" y="21387"/>
                  </a:moveTo>
                  <a:cubicBezTo>
                    <a:pt x="758" y="21387"/>
                    <a:pt x="693" y="21431"/>
                    <a:pt x="668" y="21533"/>
                  </a:cubicBezTo>
                  <a:cubicBezTo>
                    <a:pt x="534" y="21766"/>
                    <a:pt x="434" y="22066"/>
                    <a:pt x="367" y="22333"/>
                  </a:cubicBezTo>
                  <a:cubicBezTo>
                    <a:pt x="334" y="22433"/>
                    <a:pt x="401" y="22533"/>
                    <a:pt x="501" y="22567"/>
                  </a:cubicBezTo>
                  <a:cubicBezTo>
                    <a:pt x="534" y="22600"/>
                    <a:pt x="534" y="22600"/>
                    <a:pt x="568" y="22600"/>
                  </a:cubicBezTo>
                  <a:cubicBezTo>
                    <a:pt x="668" y="22600"/>
                    <a:pt x="734" y="22533"/>
                    <a:pt x="768" y="22433"/>
                  </a:cubicBezTo>
                  <a:cubicBezTo>
                    <a:pt x="834" y="22200"/>
                    <a:pt x="935" y="21933"/>
                    <a:pt x="1035" y="21666"/>
                  </a:cubicBezTo>
                  <a:cubicBezTo>
                    <a:pt x="1068" y="21566"/>
                    <a:pt x="1035" y="21433"/>
                    <a:pt x="935" y="21399"/>
                  </a:cubicBezTo>
                  <a:cubicBezTo>
                    <a:pt x="903" y="21391"/>
                    <a:pt x="873" y="21387"/>
                    <a:pt x="846" y="21387"/>
                  </a:cubicBezTo>
                  <a:close/>
                  <a:moveTo>
                    <a:pt x="350" y="22992"/>
                  </a:moveTo>
                  <a:cubicBezTo>
                    <a:pt x="268" y="22992"/>
                    <a:pt x="195" y="23057"/>
                    <a:pt x="167" y="23167"/>
                  </a:cubicBezTo>
                  <a:cubicBezTo>
                    <a:pt x="101" y="23434"/>
                    <a:pt x="67" y="23701"/>
                    <a:pt x="34" y="24001"/>
                  </a:cubicBezTo>
                  <a:cubicBezTo>
                    <a:pt x="34" y="24101"/>
                    <a:pt x="134" y="24201"/>
                    <a:pt x="234" y="24235"/>
                  </a:cubicBezTo>
                  <a:lnTo>
                    <a:pt x="267" y="24235"/>
                  </a:lnTo>
                  <a:cubicBezTo>
                    <a:pt x="367" y="24235"/>
                    <a:pt x="434" y="24135"/>
                    <a:pt x="468" y="24035"/>
                  </a:cubicBezTo>
                  <a:cubicBezTo>
                    <a:pt x="468" y="23768"/>
                    <a:pt x="534" y="23501"/>
                    <a:pt x="568" y="23234"/>
                  </a:cubicBezTo>
                  <a:cubicBezTo>
                    <a:pt x="601" y="23134"/>
                    <a:pt x="534" y="23000"/>
                    <a:pt x="401" y="23000"/>
                  </a:cubicBezTo>
                  <a:cubicBezTo>
                    <a:pt x="384" y="22995"/>
                    <a:pt x="366" y="22992"/>
                    <a:pt x="350" y="22992"/>
                  </a:cubicBezTo>
                  <a:close/>
                  <a:moveTo>
                    <a:pt x="201" y="24635"/>
                  </a:moveTo>
                  <a:cubicBezTo>
                    <a:pt x="101" y="24635"/>
                    <a:pt x="1" y="24735"/>
                    <a:pt x="1" y="24868"/>
                  </a:cubicBezTo>
                  <a:cubicBezTo>
                    <a:pt x="1" y="25135"/>
                    <a:pt x="34" y="25436"/>
                    <a:pt x="67" y="25702"/>
                  </a:cubicBezTo>
                  <a:cubicBezTo>
                    <a:pt x="67" y="25802"/>
                    <a:pt x="167" y="25903"/>
                    <a:pt x="267" y="25903"/>
                  </a:cubicBezTo>
                  <a:lnTo>
                    <a:pt x="301" y="25903"/>
                  </a:lnTo>
                  <a:cubicBezTo>
                    <a:pt x="401" y="25869"/>
                    <a:pt x="468" y="25769"/>
                    <a:pt x="468" y="25669"/>
                  </a:cubicBezTo>
                  <a:cubicBezTo>
                    <a:pt x="434" y="25402"/>
                    <a:pt x="434" y="25102"/>
                    <a:pt x="434" y="24835"/>
                  </a:cubicBezTo>
                  <a:cubicBezTo>
                    <a:pt x="434" y="24735"/>
                    <a:pt x="334" y="24635"/>
                    <a:pt x="201" y="24635"/>
                  </a:cubicBezTo>
                  <a:close/>
                  <a:moveTo>
                    <a:pt x="400" y="26294"/>
                  </a:moveTo>
                  <a:cubicBezTo>
                    <a:pt x="379" y="26294"/>
                    <a:pt x="357" y="26297"/>
                    <a:pt x="334" y="26303"/>
                  </a:cubicBezTo>
                  <a:cubicBezTo>
                    <a:pt x="234" y="26336"/>
                    <a:pt x="167" y="26436"/>
                    <a:pt x="201" y="26536"/>
                  </a:cubicBezTo>
                  <a:cubicBezTo>
                    <a:pt x="234" y="26837"/>
                    <a:pt x="301" y="27103"/>
                    <a:pt x="401" y="27370"/>
                  </a:cubicBezTo>
                  <a:cubicBezTo>
                    <a:pt x="434" y="27470"/>
                    <a:pt x="501" y="27537"/>
                    <a:pt x="601" y="27537"/>
                  </a:cubicBezTo>
                  <a:cubicBezTo>
                    <a:pt x="601" y="27537"/>
                    <a:pt x="634" y="27537"/>
                    <a:pt x="668" y="27504"/>
                  </a:cubicBezTo>
                  <a:cubicBezTo>
                    <a:pt x="768" y="27470"/>
                    <a:pt x="834" y="27370"/>
                    <a:pt x="801" y="27270"/>
                  </a:cubicBezTo>
                  <a:cubicBezTo>
                    <a:pt x="701" y="27003"/>
                    <a:pt x="634" y="26736"/>
                    <a:pt x="601" y="26470"/>
                  </a:cubicBezTo>
                  <a:cubicBezTo>
                    <a:pt x="573" y="26359"/>
                    <a:pt x="500" y="26294"/>
                    <a:pt x="400" y="26294"/>
                  </a:cubicBezTo>
                  <a:close/>
                  <a:moveTo>
                    <a:pt x="876" y="27892"/>
                  </a:moveTo>
                  <a:cubicBezTo>
                    <a:pt x="850" y="27892"/>
                    <a:pt x="825" y="27896"/>
                    <a:pt x="801" y="27904"/>
                  </a:cubicBezTo>
                  <a:cubicBezTo>
                    <a:pt x="701" y="27937"/>
                    <a:pt x="634" y="28071"/>
                    <a:pt x="668" y="28171"/>
                  </a:cubicBezTo>
                  <a:cubicBezTo>
                    <a:pt x="801" y="28438"/>
                    <a:pt x="901" y="28705"/>
                    <a:pt x="1035" y="28971"/>
                  </a:cubicBezTo>
                  <a:cubicBezTo>
                    <a:pt x="1068" y="29038"/>
                    <a:pt x="1135" y="29071"/>
                    <a:pt x="1235" y="29071"/>
                  </a:cubicBezTo>
                  <a:cubicBezTo>
                    <a:pt x="1235" y="29071"/>
                    <a:pt x="1268" y="29071"/>
                    <a:pt x="1301" y="29038"/>
                  </a:cubicBezTo>
                  <a:cubicBezTo>
                    <a:pt x="1402" y="29005"/>
                    <a:pt x="1468" y="28871"/>
                    <a:pt x="1402" y="28771"/>
                  </a:cubicBezTo>
                  <a:cubicBezTo>
                    <a:pt x="1268" y="28538"/>
                    <a:pt x="1168" y="28271"/>
                    <a:pt x="1068" y="28037"/>
                  </a:cubicBezTo>
                  <a:cubicBezTo>
                    <a:pt x="1042" y="27935"/>
                    <a:pt x="959" y="27892"/>
                    <a:pt x="876" y="27892"/>
                  </a:cubicBezTo>
                  <a:close/>
                  <a:moveTo>
                    <a:pt x="1625" y="29370"/>
                  </a:moveTo>
                  <a:cubicBezTo>
                    <a:pt x="1591" y="29370"/>
                    <a:pt x="1559" y="29381"/>
                    <a:pt x="1535" y="29405"/>
                  </a:cubicBezTo>
                  <a:cubicBezTo>
                    <a:pt x="1435" y="29472"/>
                    <a:pt x="1402" y="29605"/>
                    <a:pt x="1468" y="29705"/>
                  </a:cubicBezTo>
                  <a:cubicBezTo>
                    <a:pt x="1602" y="29939"/>
                    <a:pt x="1768" y="30172"/>
                    <a:pt x="1935" y="30406"/>
                  </a:cubicBezTo>
                  <a:cubicBezTo>
                    <a:pt x="2002" y="30439"/>
                    <a:pt x="2035" y="30472"/>
                    <a:pt x="2102" y="30472"/>
                  </a:cubicBezTo>
                  <a:cubicBezTo>
                    <a:pt x="2169" y="30472"/>
                    <a:pt x="2202" y="30472"/>
                    <a:pt x="2235" y="30439"/>
                  </a:cubicBezTo>
                  <a:cubicBezTo>
                    <a:pt x="2336" y="30372"/>
                    <a:pt x="2336" y="30239"/>
                    <a:pt x="2269" y="30139"/>
                  </a:cubicBezTo>
                  <a:cubicBezTo>
                    <a:pt x="2102" y="29939"/>
                    <a:pt x="1969" y="29705"/>
                    <a:pt x="1802" y="29472"/>
                  </a:cubicBezTo>
                  <a:cubicBezTo>
                    <a:pt x="1759" y="29407"/>
                    <a:pt x="1688" y="29370"/>
                    <a:pt x="1625" y="29370"/>
                  </a:cubicBezTo>
                  <a:close/>
                  <a:moveTo>
                    <a:pt x="2665" y="30689"/>
                  </a:moveTo>
                  <a:cubicBezTo>
                    <a:pt x="2611" y="30689"/>
                    <a:pt x="2552" y="30706"/>
                    <a:pt x="2502" y="30739"/>
                  </a:cubicBezTo>
                  <a:cubicBezTo>
                    <a:pt x="2436" y="30839"/>
                    <a:pt x="2436" y="30973"/>
                    <a:pt x="2536" y="31040"/>
                  </a:cubicBezTo>
                  <a:cubicBezTo>
                    <a:pt x="2736" y="31273"/>
                    <a:pt x="2969" y="31440"/>
                    <a:pt x="3203" y="31607"/>
                  </a:cubicBezTo>
                  <a:cubicBezTo>
                    <a:pt x="3236" y="31607"/>
                    <a:pt x="3270" y="31640"/>
                    <a:pt x="3303" y="31640"/>
                  </a:cubicBezTo>
                  <a:cubicBezTo>
                    <a:pt x="3370" y="31640"/>
                    <a:pt x="3436" y="31607"/>
                    <a:pt x="3470" y="31540"/>
                  </a:cubicBezTo>
                  <a:cubicBezTo>
                    <a:pt x="3536" y="31440"/>
                    <a:pt x="3536" y="31306"/>
                    <a:pt x="3436" y="31240"/>
                  </a:cubicBezTo>
                  <a:cubicBezTo>
                    <a:pt x="3236" y="31106"/>
                    <a:pt x="3036" y="30939"/>
                    <a:pt x="2803" y="30739"/>
                  </a:cubicBezTo>
                  <a:cubicBezTo>
                    <a:pt x="2769" y="30706"/>
                    <a:pt x="2719" y="30689"/>
                    <a:pt x="2665" y="30689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234" name="Google Shape;3234;p32"/>
          <p:cNvGrpSpPr/>
          <p:nvPr/>
        </p:nvGrpSpPr>
        <p:grpSpPr>
          <a:xfrm>
            <a:off x="8043167" y="4812300"/>
            <a:ext cx="1225333" cy="366267"/>
            <a:chOff x="3610700" y="3614675"/>
            <a:chExt cx="919000" cy="274700"/>
          </a:xfrm>
        </p:grpSpPr>
        <p:sp>
          <p:nvSpPr>
            <p:cNvPr id="3235" name="Google Shape;3235;p32"/>
            <p:cNvSpPr/>
            <p:nvPr/>
          </p:nvSpPr>
          <p:spPr>
            <a:xfrm>
              <a:off x="3613525" y="3703350"/>
              <a:ext cx="157725" cy="113300"/>
            </a:xfrm>
            <a:custGeom>
              <a:avLst/>
              <a:gdLst/>
              <a:ahLst/>
              <a:cxnLst/>
              <a:rect l="l" t="t" r="r" b="b"/>
              <a:pathLst>
                <a:path w="6309" h="4532" extrusionOk="0">
                  <a:moveTo>
                    <a:pt x="1774" y="0"/>
                  </a:moveTo>
                  <a:cubicBezTo>
                    <a:pt x="1065" y="0"/>
                    <a:pt x="346" y="250"/>
                    <a:pt x="187" y="1203"/>
                  </a:cubicBezTo>
                  <a:cubicBezTo>
                    <a:pt x="0" y="2309"/>
                    <a:pt x="992" y="2551"/>
                    <a:pt x="1898" y="2551"/>
                  </a:cubicBezTo>
                  <a:cubicBezTo>
                    <a:pt x="2603" y="2551"/>
                    <a:pt x="3256" y="2404"/>
                    <a:pt x="3256" y="2404"/>
                  </a:cubicBezTo>
                  <a:lnTo>
                    <a:pt x="3256" y="2404"/>
                  </a:lnTo>
                  <a:cubicBezTo>
                    <a:pt x="3256" y="2404"/>
                    <a:pt x="2456" y="3671"/>
                    <a:pt x="3223" y="4405"/>
                  </a:cubicBezTo>
                  <a:cubicBezTo>
                    <a:pt x="3321" y="4491"/>
                    <a:pt x="3448" y="4531"/>
                    <a:pt x="3588" y="4531"/>
                  </a:cubicBezTo>
                  <a:cubicBezTo>
                    <a:pt x="4594" y="4531"/>
                    <a:pt x="6308" y="2468"/>
                    <a:pt x="3323" y="302"/>
                  </a:cubicBezTo>
                  <a:cubicBezTo>
                    <a:pt x="3323" y="302"/>
                    <a:pt x="2554" y="0"/>
                    <a:pt x="177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6" name="Google Shape;3236;p32"/>
            <p:cNvSpPr/>
            <p:nvPr/>
          </p:nvSpPr>
          <p:spPr>
            <a:xfrm>
              <a:off x="3680750" y="3624775"/>
              <a:ext cx="135325" cy="123075"/>
            </a:xfrm>
            <a:custGeom>
              <a:avLst/>
              <a:gdLst/>
              <a:ahLst/>
              <a:cxnLst/>
              <a:rect l="l" t="t" r="r" b="b"/>
              <a:pathLst>
                <a:path w="5413" h="4923" extrusionOk="0">
                  <a:moveTo>
                    <a:pt x="2169" y="1"/>
                  </a:moveTo>
                  <a:cubicBezTo>
                    <a:pt x="2116" y="1"/>
                    <a:pt x="2060" y="4"/>
                    <a:pt x="2002" y="9"/>
                  </a:cubicBezTo>
                  <a:cubicBezTo>
                    <a:pt x="0" y="210"/>
                    <a:pt x="901" y="3078"/>
                    <a:pt x="901" y="3078"/>
                  </a:cubicBezTo>
                  <a:cubicBezTo>
                    <a:pt x="1767" y="4461"/>
                    <a:pt x="2678" y="4923"/>
                    <a:pt x="3430" y="4923"/>
                  </a:cubicBezTo>
                  <a:cubicBezTo>
                    <a:pt x="4620" y="4923"/>
                    <a:pt x="5413" y="3769"/>
                    <a:pt x="5004" y="3278"/>
                  </a:cubicBezTo>
                  <a:cubicBezTo>
                    <a:pt x="4755" y="2967"/>
                    <a:pt x="4413" y="2870"/>
                    <a:pt x="4082" y="2870"/>
                  </a:cubicBezTo>
                  <a:cubicBezTo>
                    <a:pt x="3527" y="2870"/>
                    <a:pt x="3002" y="3145"/>
                    <a:pt x="3002" y="3145"/>
                  </a:cubicBezTo>
                  <a:cubicBezTo>
                    <a:pt x="3002" y="3145"/>
                    <a:pt x="3946" y="1"/>
                    <a:pt x="21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7" name="Google Shape;3237;p32"/>
            <p:cNvSpPr/>
            <p:nvPr/>
          </p:nvSpPr>
          <p:spPr>
            <a:xfrm>
              <a:off x="3610700" y="3666875"/>
              <a:ext cx="75900" cy="29025"/>
            </a:xfrm>
            <a:custGeom>
              <a:avLst/>
              <a:gdLst/>
              <a:ahLst/>
              <a:cxnLst/>
              <a:rect l="l" t="t" r="r" b="b"/>
              <a:pathLst>
                <a:path w="3036" h="1161" extrusionOk="0">
                  <a:moveTo>
                    <a:pt x="1455" y="1"/>
                  </a:moveTo>
                  <a:cubicBezTo>
                    <a:pt x="946" y="1"/>
                    <a:pt x="452" y="167"/>
                    <a:pt x="134" y="327"/>
                  </a:cubicBezTo>
                  <a:cubicBezTo>
                    <a:pt x="34" y="394"/>
                    <a:pt x="0" y="527"/>
                    <a:pt x="67" y="627"/>
                  </a:cubicBezTo>
                  <a:cubicBezTo>
                    <a:pt x="110" y="692"/>
                    <a:pt x="167" y="728"/>
                    <a:pt x="229" y="728"/>
                  </a:cubicBezTo>
                  <a:cubicBezTo>
                    <a:pt x="263" y="728"/>
                    <a:pt x="298" y="717"/>
                    <a:pt x="334" y="694"/>
                  </a:cubicBezTo>
                  <a:cubicBezTo>
                    <a:pt x="372" y="675"/>
                    <a:pt x="885" y="402"/>
                    <a:pt x="1447" y="402"/>
                  </a:cubicBezTo>
                  <a:cubicBezTo>
                    <a:pt x="1862" y="402"/>
                    <a:pt x="2305" y="551"/>
                    <a:pt x="2602" y="1061"/>
                  </a:cubicBezTo>
                  <a:cubicBezTo>
                    <a:pt x="2669" y="1127"/>
                    <a:pt x="2736" y="1161"/>
                    <a:pt x="2802" y="1161"/>
                  </a:cubicBezTo>
                  <a:cubicBezTo>
                    <a:pt x="2836" y="1161"/>
                    <a:pt x="2869" y="1161"/>
                    <a:pt x="2902" y="1127"/>
                  </a:cubicBezTo>
                  <a:cubicBezTo>
                    <a:pt x="3002" y="1061"/>
                    <a:pt x="3036" y="927"/>
                    <a:pt x="2969" y="827"/>
                  </a:cubicBezTo>
                  <a:cubicBezTo>
                    <a:pt x="2586" y="200"/>
                    <a:pt x="2011" y="1"/>
                    <a:pt x="145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8" name="Google Shape;3238;p32"/>
            <p:cNvSpPr/>
            <p:nvPr/>
          </p:nvSpPr>
          <p:spPr>
            <a:xfrm>
              <a:off x="3665725" y="3614675"/>
              <a:ext cx="29225" cy="72050"/>
            </a:xfrm>
            <a:custGeom>
              <a:avLst/>
              <a:gdLst/>
              <a:ahLst/>
              <a:cxnLst/>
              <a:rect l="l" t="t" r="r" b="b"/>
              <a:pathLst>
                <a:path w="1169" h="2882" extrusionOk="0">
                  <a:moveTo>
                    <a:pt x="754" y="0"/>
                  </a:moveTo>
                  <a:cubicBezTo>
                    <a:pt x="724" y="0"/>
                    <a:pt x="695" y="4"/>
                    <a:pt x="668" y="13"/>
                  </a:cubicBezTo>
                  <a:cubicBezTo>
                    <a:pt x="635" y="46"/>
                    <a:pt x="234" y="280"/>
                    <a:pt x="134" y="847"/>
                  </a:cubicBezTo>
                  <a:cubicBezTo>
                    <a:pt x="1" y="1414"/>
                    <a:pt x="234" y="2081"/>
                    <a:pt x="768" y="2815"/>
                  </a:cubicBezTo>
                  <a:cubicBezTo>
                    <a:pt x="801" y="2848"/>
                    <a:pt x="868" y="2882"/>
                    <a:pt x="935" y="2882"/>
                  </a:cubicBezTo>
                  <a:cubicBezTo>
                    <a:pt x="968" y="2882"/>
                    <a:pt x="1002" y="2882"/>
                    <a:pt x="1035" y="2848"/>
                  </a:cubicBezTo>
                  <a:cubicBezTo>
                    <a:pt x="1135" y="2782"/>
                    <a:pt x="1168" y="2648"/>
                    <a:pt x="1102" y="2548"/>
                  </a:cubicBezTo>
                  <a:cubicBezTo>
                    <a:pt x="635" y="1948"/>
                    <a:pt x="434" y="1381"/>
                    <a:pt x="535" y="947"/>
                  </a:cubicBezTo>
                  <a:cubicBezTo>
                    <a:pt x="601" y="547"/>
                    <a:pt x="868" y="380"/>
                    <a:pt x="868" y="380"/>
                  </a:cubicBezTo>
                  <a:cubicBezTo>
                    <a:pt x="968" y="313"/>
                    <a:pt x="1002" y="180"/>
                    <a:pt x="968" y="80"/>
                  </a:cubicBezTo>
                  <a:cubicBezTo>
                    <a:pt x="919" y="31"/>
                    <a:pt x="835" y="0"/>
                    <a:pt x="75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9" name="Google Shape;3239;p32"/>
            <p:cNvSpPr/>
            <p:nvPr/>
          </p:nvSpPr>
          <p:spPr>
            <a:xfrm>
              <a:off x="3803325" y="3701400"/>
              <a:ext cx="726375" cy="187975"/>
            </a:xfrm>
            <a:custGeom>
              <a:avLst/>
              <a:gdLst/>
              <a:ahLst/>
              <a:cxnLst/>
              <a:rect l="l" t="t" r="r" b="b"/>
              <a:pathLst>
                <a:path w="29055" h="7519" extrusionOk="0">
                  <a:moveTo>
                    <a:pt x="28276" y="0"/>
                  </a:moveTo>
                  <a:cubicBezTo>
                    <a:pt x="28228" y="0"/>
                    <a:pt x="28184" y="17"/>
                    <a:pt x="28154" y="47"/>
                  </a:cubicBezTo>
                  <a:cubicBezTo>
                    <a:pt x="28054" y="147"/>
                    <a:pt x="28054" y="280"/>
                    <a:pt x="28154" y="347"/>
                  </a:cubicBezTo>
                  <a:cubicBezTo>
                    <a:pt x="28288" y="514"/>
                    <a:pt x="28421" y="747"/>
                    <a:pt x="28488" y="981"/>
                  </a:cubicBezTo>
                  <a:cubicBezTo>
                    <a:pt x="28521" y="1081"/>
                    <a:pt x="28621" y="1147"/>
                    <a:pt x="28688" y="1147"/>
                  </a:cubicBezTo>
                  <a:cubicBezTo>
                    <a:pt x="28721" y="1147"/>
                    <a:pt x="28755" y="1114"/>
                    <a:pt x="28755" y="1114"/>
                  </a:cubicBezTo>
                  <a:cubicBezTo>
                    <a:pt x="28888" y="1081"/>
                    <a:pt x="28921" y="981"/>
                    <a:pt x="28888" y="847"/>
                  </a:cubicBezTo>
                  <a:cubicBezTo>
                    <a:pt x="28788" y="547"/>
                    <a:pt x="28655" y="280"/>
                    <a:pt x="28454" y="80"/>
                  </a:cubicBezTo>
                  <a:cubicBezTo>
                    <a:pt x="28399" y="25"/>
                    <a:pt x="28334" y="0"/>
                    <a:pt x="28276" y="0"/>
                  </a:cubicBezTo>
                  <a:close/>
                  <a:moveTo>
                    <a:pt x="28821" y="1548"/>
                  </a:moveTo>
                  <a:cubicBezTo>
                    <a:pt x="28721" y="1548"/>
                    <a:pt x="28621" y="1648"/>
                    <a:pt x="28621" y="1748"/>
                  </a:cubicBezTo>
                  <a:lnTo>
                    <a:pt x="28621" y="1815"/>
                  </a:lnTo>
                  <a:cubicBezTo>
                    <a:pt x="28621" y="2048"/>
                    <a:pt x="28588" y="2282"/>
                    <a:pt x="28555" y="2548"/>
                  </a:cubicBezTo>
                  <a:cubicBezTo>
                    <a:pt x="28521" y="2648"/>
                    <a:pt x="28621" y="2749"/>
                    <a:pt x="28721" y="2782"/>
                  </a:cubicBezTo>
                  <a:lnTo>
                    <a:pt x="28755" y="2782"/>
                  </a:lnTo>
                  <a:cubicBezTo>
                    <a:pt x="28855" y="2782"/>
                    <a:pt x="28955" y="2715"/>
                    <a:pt x="28955" y="2615"/>
                  </a:cubicBezTo>
                  <a:cubicBezTo>
                    <a:pt x="29022" y="2348"/>
                    <a:pt x="29055" y="2081"/>
                    <a:pt x="29055" y="1815"/>
                  </a:cubicBezTo>
                  <a:lnTo>
                    <a:pt x="29022" y="1748"/>
                  </a:lnTo>
                  <a:cubicBezTo>
                    <a:pt x="29022" y="1614"/>
                    <a:pt x="28921" y="1548"/>
                    <a:pt x="28821" y="1548"/>
                  </a:cubicBezTo>
                  <a:close/>
                  <a:moveTo>
                    <a:pt x="9220" y="2412"/>
                  </a:moveTo>
                  <a:cubicBezTo>
                    <a:pt x="9184" y="2412"/>
                    <a:pt x="9146" y="2423"/>
                    <a:pt x="9107" y="2448"/>
                  </a:cubicBezTo>
                  <a:cubicBezTo>
                    <a:pt x="8874" y="2582"/>
                    <a:pt x="8674" y="2882"/>
                    <a:pt x="8607" y="3282"/>
                  </a:cubicBezTo>
                  <a:cubicBezTo>
                    <a:pt x="8574" y="3382"/>
                    <a:pt x="8640" y="3482"/>
                    <a:pt x="8774" y="3516"/>
                  </a:cubicBezTo>
                  <a:lnTo>
                    <a:pt x="8807" y="3516"/>
                  </a:lnTo>
                  <a:cubicBezTo>
                    <a:pt x="8907" y="3516"/>
                    <a:pt x="8974" y="3449"/>
                    <a:pt x="9007" y="3349"/>
                  </a:cubicBezTo>
                  <a:cubicBezTo>
                    <a:pt x="9074" y="3082"/>
                    <a:pt x="9174" y="2882"/>
                    <a:pt x="9341" y="2782"/>
                  </a:cubicBezTo>
                  <a:cubicBezTo>
                    <a:pt x="9441" y="2715"/>
                    <a:pt x="9441" y="2582"/>
                    <a:pt x="9374" y="2482"/>
                  </a:cubicBezTo>
                  <a:cubicBezTo>
                    <a:pt x="9333" y="2440"/>
                    <a:pt x="9279" y="2412"/>
                    <a:pt x="9220" y="2412"/>
                  </a:cubicBezTo>
                  <a:close/>
                  <a:moveTo>
                    <a:pt x="18558" y="2840"/>
                  </a:moveTo>
                  <a:cubicBezTo>
                    <a:pt x="18470" y="2840"/>
                    <a:pt x="18375" y="2900"/>
                    <a:pt x="18347" y="2982"/>
                  </a:cubicBezTo>
                  <a:cubicBezTo>
                    <a:pt x="18314" y="3082"/>
                    <a:pt x="18381" y="3216"/>
                    <a:pt x="18481" y="3249"/>
                  </a:cubicBezTo>
                  <a:cubicBezTo>
                    <a:pt x="18681" y="3316"/>
                    <a:pt x="18714" y="3516"/>
                    <a:pt x="18714" y="3716"/>
                  </a:cubicBezTo>
                  <a:lnTo>
                    <a:pt x="19148" y="3716"/>
                  </a:lnTo>
                  <a:cubicBezTo>
                    <a:pt x="19148" y="3282"/>
                    <a:pt x="18948" y="2949"/>
                    <a:pt x="18614" y="2849"/>
                  </a:cubicBezTo>
                  <a:cubicBezTo>
                    <a:pt x="18596" y="2843"/>
                    <a:pt x="18578" y="2840"/>
                    <a:pt x="18558" y="2840"/>
                  </a:cubicBezTo>
                  <a:close/>
                  <a:moveTo>
                    <a:pt x="9814" y="2709"/>
                  </a:moveTo>
                  <a:cubicBezTo>
                    <a:pt x="9801" y="2709"/>
                    <a:pt x="9788" y="2711"/>
                    <a:pt x="9774" y="2715"/>
                  </a:cubicBezTo>
                  <a:cubicBezTo>
                    <a:pt x="9641" y="2715"/>
                    <a:pt x="9574" y="2815"/>
                    <a:pt x="9574" y="2915"/>
                  </a:cubicBezTo>
                  <a:cubicBezTo>
                    <a:pt x="9574" y="2949"/>
                    <a:pt x="9574" y="2949"/>
                    <a:pt x="9574" y="2982"/>
                  </a:cubicBezTo>
                  <a:cubicBezTo>
                    <a:pt x="9574" y="3149"/>
                    <a:pt x="9508" y="3382"/>
                    <a:pt x="9407" y="3616"/>
                  </a:cubicBezTo>
                  <a:cubicBezTo>
                    <a:pt x="9374" y="3749"/>
                    <a:pt x="9407" y="3849"/>
                    <a:pt x="9508" y="3916"/>
                  </a:cubicBezTo>
                  <a:lnTo>
                    <a:pt x="9608" y="3916"/>
                  </a:lnTo>
                  <a:cubicBezTo>
                    <a:pt x="9674" y="3916"/>
                    <a:pt x="9741" y="3883"/>
                    <a:pt x="9808" y="3783"/>
                  </a:cubicBezTo>
                  <a:cubicBezTo>
                    <a:pt x="9908" y="3516"/>
                    <a:pt x="9975" y="3216"/>
                    <a:pt x="9975" y="2982"/>
                  </a:cubicBezTo>
                  <a:cubicBezTo>
                    <a:pt x="9975" y="2949"/>
                    <a:pt x="9975" y="2915"/>
                    <a:pt x="9975" y="2882"/>
                  </a:cubicBezTo>
                  <a:cubicBezTo>
                    <a:pt x="9975" y="2795"/>
                    <a:pt x="9900" y="2709"/>
                    <a:pt x="9814" y="2709"/>
                  </a:cubicBezTo>
                  <a:close/>
                  <a:moveTo>
                    <a:pt x="242" y="3037"/>
                  </a:moveTo>
                  <a:cubicBezTo>
                    <a:pt x="217" y="3037"/>
                    <a:pt x="191" y="3041"/>
                    <a:pt x="168" y="3049"/>
                  </a:cubicBezTo>
                  <a:cubicBezTo>
                    <a:pt x="67" y="3082"/>
                    <a:pt x="1" y="3182"/>
                    <a:pt x="34" y="3316"/>
                  </a:cubicBezTo>
                  <a:cubicBezTo>
                    <a:pt x="34" y="3316"/>
                    <a:pt x="134" y="3649"/>
                    <a:pt x="401" y="4083"/>
                  </a:cubicBezTo>
                  <a:cubicBezTo>
                    <a:pt x="434" y="4150"/>
                    <a:pt x="501" y="4216"/>
                    <a:pt x="601" y="4216"/>
                  </a:cubicBezTo>
                  <a:cubicBezTo>
                    <a:pt x="635" y="4216"/>
                    <a:pt x="668" y="4183"/>
                    <a:pt x="701" y="4183"/>
                  </a:cubicBezTo>
                  <a:cubicBezTo>
                    <a:pt x="801" y="4116"/>
                    <a:pt x="835" y="3983"/>
                    <a:pt x="768" y="3883"/>
                  </a:cubicBezTo>
                  <a:cubicBezTo>
                    <a:pt x="534" y="3482"/>
                    <a:pt x="434" y="3182"/>
                    <a:pt x="434" y="3182"/>
                  </a:cubicBezTo>
                  <a:cubicBezTo>
                    <a:pt x="409" y="3080"/>
                    <a:pt x="325" y="3037"/>
                    <a:pt x="242" y="3037"/>
                  </a:cubicBezTo>
                  <a:close/>
                  <a:moveTo>
                    <a:pt x="28554" y="3174"/>
                  </a:moveTo>
                  <a:cubicBezTo>
                    <a:pt x="28454" y="3174"/>
                    <a:pt x="28382" y="3233"/>
                    <a:pt x="28354" y="3316"/>
                  </a:cubicBezTo>
                  <a:cubicBezTo>
                    <a:pt x="28254" y="3549"/>
                    <a:pt x="28154" y="3816"/>
                    <a:pt x="28021" y="4049"/>
                  </a:cubicBezTo>
                  <a:cubicBezTo>
                    <a:pt x="27987" y="4150"/>
                    <a:pt x="28021" y="4283"/>
                    <a:pt x="28121" y="4316"/>
                  </a:cubicBezTo>
                  <a:cubicBezTo>
                    <a:pt x="28154" y="4350"/>
                    <a:pt x="28188" y="4350"/>
                    <a:pt x="28221" y="4350"/>
                  </a:cubicBezTo>
                  <a:cubicBezTo>
                    <a:pt x="28288" y="4350"/>
                    <a:pt x="28354" y="4316"/>
                    <a:pt x="28388" y="4250"/>
                  </a:cubicBezTo>
                  <a:cubicBezTo>
                    <a:pt x="28521" y="3983"/>
                    <a:pt x="28655" y="3716"/>
                    <a:pt x="28755" y="3449"/>
                  </a:cubicBezTo>
                  <a:cubicBezTo>
                    <a:pt x="28788" y="3349"/>
                    <a:pt x="28721" y="3216"/>
                    <a:pt x="28621" y="3182"/>
                  </a:cubicBezTo>
                  <a:cubicBezTo>
                    <a:pt x="28598" y="3176"/>
                    <a:pt x="28575" y="3174"/>
                    <a:pt x="28554" y="3174"/>
                  </a:cubicBezTo>
                  <a:close/>
                  <a:moveTo>
                    <a:pt x="17872" y="3170"/>
                  </a:moveTo>
                  <a:cubicBezTo>
                    <a:pt x="17789" y="3170"/>
                    <a:pt x="17706" y="3214"/>
                    <a:pt x="17680" y="3316"/>
                  </a:cubicBezTo>
                  <a:cubicBezTo>
                    <a:pt x="17647" y="3416"/>
                    <a:pt x="17647" y="3516"/>
                    <a:pt x="17647" y="3649"/>
                  </a:cubicBezTo>
                  <a:cubicBezTo>
                    <a:pt x="17647" y="3816"/>
                    <a:pt x="17680" y="4049"/>
                    <a:pt x="17747" y="4250"/>
                  </a:cubicBezTo>
                  <a:cubicBezTo>
                    <a:pt x="17780" y="4350"/>
                    <a:pt x="17880" y="4383"/>
                    <a:pt x="17947" y="4383"/>
                  </a:cubicBezTo>
                  <a:lnTo>
                    <a:pt x="18014" y="4383"/>
                  </a:lnTo>
                  <a:cubicBezTo>
                    <a:pt x="18147" y="4350"/>
                    <a:pt x="18180" y="4216"/>
                    <a:pt x="18147" y="4116"/>
                  </a:cubicBezTo>
                  <a:cubicBezTo>
                    <a:pt x="18080" y="3949"/>
                    <a:pt x="18047" y="3783"/>
                    <a:pt x="18047" y="3649"/>
                  </a:cubicBezTo>
                  <a:cubicBezTo>
                    <a:pt x="18047" y="3549"/>
                    <a:pt x="18080" y="3482"/>
                    <a:pt x="18080" y="3449"/>
                  </a:cubicBezTo>
                  <a:cubicBezTo>
                    <a:pt x="18114" y="3316"/>
                    <a:pt x="18047" y="3216"/>
                    <a:pt x="17947" y="3182"/>
                  </a:cubicBezTo>
                  <a:cubicBezTo>
                    <a:pt x="17923" y="3174"/>
                    <a:pt x="17898" y="3170"/>
                    <a:pt x="17872" y="3170"/>
                  </a:cubicBezTo>
                  <a:close/>
                  <a:moveTo>
                    <a:pt x="8792" y="3943"/>
                  </a:moveTo>
                  <a:cubicBezTo>
                    <a:pt x="8776" y="3943"/>
                    <a:pt x="8758" y="3945"/>
                    <a:pt x="8740" y="3949"/>
                  </a:cubicBezTo>
                  <a:cubicBezTo>
                    <a:pt x="8640" y="3949"/>
                    <a:pt x="8540" y="4049"/>
                    <a:pt x="8574" y="4183"/>
                  </a:cubicBezTo>
                  <a:cubicBezTo>
                    <a:pt x="8574" y="4316"/>
                    <a:pt x="8607" y="4483"/>
                    <a:pt x="8674" y="4650"/>
                  </a:cubicBezTo>
                  <a:cubicBezTo>
                    <a:pt x="8607" y="4717"/>
                    <a:pt x="8507" y="4783"/>
                    <a:pt x="8440" y="4850"/>
                  </a:cubicBezTo>
                  <a:cubicBezTo>
                    <a:pt x="8340" y="4917"/>
                    <a:pt x="8340" y="5050"/>
                    <a:pt x="8407" y="5150"/>
                  </a:cubicBezTo>
                  <a:cubicBezTo>
                    <a:pt x="8440" y="5184"/>
                    <a:pt x="8507" y="5217"/>
                    <a:pt x="8574" y="5217"/>
                  </a:cubicBezTo>
                  <a:cubicBezTo>
                    <a:pt x="8607" y="5217"/>
                    <a:pt x="8674" y="5217"/>
                    <a:pt x="8707" y="5184"/>
                  </a:cubicBezTo>
                  <a:cubicBezTo>
                    <a:pt x="8740" y="5150"/>
                    <a:pt x="8774" y="5117"/>
                    <a:pt x="8807" y="5084"/>
                  </a:cubicBezTo>
                  <a:cubicBezTo>
                    <a:pt x="8856" y="5132"/>
                    <a:pt x="8923" y="5163"/>
                    <a:pt x="8994" y="5163"/>
                  </a:cubicBezTo>
                  <a:cubicBezTo>
                    <a:pt x="9020" y="5163"/>
                    <a:pt x="9047" y="5159"/>
                    <a:pt x="9074" y="5150"/>
                  </a:cubicBezTo>
                  <a:cubicBezTo>
                    <a:pt x="9174" y="5117"/>
                    <a:pt x="9207" y="4983"/>
                    <a:pt x="9174" y="4883"/>
                  </a:cubicBezTo>
                  <a:cubicBezTo>
                    <a:pt x="9174" y="4850"/>
                    <a:pt x="9141" y="4817"/>
                    <a:pt x="9141" y="4783"/>
                  </a:cubicBezTo>
                  <a:cubicBezTo>
                    <a:pt x="9207" y="4683"/>
                    <a:pt x="9274" y="4617"/>
                    <a:pt x="9341" y="4550"/>
                  </a:cubicBezTo>
                  <a:cubicBezTo>
                    <a:pt x="9407" y="4450"/>
                    <a:pt x="9374" y="4316"/>
                    <a:pt x="9307" y="4250"/>
                  </a:cubicBezTo>
                  <a:cubicBezTo>
                    <a:pt x="9262" y="4220"/>
                    <a:pt x="9211" y="4203"/>
                    <a:pt x="9161" y="4203"/>
                  </a:cubicBezTo>
                  <a:cubicBezTo>
                    <a:pt x="9101" y="4203"/>
                    <a:pt x="9044" y="4228"/>
                    <a:pt x="9007" y="4283"/>
                  </a:cubicBezTo>
                  <a:cubicBezTo>
                    <a:pt x="9007" y="4216"/>
                    <a:pt x="8974" y="4183"/>
                    <a:pt x="8974" y="4116"/>
                  </a:cubicBezTo>
                  <a:cubicBezTo>
                    <a:pt x="8974" y="4030"/>
                    <a:pt x="8899" y="3943"/>
                    <a:pt x="8792" y="3943"/>
                  </a:cubicBezTo>
                  <a:close/>
                  <a:moveTo>
                    <a:pt x="1070" y="4470"/>
                  </a:moveTo>
                  <a:cubicBezTo>
                    <a:pt x="1025" y="4470"/>
                    <a:pt x="980" y="4487"/>
                    <a:pt x="935" y="4516"/>
                  </a:cubicBezTo>
                  <a:cubicBezTo>
                    <a:pt x="835" y="4583"/>
                    <a:pt x="835" y="4717"/>
                    <a:pt x="901" y="4817"/>
                  </a:cubicBezTo>
                  <a:cubicBezTo>
                    <a:pt x="1102" y="5050"/>
                    <a:pt x="1302" y="5250"/>
                    <a:pt x="1502" y="5450"/>
                  </a:cubicBezTo>
                  <a:cubicBezTo>
                    <a:pt x="1535" y="5484"/>
                    <a:pt x="1602" y="5484"/>
                    <a:pt x="1635" y="5484"/>
                  </a:cubicBezTo>
                  <a:cubicBezTo>
                    <a:pt x="1702" y="5484"/>
                    <a:pt x="1769" y="5450"/>
                    <a:pt x="1802" y="5417"/>
                  </a:cubicBezTo>
                  <a:cubicBezTo>
                    <a:pt x="1869" y="5317"/>
                    <a:pt x="1869" y="5184"/>
                    <a:pt x="1769" y="5117"/>
                  </a:cubicBezTo>
                  <a:cubicBezTo>
                    <a:pt x="1569" y="4950"/>
                    <a:pt x="1402" y="4750"/>
                    <a:pt x="1235" y="4550"/>
                  </a:cubicBezTo>
                  <a:cubicBezTo>
                    <a:pt x="1180" y="4495"/>
                    <a:pt x="1125" y="4470"/>
                    <a:pt x="1070" y="4470"/>
                  </a:cubicBezTo>
                  <a:close/>
                  <a:moveTo>
                    <a:pt x="18708" y="4316"/>
                  </a:moveTo>
                  <a:cubicBezTo>
                    <a:pt x="18636" y="4316"/>
                    <a:pt x="18570" y="4361"/>
                    <a:pt x="18547" y="4450"/>
                  </a:cubicBezTo>
                  <a:cubicBezTo>
                    <a:pt x="18481" y="4516"/>
                    <a:pt x="18447" y="4617"/>
                    <a:pt x="18381" y="4717"/>
                  </a:cubicBezTo>
                  <a:cubicBezTo>
                    <a:pt x="18371" y="4707"/>
                    <a:pt x="18358" y="4703"/>
                    <a:pt x="18344" y="4703"/>
                  </a:cubicBezTo>
                  <a:cubicBezTo>
                    <a:pt x="18311" y="4703"/>
                    <a:pt x="18271" y="4726"/>
                    <a:pt x="18247" y="4750"/>
                  </a:cubicBezTo>
                  <a:cubicBezTo>
                    <a:pt x="18147" y="4817"/>
                    <a:pt x="18147" y="4917"/>
                    <a:pt x="18180" y="5017"/>
                  </a:cubicBezTo>
                  <a:cubicBezTo>
                    <a:pt x="18180" y="5050"/>
                    <a:pt x="18147" y="5084"/>
                    <a:pt x="18114" y="5084"/>
                  </a:cubicBezTo>
                  <a:cubicBezTo>
                    <a:pt x="18047" y="5184"/>
                    <a:pt x="18047" y="5317"/>
                    <a:pt x="18147" y="5384"/>
                  </a:cubicBezTo>
                  <a:cubicBezTo>
                    <a:pt x="18192" y="5414"/>
                    <a:pt x="18244" y="5430"/>
                    <a:pt x="18293" y="5430"/>
                  </a:cubicBezTo>
                  <a:cubicBezTo>
                    <a:pt x="18354" y="5430"/>
                    <a:pt x="18411" y="5406"/>
                    <a:pt x="18447" y="5350"/>
                  </a:cubicBezTo>
                  <a:cubicBezTo>
                    <a:pt x="18581" y="5450"/>
                    <a:pt x="18681" y="5551"/>
                    <a:pt x="18814" y="5684"/>
                  </a:cubicBezTo>
                  <a:cubicBezTo>
                    <a:pt x="18848" y="5717"/>
                    <a:pt x="18881" y="5717"/>
                    <a:pt x="18948" y="5717"/>
                  </a:cubicBezTo>
                  <a:cubicBezTo>
                    <a:pt x="19014" y="5717"/>
                    <a:pt x="19048" y="5684"/>
                    <a:pt x="19114" y="5651"/>
                  </a:cubicBezTo>
                  <a:cubicBezTo>
                    <a:pt x="19181" y="5551"/>
                    <a:pt x="19181" y="5417"/>
                    <a:pt x="19081" y="5350"/>
                  </a:cubicBezTo>
                  <a:cubicBezTo>
                    <a:pt x="18948" y="5250"/>
                    <a:pt x="18814" y="5117"/>
                    <a:pt x="18714" y="4983"/>
                  </a:cubicBezTo>
                  <a:cubicBezTo>
                    <a:pt x="18781" y="4850"/>
                    <a:pt x="18848" y="4750"/>
                    <a:pt x="18914" y="4617"/>
                  </a:cubicBezTo>
                  <a:cubicBezTo>
                    <a:pt x="18948" y="4516"/>
                    <a:pt x="18914" y="4383"/>
                    <a:pt x="18814" y="4350"/>
                  </a:cubicBezTo>
                  <a:cubicBezTo>
                    <a:pt x="18781" y="4327"/>
                    <a:pt x="18744" y="4316"/>
                    <a:pt x="18708" y="4316"/>
                  </a:cubicBezTo>
                  <a:close/>
                  <a:moveTo>
                    <a:pt x="27797" y="4649"/>
                  </a:moveTo>
                  <a:cubicBezTo>
                    <a:pt x="27734" y="4649"/>
                    <a:pt x="27664" y="4685"/>
                    <a:pt x="27621" y="4750"/>
                  </a:cubicBezTo>
                  <a:cubicBezTo>
                    <a:pt x="27454" y="4950"/>
                    <a:pt x="27287" y="5184"/>
                    <a:pt x="27120" y="5384"/>
                  </a:cubicBezTo>
                  <a:cubicBezTo>
                    <a:pt x="27020" y="5450"/>
                    <a:pt x="27020" y="5584"/>
                    <a:pt x="27120" y="5651"/>
                  </a:cubicBezTo>
                  <a:cubicBezTo>
                    <a:pt x="27154" y="5684"/>
                    <a:pt x="27220" y="5717"/>
                    <a:pt x="27254" y="5717"/>
                  </a:cubicBezTo>
                  <a:cubicBezTo>
                    <a:pt x="27320" y="5717"/>
                    <a:pt x="27387" y="5684"/>
                    <a:pt x="27420" y="5651"/>
                  </a:cubicBezTo>
                  <a:cubicBezTo>
                    <a:pt x="27621" y="5450"/>
                    <a:pt x="27787" y="5217"/>
                    <a:pt x="27954" y="4983"/>
                  </a:cubicBezTo>
                  <a:cubicBezTo>
                    <a:pt x="28021" y="4883"/>
                    <a:pt x="27987" y="4750"/>
                    <a:pt x="27887" y="4683"/>
                  </a:cubicBezTo>
                  <a:cubicBezTo>
                    <a:pt x="27864" y="4660"/>
                    <a:pt x="27832" y="4649"/>
                    <a:pt x="27797" y="4649"/>
                  </a:cubicBezTo>
                  <a:close/>
                  <a:moveTo>
                    <a:pt x="7887" y="5282"/>
                  </a:moveTo>
                  <a:cubicBezTo>
                    <a:pt x="7848" y="5282"/>
                    <a:pt x="7808" y="5293"/>
                    <a:pt x="7773" y="5317"/>
                  </a:cubicBezTo>
                  <a:cubicBezTo>
                    <a:pt x="7573" y="5450"/>
                    <a:pt x="7306" y="5551"/>
                    <a:pt x="7072" y="5651"/>
                  </a:cubicBezTo>
                  <a:cubicBezTo>
                    <a:pt x="6972" y="5684"/>
                    <a:pt x="6906" y="5817"/>
                    <a:pt x="6939" y="5917"/>
                  </a:cubicBezTo>
                  <a:cubicBezTo>
                    <a:pt x="6972" y="6018"/>
                    <a:pt x="7072" y="6051"/>
                    <a:pt x="7139" y="6051"/>
                  </a:cubicBezTo>
                  <a:lnTo>
                    <a:pt x="7206" y="6051"/>
                  </a:lnTo>
                  <a:cubicBezTo>
                    <a:pt x="7506" y="5917"/>
                    <a:pt x="7740" y="5817"/>
                    <a:pt x="8006" y="5651"/>
                  </a:cubicBezTo>
                  <a:cubicBezTo>
                    <a:pt x="8107" y="5617"/>
                    <a:pt x="8140" y="5484"/>
                    <a:pt x="8073" y="5384"/>
                  </a:cubicBezTo>
                  <a:cubicBezTo>
                    <a:pt x="8030" y="5319"/>
                    <a:pt x="7959" y="5282"/>
                    <a:pt x="7887" y="5282"/>
                  </a:cubicBezTo>
                  <a:close/>
                  <a:moveTo>
                    <a:pt x="2321" y="5549"/>
                  </a:moveTo>
                  <a:cubicBezTo>
                    <a:pt x="2250" y="5549"/>
                    <a:pt x="2179" y="5586"/>
                    <a:pt x="2136" y="5651"/>
                  </a:cubicBezTo>
                  <a:cubicBezTo>
                    <a:pt x="2069" y="5751"/>
                    <a:pt x="2102" y="5884"/>
                    <a:pt x="2202" y="5951"/>
                  </a:cubicBezTo>
                  <a:cubicBezTo>
                    <a:pt x="2469" y="6084"/>
                    <a:pt x="2736" y="6218"/>
                    <a:pt x="3003" y="6318"/>
                  </a:cubicBezTo>
                  <a:lnTo>
                    <a:pt x="3070" y="6318"/>
                  </a:lnTo>
                  <a:cubicBezTo>
                    <a:pt x="3170" y="6318"/>
                    <a:pt x="3236" y="6284"/>
                    <a:pt x="3270" y="6184"/>
                  </a:cubicBezTo>
                  <a:cubicBezTo>
                    <a:pt x="3303" y="6084"/>
                    <a:pt x="3236" y="5951"/>
                    <a:pt x="3136" y="5917"/>
                  </a:cubicBezTo>
                  <a:cubicBezTo>
                    <a:pt x="2903" y="5817"/>
                    <a:pt x="2636" y="5717"/>
                    <a:pt x="2436" y="5584"/>
                  </a:cubicBezTo>
                  <a:cubicBezTo>
                    <a:pt x="2400" y="5560"/>
                    <a:pt x="2361" y="5549"/>
                    <a:pt x="2321" y="5549"/>
                  </a:cubicBezTo>
                  <a:close/>
                  <a:moveTo>
                    <a:pt x="6361" y="5909"/>
                  </a:moveTo>
                  <a:cubicBezTo>
                    <a:pt x="6342" y="5909"/>
                    <a:pt x="6323" y="5912"/>
                    <a:pt x="6305" y="5917"/>
                  </a:cubicBezTo>
                  <a:cubicBezTo>
                    <a:pt x="6138" y="5951"/>
                    <a:pt x="5938" y="5984"/>
                    <a:pt x="5772" y="6051"/>
                  </a:cubicBezTo>
                  <a:cubicBezTo>
                    <a:pt x="5671" y="6051"/>
                    <a:pt x="5605" y="6084"/>
                    <a:pt x="5505" y="6084"/>
                  </a:cubicBezTo>
                  <a:cubicBezTo>
                    <a:pt x="5405" y="6118"/>
                    <a:pt x="5305" y="6218"/>
                    <a:pt x="5338" y="6318"/>
                  </a:cubicBezTo>
                  <a:cubicBezTo>
                    <a:pt x="5338" y="6418"/>
                    <a:pt x="5438" y="6485"/>
                    <a:pt x="5538" y="6485"/>
                  </a:cubicBezTo>
                  <a:lnTo>
                    <a:pt x="5571" y="6485"/>
                  </a:lnTo>
                  <a:cubicBezTo>
                    <a:pt x="5671" y="6485"/>
                    <a:pt x="5738" y="6451"/>
                    <a:pt x="5838" y="6451"/>
                  </a:cubicBezTo>
                  <a:cubicBezTo>
                    <a:pt x="6038" y="6418"/>
                    <a:pt x="6239" y="6351"/>
                    <a:pt x="6405" y="6318"/>
                  </a:cubicBezTo>
                  <a:cubicBezTo>
                    <a:pt x="6505" y="6284"/>
                    <a:pt x="6572" y="6184"/>
                    <a:pt x="6539" y="6051"/>
                  </a:cubicBezTo>
                  <a:cubicBezTo>
                    <a:pt x="6539" y="5969"/>
                    <a:pt x="6448" y="5909"/>
                    <a:pt x="6361" y="5909"/>
                  </a:cubicBezTo>
                  <a:close/>
                  <a:moveTo>
                    <a:pt x="9392" y="5471"/>
                  </a:moveTo>
                  <a:cubicBezTo>
                    <a:pt x="9348" y="5471"/>
                    <a:pt x="9304" y="5487"/>
                    <a:pt x="9274" y="5517"/>
                  </a:cubicBezTo>
                  <a:cubicBezTo>
                    <a:pt x="9174" y="5584"/>
                    <a:pt x="9141" y="5717"/>
                    <a:pt x="9207" y="5817"/>
                  </a:cubicBezTo>
                  <a:cubicBezTo>
                    <a:pt x="9374" y="6051"/>
                    <a:pt x="9574" y="6251"/>
                    <a:pt x="9808" y="6451"/>
                  </a:cubicBezTo>
                  <a:cubicBezTo>
                    <a:pt x="9841" y="6485"/>
                    <a:pt x="9908" y="6518"/>
                    <a:pt x="9941" y="6518"/>
                  </a:cubicBezTo>
                  <a:cubicBezTo>
                    <a:pt x="10008" y="6518"/>
                    <a:pt x="10075" y="6485"/>
                    <a:pt x="10108" y="6418"/>
                  </a:cubicBezTo>
                  <a:cubicBezTo>
                    <a:pt x="10175" y="6351"/>
                    <a:pt x="10175" y="6218"/>
                    <a:pt x="10075" y="6151"/>
                  </a:cubicBezTo>
                  <a:cubicBezTo>
                    <a:pt x="9874" y="5951"/>
                    <a:pt x="9708" y="5784"/>
                    <a:pt x="9541" y="5551"/>
                  </a:cubicBezTo>
                  <a:cubicBezTo>
                    <a:pt x="9504" y="5495"/>
                    <a:pt x="9447" y="5471"/>
                    <a:pt x="9392" y="5471"/>
                  </a:cubicBezTo>
                  <a:close/>
                  <a:moveTo>
                    <a:pt x="17699" y="5621"/>
                  </a:moveTo>
                  <a:cubicBezTo>
                    <a:pt x="17654" y="5621"/>
                    <a:pt x="17610" y="5639"/>
                    <a:pt x="17580" y="5684"/>
                  </a:cubicBezTo>
                  <a:cubicBezTo>
                    <a:pt x="17380" y="5851"/>
                    <a:pt x="17146" y="6018"/>
                    <a:pt x="16913" y="6151"/>
                  </a:cubicBezTo>
                  <a:cubicBezTo>
                    <a:pt x="16813" y="6218"/>
                    <a:pt x="16779" y="6351"/>
                    <a:pt x="16846" y="6418"/>
                  </a:cubicBezTo>
                  <a:cubicBezTo>
                    <a:pt x="16880" y="6485"/>
                    <a:pt x="16980" y="6518"/>
                    <a:pt x="17046" y="6518"/>
                  </a:cubicBezTo>
                  <a:cubicBezTo>
                    <a:pt x="17080" y="6518"/>
                    <a:pt x="17113" y="6518"/>
                    <a:pt x="17146" y="6485"/>
                  </a:cubicBezTo>
                  <a:cubicBezTo>
                    <a:pt x="17380" y="6351"/>
                    <a:pt x="17613" y="6184"/>
                    <a:pt x="17847" y="5984"/>
                  </a:cubicBezTo>
                  <a:cubicBezTo>
                    <a:pt x="17914" y="5917"/>
                    <a:pt x="17947" y="5784"/>
                    <a:pt x="17847" y="5684"/>
                  </a:cubicBezTo>
                  <a:cubicBezTo>
                    <a:pt x="17810" y="5647"/>
                    <a:pt x="17754" y="5621"/>
                    <a:pt x="17699" y="5621"/>
                  </a:cubicBezTo>
                  <a:close/>
                  <a:moveTo>
                    <a:pt x="3864" y="6111"/>
                  </a:moveTo>
                  <a:cubicBezTo>
                    <a:pt x="3778" y="6111"/>
                    <a:pt x="3699" y="6198"/>
                    <a:pt x="3670" y="6284"/>
                  </a:cubicBezTo>
                  <a:cubicBezTo>
                    <a:pt x="3670" y="6385"/>
                    <a:pt x="3737" y="6518"/>
                    <a:pt x="3837" y="6518"/>
                  </a:cubicBezTo>
                  <a:cubicBezTo>
                    <a:pt x="4104" y="6551"/>
                    <a:pt x="4337" y="6585"/>
                    <a:pt x="4604" y="6585"/>
                  </a:cubicBezTo>
                  <a:lnTo>
                    <a:pt x="4704" y="6585"/>
                  </a:lnTo>
                  <a:cubicBezTo>
                    <a:pt x="4838" y="6585"/>
                    <a:pt x="4904" y="6485"/>
                    <a:pt x="4904" y="6351"/>
                  </a:cubicBezTo>
                  <a:cubicBezTo>
                    <a:pt x="4904" y="6251"/>
                    <a:pt x="4804" y="6151"/>
                    <a:pt x="4704" y="6151"/>
                  </a:cubicBezTo>
                  <a:lnTo>
                    <a:pt x="4604" y="6151"/>
                  </a:lnTo>
                  <a:cubicBezTo>
                    <a:pt x="4371" y="6151"/>
                    <a:pt x="4137" y="6151"/>
                    <a:pt x="3904" y="6118"/>
                  </a:cubicBezTo>
                  <a:cubicBezTo>
                    <a:pt x="3890" y="6113"/>
                    <a:pt x="3877" y="6111"/>
                    <a:pt x="3864" y="6111"/>
                  </a:cubicBezTo>
                  <a:close/>
                  <a:moveTo>
                    <a:pt x="19610" y="5783"/>
                  </a:moveTo>
                  <a:cubicBezTo>
                    <a:pt x="19548" y="5783"/>
                    <a:pt x="19491" y="5820"/>
                    <a:pt x="19448" y="5884"/>
                  </a:cubicBezTo>
                  <a:cubicBezTo>
                    <a:pt x="19381" y="5984"/>
                    <a:pt x="19415" y="6118"/>
                    <a:pt x="19515" y="6184"/>
                  </a:cubicBezTo>
                  <a:cubicBezTo>
                    <a:pt x="19748" y="6318"/>
                    <a:pt x="19982" y="6451"/>
                    <a:pt x="20249" y="6585"/>
                  </a:cubicBezTo>
                  <a:cubicBezTo>
                    <a:pt x="20282" y="6585"/>
                    <a:pt x="20315" y="6618"/>
                    <a:pt x="20349" y="6618"/>
                  </a:cubicBezTo>
                  <a:cubicBezTo>
                    <a:pt x="20415" y="6618"/>
                    <a:pt x="20515" y="6551"/>
                    <a:pt x="20549" y="6485"/>
                  </a:cubicBezTo>
                  <a:cubicBezTo>
                    <a:pt x="20582" y="6385"/>
                    <a:pt x="20549" y="6251"/>
                    <a:pt x="20449" y="6218"/>
                  </a:cubicBezTo>
                  <a:cubicBezTo>
                    <a:pt x="20182" y="6084"/>
                    <a:pt x="19948" y="5951"/>
                    <a:pt x="19715" y="5817"/>
                  </a:cubicBezTo>
                  <a:cubicBezTo>
                    <a:pt x="19679" y="5794"/>
                    <a:pt x="19644" y="5783"/>
                    <a:pt x="19610" y="5783"/>
                  </a:cubicBezTo>
                  <a:close/>
                  <a:moveTo>
                    <a:pt x="26666" y="5871"/>
                  </a:moveTo>
                  <a:cubicBezTo>
                    <a:pt x="26616" y="5871"/>
                    <a:pt x="26565" y="5888"/>
                    <a:pt x="26520" y="5917"/>
                  </a:cubicBezTo>
                  <a:cubicBezTo>
                    <a:pt x="26320" y="6084"/>
                    <a:pt x="26086" y="6251"/>
                    <a:pt x="25853" y="6351"/>
                  </a:cubicBezTo>
                  <a:cubicBezTo>
                    <a:pt x="25753" y="6418"/>
                    <a:pt x="25719" y="6551"/>
                    <a:pt x="25786" y="6651"/>
                  </a:cubicBezTo>
                  <a:cubicBezTo>
                    <a:pt x="25819" y="6718"/>
                    <a:pt x="25886" y="6751"/>
                    <a:pt x="25953" y="6751"/>
                  </a:cubicBezTo>
                  <a:cubicBezTo>
                    <a:pt x="25986" y="6751"/>
                    <a:pt x="26019" y="6751"/>
                    <a:pt x="26053" y="6718"/>
                  </a:cubicBezTo>
                  <a:cubicBezTo>
                    <a:pt x="26320" y="6585"/>
                    <a:pt x="26553" y="6418"/>
                    <a:pt x="26787" y="6251"/>
                  </a:cubicBezTo>
                  <a:cubicBezTo>
                    <a:pt x="26887" y="6184"/>
                    <a:pt x="26887" y="6051"/>
                    <a:pt x="26820" y="5951"/>
                  </a:cubicBezTo>
                  <a:cubicBezTo>
                    <a:pt x="26783" y="5896"/>
                    <a:pt x="26726" y="5871"/>
                    <a:pt x="26666" y="5871"/>
                  </a:cubicBezTo>
                  <a:close/>
                  <a:moveTo>
                    <a:pt x="21094" y="6491"/>
                  </a:moveTo>
                  <a:cubicBezTo>
                    <a:pt x="21016" y="6491"/>
                    <a:pt x="20940" y="6546"/>
                    <a:pt x="20916" y="6618"/>
                  </a:cubicBezTo>
                  <a:cubicBezTo>
                    <a:pt x="20882" y="6751"/>
                    <a:pt x="20949" y="6852"/>
                    <a:pt x="21049" y="6885"/>
                  </a:cubicBezTo>
                  <a:cubicBezTo>
                    <a:pt x="21316" y="6985"/>
                    <a:pt x="21583" y="7052"/>
                    <a:pt x="21883" y="7118"/>
                  </a:cubicBezTo>
                  <a:cubicBezTo>
                    <a:pt x="21883" y="7152"/>
                    <a:pt x="21916" y="7152"/>
                    <a:pt x="21916" y="7152"/>
                  </a:cubicBezTo>
                  <a:cubicBezTo>
                    <a:pt x="22017" y="7152"/>
                    <a:pt x="22117" y="7085"/>
                    <a:pt x="22117" y="6985"/>
                  </a:cubicBezTo>
                  <a:cubicBezTo>
                    <a:pt x="22150" y="6885"/>
                    <a:pt x="22083" y="6751"/>
                    <a:pt x="21983" y="6718"/>
                  </a:cubicBezTo>
                  <a:cubicBezTo>
                    <a:pt x="21716" y="6651"/>
                    <a:pt x="21449" y="6585"/>
                    <a:pt x="21183" y="6518"/>
                  </a:cubicBezTo>
                  <a:cubicBezTo>
                    <a:pt x="21155" y="6499"/>
                    <a:pt x="21124" y="6491"/>
                    <a:pt x="21094" y="6491"/>
                  </a:cubicBezTo>
                  <a:close/>
                  <a:moveTo>
                    <a:pt x="16292" y="6505"/>
                  </a:moveTo>
                  <a:cubicBezTo>
                    <a:pt x="16264" y="6505"/>
                    <a:pt x="16237" y="6510"/>
                    <a:pt x="16212" y="6518"/>
                  </a:cubicBezTo>
                  <a:cubicBezTo>
                    <a:pt x="15979" y="6618"/>
                    <a:pt x="15712" y="6718"/>
                    <a:pt x="15445" y="6785"/>
                  </a:cubicBezTo>
                  <a:cubicBezTo>
                    <a:pt x="15345" y="6818"/>
                    <a:pt x="15278" y="6952"/>
                    <a:pt x="15312" y="7052"/>
                  </a:cubicBezTo>
                  <a:cubicBezTo>
                    <a:pt x="15345" y="7152"/>
                    <a:pt x="15412" y="7218"/>
                    <a:pt x="15512" y="7218"/>
                  </a:cubicBezTo>
                  <a:cubicBezTo>
                    <a:pt x="15545" y="7218"/>
                    <a:pt x="15545" y="7185"/>
                    <a:pt x="15579" y="7185"/>
                  </a:cubicBezTo>
                  <a:cubicBezTo>
                    <a:pt x="15845" y="7118"/>
                    <a:pt x="16112" y="7018"/>
                    <a:pt x="16379" y="6885"/>
                  </a:cubicBezTo>
                  <a:cubicBezTo>
                    <a:pt x="16479" y="6852"/>
                    <a:pt x="16546" y="6718"/>
                    <a:pt x="16479" y="6618"/>
                  </a:cubicBezTo>
                  <a:cubicBezTo>
                    <a:pt x="16454" y="6543"/>
                    <a:pt x="16373" y="6505"/>
                    <a:pt x="16292" y="6505"/>
                  </a:cubicBezTo>
                  <a:close/>
                  <a:moveTo>
                    <a:pt x="10627" y="6550"/>
                  </a:moveTo>
                  <a:cubicBezTo>
                    <a:pt x="10556" y="6550"/>
                    <a:pt x="10485" y="6587"/>
                    <a:pt x="10442" y="6651"/>
                  </a:cubicBezTo>
                  <a:cubicBezTo>
                    <a:pt x="10408" y="6751"/>
                    <a:pt x="10442" y="6885"/>
                    <a:pt x="10542" y="6952"/>
                  </a:cubicBezTo>
                  <a:cubicBezTo>
                    <a:pt x="10775" y="7085"/>
                    <a:pt x="11042" y="7185"/>
                    <a:pt x="11342" y="7285"/>
                  </a:cubicBezTo>
                  <a:lnTo>
                    <a:pt x="11409" y="7285"/>
                  </a:lnTo>
                  <a:cubicBezTo>
                    <a:pt x="11476" y="7285"/>
                    <a:pt x="11576" y="7218"/>
                    <a:pt x="11609" y="7152"/>
                  </a:cubicBezTo>
                  <a:cubicBezTo>
                    <a:pt x="11642" y="7018"/>
                    <a:pt x="11576" y="6918"/>
                    <a:pt x="11476" y="6885"/>
                  </a:cubicBezTo>
                  <a:cubicBezTo>
                    <a:pt x="11209" y="6785"/>
                    <a:pt x="10942" y="6685"/>
                    <a:pt x="10742" y="6585"/>
                  </a:cubicBezTo>
                  <a:cubicBezTo>
                    <a:pt x="10706" y="6561"/>
                    <a:pt x="10667" y="6550"/>
                    <a:pt x="10627" y="6550"/>
                  </a:cubicBezTo>
                  <a:close/>
                  <a:moveTo>
                    <a:pt x="25186" y="6676"/>
                  </a:moveTo>
                  <a:cubicBezTo>
                    <a:pt x="25165" y="6676"/>
                    <a:pt x="25142" y="6679"/>
                    <a:pt x="25119" y="6685"/>
                  </a:cubicBezTo>
                  <a:cubicBezTo>
                    <a:pt x="24885" y="6785"/>
                    <a:pt x="24618" y="6852"/>
                    <a:pt x="24352" y="6885"/>
                  </a:cubicBezTo>
                  <a:cubicBezTo>
                    <a:pt x="24251" y="6918"/>
                    <a:pt x="24185" y="7018"/>
                    <a:pt x="24185" y="7152"/>
                  </a:cubicBezTo>
                  <a:cubicBezTo>
                    <a:pt x="24218" y="7252"/>
                    <a:pt x="24285" y="7319"/>
                    <a:pt x="24385" y="7319"/>
                  </a:cubicBezTo>
                  <a:lnTo>
                    <a:pt x="24452" y="7319"/>
                  </a:lnTo>
                  <a:cubicBezTo>
                    <a:pt x="24718" y="7252"/>
                    <a:pt x="25019" y="7185"/>
                    <a:pt x="25286" y="7085"/>
                  </a:cubicBezTo>
                  <a:cubicBezTo>
                    <a:pt x="25386" y="7052"/>
                    <a:pt x="25452" y="6918"/>
                    <a:pt x="25386" y="6818"/>
                  </a:cubicBezTo>
                  <a:cubicBezTo>
                    <a:pt x="25358" y="6736"/>
                    <a:pt x="25286" y="6676"/>
                    <a:pt x="25186" y="6676"/>
                  </a:cubicBezTo>
                  <a:close/>
                  <a:moveTo>
                    <a:pt x="22784" y="6885"/>
                  </a:moveTo>
                  <a:cubicBezTo>
                    <a:pt x="22650" y="6885"/>
                    <a:pt x="22550" y="6952"/>
                    <a:pt x="22550" y="7052"/>
                  </a:cubicBezTo>
                  <a:cubicBezTo>
                    <a:pt x="22517" y="7185"/>
                    <a:pt x="22617" y="7285"/>
                    <a:pt x="22717" y="7319"/>
                  </a:cubicBezTo>
                  <a:cubicBezTo>
                    <a:pt x="23017" y="7352"/>
                    <a:pt x="23284" y="7385"/>
                    <a:pt x="23584" y="7385"/>
                  </a:cubicBezTo>
                  <a:cubicBezTo>
                    <a:pt x="23684" y="7385"/>
                    <a:pt x="23784" y="7285"/>
                    <a:pt x="23784" y="7185"/>
                  </a:cubicBezTo>
                  <a:cubicBezTo>
                    <a:pt x="23784" y="7052"/>
                    <a:pt x="23684" y="6952"/>
                    <a:pt x="23584" y="6952"/>
                  </a:cubicBezTo>
                  <a:cubicBezTo>
                    <a:pt x="23317" y="6952"/>
                    <a:pt x="23051" y="6952"/>
                    <a:pt x="22784" y="6885"/>
                  </a:cubicBezTo>
                  <a:close/>
                  <a:moveTo>
                    <a:pt x="12243" y="7052"/>
                  </a:moveTo>
                  <a:cubicBezTo>
                    <a:pt x="12143" y="7052"/>
                    <a:pt x="12009" y="7118"/>
                    <a:pt x="12009" y="7218"/>
                  </a:cubicBezTo>
                  <a:cubicBezTo>
                    <a:pt x="11976" y="7352"/>
                    <a:pt x="12076" y="7452"/>
                    <a:pt x="12176" y="7452"/>
                  </a:cubicBezTo>
                  <a:cubicBezTo>
                    <a:pt x="12443" y="7519"/>
                    <a:pt x="12743" y="7519"/>
                    <a:pt x="13043" y="7519"/>
                  </a:cubicBezTo>
                  <a:cubicBezTo>
                    <a:pt x="13143" y="7519"/>
                    <a:pt x="13244" y="7452"/>
                    <a:pt x="13244" y="7319"/>
                  </a:cubicBezTo>
                  <a:cubicBezTo>
                    <a:pt x="13244" y="7218"/>
                    <a:pt x="13177" y="7118"/>
                    <a:pt x="13043" y="7118"/>
                  </a:cubicBezTo>
                  <a:cubicBezTo>
                    <a:pt x="12777" y="7118"/>
                    <a:pt x="12510" y="7085"/>
                    <a:pt x="12243" y="7052"/>
                  </a:cubicBezTo>
                  <a:close/>
                  <a:moveTo>
                    <a:pt x="14718" y="6978"/>
                  </a:moveTo>
                  <a:cubicBezTo>
                    <a:pt x="14705" y="6978"/>
                    <a:pt x="14691" y="6980"/>
                    <a:pt x="14678" y="6985"/>
                  </a:cubicBezTo>
                  <a:cubicBezTo>
                    <a:pt x="14411" y="7018"/>
                    <a:pt x="14144" y="7052"/>
                    <a:pt x="13844" y="7085"/>
                  </a:cubicBezTo>
                  <a:cubicBezTo>
                    <a:pt x="13744" y="7085"/>
                    <a:pt x="13644" y="7185"/>
                    <a:pt x="13677" y="7319"/>
                  </a:cubicBezTo>
                  <a:cubicBezTo>
                    <a:pt x="13677" y="7419"/>
                    <a:pt x="13777" y="7519"/>
                    <a:pt x="13877" y="7519"/>
                  </a:cubicBezTo>
                  <a:cubicBezTo>
                    <a:pt x="13877" y="7519"/>
                    <a:pt x="13877" y="7485"/>
                    <a:pt x="13877" y="7485"/>
                  </a:cubicBezTo>
                  <a:cubicBezTo>
                    <a:pt x="14178" y="7485"/>
                    <a:pt x="14478" y="7452"/>
                    <a:pt x="14745" y="7385"/>
                  </a:cubicBezTo>
                  <a:cubicBezTo>
                    <a:pt x="14845" y="7385"/>
                    <a:pt x="14911" y="7252"/>
                    <a:pt x="14911" y="7152"/>
                  </a:cubicBezTo>
                  <a:cubicBezTo>
                    <a:pt x="14883" y="7065"/>
                    <a:pt x="14804" y="6978"/>
                    <a:pt x="14718" y="6978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240" name="Google Shape;3240;p32"/>
          <p:cNvSpPr/>
          <p:nvPr/>
        </p:nvSpPr>
        <p:spPr>
          <a:xfrm>
            <a:off x="756400" y="4625649"/>
            <a:ext cx="602853" cy="186660"/>
          </a:xfrm>
          <a:custGeom>
            <a:avLst/>
            <a:gdLst/>
            <a:ahLst/>
            <a:cxnLst/>
            <a:rect l="l" t="t" r="r" b="b"/>
            <a:pathLst>
              <a:path w="75200" h="23284" extrusionOk="0">
                <a:moveTo>
                  <a:pt x="34682" y="0"/>
                </a:moveTo>
                <a:cubicBezTo>
                  <a:pt x="27023" y="0"/>
                  <a:pt x="20396" y="4165"/>
                  <a:pt x="16870" y="10396"/>
                </a:cubicBezTo>
                <a:cubicBezTo>
                  <a:pt x="16445" y="11034"/>
                  <a:pt x="16019" y="11764"/>
                  <a:pt x="15715" y="12554"/>
                </a:cubicBezTo>
                <a:cubicBezTo>
                  <a:pt x="14104" y="11308"/>
                  <a:pt x="12189" y="10578"/>
                  <a:pt x="10123" y="10578"/>
                </a:cubicBezTo>
                <a:cubicBezTo>
                  <a:pt x="4530" y="10578"/>
                  <a:pt x="1" y="15867"/>
                  <a:pt x="1" y="22402"/>
                </a:cubicBezTo>
                <a:cubicBezTo>
                  <a:pt x="1" y="22706"/>
                  <a:pt x="1" y="22980"/>
                  <a:pt x="62" y="23283"/>
                </a:cubicBezTo>
                <a:lnTo>
                  <a:pt x="75200" y="23283"/>
                </a:lnTo>
                <a:cubicBezTo>
                  <a:pt x="74531" y="20274"/>
                  <a:pt x="71826" y="18025"/>
                  <a:pt x="68604" y="18025"/>
                </a:cubicBezTo>
                <a:cubicBezTo>
                  <a:pt x="67570" y="18025"/>
                  <a:pt x="66598" y="18268"/>
                  <a:pt x="65686" y="18694"/>
                </a:cubicBezTo>
                <a:cubicBezTo>
                  <a:pt x="63923" y="15046"/>
                  <a:pt x="60579" y="12554"/>
                  <a:pt x="56780" y="12554"/>
                </a:cubicBezTo>
                <a:cubicBezTo>
                  <a:pt x="55716" y="12554"/>
                  <a:pt x="54683" y="12767"/>
                  <a:pt x="53740" y="13101"/>
                </a:cubicBezTo>
                <a:cubicBezTo>
                  <a:pt x="50822" y="5472"/>
                  <a:pt x="43406" y="0"/>
                  <a:pt x="3468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241" name="Google Shape;3241;p32"/>
          <p:cNvGrpSpPr/>
          <p:nvPr/>
        </p:nvGrpSpPr>
        <p:grpSpPr>
          <a:xfrm flipH="1">
            <a:off x="96065" y="5435201"/>
            <a:ext cx="1241324" cy="1423233"/>
            <a:chOff x="476382" y="4076400"/>
            <a:chExt cx="930993" cy="1067425"/>
          </a:xfrm>
        </p:grpSpPr>
        <p:sp>
          <p:nvSpPr>
            <p:cNvPr id="3242" name="Google Shape;3242;p32"/>
            <p:cNvSpPr/>
            <p:nvPr/>
          </p:nvSpPr>
          <p:spPr>
            <a:xfrm>
              <a:off x="476382" y="4665119"/>
              <a:ext cx="371526" cy="180601"/>
            </a:xfrm>
            <a:custGeom>
              <a:avLst/>
              <a:gdLst/>
              <a:ahLst/>
              <a:cxnLst/>
              <a:rect l="l" t="t" r="r" b="b"/>
              <a:pathLst>
                <a:path w="17418" h="8467" extrusionOk="0">
                  <a:moveTo>
                    <a:pt x="4496" y="0"/>
                  </a:moveTo>
                  <a:cubicBezTo>
                    <a:pt x="1838" y="0"/>
                    <a:pt x="0" y="569"/>
                    <a:pt x="1012" y="1157"/>
                  </a:cubicBezTo>
                  <a:cubicBezTo>
                    <a:pt x="2679" y="2127"/>
                    <a:pt x="15085" y="8467"/>
                    <a:pt x="17114" y="8467"/>
                  </a:cubicBezTo>
                  <a:cubicBezTo>
                    <a:pt x="17318" y="8467"/>
                    <a:pt x="17417" y="8402"/>
                    <a:pt x="17390" y="8262"/>
                  </a:cubicBezTo>
                  <a:cubicBezTo>
                    <a:pt x="17390" y="8262"/>
                    <a:pt x="16289" y="3792"/>
                    <a:pt x="11519" y="1424"/>
                  </a:cubicBezTo>
                  <a:cubicBezTo>
                    <a:pt x="9364" y="376"/>
                    <a:pt x="6659" y="0"/>
                    <a:pt x="449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3" name="Google Shape;3243;p32"/>
            <p:cNvSpPr/>
            <p:nvPr/>
          </p:nvSpPr>
          <p:spPr>
            <a:xfrm>
              <a:off x="708569" y="4501873"/>
              <a:ext cx="214175" cy="631923"/>
            </a:xfrm>
            <a:custGeom>
              <a:avLst/>
              <a:gdLst/>
              <a:ahLst/>
              <a:cxnLst/>
              <a:rect l="l" t="t" r="r" b="b"/>
              <a:pathLst>
                <a:path w="10041" h="29626" extrusionOk="0">
                  <a:moveTo>
                    <a:pt x="224" y="1"/>
                  </a:moveTo>
                  <a:cubicBezTo>
                    <a:pt x="182" y="1"/>
                    <a:pt x="139" y="12"/>
                    <a:pt x="100" y="37"/>
                  </a:cubicBezTo>
                  <a:cubicBezTo>
                    <a:pt x="0" y="137"/>
                    <a:pt x="0" y="271"/>
                    <a:pt x="67" y="337"/>
                  </a:cubicBezTo>
                  <a:cubicBezTo>
                    <a:pt x="167" y="471"/>
                    <a:pt x="9607" y="12179"/>
                    <a:pt x="9207" y="29392"/>
                  </a:cubicBezTo>
                  <a:cubicBezTo>
                    <a:pt x="9207" y="29525"/>
                    <a:pt x="9274" y="29592"/>
                    <a:pt x="9407" y="29625"/>
                  </a:cubicBezTo>
                  <a:cubicBezTo>
                    <a:pt x="9507" y="29625"/>
                    <a:pt x="9607" y="29525"/>
                    <a:pt x="9607" y="29392"/>
                  </a:cubicBezTo>
                  <a:cubicBezTo>
                    <a:pt x="10041" y="12012"/>
                    <a:pt x="501" y="204"/>
                    <a:pt x="401" y="71"/>
                  </a:cubicBezTo>
                  <a:cubicBezTo>
                    <a:pt x="359" y="29"/>
                    <a:pt x="293" y="1"/>
                    <a:pt x="22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4" name="Google Shape;3244;p32"/>
            <p:cNvSpPr/>
            <p:nvPr/>
          </p:nvSpPr>
          <p:spPr>
            <a:xfrm>
              <a:off x="816725" y="4226550"/>
              <a:ext cx="416175" cy="917275"/>
            </a:xfrm>
            <a:custGeom>
              <a:avLst/>
              <a:gdLst/>
              <a:ahLst/>
              <a:cxnLst/>
              <a:rect l="l" t="t" r="r" b="b"/>
              <a:pathLst>
                <a:path w="16647" h="36691" extrusionOk="0">
                  <a:moveTo>
                    <a:pt x="16401" y="1"/>
                  </a:moveTo>
                  <a:cubicBezTo>
                    <a:pt x="16353" y="1"/>
                    <a:pt x="16309" y="19"/>
                    <a:pt x="16279" y="64"/>
                  </a:cubicBezTo>
                  <a:cubicBezTo>
                    <a:pt x="16112" y="198"/>
                    <a:pt x="1" y="14975"/>
                    <a:pt x="7473" y="36557"/>
                  </a:cubicBezTo>
                  <a:cubicBezTo>
                    <a:pt x="7473" y="36624"/>
                    <a:pt x="7573" y="36690"/>
                    <a:pt x="7640" y="36690"/>
                  </a:cubicBezTo>
                  <a:lnTo>
                    <a:pt x="7740" y="36690"/>
                  </a:lnTo>
                  <a:cubicBezTo>
                    <a:pt x="7840" y="36657"/>
                    <a:pt x="7907" y="36524"/>
                    <a:pt x="7840" y="36423"/>
                  </a:cubicBezTo>
                  <a:cubicBezTo>
                    <a:pt x="468" y="15108"/>
                    <a:pt x="16379" y="498"/>
                    <a:pt x="16546" y="364"/>
                  </a:cubicBezTo>
                  <a:cubicBezTo>
                    <a:pt x="16646" y="298"/>
                    <a:pt x="16646" y="164"/>
                    <a:pt x="16579" y="64"/>
                  </a:cubicBezTo>
                  <a:cubicBezTo>
                    <a:pt x="16525" y="27"/>
                    <a:pt x="16460" y="1"/>
                    <a:pt x="1640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5" name="Google Shape;3245;p32"/>
            <p:cNvSpPr/>
            <p:nvPr/>
          </p:nvSpPr>
          <p:spPr>
            <a:xfrm>
              <a:off x="489351" y="4216550"/>
              <a:ext cx="432786" cy="369798"/>
            </a:xfrm>
            <a:custGeom>
              <a:avLst/>
              <a:gdLst/>
              <a:ahLst/>
              <a:cxnLst/>
              <a:rect l="l" t="t" r="r" b="b"/>
              <a:pathLst>
                <a:path w="20290" h="17337" extrusionOk="0">
                  <a:moveTo>
                    <a:pt x="10552" y="1"/>
                  </a:moveTo>
                  <a:cubicBezTo>
                    <a:pt x="10537" y="1"/>
                    <a:pt x="10524" y="2"/>
                    <a:pt x="10511" y="4"/>
                  </a:cubicBezTo>
                  <a:cubicBezTo>
                    <a:pt x="9277" y="204"/>
                    <a:pt x="10111" y="4073"/>
                    <a:pt x="10111" y="4073"/>
                  </a:cubicBezTo>
                  <a:cubicBezTo>
                    <a:pt x="10111" y="4073"/>
                    <a:pt x="7579" y="2257"/>
                    <a:pt x="6407" y="2257"/>
                  </a:cubicBezTo>
                  <a:cubicBezTo>
                    <a:pt x="5998" y="2257"/>
                    <a:pt x="5755" y="2478"/>
                    <a:pt x="5841" y="3072"/>
                  </a:cubicBezTo>
                  <a:cubicBezTo>
                    <a:pt x="6174" y="5407"/>
                    <a:pt x="6842" y="6909"/>
                    <a:pt x="6842" y="6909"/>
                  </a:cubicBezTo>
                  <a:cubicBezTo>
                    <a:pt x="6842" y="6909"/>
                    <a:pt x="4854" y="5863"/>
                    <a:pt x="3715" y="5863"/>
                  </a:cubicBezTo>
                  <a:cubicBezTo>
                    <a:pt x="3279" y="5863"/>
                    <a:pt x="2966" y="6016"/>
                    <a:pt x="2939" y="6442"/>
                  </a:cubicBezTo>
                  <a:cubicBezTo>
                    <a:pt x="2839" y="7943"/>
                    <a:pt x="4040" y="10011"/>
                    <a:pt x="4040" y="10011"/>
                  </a:cubicBezTo>
                  <a:cubicBezTo>
                    <a:pt x="4040" y="10011"/>
                    <a:pt x="2172" y="9200"/>
                    <a:pt x="1012" y="9200"/>
                  </a:cubicBezTo>
                  <a:cubicBezTo>
                    <a:pt x="411" y="9200"/>
                    <a:pt x="0" y="9417"/>
                    <a:pt x="137" y="10077"/>
                  </a:cubicBezTo>
                  <a:cubicBezTo>
                    <a:pt x="537" y="12012"/>
                    <a:pt x="4273" y="15748"/>
                    <a:pt x="4273" y="15748"/>
                  </a:cubicBezTo>
                  <a:cubicBezTo>
                    <a:pt x="4273" y="15748"/>
                    <a:pt x="5786" y="17337"/>
                    <a:pt x="8363" y="17337"/>
                  </a:cubicBezTo>
                  <a:cubicBezTo>
                    <a:pt x="9962" y="17337"/>
                    <a:pt x="11969" y="16726"/>
                    <a:pt x="14280" y="14747"/>
                  </a:cubicBezTo>
                  <a:cubicBezTo>
                    <a:pt x="20290" y="9597"/>
                    <a:pt x="11951" y="1"/>
                    <a:pt x="1055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6" name="Google Shape;3246;p32"/>
            <p:cNvSpPr/>
            <p:nvPr/>
          </p:nvSpPr>
          <p:spPr>
            <a:xfrm>
              <a:off x="555584" y="4325445"/>
              <a:ext cx="278229" cy="224178"/>
            </a:xfrm>
            <a:custGeom>
              <a:avLst/>
              <a:gdLst/>
              <a:ahLst/>
              <a:cxnLst/>
              <a:rect l="l" t="t" r="r" b="b"/>
              <a:pathLst>
                <a:path w="13044" h="10510" extrusionOk="0">
                  <a:moveTo>
                    <a:pt x="8673" y="2170"/>
                  </a:moveTo>
                  <a:cubicBezTo>
                    <a:pt x="8740" y="2204"/>
                    <a:pt x="8874" y="2337"/>
                    <a:pt x="9007" y="2537"/>
                  </a:cubicBezTo>
                  <a:cubicBezTo>
                    <a:pt x="9207" y="2804"/>
                    <a:pt x="9374" y="3104"/>
                    <a:pt x="9474" y="3471"/>
                  </a:cubicBezTo>
                  <a:cubicBezTo>
                    <a:pt x="9007" y="3205"/>
                    <a:pt x="8707" y="2771"/>
                    <a:pt x="8673" y="2304"/>
                  </a:cubicBezTo>
                  <a:cubicBezTo>
                    <a:pt x="8640" y="2237"/>
                    <a:pt x="8640" y="2204"/>
                    <a:pt x="8673" y="2170"/>
                  </a:cubicBezTo>
                  <a:close/>
                  <a:moveTo>
                    <a:pt x="6438" y="3171"/>
                  </a:moveTo>
                  <a:cubicBezTo>
                    <a:pt x="6639" y="3271"/>
                    <a:pt x="7006" y="3805"/>
                    <a:pt x="7239" y="4505"/>
                  </a:cubicBezTo>
                  <a:cubicBezTo>
                    <a:pt x="6772" y="4105"/>
                    <a:pt x="6438" y="3638"/>
                    <a:pt x="6405" y="3271"/>
                  </a:cubicBezTo>
                  <a:cubicBezTo>
                    <a:pt x="6405" y="3238"/>
                    <a:pt x="6405" y="3171"/>
                    <a:pt x="6438" y="3171"/>
                  </a:cubicBezTo>
                  <a:close/>
                  <a:moveTo>
                    <a:pt x="2102" y="7541"/>
                  </a:moveTo>
                  <a:cubicBezTo>
                    <a:pt x="2135" y="7541"/>
                    <a:pt x="2235" y="7574"/>
                    <a:pt x="2402" y="7808"/>
                  </a:cubicBezTo>
                  <a:cubicBezTo>
                    <a:pt x="2569" y="8041"/>
                    <a:pt x="2702" y="8442"/>
                    <a:pt x="2769" y="8842"/>
                  </a:cubicBezTo>
                  <a:cubicBezTo>
                    <a:pt x="2569" y="8708"/>
                    <a:pt x="2369" y="8542"/>
                    <a:pt x="2269" y="8342"/>
                  </a:cubicBezTo>
                  <a:cubicBezTo>
                    <a:pt x="2035" y="8075"/>
                    <a:pt x="1969" y="7774"/>
                    <a:pt x="2035" y="7608"/>
                  </a:cubicBezTo>
                  <a:cubicBezTo>
                    <a:pt x="2069" y="7541"/>
                    <a:pt x="2102" y="7541"/>
                    <a:pt x="2102" y="7541"/>
                  </a:cubicBezTo>
                  <a:close/>
                  <a:moveTo>
                    <a:pt x="11514" y="1"/>
                  </a:moveTo>
                  <a:cubicBezTo>
                    <a:pt x="11480" y="1"/>
                    <a:pt x="11444" y="12"/>
                    <a:pt x="11409" y="36"/>
                  </a:cubicBezTo>
                  <a:cubicBezTo>
                    <a:pt x="11309" y="102"/>
                    <a:pt x="11275" y="236"/>
                    <a:pt x="11342" y="336"/>
                  </a:cubicBezTo>
                  <a:cubicBezTo>
                    <a:pt x="11375" y="369"/>
                    <a:pt x="12776" y="2271"/>
                    <a:pt x="11609" y="3271"/>
                  </a:cubicBezTo>
                  <a:cubicBezTo>
                    <a:pt x="11259" y="3571"/>
                    <a:pt x="10833" y="3722"/>
                    <a:pt x="10403" y="3722"/>
                  </a:cubicBezTo>
                  <a:cubicBezTo>
                    <a:pt x="10260" y="3722"/>
                    <a:pt x="10116" y="3705"/>
                    <a:pt x="9974" y="3672"/>
                  </a:cubicBezTo>
                  <a:cubicBezTo>
                    <a:pt x="9774" y="2804"/>
                    <a:pt x="9274" y="2104"/>
                    <a:pt x="8940" y="1837"/>
                  </a:cubicBezTo>
                  <a:cubicBezTo>
                    <a:pt x="8803" y="1759"/>
                    <a:pt x="8690" y="1726"/>
                    <a:pt x="8599" y="1726"/>
                  </a:cubicBezTo>
                  <a:cubicBezTo>
                    <a:pt x="8534" y="1726"/>
                    <a:pt x="8481" y="1743"/>
                    <a:pt x="8440" y="1770"/>
                  </a:cubicBezTo>
                  <a:cubicBezTo>
                    <a:pt x="8306" y="1870"/>
                    <a:pt x="8206" y="2037"/>
                    <a:pt x="8240" y="2337"/>
                  </a:cubicBezTo>
                  <a:cubicBezTo>
                    <a:pt x="8306" y="3004"/>
                    <a:pt x="8773" y="3638"/>
                    <a:pt x="9507" y="3938"/>
                  </a:cubicBezTo>
                  <a:cubicBezTo>
                    <a:pt x="9541" y="3972"/>
                    <a:pt x="9574" y="3972"/>
                    <a:pt x="9607" y="3972"/>
                  </a:cubicBezTo>
                  <a:cubicBezTo>
                    <a:pt x="9674" y="4305"/>
                    <a:pt x="9674" y="4606"/>
                    <a:pt x="9607" y="4906"/>
                  </a:cubicBezTo>
                  <a:cubicBezTo>
                    <a:pt x="9546" y="5242"/>
                    <a:pt x="9373" y="5410"/>
                    <a:pt x="9036" y="5410"/>
                  </a:cubicBezTo>
                  <a:cubicBezTo>
                    <a:pt x="9006" y="5410"/>
                    <a:pt x="8974" y="5409"/>
                    <a:pt x="8940" y="5406"/>
                  </a:cubicBezTo>
                  <a:cubicBezTo>
                    <a:pt x="8607" y="5373"/>
                    <a:pt x="8173" y="5173"/>
                    <a:pt x="7806" y="4939"/>
                  </a:cubicBezTo>
                  <a:cubicBezTo>
                    <a:pt x="7573" y="3905"/>
                    <a:pt x="7039" y="3104"/>
                    <a:pt x="6672" y="2838"/>
                  </a:cubicBezTo>
                  <a:cubicBezTo>
                    <a:pt x="6565" y="2748"/>
                    <a:pt x="6467" y="2716"/>
                    <a:pt x="6384" y="2716"/>
                  </a:cubicBezTo>
                  <a:cubicBezTo>
                    <a:pt x="6312" y="2716"/>
                    <a:pt x="6251" y="2740"/>
                    <a:pt x="6205" y="2771"/>
                  </a:cubicBezTo>
                  <a:cubicBezTo>
                    <a:pt x="6072" y="2838"/>
                    <a:pt x="6005" y="3004"/>
                    <a:pt x="6005" y="3271"/>
                  </a:cubicBezTo>
                  <a:cubicBezTo>
                    <a:pt x="6005" y="3905"/>
                    <a:pt x="6672" y="4672"/>
                    <a:pt x="7439" y="5173"/>
                  </a:cubicBezTo>
                  <a:cubicBezTo>
                    <a:pt x="7506" y="5640"/>
                    <a:pt x="7539" y="6107"/>
                    <a:pt x="7439" y="6607"/>
                  </a:cubicBezTo>
                  <a:cubicBezTo>
                    <a:pt x="7344" y="7177"/>
                    <a:pt x="7038" y="7477"/>
                    <a:pt x="6551" y="7477"/>
                  </a:cubicBezTo>
                  <a:cubicBezTo>
                    <a:pt x="6525" y="7477"/>
                    <a:pt x="6499" y="7476"/>
                    <a:pt x="6472" y="7474"/>
                  </a:cubicBezTo>
                  <a:cubicBezTo>
                    <a:pt x="5905" y="7441"/>
                    <a:pt x="5238" y="7041"/>
                    <a:pt x="4771" y="6607"/>
                  </a:cubicBezTo>
                  <a:cubicBezTo>
                    <a:pt x="4737" y="5906"/>
                    <a:pt x="4537" y="5373"/>
                    <a:pt x="4370" y="5173"/>
                  </a:cubicBezTo>
                  <a:cubicBezTo>
                    <a:pt x="4297" y="5124"/>
                    <a:pt x="4224" y="5093"/>
                    <a:pt x="4151" y="5093"/>
                  </a:cubicBezTo>
                  <a:cubicBezTo>
                    <a:pt x="4124" y="5093"/>
                    <a:pt x="4097" y="5097"/>
                    <a:pt x="4070" y="5106"/>
                  </a:cubicBezTo>
                  <a:cubicBezTo>
                    <a:pt x="3870" y="5206"/>
                    <a:pt x="3837" y="5473"/>
                    <a:pt x="3837" y="5706"/>
                  </a:cubicBezTo>
                  <a:cubicBezTo>
                    <a:pt x="3870" y="6040"/>
                    <a:pt x="4070" y="6440"/>
                    <a:pt x="4370" y="6774"/>
                  </a:cubicBezTo>
                  <a:cubicBezTo>
                    <a:pt x="4370" y="7241"/>
                    <a:pt x="4337" y="7774"/>
                    <a:pt x="4137" y="8342"/>
                  </a:cubicBezTo>
                  <a:cubicBezTo>
                    <a:pt x="3970" y="8742"/>
                    <a:pt x="3737" y="8975"/>
                    <a:pt x="3436" y="9009"/>
                  </a:cubicBezTo>
                  <a:cubicBezTo>
                    <a:pt x="3403" y="9025"/>
                    <a:pt x="3361" y="9034"/>
                    <a:pt x="3315" y="9034"/>
                  </a:cubicBezTo>
                  <a:cubicBezTo>
                    <a:pt x="3270" y="9034"/>
                    <a:pt x="3220" y="9025"/>
                    <a:pt x="3169" y="9009"/>
                  </a:cubicBezTo>
                  <a:cubicBezTo>
                    <a:pt x="3169" y="8608"/>
                    <a:pt x="3069" y="8175"/>
                    <a:pt x="2869" y="7808"/>
                  </a:cubicBezTo>
                  <a:cubicBezTo>
                    <a:pt x="2769" y="7608"/>
                    <a:pt x="2469" y="7107"/>
                    <a:pt x="2102" y="7107"/>
                  </a:cubicBezTo>
                  <a:cubicBezTo>
                    <a:pt x="2002" y="7107"/>
                    <a:pt x="1802" y="7174"/>
                    <a:pt x="1668" y="7408"/>
                  </a:cubicBezTo>
                  <a:cubicBezTo>
                    <a:pt x="1502" y="7741"/>
                    <a:pt x="1602" y="8175"/>
                    <a:pt x="1902" y="8608"/>
                  </a:cubicBezTo>
                  <a:cubicBezTo>
                    <a:pt x="2135" y="8875"/>
                    <a:pt x="2436" y="9142"/>
                    <a:pt x="2736" y="9309"/>
                  </a:cubicBezTo>
                  <a:cubicBezTo>
                    <a:pt x="2736" y="9509"/>
                    <a:pt x="2669" y="9676"/>
                    <a:pt x="2536" y="9843"/>
                  </a:cubicBezTo>
                  <a:cubicBezTo>
                    <a:pt x="2436" y="9976"/>
                    <a:pt x="2269" y="10076"/>
                    <a:pt x="2102" y="10076"/>
                  </a:cubicBezTo>
                  <a:cubicBezTo>
                    <a:pt x="2089" y="10077"/>
                    <a:pt x="2076" y="10077"/>
                    <a:pt x="2063" y="10077"/>
                  </a:cubicBezTo>
                  <a:cubicBezTo>
                    <a:pt x="1436" y="10077"/>
                    <a:pt x="662" y="9302"/>
                    <a:pt x="401" y="8975"/>
                  </a:cubicBezTo>
                  <a:cubicBezTo>
                    <a:pt x="351" y="8942"/>
                    <a:pt x="292" y="8925"/>
                    <a:pt x="238" y="8925"/>
                  </a:cubicBezTo>
                  <a:cubicBezTo>
                    <a:pt x="184" y="8925"/>
                    <a:pt x="134" y="8942"/>
                    <a:pt x="101" y="8975"/>
                  </a:cubicBezTo>
                  <a:cubicBezTo>
                    <a:pt x="1" y="9042"/>
                    <a:pt x="1" y="9175"/>
                    <a:pt x="67" y="9276"/>
                  </a:cubicBezTo>
                  <a:cubicBezTo>
                    <a:pt x="101" y="9309"/>
                    <a:pt x="1168" y="10510"/>
                    <a:pt x="2069" y="10510"/>
                  </a:cubicBezTo>
                  <a:lnTo>
                    <a:pt x="2102" y="10510"/>
                  </a:lnTo>
                  <a:cubicBezTo>
                    <a:pt x="2436" y="10476"/>
                    <a:pt x="2669" y="10343"/>
                    <a:pt x="2869" y="10076"/>
                  </a:cubicBezTo>
                  <a:cubicBezTo>
                    <a:pt x="3036" y="9876"/>
                    <a:pt x="3103" y="9676"/>
                    <a:pt x="3136" y="9442"/>
                  </a:cubicBezTo>
                  <a:lnTo>
                    <a:pt x="3503" y="9442"/>
                  </a:lnTo>
                  <a:cubicBezTo>
                    <a:pt x="3837" y="9409"/>
                    <a:pt x="4237" y="9175"/>
                    <a:pt x="4504" y="8475"/>
                  </a:cubicBezTo>
                  <a:cubicBezTo>
                    <a:pt x="4671" y="8041"/>
                    <a:pt x="4737" y="7574"/>
                    <a:pt x="4771" y="7174"/>
                  </a:cubicBezTo>
                  <a:cubicBezTo>
                    <a:pt x="5271" y="7574"/>
                    <a:pt x="5871" y="7841"/>
                    <a:pt x="6438" y="7908"/>
                  </a:cubicBezTo>
                  <a:cubicBezTo>
                    <a:pt x="6466" y="7909"/>
                    <a:pt x="6493" y="7910"/>
                    <a:pt x="6520" y="7910"/>
                  </a:cubicBezTo>
                  <a:cubicBezTo>
                    <a:pt x="7243" y="7910"/>
                    <a:pt x="7744" y="7478"/>
                    <a:pt x="7873" y="6674"/>
                  </a:cubicBezTo>
                  <a:cubicBezTo>
                    <a:pt x="7940" y="6273"/>
                    <a:pt x="7940" y="5840"/>
                    <a:pt x="7873" y="5473"/>
                  </a:cubicBezTo>
                  <a:lnTo>
                    <a:pt x="7873" y="5473"/>
                  </a:lnTo>
                  <a:cubicBezTo>
                    <a:pt x="8240" y="5673"/>
                    <a:pt x="8607" y="5773"/>
                    <a:pt x="8907" y="5806"/>
                  </a:cubicBezTo>
                  <a:cubicBezTo>
                    <a:pt x="8962" y="5813"/>
                    <a:pt x="9015" y="5816"/>
                    <a:pt x="9067" y="5816"/>
                  </a:cubicBezTo>
                  <a:cubicBezTo>
                    <a:pt x="9578" y="5816"/>
                    <a:pt x="9920" y="5518"/>
                    <a:pt x="10041" y="4972"/>
                  </a:cubicBezTo>
                  <a:cubicBezTo>
                    <a:pt x="10074" y="4672"/>
                    <a:pt x="10074" y="4405"/>
                    <a:pt x="10041" y="4105"/>
                  </a:cubicBezTo>
                  <a:lnTo>
                    <a:pt x="10041" y="4105"/>
                  </a:lnTo>
                  <a:cubicBezTo>
                    <a:pt x="10165" y="4124"/>
                    <a:pt x="10287" y="4133"/>
                    <a:pt x="10408" y="4133"/>
                  </a:cubicBezTo>
                  <a:cubicBezTo>
                    <a:pt x="10940" y="4133"/>
                    <a:pt x="11441" y="3952"/>
                    <a:pt x="11876" y="3571"/>
                  </a:cubicBezTo>
                  <a:cubicBezTo>
                    <a:pt x="13043" y="2604"/>
                    <a:pt x="12276" y="870"/>
                    <a:pt x="11676" y="102"/>
                  </a:cubicBezTo>
                  <a:cubicBezTo>
                    <a:pt x="11632" y="38"/>
                    <a:pt x="11575" y="1"/>
                    <a:pt x="115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7" name="Google Shape;3247;p32"/>
            <p:cNvSpPr/>
            <p:nvPr/>
          </p:nvSpPr>
          <p:spPr>
            <a:xfrm>
              <a:off x="641675" y="4722521"/>
              <a:ext cx="245487" cy="164390"/>
            </a:xfrm>
            <a:custGeom>
              <a:avLst/>
              <a:gdLst/>
              <a:ahLst/>
              <a:cxnLst/>
              <a:rect l="l" t="t" r="r" b="b"/>
              <a:pathLst>
                <a:path w="11509" h="7707" extrusionOk="0">
                  <a:moveTo>
                    <a:pt x="234" y="1"/>
                  </a:moveTo>
                  <a:cubicBezTo>
                    <a:pt x="101" y="1"/>
                    <a:pt x="1" y="101"/>
                    <a:pt x="1" y="201"/>
                  </a:cubicBezTo>
                  <a:cubicBezTo>
                    <a:pt x="1" y="334"/>
                    <a:pt x="101" y="401"/>
                    <a:pt x="201" y="401"/>
                  </a:cubicBezTo>
                  <a:lnTo>
                    <a:pt x="234" y="401"/>
                  </a:lnTo>
                  <a:cubicBezTo>
                    <a:pt x="7006" y="401"/>
                    <a:pt x="11075" y="7539"/>
                    <a:pt x="11109" y="7606"/>
                  </a:cubicBezTo>
                  <a:cubicBezTo>
                    <a:pt x="11142" y="7673"/>
                    <a:pt x="11209" y="7706"/>
                    <a:pt x="11275" y="7706"/>
                  </a:cubicBezTo>
                  <a:cubicBezTo>
                    <a:pt x="11309" y="7706"/>
                    <a:pt x="11342" y="7706"/>
                    <a:pt x="11376" y="7673"/>
                  </a:cubicBezTo>
                  <a:cubicBezTo>
                    <a:pt x="11476" y="7606"/>
                    <a:pt x="11509" y="7506"/>
                    <a:pt x="11476" y="7406"/>
                  </a:cubicBezTo>
                  <a:cubicBezTo>
                    <a:pt x="11409" y="7306"/>
                    <a:pt x="7273" y="1"/>
                    <a:pt x="23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8" name="Google Shape;3248;p32"/>
            <p:cNvSpPr/>
            <p:nvPr/>
          </p:nvSpPr>
          <p:spPr>
            <a:xfrm>
              <a:off x="761939" y="4440547"/>
              <a:ext cx="280745" cy="341749"/>
            </a:xfrm>
            <a:custGeom>
              <a:avLst/>
              <a:gdLst/>
              <a:ahLst/>
              <a:cxnLst/>
              <a:rect l="l" t="t" r="r" b="b"/>
              <a:pathLst>
                <a:path w="13162" h="16022" extrusionOk="0">
                  <a:moveTo>
                    <a:pt x="10774" y="1"/>
                  </a:moveTo>
                  <a:cubicBezTo>
                    <a:pt x="10492" y="1"/>
                    <a:pt x="10108" y="111"/>
                    <a:pt x="9607" y="344"/>
                  </a:cubicBezTo>
                  <a:cubicBezTo>
                    <a:pt x="0" y="4814"/>
                    <a:pt x="4503" y="16022"/>
                    <a:pt x="4503" y="16022"/>
                  </a:cubicBezTo>
                  <a:cubicBezTo>
                    <a:pt x="8232" y="7878"/>
                    <a:pt x="13161" y="1"/>
                    <a:pt x="107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9" name="Google Shape;3249;p32"/>
            <p:cNvSpPr/>
            <p:nvPr/>
          </p:nvSpPr>
          <p:spPr>
            <a:xfrm>
              <a:off x="839499" y="4552598"/>
              <a:ext cx="64758" cy="234694"/>
            </a:xfrm>
            <a:custGeom>
              <a:avLst/>
              <a:gdLst/>
              <a:ahLst/>
              <a:cxnLst/>
              <a:rect l="l" t="t" r="r" b="b"/>
              <a:pathLst>
                <a:path w="3036" h="11003" extrusionOk="0">
                  <a:moveTo>
                    <a:pt x="2786" y="1"/>
                  </a:moveTo>
                  <a:cubicBezTo>
                    <a:pt x="2715" y="1"/>
                    <a:pt x="2650" y="55"/>
                    <a:pt x="2602" y="128"/>
                  </a:cubicBezTo>
                  <a:cubicBezTo>
                    <a:pt x="2569" y="161"/>
                    <a:pt x="0" y="5031"/>
                    <a:pt x="667" y="10802"/>
                  </a:cubicBezTo>
                  <a:cubicBezTo>
                    <a:pt x="667" y="10902"/>
                    <a:pt x="767" y="11002"/>
                    <a:pt x="867" y="11002"/>
                  </a:cubicBezTo>
                  <a:lnTo>
                    <a:pt x="901" y="11002"/>
                  </a:lnTo>
                  <a:cubicBezTo>
                    <a:pt x="1001" y="10969"/>
                    <a:pt x="1067" y="10869"/>
                    <a:pt x="1067" y="10769"/>
                  </a:cubicBezTo>
                  <a:cubicBezTo>
                    <a:pt x="434" y="5131"/>
                    <a:pt x="2935" y="361"/>
                    <a:pt x="2969" y="294"/>
                  </a:cubicBezTo>
                  <a:cubicBezTo>
                    <a:pt x="3036" y="194"/>
                    <a:pt x="2969" y="94"/>
                    <a:pt x="2869" y="28"/>
                  </a:cubicBezTo>
                  <a:cubicBezTo>
                    <a:pt x="2841" y="9"/>
                    <a:pt x="2813" y="1"/>
                    <a:pt x="278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0" name="Google Shape;3250;p32"/>
            <p:cNvSpPr/>
            <p:nvPr/>
          </p:nvSpPr>
          <p:spPr>
            <a:xfrm>
              <a:off x="941825" y="4497650"/>
              <a:ext cx="279425" cy="280075"/>
            </a:xfrm>
            <a:custGeom>
              <a:avLst/>
              <a:gdLst/>
              <a:ahLst/>
              <a:cxnLst/>
              <a:rect l="l" t="t" r="r" b="b"/>
              <a:pathLst>
                <a:path w="11177" h="11203" extrusionOk="0">
                  <a:moveTo>
                    <a:pt x="8728" y="1"/>
                  </a:moveTo>
                  <a:cubicBezTo>
                    <a:pt x="8544" y="1"/>
                    <a:pt x="8315" y="31"/>
                    <a:pt x="8040" y="95"/>
                  </a:cubicBezTo>
                  <a:cubicBezTo>
                    <a:pt x="0" y="1963"/>
                    <a:pt x="1602" y="11203"/>
                    <a:pt x="1602" y="11203"/>
                  </a:cubicBezTo>
                  <a:cubicBezTo>
                    <a:pt x="5913" y="5371"/>
                    <a:pt x="11177" y="1"/>
                    <a:pt x="87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1" name="Google Shape;3251;p32"/>
            <p:cNvSpPr/>
            <p:nvPr/>
          </p:nvSpPr>
          <p:spPr>
            <a:xfrm>
              <a:off x="968900" y="4874448"/>
              <a:ext cx="208531" cy="207343"/>
            </a:xfrm>
            <a:custGeom>
              <a:avLst/>
              <a:gdLst/>
              <a:ahLst/>
              <a:cxnLst/>
              <a:rect l="l" t="t" r="r" b="b"/>
              <a:pathLst>
                <a:path w="11234" h="11170" extrusionOk="0">
                  <a:moveTo>
                    <a:pt x="8687" y="1"/>
                  </a:moveTo>
                  <a:cubicBezTo>
                    <a:pt x="8501" y="1"/>
                    <a:pt x="8275" y="31"/>
                    <a:pt x="8006" y="95"/>
                  </a:cubicBezTo>
                  <a:cubicBezTo>
                    <a:pt x="1" y="1930"/>
                    <a:pt x="1602" y="11170"/>
                    <a:pt x="1602" y="11170"/>
                  </a:cubicBezTo>
                  <a:cubicBezTo>
                    <a:pt x="6389" y="5730"/>
                    <a:pt x="11234" y="1"/>
                    <a:pt x="868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2" name="Google Shape;3252;p32"/>
            <p:cNvSpPr/>
            <p:nvPr/>
          </p:nvSpPr>
          <p:spPr>
            <a:xfrm>
              <a:off x="994292" y="4934772"/>
              <a:ext cx="67512" cy="151359"/>
            </a:xfrm>
            <a:custGeom>
              <a:avLst/>
              <a:gdLst/>
              <a:ahLst/>
              <a:cxnLst/>
              <a:rect l="l" t="t" r="r" b="b"/>
              <a:pathLst>
                <a:path w="3637" h="8154" extrusionOk="0">
                  <a:moveTo>
                    <a:pt x="3390" y="1"/>
                  </a:moveTo>
                  <a:cubicBezTo>
                    <a:pt x="3330" y="1"/>
                    <a:pt x="3273" y="25"/>
                    <a:pt x="3236" y="81"/>
                  </a:cubicBezTo>
                  <a:cubicBezTo>
                    <a:pt x="3203" y="114"/>
                    <a:pt x="467" y="3416"/>
                    <a:pt x="0" y="7920"/>
                  </a:cubicBezTo>
                  <a:cubicBezTo>
                    <a:pt x="0" y="8020"/>
                    <a:pt x="100" y="8120"/>
                    <a:pt x="200" y="8153"/>
                  </a:cubicBezTo>
                  <a:lnTo>
                    <a:pt x="234" y="8153"/>
                  </a:lnTo>
                  <a:cubicBezTo>
                    <a:pt x="334" y="8153"/>
                    <a:pt x="401" y="8053"/>
                    <a:pt x="434" y="7953"/>
                  </a:cubicBezTo>
                  <a:cubicBezTo>
                    <a:pt x="868" y="3583"/>
                    <a:pt x="3536" y="381"/>
                    <a:pt x="3536" y="347"/>
                  </a:cubicBezTo>
                  <a:cubicBezTo>
                    <a:pt x="3636" y="247"/>
                    <a:pt x="3603" y="114"/>
                    <a:pt x="3536" y="47"/>
                  </a:cubicBezTo>
                  <a:cubicBezTo>
                    <a:pt x="3491" y="17"/>
                    <a:pt x="3440" y="1"/>
                    <a:pt x="339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3" name="Google Shape;3253;p32"/>
            <p:cNvSpPr/>
            <p:nvPr/>
          </p:nvSpPr>
          <p:spPr>
            <a:xfrm>
              <a:off x="904300" y="4076400"/>
              <a:ext cx="503075" cy="398575"/>
            </a:xfrm>
            <a:custGeom>
              <a:avLst/>
              <a:gdLst/>
              <a:ahLst/>
              <a:cxnLst/>
              <a:rect l="l" t="t" r="r" b="b"/>
              <a:pathLst>
                <a:path w="20123" h="15943" extrusionOk="0">
                  <a:moveTo>
                    <a:pt x="7197" y="1"/>
                  </a:moveTo>
                  <a:cubicBezTo>
                    <a:pt x="7073" y="1"/>
                    <a:pt x="6932" y="42"/>
                    <a:pt x="6772" y="133"/>
                  </a:cubicBezTo>
                  <a:cubicBezTo>
                    <a:pt x="5071" y="1133"/>
                    <a:pt x="2702" y="5870"/>
                    <a:pt x="2702" y="5870"/>
                  </a:cubicBezTo>
                  <a:cubicBezTo>
                    <a:pt x="2702" y="5870"/>
                    <a:pt x="0" y="10974"/>
                    <a:pt x="6805" y="15043"/>
                  </a:cubicBezTo>
                  <a:cubicBezTo>
                    <a:pt x="7860" y="15673"/>
                    <a:pt x="8907" y="15942"/>
                    <a:pt x="9922" y="15942"/>
                  </a:cubicBezTo>
                  <a:cubicBezTo>
                    <a:pt x="15516" y="15942"/>
                    <a:pt x="20123" y="7764"/>
                    <a:pt x="19614" y="6804"/>
                  </a:cubicBezTo>
                  <a:cubicBezTo>
                    <a:pt x="19492" y="6567"/>
                    <a:pt x="19238" y="6473"/>
                    <a:pt x="18914" y="6473"/>
                  </a:cubicBezTo>
                  <a:cubicBezTo>
                    <a:pt x="17738" y="6473"/>
                    <a:pt x="15645" y="7705"/>
                    <a:pt x="15645" y="7705"/>
                  </a:cubicBezTo>
                  <a:cubicBezTo>
                    <a:pt x="15645" y="7705"/>
                    <a:pt x="17026" y="3229"/>
                    <a:pt x="15691" y="3229"/>
                  </a:cubicBezTo>
                  <a:cubicBezTo>
                    <a:pt x="15559" y="3229"/>
                    <a:pt x="15400" y="3272"/>
                    <a:pt x="15211" y="3368"/>
                  </a:cubicBezTo>
                  <a:cubicBezTo>
                    <a:pt x="13110" y="4402"/>
                    <a:pt x="11876" y="5503"/>
                    <a:pt x="11876" y="5503"/>
                  </a:cubicBezTo>
                  <a:cubicBezTo>
                    <a:pt x="11876" y="5503"/>
                    <a:pt x="12545" y="1640"/>
                    <a:pt x="11327" y="1640"/>
                  </a:cubicBezTo>
                  <a:cubicBezTo>
                    <a:pt x="11270" y="1640"/>
                    <a:pt x="11208" y="1649"/>
                    <a:pt x="11142" y="1667"/>
                  </a:cubicBezTo>
                  <a:cubicBezTo>
                    <a:pt x="9641" y="2034"/>
                    <a:pt x="8073" y="3835"/>
                    <a:pt x="8073" y="3835"/>
                  </a:cubicBezTo>
                  <a:cubicBezTo>
                    <a:pt x="8073" y="3835"/>
                    <a:pt x="8402" y="1"/>
                    <a:pt x="719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4" name="Google Shape;3254;p32"/>
            <p:cNvSpPr/>
            <p:nvPr/>
          </p:nvSpPr>
          <p:spPr>
            <a:xfrm>
              <a:off x="974350" y="4183625"/>
              <a:ext cx="332750" cy="243850"/>
            </a:xfrm>
            <a:custGeom>
              <a:avLst/>
              <a:gdLst/>
              <a:ahLst/>
              <a:cxnLst/>
              <a:rect l="l" t="t" r="r" b="b"/>
              <a:pathLst>
                <a:path w="13310" h="9754" extrusionOk="0">
                  <a:moveTo>
                    <a:pt x="3069" y="1448"/>
                  </a:moveTo>
                  <a:cubicBezTo>
                    <a:pt x="3136" y="1448"/>
                    <a:pt x="3136" y="1481"/>
                    <a:pt x="3136" y="1481"/>
                  </a:cubicBezTo>
                  <a:cubicBezTo>
                    <a:pt x="3169" y="1481"/>
                    <a:pt x="3169" y="1614"/>
                    <a:pt x="2969" y="1848"/>
                  </a:cubicBezTo>
                  <a:cubicBezTo>
                    <a:pt x="2802" y="2081"/>
                    <a:pt x="2469" y="2348"/>
                    <a:pt x="2135" y="2515"/>
                  </a:cubicBezTo>
                  <a:cubicBezTo>
                    <a:pt x="2202" y="2281"/>
                    <a:pt x="2302" y="2048"/>
                    <a:pt x="2435" y="1881"/>
                  </a:cubicBezTo>
                  <a:cubicBezTo>
                    <a:pt x="2602" y="1614"/>
                    <a:pt x="2836" y="1448"/>
                    <a:pt x="3036" y="1448"/>
                  </a:cubicBezTo>
                  <a:close/>
                  <a:moveTo>
                    <a:pt x="8673" y="4183"/>
                  </a:moveTo>
                  <a:cubicBezTo>
                    <a:pt x="8607" y="4416"/>
                    <a:pt x="8240" y="4950"/>
                    <a:pt x="7639" y="5417"/>
                  </a:cubicBezTo>
                  <a:cubicBezTo>
                    <a:pt x="7873" y="4817"/>
                    <a:pt x="8206" y="4350"/>
                    <a:pt x="8540" y="4216"/>
                  </a:cubicBezTo>
                  <a:cubicBezTo>
                    <a:pt x="8607" y="4216"/>
                    <a:pt x="8640" y="4216"/>
                    <a:pt x="8673" y="4183"/>
                  </a:cubicBezTo>
                  <a:close/>
                  <a:moveTo>
                    <a:pt x="10308" y="6017"/>
                  </a:moveTo>
                  <a:cubicBezTo>
                    <a:pt x="10274" y="6084"/>
                    <a:pt x="10208" y="6251"/>
                    <a:pt x="10074" y="6451"/>
                  </a:cubicBezTo>
                  <a:cubicBezTo>
                    <a:pt x="9874" y="6718"/>
                    <a:pt x="9641" y="6985"/>
                    <a:pt x="9340" y="7185"/>
                  </a:cubicBezTo>
                  <a:cubicBezTo>
                    <a:pt x="9440" y="6651"/>
                    <a:pt x="9741" y="6218"/>
                    <a:pt x="10174" y="6051"/>
                  </a:cubicBezTo>
                  <a:cubicBezTo>
                    <a:pt x="10241" y="6017"/>
                    <a:pt x="10274" y="6017"/>
                    <a:pt x="10308" y="6017"/>
                  </a:cubicBezTo>
                  <a:close/>
                  <a:moveTo>
                    <a:pt x="1088" y="1"/>
                  </a:moveTo>
                  <a:cubicBezTo>
                    <a:pt x="1005" y="1"/>
                    <a:pt x="918" y="38"/>
                    <a:pt x="868" y="113"/>
                  </a:cubicBezTo>
                  <a:cubicBezTo>
                    <a:pt x="834" y="147"/>
                    <a:pt x="0" y="1548"/>
                    <a:pt x="334" y="2415"/>
                  </a:cubicBezTo>
                  <a:cubicBezTo>
                    <a:pt x="434" y="2715"/>
                    <a:pt x="668" y="2915"/>
                    <a:pt x="968" y="3015"/>
                  </a:cubicBezTo>
                  <a:cubicBezTo>
                    <a:pt x="1139" y="3064"/>
                    <a:pt x="1310" y="3095"/>
                    <a:pt x="1481" y="3095"/>
                  </a:cubicBezTo>
                  <a:cubicBezTo>
                    <a:pt x="1543" y="3095"/>
                    <a:pt x="1606" y="3091"/>
                    <a:pt x="1668" y="3082"/>
                  </a:cubicBezTo>
                  <a:cubicBezTo>
                    <a:pt x="1702" y="3182"/>
                    <a:pt x="1735" y="3316"/>
                    <a:pt x="1802" y="3416"/>
                  </a:cubicBezTo>
                  <a:cubicBezTo>
                    <a:pt x="1935" y="3682"/>
                    <a:pt x="2269" y="4049"/>
                    <a:pt x="3036" y="4049"/>
                  </a:cubicBezTo>
                  <a:cubicBezTo>
                    <a:pt x="3119" y="4055"/>
                    <a:pt x="3200" y="4058"/>
                    <a:pt x="3281" y="4058"/>
                  </a:cubicBezTo>
                  <a:cubicBezTo>
                    <a:pt x="3655" y="4058"/>
                    <a:pt x="4007" y="3998"/>
                    <a:pt x="4337" y="3916"/>
                  </a:cubicBezTo>
                  <a:lnTo>
                    <a:pt x="4337" y="3916"/>
                  </a:lnTo>
                  <a:cubicBezTo>
                    <a:pt x="4137" y="4483"/>
                    <a:pt x="4037" y="5184"/>
                    <a:pt x="4170" y="5717"/>
                  </a:cubicBezTo>
                  <a:cubicBezTo>
                    <a:pt x="4343" y="6351"/>
                    <a:pt x="4815" y="6712"/>
                    <a:pt x="5478" y="6712"/>
                  </a:cubicBezTo>
                  <a:cubicBezTo>
                    <a:pt x="5582" y="6712"/>
                    <a:pt x="5691" y="6703"/>
                    <a:pt x="5805" y="6685"/>
                  </a:cubicBezTo>
                  <a:cubicBezTo>
                    <a:pt x="6205" y="6618"/>
                    <a:pt x="6572" y="6484"/>
                    <a:pt x="6939" y="6318"/>
                  </a:cubicBezTo>
                  <a:lnTo>
                    <a:pt x="6939" y="6318"/>
                  </a:lnTo>
                  <a:cubicBezTo>
                    <a:pt x="6872" y="6718"/>
                    <a:pt x="6872" y="7118"/>
                    <a:pt x="6939" y="7418"/>
                  </a:cubicBezTo>
                  <a:cubicBezTo>
                    <a:pt x="7055" y="7913"/>
                    <a:pt x="7400" y="8205"/>
                    <a:pt x="7862" y="8205"/>
                  </a:cubicBezTo>
                  <a:cubicBezTo>
                    <a:pt x="7930" y="8205"/>
                    <a:pt x="8000" y="8198"/>
                    <a:pt x="8073" y="8186"/>
                  </a:cubicBezTo>
                  <a:cubicBezTo>
                    <a:pt x="8373" y="8152"/>
                    <a:pt x="8640" y="8052"/>
                    <a:pt x="8907" y="7952"/>
                  </a:cubicBezTo>
                  <a:cubicBezTo>
                    <a:pt x="9007" y="8586"/>
                    <a:pt x="9407" y="9153"/>
                    <a:pt x="9974" y="9487"/>
                  </a:cubicBezTo>
                  <a:cubicBezTo>
                    <a:pt x="10274" y="9687"/>
                    <a:pt x="10575" y="9753"/>
                    <a:pt x="10875" y="9753"/>
                  </a:cubicBezTo>
                  <a:cubicBezTo>
                    <a:pt x="11876" y="9753"/>
                    <a:pt x="12810" y="8853"/>
                    <a:pt x="13243" y="8219"/>
                  </a:cubicBezTo>
                  <a:cubicBezTo>
                    <a:pt x="13310" y="8119"/>
                    <a:pt x="13277" y="8019"/>
                    <a:pt x="13176" y="7952"/>
                  </a:cubicBezTo>
                  <a:cubicBezTo>
                    <a:pt x="13147" y="7922"/>
                    <a:pt x="13103" y="7906"/>
                    <a:pt x="13058" y="7906"/>
                  </a:cubicBezTo>
                  <a:cubicBezTo>
                    <a:pt x="13003" y="7906"/>
                    <a:pt x="12946" y="7930"/>
                    <a:pt x="12910" y="7986"/>
                  </a:cubicBezTo>
                  <a:cubicBezTo>
                    <a:pt x="12882" y="8013"/>
                    <a:pt x="11938" y="9347"/>
                    <a:pt x="10875" y="9347"/>
                  </a:cubicBezTo>
                  <a:cubicBezTo>
                    <a:pt x="10655" y="9347"/>
                    <a:pt x="10430" y="9290"/>
                    <a:pt x="10208" y="9153"/>
                  </a:cubicBezTo>
                  <a:cubicBezTo>
                    <a:pt x="9674" y="8819"/>
                    <a:pt x="9374" y="8319"/>
                    <a:pt x="9307" y="7719"/>
                  </a:cubicBezTo>
                  <a:cubicBezTo>
                    <a:pt x="10041" y="7252"/>
                    <a:pt x="10575" y="6551"/>
                    <a:pt x="10708" y="6184"/>
                  </a:cubicBezTo>
                  <a:cubicBezTo>
                    <a:pt x="10775" y="5884"/>
                    <a:pt x="10708" y="5751"/>
                    <a:pt x="10608" y="5684"/>
                  </a:cubicBezTo>
                  <a:cubicBezTo>
                    <a:pt x="10536" y="5612"/>
                    <a:pt x="10446" y="5579"/>
                    <a:pt x="10336" y="5579"/>
                  </a:cubicBezTo>
                  <a:cubicBezTo>
                    <a:pt x="10241" y="5579"/>
                    <a:pt x="10131" y="5604"/>
                    <a:pt x="10008" y="5651"/>
                  </a:cubicBezTo>
                  <a:cubicBezTo>
                    <a:pt x="9407" y="5917"/>
                    <a:pt x="8940" y="6585"/>
                    <a:pt x="8907" y="7352"/>
                  </a:cubicBezTo>
                  <a:cubicBezTo>
                    <a:pt x="8873" y="7418"/>
                    <a:pt x="8873" y="7452"/>
                    <a:pt x="8873" y="7485"/>
                  </a:cubicBezTo>
                  <a:cubicBezTo>
                    <a:pt x="8607" y="7619"/>
                    <a:pt x="8306" y="7752"/>
                    <a:pt x="8006" y="7785"/>
                  </a:cubicBezTo>
                  <a:cubicBezTo>
                    <a:pt x="7970" y="7789"/>
                    <a:pt x="7936" y="7790"/>
                    <a:pt x="7903" y="7790"/>
                  </a:cubicBezTo>
                  <a:cubicBezTo>
                    <a:pt x="7601" y="7790"/>
                    <a:pt x="7429" y="7649"/>
                    <a:pt x="7339" y="7318"/>
                  </a:cubicBezTo>
                  <a:cubicBezTo>
                    <a:pt x="7239" y="6951"/>
                    <a:pt x="7306" y="6518"/>
                    <a:pt x="7406" y="6051"/>
                  </a:cubicBezTo>
                  <a:cubicBezTo>
                    <a:pt x="8306" y="5517"/>
                    <a:pt x="8907" y="4750"/>
                    <a:pt x="9040" y="4350"/>
                  </a:cubicBezTo>
                  <a:cubicBezTo>
                    <a:pt x="9140" y="4083"/>
                    <a:pt x="9074" y="3949"/>
                    <a:pt x="8973" y="3883"/>
                  </a:cubicBezTo>
                  <a:cubicBezTo>
                    <a:pt x="8920" y="3811"/>
                    <a:pt x="8837" y="3778"/>
                    <a:pt x="8732" y="3778"/>
                  </a:cubicBezTo>
                  <a:cubicBezTo>
                    <a:pt x="8640" y="3778"/>
                    <a:pt x="8530" y="3803"/>
                    <a:pt x="8406" y="3849"/>
                  </a:cubicBezTo>
                  <a:cubicBezTo>
                    <a:pt x="7839" y="4049"/>
                    <a:pt x="7306" y="4917"/>
                    <a:pt x="7072" y="5784"/>
                  </a:cubicBezTo>
                  <a:cubicBezTo>
                    <a:pt x="6672" y="6017"/>
                    <a:pt x="6205" y="6184"/>
                    <a:pt x="5738" y="6251"/>
                  </a:cubicBezTo>
                  <a:cubicBezTo>
                    <a:pt x="5633" y="6267"/>
                    <a:pt x="5535" y="6276"/>
                    <a:pt x="5443" y="6276"/>
                  </a:cubicBezTo>
                  <a:cubicBezTo>
                    <a:pt x="4979" y="6276"/>
                    <a:pt x="4682" y="6063"/>
                    <a:pt x="4570" y="5617"/>
                  </a:cubicBezTo>
                  <a:cubicBezTo>
                    <a:pt x="4437" y="5050"/>
                    <a:pt x="4604" y="4283"/>
                    <a:pt x="4871" y="3716"/>
                  </a:cubicBezTo>
                  <a:cubicBezTo>
                    <a:pt x="5538" y="3482"/>
                    <a:pt x="5971" y="3115"/>
                    <a:pt x="6105" y="2882"/>
                  </a:cubicBezTo>
                  <a:cubicBezTo>
                    <a:pt x="6138" y="2782"/>
                    <a:pt x="6138" y="2648"/>
                    <a:pt x="6071" y="2582"/>
                  </a:cubicBezTo>
                  <a:cubicBezTo>
                    <a:pt x="5994" y="2504"/>
                    <a:pt x="5902" y="2477"/>
                    <a:pt x="5802" y="2477"/>
                  </a:cubicBezTo>
                  <a:cubicBezTo>
                    <a:pt x="5687" y="2477"/>
                    <a:pt x="5562" y="2513"/>
                    <a:pt x="5438" y="2548"/>
                  </a:cubicBezTo>
                  <a:cubicBezTo>
                    <a:pt x="5104" y="2682"/>
                    <a:pt x="4804" y="2982"/>
                    <a:pt x="4570" y="3382"/>
                  </a:cubicBezTo>
                  <a:cubicBezTo>
                    <a:pt x="4170" y="3549"/>
                    <a:pt x="3636" y="3649"/>
                    <a:pt x="3036" y="3649"/>
                  </a:cubicBezTo>
                  <a:cubicBezTo>
                    <a:pt x="2569" y="3616"/>
                    <a:pt x="2302" y="3482"/>
                    <a:pt x="2169" y="3215"/>
                  </a:cubicBezTo>
                  <a:cubicBezTo>
                    <a:pt x="2135" y="3149"/>
                    <a:pt x="2102" y="3049"/>
                    <a:pt x="2102" y="2982"/>
                  </a:cubicBezTo>
                  <a:cubicBezTo>
                    <a:pt x="2469" y="2849"/>
                    <a:pt x="2869" y="2582"/>
                    <a:pt x="3136" y="2315"/>
                  </a:cubicBezTo>
                  <a:cubicBezTo>
                    <a:pt x="3303" y="2148"/>
                    <a:pt x="3670" y="1714"/>
                    <a:pt x="3536" y="1347"/>
                  </a:cubicBezTo>
                  <a:cubicBezTo>
                    <a:pt x="3503" y="1247"/>
                    <a:pt x="3403" y="1081"/>
                    <a:pt x="3103" y="1047"/>
                  </a:cubicBezTo>
                  <a:cubicBezTo>
                    <a:pt x="3065" y="1040"/>
                    <a:pt x="3027" y="1036"/>
                    <a:pt x="2988" y="1036"/>
                  </a:cubicBezTo>
                  <a:cubicBezTo>
                    <a:pt x="2686" y="1036"/>
                    <a:pt x="2364" y="1263"/>
                    <a:pt x="2069" y="1648"/>
                  </a:cubicBezTo>
                  <a:cubicBezTo>
                    <a:pt x="1868" y="1915"/>
                    <a:pt x="1735" y="2281"/>
                    <a:pt x="1668" y="2648"/>
                  </a:cubicBezTo>
                  <a:cubicBezTo>
                    <a:pt x="1599" y="2662"/>
                    <a:pt x="1524" y="2670"/>
                    <a:pt x="1446" y="2670"/>
                  </a:cubicBezTo>
                  <a:cubicBezTo>
                    <a:pt x="1336" y="2670"/>
                    <a:pt x="1218" y="2654"/>
                    <a:pt x="1101" y="2615"/>
                  </a:cubicBezTo>
                  <a:cubicBezTo>
                    <a:pt x="901" y="2548"/>
                    <a:pt x="801" y="2448"/>
                    <a:pt x="734" y="2281"/>
                  </a:cubicBezTo>
                  <a:cubicBezTo>
                    <a:pt x="501" y="1714"/>
                    <a:pt x="1001" y="680"/>
                    <a:pt x="1235" y="313"/>
                  </a:cubicBezTo>
                  <a:cubicBezTo>
                    <a:pt x="1268" y="213"/>
                    <a:pt x="1235" y="80"/>
                    <a:pt x="1168" y="13"/>
                  </a:cubicBezTo>
                  <a:cubicBezTo>
                    <a:pt x="1143" y="5"/>
                    <a:pt x="1116" y="1"/>
                    <a:pt x="108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5" name="Google Shape;3255;p32"/>
            <p:cNvSpPr/>
            <p:nvPr/>
          </p:nvSpPr>
          <p:spPr>
            <a:xfrm>
              <a:off x="825900" y="4569375"/>
              <a:ext cx="282375" cy="248650"/>
            </a:xfrm>
            <a:custGeom>
              <a:avLst/>
              <a:gdLst/>
              <a:ahLst/>
              <a:cxnLst/>
              <a:rect l="l" t="t" r="r" b="b"/>
              <a:pathLst>
                <a:path w="11295" h="9946" extrusionOk="0">
                  <a:moveTo>
                    <a:pt x="7258" y="1"/>
                  </a:moveTo>
                  <a:cubicBezTo>
                    <a:pt x="7136" y="1"/>
                    <a:pt x="7007" y="79"/>
                    <a:pt x="6872" y="261"/>
                  </a:cubicBezTo>
                  <a:cubicBezTo>
                    <a:pt x="5905" y="1562"/>
                    <a:pt x="5505" y="2596"/>
                    <a:pt x="5505" y="2596"/>
                  </a:cubicBezTo>
                  <a:cubicBezTo>
                    <a:pt x="5505" y="2596"/>
                    <a:pt x="4814" y="391"/>
                    <a:pt x="4120" y="391"/>
                  </a:cubicBezTo>
                  <a:cubicBezTo>
                    <a:pt x="4036" y="391"/>
                    <a:pt x="3953" y="423"/>
                    <a:pt x="3870" y="495"/>
                  </a:cubicBezTo>
                  <a:cubicBezTo>
                    <a:pt x="3103" y="1195"/>
                    <a:pt x="2669" y="2763"/>
                    <a:pt x="2669" y="2763"/>
                  </a:cubicBezTo>
                  <a:cubicBezTo>
                    <a:pt x="2669" y="2763"/>
                    <a:pt x="1818" y="681"/>
                    <a:pt x="1131" y="681"/>
                  </a:cubicBezTo>
                  <a:cubicBezTo>
                    <a:pt x="1002" y="681"/>
                    <a:pt x="879" y="754"/>
                    <a:pt x="768" y="928"/>
                  </a:cubicBezTo>
                  <a:cubicBezTo>
                    <a:pt x="34" y="2062"/>
                    <a:pt x="68" y="5665"/>
                    <a:pt x="68" y="5665"/>
                  </a:cubicBezTo>
                  <a:cubicBezTo>
                    <a:pt x="68" y="5665"/>
                    <a:pt x="1" y="9568"/>
                    <a:pt x="5371" y="9935"/>
                  </a:cubicBezTo>
                  <a:cubicBezTo>
                    <a:pt x="5482" y="9942"/>
                    <a:pt x="5591" y="9946"/>
                    <a:pt x="5698" y="9946"/>
                  </a:cubicBezTo>
                  <a:cubicBezTo>
                    <a:pt x="10828" y="9946"/>
                    <a:pt x="11295" y="1485"/>
                    <a:pt x="10608" y="995"/>
                  </a:cubicBezTo>
                  <a:cubicBezTo>
                    <a:pt x="10539" y="945"/>
                    <a:pt x="10462" y="923"/>
                    <a:pt x="10380" y="923"/>
                  </a:cubicBezTo>
                  <a:cubicBezTo>
                    <a:pt x="9637" y="923"/>
                    <a:pt x="8474" y="2763"/>
                    <a:pt x="8474" y="2763"/>
                  </a:cubicBezTo>
                  <a:cubicBezTo>
                    <a:pt x="8474" y="2763"/>
                    <a:pt x="7985" y="1"/>
                    <a:pt x="72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6" name="Google Shape;3256;p32"/>
            <p:cNvSpPr/>
            <p:nvPr/>
          </p:nvSpPr>
          <p:spPr>
            <a:xfrm>
              <a:off x="827575" y="4673250"/>
              <a:ext cx="255200" cy="81125"/>
            </a:xfrm>
            <a:custGeom>
              <a:avLst/>
              <a:gdLst/>
              <a:ahLst/>
              <a:cxnLst/>
              <a:rect l="l" t="t" r="r" b="b"/>
              <a:pathLst>
                <a:path w="10208" h="3245" extrusionOk="0">
                  <a:moveTo>
                    <a:pt x="6038" y="543"/>
                  </a:moveTo>
                  <a:cubicBezTo>
                    <a:pt x="6038" y="676"/>
                    <a:pt x="6005" y="876"/>
                    <a:pt x="5938" y="1110"/>
                  </a:cubicBezTo>
                  <a:cubicBezTo>
                    <a:pt x="5938" y="876"/>
                    <a:pt x="5971" y="676"/>
                    <a:pt x="6038" y="543"/>
                  </a:cubicBezTo>
                  <a:close/>
                  <a:moveTo>
                    <a:pt x="1902" y="509"/>
                  </a:moveTo>
                  <a:cubicBezTo>
                    <a:pt x="1902" y="609"/>
                    <a:pt x="1869" y="809"/>
                    <a:pt x="1768" y="1043"/>
                  </a:cubicBezTo>
                  <a:cubicBezTo>
                    <a:pt x="1735" y="1110"/>
                    <a:pt x="1702" y="1143"/>
                    <a:pt x="1668" y="1210"/>
                  </a:cubicBezTo>
                  <a:cubicBezTo>
                    <a:pt x="1668" y="1110"/>
                    <a:pt x="1668" y="1010"/>
                    <a:pt x="1702" y="909"/>
                  </a:cubicBezTo>
                  <a:cubicBezTo>
                    <a:pt x="1735" y="709"/>
                    <a:pt x="1802" y="576"/>
                    <a:pt x="1902" y="509"/>
                  </a:cubicBezTo>
                  <a:close/>
                  <a:moveTo>
                    <a:pt x="7606" y="1110"/>
                  </a:moveTo>
                  <a:cubicBezTo>
                    <a:pt x="7606" y="1276"/>
                    <a:pt x="7573" y="1510"/>
                    <a:pt x="7473" y="1777"/>
                  </a:cubicBezTo>
                  <a:cubicBezTo>
                    <a:pt x="7439" y="1510"/>
                    <a:pt x="7506" y="1276"/>
                    <a:pt x="7606" y="1110"/>
                  </a:cubicBezTo>
                  <a:close/>
                  <a:moveTo>
                    <a:pt x="6158" y="1"/>
                  </a:moveTo>
                  <a:cubicBezTo>
                    <a:pt x="6027" y="1"/>
                    <a:pt x="5916" y="70"/>
                    <a:pt x="5805" y="209"/>
                  </a:cubicBezTo>
                  <a:cubicBezTo>
                    <a:pt x="5504" y="509"/>
                    <a:pt x="5438" y="1210"/>
                    <a:pt x="5571" y="1810"/>
                  </a:cubicBezTo>
                  <a:cubicBezTo>
                    <a:pt x="5404" y="2077"/>
                    <a:pt x="5204" y="2310"/>
                    <a:pt x="4937" y="2477"/>
                  </a:cubicBezTo>
                  <a:cubicBezTo>
                    <a:pt x="4776" y="2590"/>
                    <a:pt x="4638" y="2648"/>
                    <a:pt x="4513" y="2648"/>
                  </a:cubicBezTo>
                  <a:cubicBezTo>
                    <a:pt x="4378" y="2648"/>
                    <a:pt x="4257" y="2582"/>
                    <a:pt x="4137" y="2444"/>
                  </a:cubicBezTo>
                  <a:cubicBezTo>
                    <a:pt x="3870" y="2177"/>
                    <a:pt x="3770" y="1710"/>
                    <a:pt x="3737" y="1276"/>
                  </a:cubicBezTo>
                  <a:cubicBezTo>
                    <a:pt x="4070" y="909"/>
                    <a:pt x="4237" y="576"/>
                    <a:pt x="4204" y="376"/>
                  </a:cubicBezTo>
                  <a:cubicBezTo>
                    <a:pt x="4204" y="276"/>
                    <a:pt x="4137" y="176"/>
                    <a:pt x="4037" y="142"/>
                  </a:cubicBezTo>
                  <a:cubicBezTo>
                    <a:pt x="4006" y="130"/>
                    <a:pt x="3977" y="125"/>
                    <a:pt x="3948" y="125"/>
                  </a:cubicBezTo>
                  <a:cubicBezTo>
                    <a:pt x="3821" y="125"/>
                    <a:pt x="3712" y="233"/>
                    <a:pt x="3603" y="342"/>
                  </a:cubicBezTo>
                  <a:cubicBezTo>
                    <a:pt x="3436" y="509"/>
                    <a:pt x="3370" y="809"/>
                    <a:pt x="3336" y="1110"/>
                  </a:cubicBezTo>
                  <a:cubicBezTo>
                    <a:pt x="3136" y="1343"/>
                    <a:pt x="2869" y="1577"/>
                    <a:pt x="2502" y="1710"/>
                  </a:cubicBezTo>
                  <a:cubicBezTo>
                    <a:pt x="2377" y="1782"/>
                    <a:pt x="2262" y="1815"/>
                    <a:pt x="2161" y="1815"/>
                  </a:cubicBezTo>
                  <a:cubicBezTo>
                    <a:pt x="2073" y="1815"/>
                    <a:pt x="1997" y="1790"/>
                    <a:pt x="1935" y="1743"/>
                  </a:cubicBezTo>
                  <a:cubicBezTo>
                    <a:pt x="1902" y="1743"/>
                    <a:pt x="1869" y="1710"/>
                    <a:pt x="1835" y="1677"/>
                  </a:cubicBezTo>
                  <a:cubicBezTo>
                    <a:pt x="2035" y="1477"/>
                    <a:pt x="2169" y="1210"/>
                    <a:pt x="2235" y="976"/>
                  </a:cubicBezTo>
                  <a:cubicBezTo>
                    <a:pt x="2369" y="609"/>
                    <a:pt x="2336" y="342"/>
                    <a:pt x="2169" y="176"/>
                  </a:cubicBezTo>
                  <a:cubicBezTo>
                    <a:pt x="2118" y="150"/>
                    <a:pt x="2029" y="86"/>
                    <a:pt x="1901" y="86"/>
                  </a:cubicBezTo>
                  <a:cubicBezTo>
                    <a:pt x="1861" y="86"/>
                    <a:pt x="1817" y="93"/>
                    <a:pt x="1768" y="109"/>
                  </a:cubicBezTo>
                  <a:cubicBezTo>
                    <a:pt x="1502" y="209"/>
                    <a:pt x="1335" y="476"/>
                    <a:pt x="1268" y="876"/>
                  </a:cubicBezTo>
                  <a:cubicBezTo>
                    <a:pt x="1235" y="1076"/>
                    <a:pt x="1268" y="1343"/>
                    <a:pt x="1335" y="1577"/>
                  </a:cubicBezTo>
                  <a:cubicBezTo>
                    <a:pt x="1235" y="1643"/>
                    <a:pt x="1135" y="1677"/>
                    <a:pt x="1035" y="1710"/>
                  </a:cubicBezTo>
                  <a:cubicBezTo>
                    <a:pt x="935" y="1710"/>
                    <a:pt x="834" y="1677"/>
                    <a:pt x="768" y="1610"/>
                  </a:cubicBezTo>
                  <a:cubicBezTo>
                    <a:pt x="501" y="1410"/>
                    <a:pt x="468" y="709"/>
                    <a:pt x="468" y="342"/>
                  </a:cubicBezTo>
                  <a:cubicBezTo>
                    <a:pt x="468" y="209"/>
                    <a:pt x="401" y="109"/>
                    <a:pt x="267" y="109"/>
                  </a:cubicBezTo>
                  <a:cubicBezTo>
                    <a:pt x="167" y="109"/>
                    <a:pt x="67" y="209"/>
                    <a:pt x="67" y="309"/>
                  </a:cubicBezTo>
                  <a:cubicBezTo>
                    <a:pt x="67" y="442"/>
                    <a:pt x="1" y="1510"/>
                    <a:pt x="468" y="1944"/>
                  </a:cubicBezTo>
                  <a:cubicBezTo>
                    <a:pt x="606" y="2054"/>
                    <a:pt x="790" y="2119"/>
                    <a:pt x="981" y="2119"/>
                  </a:cubicBezTo>
                  <a:cubicBezTo>
                    <a:pt x="1021" y="2119"/>
                    <a:pt x="1061" y="2116"/>
                    <a:pt x="1101" y="2110"/>
                  </a:cubicBezTo>
                  <a:cubicBezTo>
                    <a:pt x="1268" y="2077"/>
                    <a:pt x="1402" y="2044"/>
                    <a:pt x="1535" y="1944"/>
                  </a:cubicBezTo>
                  <a:cubicBezTo>
                    <a:pt x="1568" y="2010"/>
                    <a:pt x="1602" y="2044"/>
                    <a:pt x="1668" y="2077"/>
                  </a:cubicBezTo>
                  <a:cubicBezTo>
                    <a:pt x="1789" y="2157"/>
                    <a:pt x="1958" y="2238"/>
                    <a:pt x="2183" y="2238"/>
                  </a:cubicBezTo>
                  <a:cubicBezTo>
                    <a:pt x="2332" y="2238"/>
                    <a:pt x="2504" y="2203"/>
                    <a:pt x="2702" y="2110"/>
                  </a:cubicBezTo>
                  <a:cubicBezTo>
                    <a:pt x="2936" y="1977"/>
                    <a:pt x="3169" y="1843"/>
                    <a:pt x="3370" y="1677"/>
                  </a:cubicBezTo>
                  <a:cubicBezTo>
                    <a:pt x="3436" y="2077"/>
                    <a:pt x="3570" y="2444"/>
                    <a:pt x="3803" y="2711"/>
                  </a:cubicBezTo>
                  <a:cubicBezTo>
                    <a:pt x="4020" y="2946"/>
                    <a:pt x="4256" y="3063"/>
                    <a:pt x="4507" y="3063"/>
                  </a:cubicBezTo>
                  <a:cubicBezTo>
                    <a:pt x="4719" y="3063"/>
                    <a:pt x="4942" y="2979"/>
                    <a:pt x="5171" y="2811"/>
                  </a:cubicBezTo>
                  <a:cubicBezTo>
                    <a:pt x="5371" y="2677"/>
                    <a:pt x="5538" y="2511"/>
                    <a:pt x="5705" y="2344"/>
                  </a:cubicBezTo>
                  <a:cubicBezTo>
                    <a:pt x="5771" y="2544"/>
                    <a:pt x="5871" y="2744"/>
                    <a:pt x="6005" y="2911"/>
                  </a:cubicBezTo>
                  <a:cubicBezTo>
                    <a:pt x="6177" y="3102"/>
                    <a:pt x="6371" y="3195"/>
                    <a:pt x="6575" y="3195"/>
                  </a:cubicBezTo>
                  <a:cubicBezTo>
                    <a:pt x="6726" y="3195"/>
                    <a:pt x="6883" y="3144"/>
                    <a:pt x="7039" y="3044"/>
                  </a:cubicBezTo>
                  <a:cubicBezTo>
                    <a:pt x="7172" y="2944"/>
                    <a:pt x="7306" y="2811"/>
                    <a:pt x="7439" y="2677"/>
                  </a:cubicBezTo>
                  <a:cubicBezTo>
                    <a:pt x="7706" y="3011"/>
                    <a:pt x="8106" y="3211"/>
                    <a:pt x="8540" y="3245"/>
                  </a:cubicBezTo>
                  <a:lnTo>
                    <a:pt x="8673" y="3245"/>
                  </a:lnTo>
                  <a:cubicBezTo>
                    <a:pt x="9941" y="3245"/>
                    <a:pt x="10174" y="1477"/>
                    <a:pt x="10208" y="1410"/>
                  </a:cubicBezTo>
                  <a:cubicBezTo>
                    <a:pt x="10208" y="1276"/>
                    <a:pt x="10141" y="1176"/>
                    <a:pt x="10008" y="1176"/>
                  </a:cubicBezTo>
                  <a:cubicBezTo>
                    <a:pt x="9994" y="1172"/>
                    <a:pt x="9981" y="1170"/>
                    <a:pt x="9968" y="1170"/>
                  </a:cubicBezTo>
                  <a:cubicBezTo>
                    <a:pt x="9882" y="1170"/>
                    <a:pt x="9803" y="1256"/>
                    <a:pt x="9774" y="1343"/>
                  </a:cubicBezTo>
                  <a:cubicBezTo>
                    <a:pt x="9774" y="1375"/>
                    <a:pt x="9555" y="2816"/>
                    <a:pt x="8663" y="2816"/>
                  </a:cubicBezTo>
                  <a:cubicBezTo>
                    <a:pt x="8634" y="2816"/>
                    <a:pt x="8604" y="2814"/>
                    <a:pt x="8573" y="2811"/>
                  </a:cubicBezTo>
                  <a:cubicBezTo>
                    <a:pt x="8206" y="2811"/>
                    <a:pt x="7873" y="2611"/>
                    <a:pt x="7673" y="2310"/>
                  </a:cubicBezTo>
                  <a:cubicBezTo>
                    <a:pt x="7973" y="1810"/>
                    <a:pt x="8073" y="1210"/>
                    <a:pt x="8006" y="943"/>
                  </a:cubicBezTo>
                  <a:cubicBezTo>
                    <a:pt x="7973" y="709"/>
                    <a:pt x="7839" y="609"/>
                    <a:pt x="7773" y="609"/>
                  </a:cubicBezTo>
                  <a:cubicBezTo>
                    <a:pt x="7751" y="604"/>
                    <a:pt x="7727" y="601"/>
                    <a:pt x="7704" y="601"/>
                  </a:cubicBezTo>
                  <a:cubicBezTo>
                    <a:pt x="7585" y="601"/>
                    <a:pt x="7450" y="670"/>
                    <a:pt x="7339" y="809"/>
                  </a:cubicBezTo>
                  <a:cubicBezTo>
                    <a:pt x="7006" y="1176"/>
                    <a:pt x="6939" y="1743"/>
                    <a:pt x="7172" y="2244"/>
                  </a:cubicBezTo>
                  <a:cubicBezTo>
                    <a:pt x="7172" y="2277"/>
                    <a:pt x="7172" y="2277"/>
                    <a:pt x="7172" y="2310"/>
                  </a:cubicBezTo>
                  <a:cubicBezTo>
                    <a:pt x="7072" y="2444"/>
                    <a:pt x="6939" y="2577"/>
                    <a:pt x="6805" y="2677"/>
                  </a:cubicBezTo>
                  <a:cubicBezTo>
                    <a:pt x="6715" y="2737"/>
                    <a:pt x="6639" y="2770"/>
                    <a:pt x="6570" y="2770"/>
                  </a:cubicBezTo>
                  <a:cubicBezTo>
                    <a:pt x="6485" y="2770"/>
                    <a:pt x="6412" y="2721"/>
                    <a:pt x="6338" y="2611"/>
                  </a:cubicBezTo>
                  <a:cubicBezTo>
                    <a:pt x="6172" y="2444"/>
                    <a:pt x="6072" y="2177"/>
                    <a:pt x="6005" y="1910"/>
                  </a:cubicBezTo>
                  <a:cubicBezTo>
                    <a:pt x="6372" y="1276"/>
                    <a:pt x="6505" y="643"/>
                    <a:pt x="6472" y="342"/>
                  </a:cubicBezTo>
                  <a:cubicBezTo>
                    <a:pt x="6405" y="109"/>
                    <a:pt x="6305" y="42"/>
                    <a:pt x="6238" y="9"/>
                  </a:cubicBezTo>
                  <a:cubicBezTo>
                    <a:pt x="6211" y="3"/>
                    <a:pt x="6184" y="1"/>
                    <a:pt x="615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257" name="Google Shape;3257;p32"/>
          <p:cNvGrpSpPr/>
          <p:nvPr/>
        </p:nvGrpSpPr>
        <p:grpSpPr>
          <a:xfrm>
            <a:off x="133167" y="3309900"/>
            <a:ext cx="702733" cy="1477733"/>
            <a:chOff x="23675" y="3777825"/>
            <a:chExt cx="527050" cy="1108300"/>
          </a:xfrm>
        </p:grpSpPr>
        <p:sp>
          <p:nvSpPr>
            <p:cNvPr id="3258" name="Google Shape;3258;p32"/>
            <p:cNvSpPr/>
            <p:nvPr/>
          </p:nvSpPr>
          <p:spPr>
            <a:xfrm>
              <a:off x="152100" y="3780325"/>
              <a:ext cx="124275" cy="124275"/>
            </a:xfrm>
            <a:custGeom>
              <a:avLst/>
              <a:gdLst/>
              <a:ahLst/>
              <a:cxnLst/>
              <a:rect l="l" t="t" r="r" b="b"/>
              <a:pathLst>
                <a:path w="4971" h="4971" extrusionOk="0">
                  <a:moveTo>
                    <a:pt x="2669" y="567"/>
                  </a:moveTo>
                  <a:cubicBezTo>
                    <a:pt x="2736" y="801"/>
                    <a:pt x="2802" y="1101"/>
                    <a:pt x="2836" y="1301"/>
                  </a:cubicBezTo>
                  <a:cubicBezTo>
                    <a:pt x="2969" y="1802"/>
                    <a:pt x="3002" y="1935"/>
                    <a:pt x="3069" y="2002"/>
                  </a:cubicBezTo>
                  <a:cubicBezTo>
                    <a:pt x="3102" y="2068"/>
                    <a:pt x="3203" y="2102"/>
                    <a:pt x="3703" y="2302"/>
                  </a:cubicBezTo>
                  <a:cubicBezTo>
                    <a:pt x="3870" y="2369"/>
                    <a:pt x="4170" y="2469"/>
                    <a:pt x="4370" y="2535"/>
                  </a:cubicBezTo>
                  <a:cubicBezTo>
                    <a:pt x="4103" y="2669"/>
                    <a:pt x="3603" y="2836"/>
                    <a:pt x="3203" y="3002"/>
                  </a:cubicBezTo>
                  <a:cubicBezTo>
                    <a:pt x="3136" y="3002"/>
                    <a:pt x="3102" y="3069"/>
                    <a:pt x="3069" y="3102"/>
                  </a:cubicBezTo>
                  <a:cubicBezTo>
                    <a:pt x="2869" y="3569"/>
                    <a:pt x="2635" y="4103"/>
                    <a:pt x="2469" y="4403"/>
                  </a:cubicBezTo>
                  <a:cubicBezTo>
                    <a:pt x="2335" y="4103"/>
                    <a:pt x="2168" y="3536"/>
                    <a:pt x="2068" y="3036"/>
                  </a:cubicBezTo>
                  <a:cubicBezTo>
                    <a:pt x="2035" y="2936"/>
                    <a:pt x="1968" y="2869"/>
                    <a:pt x="1902" y="2869"/>
                  </a:cubicBezTo>
                  <a:cubicBezTo>
                    <a:pt x="1401" y="2769"/>
                    <a:pt x="868" y="2635"/>
                    <a:pt x="567" y="2569"/>
                  </a:cubicBezTo>
                  <a:cubicBezTo>
                    <a:pt x="868" y="2402"/>
                    <a:pt x="1468" y="2135"/>
                    <a:pt x="2002" y="1902"/>
                  </a:cubicBezTo>
                  <a:cubicBezTo>
                    <a:pt x="2068" y="1902"/>
                    <a:pt x="2102" y="1835"/>
                    <a:pt x="2135" y="1802"/>
                  </a:cubicBezTo>
                  <a:cubicBezTo>
                    <a:pt x="2302" y="1368"/>
                    <a:pt x="2502" y="868"/>
                    <a:pt x="2669" y="567"/>
                  </a:cubicBezTo>
                  <a:close/>
                  <a:moveTo>
                    <a:pt x="2702" y="0"/>
                  </a:moveTo>
                  <a:cubicBezTo>
                    <a:pt x="2569" y="0"/>
                    <a:pt x="2369" y="0"/>
                    <a:pt x="1768" y="1568"/>
                  </a:cubicBezTo>
                  <a:cubicBezTo>
                    <a:pt x="100" y="2235"/>
                    <a:pt x="34" y="2435"/>
                    <a:pt x="0" y="2535"/>
                  </a:cubicBezTo>
                  <a:cubicBezTo>
                    <a:pt x="0" y="2602"/>
                    <a:pt x="0" y="2702"/>
                    <a:pt x="67" y="2736"/>
                  </a:cubicBezTo>
                  <a:cubicBezTo>
                    <a:pt x="100" y="2802"/>
                    <a:pt x="234" y="2969"/>
                    <a:pt x="1701" y="3269"/>
                  </a:cubicBezTo>
                  <a:cubicBezTo>
                    <a:pt x="2135" y="4971"/>
                    <a:pt x="2269" y="4971"/>
                    <a:pt x="2435" y="4971"/>
                  </a:cubicBezTo>
                  <a:cubicBezTo>
                    <a:pt x="2569" y="4971"/>
                    <a:pt x="2736" y="4971"/>
                    <a:pt x="3436" y="3369"/>
                  </a:cubicBezTo>
                  <a:cubicBezTo>
                    <a:pt x="3870" y="3203"/>
                    <a:pt x="4704" y="2902"/>
                    <a:pt x="4870" y="2736"/>
                  </a:cubicBezTo>
                  <a:cubicBezTo>
                    <a:pt x="4937" y="2669"/>
                    <a:pt x="4970" y="2569"/>
                    <a:pt x="4937" y="2502"/>
                  </a:cubicBezTo>
                  <a:cubicBezTo>
                    <a:pt x="4904" y="2302"/>
                    <a:pt x="4670" y="2202"/>
                    <a:pt x="3836" y="1902"/>
                  </a:cubicBezTo>
                  <a:cubicBezTo>
                    <a:pt x="3670" y="1835"/>
                    <a:pt x="3469" y="1768"/>
                    <a:pt x="3403" y="1735"/>
                  </a:cubicBezTo>
                  <a:cubicBezTo>
                    <a:pt x="3369" y="1635"/>
                    <a:pt x="3303" y="1401"/>
                    <a:pt x="3269" y="1201"/>
                  </a:cubicBezTo>
                  <a:cubicBezTo>
                    <a:pt x="3102" y="601"/>
                    <a:pt x="3002" y="234"/>
                    <a:pt x="2902" y="100"/>
                  </a:cubicBezTo>
                  <a:cubicBezTo>
                    <a:pt x="2869" y="34"/>
                    <a:pt x="2769" y="0"/>
                    <a:pt x="270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9" name="Google Shape;3259;p32"/>
            <p:cNvSpPr/>
            <p:nvPr/>
          </p:nvSpPr>
          <p:spPr>
            <a:xfrm>
              <a:off x="333500" y="3783175"/>
              <a:ext cx="143025" cy="105250"/>
            </a:xfrm>
            <a:custGeom>
              <a:avLst/>
              <a:gdLst/>
              <a:ahLst/>
              <a:cxnLst/>
              <a:rect l="l" t="t" r="r" b="b"/>
              <a:pathLst>
                <a:path w="5721" h="4210" extrusionOk="0">
                  <a:moveTo>
                    <a:pt x="3713" y="1"/>
                  </a:moveTo>
                  <a:cubicBezTo>
                    <a:pt x="3022" y="1"/>
                    <a:pt x="2676" y="975"/>
                    <a:pt x="2636" y="1792"/>
                  </a:cubicBezTo>
                  <a:lnTo>
                    <a:pt x="2636" y="1792"/>
                  </a:lnTo>
                  <a:cubicBezTo>
                    <a:pt x="2261" y="1506"/>
                    <a:pt x="1784" y="1275"/>
                    <a:pt x="1357" y="1275"/>
                  </a:cubicBezTo>
                  <a:cubicBezTo>
                    <a:pt x="1120" y="1275"/>
                    <a:pt x="898" y="1346"/>
                    <a:pt x="717" y="1521"/>
                  </a:cubicBezTo>
                  <a:cubicBezTo>
                    <a:pt x="0" y="2188"/>
                    <a:pt x="1681" y="4210"/>
                    <a:pt x="3143" y="4210"/>
                  </a:cubicBezTo>
                  <a:cubicBezTo>
                    <a:pt x="3655" y="4210"/>
                    <a:pt x="4140" y="3962"/>
                    <a:pt x="4486" y="3322"/>
                  </a:cubicBezTo>
                  <a:cubicBezTo>
                    <a:pt x="4486" y="3322"/>
                    <a:pt x="5720" y="787"/>
                    <a:pt x="4086" y="86"/>
                  </a:cubicBezTo>
                  <a:cubicBezTo>
                    <a:pt x="3952" y="27"/>
                    <a:pt x="3827" y="1"/>
                    <a:pt x="371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0" name="Google Shape;3260;p32"/>
            <p:cNvSpPr/>
            <p:nvPr/>
          </p:nvSpPr>
          <p:spPr>
            <a:xfrm>
              <a:off x="339725" y="3777825"/>
              <a:ext cx="129275" cy="115925"/>
            </a:xfrm>
            <a:custGeom>
              <a:avLst/>
              <a:gdLst/>
              <a:ahLst/>
              <a:cxnLst/>
              <a:rect l="l" t="t" r="r" b="b"/>
              <a:pathLst>
                <a:path w="5171" h="4637" extrusionOk="0">
                  <a:moveTo>
                    <a:pt x="2602" y="2502"/>
                  </a:moveTo>
                  <a:lnTo>
                    <a:pt x="2602" y="2502"/>
                  </a:lnTo>
                  <a:cubicBezTo>
                    <a:pt x="2803" y="2702"/>
                    <a:pt x="2869" y="2836"/>
                    <a:pt x="2869" y="2869"/>
                  </a:cubicBezTo>
                  <a:cubicBezTo>
                    <a:pt x="2803" y="2902"/>
                    <a:pt x="2769" y="2902"/>
                    <a:pt x="2736" y="2902"/>
                  </a:cubicBezTo>
                  <a:cubicBezTo>
                    <a:pt x="2703" y="2836"/>
                    <a:pt x="2636" y="2702"/>
                    <a:pt x="2602" y="2502"/>
                  </a:cubicBezTo>
                  <a:close/>
                  <a:moveTo>
                    <a:pt x="3470" y="434"/>
                  </a:moveTo>
                  <a:cubicBezTo>
                    <a:pt x="3570" y="434"/>
                    <a:pt x="3637" y="434"/>
                    <a:pt x="3737" y="467"/>
                  </a:cubicBezTo>
                  <a:cubicBezTo>
                    <a:pt x="4070" y="634"/>
                    <a:pt x="4270" y="834"/>
                    <a:pt x="4370" y="1134"/>
                  </a:cubicBezTo>
                  <a:cubicBezTo>
                    <a:pt x="4737" y="2068"/>
                    <a:pt x="4037" y="3436"/>
                    <a:pt x="4037" y="3436"/>
                  </a:cubicBezTo>
                  <a:cubicBezTo>
                    <a:pt x="3770" y="3970"/>
                    <a:pt x="3370" y="4237"/>
                    <a:pt x="2903" y="4237"/>
                  </a:cubicBezTo>
                  <a:cubicBezTo>
                    <a:pt x="1969" y="4237"/>
                    <a:pt x="901" y="3303"/>
                    <a:pt x="568" y="2502"/>
                  </a:cubicBezTo>
                  <a:cubicBezTo>
                    <a:pt x="501" y="2335"/>
                    <a:pt x="434" y="2068"/>
                    <a:pt x="601" y="1902"/>
                  </a:cubicBezTo>
                  <a:cubicBezTo>
                    <a:pt x="734" y="1768"/>
                    <a:pt x="901" y="1701"/>
                    <a:pt x="1101" y="1701"/>
                  </a:cubicBezTo>
                  <a:cubicBezTo>
                    <a:pt x="1402" y="1701"/>
                    <a:pt x="1802" y="1868"/>
                    <a:pt x="2169" y="2135"/>
                  </a:cubicBezTo>
                  <a:cubicBezTo>
                    <a:pt x="2169" y="2435"/>
                    <a:pt x="2202" y="2936"/>
                    <a:pt x="2436" y="3169"/>
                  </a:cubicBezTo>
                  <a:cubicBezTo>
                    <a:pt x="2536" y="3269"/>
                    <a:pt x="2644" y="3319"/>
                    <a:pt x="2761" y="3319"/>
                  </a:cubicBezTo>
                  <a:cubicBezTo>
                    <a:pt x="2878" y="3319"/>
                    <a:pt x="3003" y="3269"/>
                    <a:pt x="3136" y="3169"/>
                  </a:cubicBezTo>
                  <a:cubicBezTo>
                    <a:pt x="3203" y="3102"/>
                    <a:pt x="3270" y="3002"/>
                    <a:pt x="3270" y="2869"/>
                  </a:cubicBezTo>
                  <a:cubicBezTo>
                    <a:pt x="3270" y="2569"/>
                    <a:pt x="2936" y="2202"/>
                    <a:pt x="2602" y="1935"/>
                  </a:cubicBezTo>
                  <a:cubicBezTo>
                    <a:pt x="2669" y="1168"/>
                    <a:pt x="2969" y="434"/>
                    <a:pt x="3470" y="434"/>
                  </a:cubicBezTo>
                  <a:close/>
                  <a:moveTo>
                    <a:pt x="3470" y="0"/>
                  </a:moveTo>
                  <a:cubicBezTo>
                    <a:pt x="2769" y="0"/>
                    <a:pt x="2336" y="801"/>
                    <a:pt x="2202" y="1635"/>
                  </a:cubicBezTo>
                  <a:cubicBezTo>
                    <a:pt x="1821" y="1410"/>
                    <a:pt x="1449" y="1292"/>
                    <a:pt x="1114" y="1292"/>
                  </a:cubicBezTo>
                  <a:cubicBezTo>
                    <a:pt x="804" y="1292"/>
                    <a:pt x="525" y="1393"/>
                    <a:pt x="301" y="1601"/>
                  </a:cubicBezTo>
                  <a:cubicBezTo>
                    <a:pt x="67" y="1835"/>
                    <a:pt x="1" y="2202"/>
                    <a:pt x="201" y="2669"/>
                  </a:cubicBezTo>
                  <a:cubicBezTo>
                    <a:pt x="568" y="3603"/>
                    <a:pt x="1802" y="4637"/>
                    <a:pt x="2903" y="4637"/>
                  </a:cubicBezTo>
                  <a:cubicBezTo>
                    <a:pt x="3336" y="4637"/>
                    <a:pt x="3970" y="4470"/>
                    <a:pt x="4404" y="3636"/>
                  </a:cubicBezTo>
                  <a:cubicBezTo>
                    <a:pt x="4437" y="3569"/>
                    <a:pt x="5171" y="2068"/>
                    <a:pt x="4771" y="1001"/>
                  </a:cubicBezTo>
                  <a:cubicBezTo>
                    <a:pt x="4637" y="567"/>
                    <a:pt x="4337" y="267"/>
                    <a:pt x="3903" y="100"/>
                  </a:cubicBezTo>
                  <a:cubicBezTo>
                    <a:pt x="3770" y="34"/>
                    <a:pt x="3603" y="0"/>
                    <a:pt x="347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1" name="Google Shape;3261;p32"/>
            <p:cNvSpPr/>
            <p:nvPr/>
          </p:nvSpPr>
          <p:spPr>
            <a:xfrm>
              <a:off x="411050" y="3893725"/>
              <a:ext cx="138025" cy="104900"/>
            </a:xfrm>
            <a:custGeom>
              <a:avLst/>
              <a:gdLst/>
              <a:ahLst/>
              <a:cxnLst/>
              <a:rect l="l" t="t" r="r" b="b"/>
              <a:pathLst>
                <a:path w="5521" h="4196" extrusionOk="0">
                  <a:moveTo>
                    <a:pt x="2685" y="1"/>
                  </a:moveTo>
                  <a:cubicBezTo>
                    <a:pt x="0" y="1"/>
                    <a:pt x="1113" y="4195"/>
                    <a:pt x="2296" y="4195"/>
                  </a:cubicBezTo>
                  <a:cubicBezTo>
                    <a:pt x="2348" y="4195"/>
                    <a:pt x="2400" y="4187"/>
                    <a:pt x="2451" y="4171"/>
                  </a:cubicBezTo>
                  <a:cubicBezTo>
                    <a:pt x="3120" y="3954"/>
                    <a:pt x="3240" y="3071"/>
                    <a:pt x="3131" y="2345"/>
                  </a:cubicBezTo>
                  <a:lnTo>
                    <a:pt x="3131" y="2345"/>
                  </a:lnTo>
                  <a:cubicBezTo>
                    <a:pt x="3519" y="2534"/>
                    <a:pt x="3987" y="2670"/>
                    <a:pt x="4395" y="2670"/>
                  </a:cubicBezTo>
                  <a:cubicBezTo>
                    <a:pt x="4894" y="2670"/>
                    <a:pt x="5301" y="2465"/>
                    <a:pt x="5353" y="1902"/>
                  </a:cubicBezTo>
                  <a:cubicBezTo>
                    <a:pt x="5520" y="101"/>
                    <a:pt x="2685" y="1"/>
                    <a:pt x="268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2" name="Google Shape;3262;p32"/>
            <p:cNvSpPr/>
            <p:nvPr/>
          </p:nvSpPr>
          <p:spPr>
            <a:xfrm>
              <a:off x="431450" y="3888725"/>
              <a:ext cx="119275" cy="115125"/>
            </a:xfrm>
            <a:custGeom>
              <a:avLst/>
              <a:gdLst/>
              <a:ahLst/>
              <a:cxnLst/>
              <a:rect l="l" t="t" r="r" b="b"/>
              <a:pathLst>
                <a:path w="4771" h="4605" extrusionOk="0">
                  <a:moveTo>
                    <a:pt x="1769" y="1735"/>
                  </a:moveTo>
                  <a:cubicBezTo>
                    <a:pt x="1802" y="1735"/>
                    <a:pt x="1902" y="1869"/>
                    <a:pt x="2002" y="2102"/>
                  </a:cubicBezTo>
                  <a:cubicBezTo>
                    <a:pt x="1802" y="1969"/>
                    <a:pt x="1702" y="1835"/>
                    <a:pt x="1702" y="1802"/>
                  </a:cubicBezTo>
                  <a:cubicBezTo>
                    <a:pt x="1702" y="1769"/>
                    <a:pt x="1735" y="1769"/>
                    <a:pt x="1769" y="1735"/>
                  </a:cubicBezTo>
                  <a:close/>
                  <a:moveTo>
                    <a:pt x="1836" y="401"/>
                  </a:moveTo>
                  <a:cubicBezTo>
                    <a:pt x="1869" y="401"/>
                    <a:pt x="3403" y="468"/>
                    <a:pt x="4037" y="1235"/>
                  </a:cubicBezTo>
                  <a:cubicBezTo>
                    <a:pt x="4271" y="1468"/>
                    <a:pt x="4337" y="1735"/>
                    <a:pt x="4304" y="2102"/>
                  </a:cubicBezTo>
                  <a:cubicBezTo>
                    <a:pt x="4304" y="2236"/>
                    <a:pt x="4271" y="2669"/>
                    <a:pt x="3570" y="2669"/>
                  </a:cubicBezTo>
                  <a:cubicBezTo>
                    <a:pt x="3270" y="2669"/>
                    <a:pt x="2870" y="2569"/>
                    <a:pt x="2503" y="2402"/>
                  </a:cubicBezTo>
                  <a:cubicBezTo>
                    <a:pt x="2403" y="1869"/>
                    <a:pt x="2169" y="1302"/>
                    <a:pt x="1802" y="1302"/>
                  </a:cubicBezTo>
                  <a:cubicBezTo>
                    <a:pt x="1735" y="1302"/>
                    <a:pt x="1702" y="1335"/>
                    <a:pt x="1635" y="1335"/>
                  </a:cubicBezTo>
                  <a:cubicBezTo>
                    <a:pt x="1369" y="1468"/>
                    <a:pt x="1302" y="1669"/>
                    <a:pt x="1302" y="1769"/>
                  </a:cubicBezTo>
                  <a:cubicBezTo>
                    <a:pt x="1302" y="2169"/>
                    <a:pt x="1802" y="2503"/>
                    <a:pt x="2136" y="2669"/>
                  </a:cubicBezTo>
                  <a:cubicBezTo>
                    <a:pt x="2202" y="3303"/>
                    <a:pt x="2102" y="4004"/>
                    <a:pt x="1569" y="4170"/>
                  </a:cubicBezTo>
                  <a:cubicBezTo>
                    <a:pt x="1539" y="4179"/>
                    <a:pt x="1509" y="4183"/>
                    <a:pt x="1478" y="4183"/>
                  </a:cubicBezTo>
                  <a:cubicBezTo>
                    <a:pt x="1268" y="4183"/>
                    <a:pt x="1039" y="3986"/>
                    <a:pt x="835" y="3637"/>
                  </a:cubicBezTo>
                  <a:cubicBezTo>
                    <a:pt x="401" y="2903"/>
                    <a:pt x="234" y="1735"/>
                    <a:pt x="635" y="1035"/>
                  </a:cubicBezTo>
                  <a:cubicBezTo>
                    <a:pt x="868" y="601"/>
                    <a:pt x="1302" y="401"/>
                    <a:pt x="1836" y="401"/>
                  </a:cubicBezTo>
                  <a:close/>
                  <a:moveTo>
                    <a:pt x="1869" y="1"/>
                  </a:moveTo>
                  <a:cubicBezTo>
                    <a:pt x="1235" y="1"/>
                    <a:pt x="735" y="201"/>
                    <a:pt x="401" y="635"/>
                  </a:cubicBezTo>
                  <a:cubicBezTo>
                    <a:pt x="134" y="968"/>
                    <a:pt x="1" y="1468"/>
                    <a:pt x="1" y="2002"/>
                  </a:cubicBezTo>
                  <a:cubicBezTo>
                    <a:pt x="1" y="3203"/>
                    <a:pt x="668" y="4604"/>
                    <a:pt x="1469" y="4604"/>
                  </a:cubicBezTo>
                  <a:cubicBezTo>
                    <a:pt x="1535" y="4604"/>
                    <a:pt x="1635" y="4604"/>
                    <a:pt x="1702" y="4571"/>
                  </a:cubicBezTo>
                  <a:cubicBezTo>
                    <a:pt x="2403" y="4337"/>
                    <a:pt x="2603" y="3603"/>
                    <a:pt x="2569" y="2869"/>
                  </a:cubicBezTo>
                  <a:lnTo>
                    <a:pt x="2569" y="2869"/>
                  </a:lnTo>
                  <a:cubicBezTo>
                    <a:pt x="2903" y="3003"/>
                    <a:pt x="3270" y="3070"/>
                    <a:pt x="3570" y="3070"/>
                  </a:cubicBezTo>
                  <a:cubicBezTo>
                    <a:pt x="4271" y="3070"/>
                    <a:pt x="4671" y="2736"/>
                    <a:pt x="4738" y="2136"/>
                  </a:cubicBezTo>
                  <a:cubicBezTo>
                    <a:pt x="4771" y="1669"/>
                    <a:pt x="4638" y="1235"/>
                    <a:pt x="4337" y="901"/>
                  </a:cubicBezTo>
                  <a:cubicBezTo>
                    <a:pt x="3570" y="67"/>
                    <a:pt x="1869" y="1"/>
                    <a:pt x="186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3" name="Google Shape;3263;p32"/>
            <p:cNvSpPr/>
            <p:nvPr/>
          </p:nvSpPr>
          <p:spPr>
            <a:xfrm>
              <a:off x="311375" y="3898925"/>
              <a:ext cx="119275" cy="95175"/>
            </a:xfrm>
            <a:custGeom>
              <a:avLst/>
              <a:gdLst/>
              <a:ahLst/>
              <a:cxnLst/>
              <a:rect l="l" t="t" r="r" b="b"/>
              <a:pathLst>
                <a:path w="4771" h="3807" extrusionOk="0">
                  <a:moveTo>
                    <a:pt x="2783" y="1"/>
                  </a:moveTo>
                  <a:cubicBezTo>
                    <a:pt x="2322" y="1"/>
                    <a:pt x="1788" y="129"/>
                    <a:pt x="1368" y="593"/>
                  </a:cubicBezTo>
                  <a:cubicBezTo>
                    <a:pt x="467" y="1594"/>
                    <a:pt x="0" y="3062"/>
                    <a:pt x="868" y="3529"/>
                  </a:cubicBezTo>
                  <a:cubicBezTo>
                    <a:pt x="1189" y="3702"/>
                    <a:pt x="1611" y="3806"/>
                    <a:pt x="2051" y="3806"/>
                  </a:cubicBezTo>
                  <a:cubicBezTo>
                    <a:pt x="2798" y="3806"/>
                    <a:pt x="3596" y="3505"/>
                    <a:pt x="4037" y="2728"/>
                  </a:cubicBezTo>
                  <a:cubicBezTo>
                    <a:pt x="4771" y="1527"/>
                    <a:pt x="4270" y="327"/>
                    <a:pt x="3803" y="193"/>
                  </a:cubicBezTo>
                  <a:cubicBezTo>
                    <a:pt x="3803" y="193"/>
                    <a:pt x="3348" y="1"/>
                    <a:pt x="2783" y="1"/>
                  </a:cubicBezTo>
                  <a:close/>
                </a:path>
              </a:pathLst>
            </a:custGeom>
            <a:solidFill>
              <a:srgbClr val="ECD6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4" name="Google Shape;3264;p32"/>
            <p:cNvSpPr/>
            <p:nvPr/>
          </p:nvSpPr>
          <p:spPr>
            <a:xfrm>
              <a:off x="370575" y="3899575"/>
              <a:ext cx="47575" cy="55050"/>
            </a:xfrm>
            <a:custGeom>
              <a:avLst/>
              <a:gdLst/>
              <a:ahLst/>
              <a:cxnLst/>
              <a:rect l="l" t="t" r="r" b="b"/>
              <a:pathLst>
                <a:path w="1903" h="2202" extrusionOk="0">
                  <a:moveTo>
                    <a:pt x="1" y="0"/>
                  </a:moveTo>
                  <a:cubicBezTo>
                    <a:pt x="1" y="1"/>
                    <a:pt x="1469" y="2069"/>
                    <a:pt x="1902" y="2202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5" name="Google Shape;3265;p32"/>
            <p:cNvSpPr/>
            <p:nvPr/>
          </p:nvSpPr>
          <p:spPr>
            <a:xfrm>
              <a:off x="364750" y="3894525"/>
              <a:ext cx="59225" cy="65950"/>
            </a:xfrm>
            <a:custGeom>
              <a:avLst/>
              <a:gdLst/>
              <a:ahLst/>
              <a:cxnLst/>
              <a:rect l="l" t="t" r="r" b="b"/>
              <a:pathLst>
                <a:path w="2369" h="2638" extrusionOk="0">
                  <a:moveTo>
                    <a:pt x="239" y="1"/>
                  </a:moveTo>
                  <a:cubicBezTo>
                    <a:pt x="205" y="1"/>
                    <a:pt x="169" y="12"/>
                    <a:pt x="134" y="36"/>
                  </a:cubicBezTo>
                  <a:cubicBezTo>
                    <a:pt x="34" y="102"/>
                    <a:pt x="0" y="236"/>
                    <a:pt x="67" y="336"/>
                  </a:cubicBezTo>
                  <a:cubicBezTo>
                    <a:pt x="434" y="836"/>
                    <a:pt x="1601" y="2471"/>
                    <a:pt x="2068" y="2604"/>
                  </a:cubicBezTo>
                  <a:cubicBezTo>
                    <a:pt x="2102" y="2604"/>
                    <a:pt x="2135" y="2637"/>
                    <a:pt x="2135" y="2637"/>
                  </a:cubicBezTo>
                  <a:cubicBezTo>
                    <a:pt x="2235" y="2637"/>
                    <a:pt x="2302" y="2571"/>
                    <a:pt x="2335" y="2471"/>
                  </a:cubicBezTo>
                  <a:cubicBezTo>
                    <a:pt x="2369" y="2371"/>
                    <a:pt x="2335" y="2271"/>
                    <a:pt x="2202" y="2204"/>
                  </a:cubicBezTo>
                  <a:cubicBezTo>
                    <a:pt x="1968" y="2137"/>
                    <a:pt x="1101" y="1036"/>
                    <a:pt x="401" y="102"/>
                  </a:cubicBezTo>
                  <a:cubicBezTo>
                    <a:pt x="358" y="38"/>
                    <a:pt x="301" y="1"/>
                    <a:pt x="23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6" name="Google Shape;3266;p32"/>
            <p:cNvSpPr/>
            <p:nvPr/>
          </p:nvSpPr>
          <p:spPr>
            <a:xfrm>
              <a:off x="344725" y="3916250"/>
              <a:ext cx="58400" cy="63400"/>
            </a:xfrm>
            <a:custGeom>
              <a:avLst/>
              <a:gdLst/>
              <a:ahLst/>
              <a:cxnLst/>
              <a:rect l="l" t="t" r="r" b="b"/>
              <a:pathLst>
                <a:path w="2336" h="2536" extrusionOk="0">
                  <a:moveTo>
                    <a:pt x="1" y="1"/>
                  </a:moveTo>
                  <a:cubicBezTo>
                    <a:pt x="1" y="1"/>
                    <a:pt x="1769" y="2369"/>
                    <a:pt x="2336" y="2536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7" name="Google Shape;3267;p32"/>
            <p:cNvSpPr/>
            <p:nvPr/>
          </p:nvSpPr>
          <p:spPr>
            <a:xfrm>
              <a:off x="338900" y="3911175"/>
              <a:ext cx="70075" cy="73475"/>
            </a:xfrm>
            <a:custGeom>
              <a:avLst/>
              <a:gdLst/>
              <a:ahLst/>
              <a:cxnLst/>
              <a:rect l="l" t="t" r="r" b="b"/>
              <a:pathLst>
                <a:path w="2803" h="2939" extrusionOk="0">
                  <a:moveTo>
                    <a:pt x="224" y="0"/>
                  </a:moveTo>
                  <a:cubicBezTo>
                    <a:pt x="182" y="0"/>
                    <a:pt x="139" y="11"/>
                    <a:pt x="100" y="37"/>
                  </a:cubicBezTo>
                  <a:cubicBezTo>
                    <a:pt x="0" y="103"/>
                    <a:pt x="0" y="237"/>
                    <a:pt x="67" y="337"/>
                  </a:cubicBezTo>
                  <a:cubicBezTo>
                    <a:pt x="367" y="737"/>
                    <a:pt x="1902" y="2739"/>
                    <a:pt x="2502" y="2939"/>
                  </a:cubicBezTo>
                  <a:lnTo>
                    <a:pt x="2569" y="2939"/>
                  </a:lnTo>
                  <a:cubicBezTo>
                    <a:pt x="2669" y="2939"/>
                    <a:pt x="2736" y="2905"/>
                    <a:pt x="2769" y="2805"/>
                  </a:cubicBezTo>
                  <a:cubicBezTo>
                    <a:pt x="2802" y="2705"/>
                    <a:pt x="2736" y="2572"/>
                    <a:pt x="2635" y="2539"/>
                  </a:cubicBezTo>
                  <a:cubicBezTo>
                    <a:pt x="2302" y="2438"/>
                    <a:pt x="1134" y="1037"/>
                    <a:pt x="401" y="70"/>
                  </a:cubicBezTo>
                  <a:cubicBezTo>
                    <a:pt x="359" y="29"/>
                    <a:pt x="293" y="0"/>
                    <a:pt x="22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8" name="Google Shape;3268;p32"/>
            <p:cNvSpPr/>
            <p:nvPr/>
          </p:nvSpPr>
          <p:spPr>
            <a:xfrm>
              <a:off x="456475" y="3796775"/>
              <a:ext cx="46725" cy="76975"/>
            </a:xfrm>
            <a:custGeom>
              <a:avLst/>
              <a:gdLst/>
              <a:ahLst/>
              <a:cxnLst/>
              <a:rect l="l" t="t" r="r" b="b"/>
              <a:pathLst>
                <a:path w="1869" h="3079" extrusionOk="0">
                  <a:moveTo>
                    <a:pt x="1188" y="1"/>
                  </a:moveTo>
                  <a:cubicBezTo>
                    <a:pt x="1170" y="1"/>
                    <a:pt x="1152" y="4"/>
                    <a:pt x="1135" y="9"/>
                  </a:cubicBezTo>
                  <a:cubicBezTo>
                    <a:pt x="1001" y="43"/>
                    <a:pt x="935" y="176"/>
                    <a:pt x="968" y="276"/>
                  </a:cubicBezTo>
                  <a:cubicBezTo>
                    <a:pt x="1402" y="1811"/>
                    <a:pt x="167" y="2645"/>
                    <a:pt x="134" y="2678"/>
                  </a:cubicBezTo>
                  <a:cubicBezTo>
                    <a:pt x="34" y="2745"/>
                    <a:pt x="1" y="2878"/>
                    <a:pt x="67" y="2978"/>
                  </a:cubicBezTo>
                  <a:cubicBezTo>
                    <a:pt x="101" y="3045"/>
                    <a:pt x="167" y="3078"/>
                    <a:pt x="234" y="3078"/>
                  </a:cubicBezTo>
                  <a:cubicBezTo>
                    <a:pt x="267" y="3078"/>
                    <a:pt x="334" y="3045"/>
                    <a:pt x="368" y="3045"/>
                  </a:cubicBezTo>
                  <a:cubicBezTo>
                    <a:pt x="368" y="3012"/>
                    <a:pt x="1869" y="2011"/>
                    <a:pt x="1368" y="176"/>
                  </a:cubicBezTo>
                  <a:cubicBezTo>
                    <a:pt x="1368" y="66"/>
                    <a:pt x="1277" y="1"/>
                    <a:pt x="118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9" name="Google Shape;3269;p32"/>
            <p:cNvSpPr/>
            <p:nvPr/>
          </p:nvSpPr>
          <p:spPr>
            <a:xfrm>
              <a:off x="333050" y="3942100"/>
              <a:ext cx="45900" cy="50075"/>
            </a:xfrm>
            <a:custGeom>
              <a:avLst/>
              <a:gdLst/>
              <a:ahLst/>
              <a:cxnLst/>
              <a:rect l="l" t="t" r="r" b="b"/>
              <a:pathLst>
                <a:path w="1836" h="2003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168" y="1835"/>
                    <a:pt x="1835" y="2002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0" name="Google Shape;3270;p32"/>
            <p:cNvSpPr/>
            <p:nvPr/>
          </p:nvSpPr>
          <p:spPr>
            <a:xfrm>
              <a:off x="327225" y="3937075"/>
              <a:ext cx="57550" cy="60100"/>
            </a:xfrm>
            <a:custGeom>
              <a:avLst/>
              <a:gdLst/>
              <a:ahLst/>
              <a:cxnLst/>
              <a:rect l="l" t="t" r="r" b="b"/>
              <a:pathLst>
                <a:path w="2302" h="2404" extrusionOk="0">
                  <a:moveTo>
                    <a:pt x="215" y="0"/>
                  </a:moveTo>
                  <a:cubicBezTo>
                    <a:pt x="175" y="0"/>
                    <a:pt x="136" y="11"/>
                    <a:pt x="100" y="35"/>
                  </a:cubicBezTo>
                  <a:cubicBezTo>
                    <a:pt x="0" y="102"/>
                    <a:pt x="0" y="202"/>
                    <a:pt x="34" y="302"/>
                  </a:cubicBezTo>
                  <a:cubicBezTo>
                    <a:pt x="167" y="502"/>
                    <a:pt x="1268" y="2203"/>
                    <a:pt x="2002" y="2403"/>
                  </a:cubicBezTo>
                  <a:lnTo>
                    <a:pt x="2068" y="2403"/>
                  </a:lnTo>
                  <a:cubicBezTo>
                    <a:pt x="2168" y="2403"/>
                    <a:pt x="2235" y="2336"/>
                    <a:pt x="2269" y="2270"/>
                  </a:cubicBezTo>
                  <a:cubicBezTo>
                    <a:pt x="2302" y="2136"/>
                    <a:pt x="2235" y="2036"/>
                    <a:pt x="2135" y="2003"/>
                  </a:cubicBezTo>
                  <a:cubicBezTo>
                    <a:pt x="1701" y="1869"/>
                    <a:pt x="834" y="769"/>
                    <a:pt x="401" y="102"/>
                  </a:cubicBezTo>
                  <a:cubicBezTo>
                    <a:pt x="357" y="37"/>
                    <a:pt x="287" y="0"/>
                    <a:pt x="21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1" name="Google Shape;3271;p32"/>
            <p:cNvSpPr/>
            <p:nvPr/>
          </p:nvSpPr>
          <p:spPr>
            <a:xfrm>
              <a:off x="462325" y="3855725"/>
              <a:ext cx="82575" cy="28850"/>
            </a:xfrm>
            <a:custGeom>
              <a:avLst/>
              <a:gdLst/>
              <a:ahLst/>
              <a:cxnLst/>
              <a:rect l="l" t="t" r="r" b="b"/>
              <a:pathLst>
                <a:path w="3303" h="1154" extrusionOk="0">
                  <a:moveTo>
                    <a:pt x="1977" y="1"/>
                  </a:moveTo>
                  <a:cubicBezTo>
                    <a:pt x="1445" y="1"/>
                    <a:pt x="777" y="176"/>
                    <a:pt x="67" y="787"/>
                  </a:cubicBezTo>
                  <a:cubicBezTo>
                    <a:pt x="0" y="887"/>
                    <a:pt x="0" y="987"/>
                    <a:pt x="67" y="1087"/>
                  </a:cubicBezTo>
                  <a:cubicBezTo>
                    <a:pt x="100" y="1121"/>
                    <a:pt x="167" y="1154"/>
                    <a:pt x="234" y="1154"/>
                  </a:cubicBezTo>
                  <a:cubicBezTo>
                    <a:pt x="267" y="1154"/>
                    <a:pt x="334" y="1154"/>
                    <a:pt x="367" y="1121"/>
                  </a:cubicBezTo>
                  <a:cubicBezTo>
                    <a:pt x="986" y="576"/>
                    <a:pt x="1552" y="421"/>
                    <a:pt x="1995" y="421"/>
                  </a:cubicBezTo>
                  <a:cubicBezTo>
                    <a:pt x="2555" y="421"/>
                    <a:pt x="2917" y="668"/>
                    <a:pt x="2936" y="687"/>
                  </a:cubicBezTo>
                  <a:cubicBezTo>
                    <a:pt x="2971" y="711"/>
                    <a:pt x="3011" y="722"/>
                    <a:pt x="3050" y="722"/>
                  </a:cubicBezTo>
                  <a:cubicBezTo>
                    <a:pt x="3122" y="722"/>
                    <a:pt x="3193" y="685"/>
                    <a:pt x="3236" y="620"/>
                  </a:cubicBezTo>
                  <a:cubicBezTo>
                    <a:pt x="3302" y="520"/>
                    <a:pt x="3269" y="387"/>
                    <a:pt x="3169" y="320"/>
                  </a:cubicBezTo>
                  <a:cubicBezTo>
                    <a:pt x="3169" y="320"/>
                    <a:pt x="2696" y="1"/>
                    <a:pt x="197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2" name="Google Shape;3272;p32"/>
            <p:cNvSpPr/>
            <p:nvPr/>
          </p:nvSpPr>
          <p:spPr>
            <a:xfrm>
              <a:off x="23675" y="4041875"/>
              <a:ext cx="261050" cy="844250"/>
            </a:xfrm>
            <a:custGeom>
              <a:avLst/>
              <a:gdLst/>
              <a:ahLst/>
              <a:cxnLst/>
              <a:rect l="l" t="t" r="r" b="b"/>
              <a:pathLst>
                <a:path w="10442" h="33770" extrusionOk="0">
                  <a:moveTo>
                    <a:pt x="10182" y="0"/>
                  </a:moveTo>
                  <a:cubicBezTo>
                    <a:pt x="10157" y="0"/>
                    <a:pt x="10131" y="5"/>
                    <a:pt x="10107" y="12"/>
                  </a:cubicBezTo>
                  <a:cubicBezTo>
                    <a:pt x="10107" y="46"/>
                    <a:pt x="9807" y="179"/>
                    <a:pt x="9340" y="413"/>
                  </a:cubicBezTo>
                  <a:cubicBezTo>
                    <a:pt x="9240" y="479"/>
                    <a:pt x="9207" y="613"/>
                    <a:pt x="9274" y="713"/>
                  </a:cubicBezTo>
                  <a:cubicBezTo>
                    <a:pt x="9307" y="780"/>
                    <a:pt x="9374" y="813"/>
                    <a:pt x="9474" y="813"/>
                  </a:cubicBezTo>
                  <a:cubicBezTo>
                    <a:pt x="9507" y="813"/>
                    <a:pt x="9540" y="813"/>
                    <a:pt x="9574" y="780"/>
                  </a:cubicBezTo>
                  <a:cubicBezTo>
                    <a:pt x="9974" y="546"/>
                    <a:pt x="10274" y="413"/>
                    <a:pt x="10274" y="413"/>
                  </a:cubicBezTo>
                  <a:cubicBezTo>
                    <a:pt x="10408" y="346"/>
                    <a:pt x="10441" y="246"/>
                    <a:pt x="10374" y="146"/>
                  </a:cubicBezTo>
                  <a:cubicBezTo>
                    <a:pt x="10349" y="44"/>
                    <a:pt x="10265" y="0"/>
                    <a:pt x="10182" y="0"/>
                  </a:cubicBezTo>
                  <a:close/>
                  <a:moveTo>
                    <a:pt x="8754" y="845"/>
                  </a:moveTo>
                  <a:cubicBezTo>
                    <a:pt x="8715" y="845"/>
                    <a:pt x="8675" y="856"/>
                    <a:pt x="8640" y="880"/>
                  </a:cubicBezTo>
                  <a:cubicBezTo>
                    <a:pt x="8406" y="1047"/>
                    <a:pt x="8173" y="1213"/>
                    <a:pt x="7939" y="1380"/>
                  </a:cubicBezTo>
                  <a:cubicBezTo>
                    <a:pt x="7873" y="1447"/>
                    <a:pt x="7839" y="1580"/>
                    <a:pt x="7906" y="1680"/>
                  </a:cubicBezTo>
                  <a:cubicBezTo>
                    <a:pt x="7973" y="1714"/>
                    <a:pt x="8006" y="1747"/>
                    <a:pt x="8073" y="1747"/>
                  </a:cubicBezTo>
                  <a:cubicBezTo>
                    <a:pt x="8139" y="1747"/>
                    <a:pt x="8173" y="1747"/>
                    <a:pt x="8206" y="1714"/>
                  </a:cubicBezTo>
                  <a:cubicBezTo>
                    <a:pt x="8406" y="1547"/>
                    <a:pt x="8640" y="1380"/>
                    <a:pt x="8873" y="1213"/>
                  </a:cubicBezTo>
                  <a:cubicBezTo>
                    <a:pt x="8973" y="1147"/>
                    <a:pt x="8973" y="1013"/>
                    <a:pt x="8940" y="946"/>
                  </a:cubicBezTo>
                  <a:cubicBezTo>
                    <a:pt x="8897" y="882"/>
                    <a:pt x="8826" y="845"/>
                    <a:pt x="8754" y="845"/>
                  </a:cubicBezTo>
                  <a:close/>
                  <a:moveTo>
                    <a:pt x="7456" y="1897"/>
                  </a:moveTo>
                  <a:cubicBezTo>
                    <a:pt x="7406" y="1897"/>
                    <a:pt x="7356" y="1914"/>
                    <a:pt x="7305" y="1947"/>
                  </a:cubicBezTo>
                  <a:cubicBezTo>
                    <a:pt x="7105" y="2147"/>
                    <a:pt x="6905" y="2381"/>
                    <a:pt x="6738" y="2581"/>
                  </a:cubicBezTo>
                  <a:cubicBezTo>
                    <a:pt x="6672" y="2681"/>
                    <a:pt x="6672" y="2814"/>
                    <a:pt x="6772" y="2881"/>
                  </a:cubicBezTo>
                  <a:cubicBezTo>
                    <a:pt x="6805" y="2915"/>
                    <a:pt x="6838" y="2915"/>
                    <a:pt x="6905" y="2915"/>
                  </a:cubicBezTo>
                  <a:cubicBezTo>
                    <a:pt x="6972" y="2915"/>
                    <a:pt x="7005" y="2915"/>
                    <a:pt x="7072" y="2848"/>
                  </a:cubicBezTo>
                  <a:cubicBezTo>
                    <a:pt x="7205" y="2648"/>
                    <a:pt x="7406" y="2448"/>
                    <a:pt x="7606" y="2247"/>
                  </a:cubicBezTo>
                  <a:cubicBezTo>
                    <a:pt x="7672" y="2181"/>
                    <a:pt x="7672" y="2047"/>
                    <a:pt x="7606" y="1947"/>
                  </a:cubicBezTo>
                  <a:cubicBezTo>
                    <a:pt x="7556" y="1914"/>
                    <a:pt x="7506" y="1897"/>
                    <a:pt x="7456" y="1897"/>
                  </a:cubicBezTo>
                  <a:close/>
                  <a:moveTo>
                    <a:pt x="6425" y="3213"/>
                  </a:moveTo>
                  <a:cubicBezTo>
                    <a:pt x="6356" y="3213"/>
                    <a:pt x="6293" y="3250"/>
                    <a:pt x="6271" y="3315"/>
                  </a:cubicBezTo>
                  <a:cubicBezTo>
                    <a:pt x="6105" y="3582"/>
                    <a:pt x="6005" y="3882"/>
                    <a:pt x="5938" y="4149"/>
                  </a:cubicBezTo>
                  <a:cubicBezTo>
                    <a:pt x="5904" y="4249"/>
                    <a:pt x="5971" y="4349"/>
                    <a:pt x="6105" y="4382"/>
                  </a:cubicBezTo>
                  <a:cubicBezTo>
                    <a:pt x="6105" y="4382"/>
                    <a:pt x="6138" y="4416"/>
                    <a:pt x="6138" y="4416"/>
                  </a:cubicBezTo>
                  <a:cubicBezTo>
                    <a:pt x="6238" y="4416"/>
                    <a:pt x="6305" y="4349"/>
                    <a:pt x="6338" y="4249"/>
                  </a:cubicBezTo>
                  <a:cubicBezTo>
                    <a:pt x="6405" y="4015"/>
                    <a:pt x="6505" y="3748"/>
                    <a:pt x="6638" y="3515"/>
                  </a:cubicBezTo>
                  <a:cubicBezTo>
                    <a:pt x="6672" y="3415"/>
                    <a:pt x="6638" y="3281"/>
                    <a:pt x="6538" y="3248"/>
                  </a:cubicBezTo>
                  <a:cubicBezTo>
                    <a:pt x="6503" y="3224"/>
                    <a:pt x="6463" y="3213"/>
                    <a:pt x="6425" y="3213"/>
                  </a:cubicBezTo>
                  <a:close/>
                  <a:moveTo>
                    <a:pt x="6038" y="4816"/>
                  </a:moveTo>
                  <a:cubicBezTo>
                    <a:pt x="5938" y="4816"/>
                    <a:pt x="5838" y="4916"/>
                    <a:pt x="5838" y="5016"/>
                  </a:cubicBezTo>
                  <a:cubicBezTo>
                    <a:pt x="5871" y="5316"/>
                    <a:pt x="5904" y="5616"/>
                    <a:pt x="6005" y="5883"/>
                  </a:cubicBezTo>
                  <a:cubicBezTo>
                    <a:pt x="6038" y="5983"/>
                    <a:pt x="6138" y="6050"/>
                    <a:pt x="6205" y="6050"/>
                  </a:cubicBezTo>
                  <a:cubicBezTo>
                    <a:pt x="6238" y="6050"/>
                    <a:pt x="6238" y="6050"/>
                    <a:pt x="6271" y="6017"/>
                  </a:cubicBezTo>
                  <a:cubicBezTo>
                    <a:pt x="6371" y="5983"/>
                    <a:pt x="6438" y="5883"/>
                    <a:pt x="6405" y="5783"/>
                  </a:cubicBezTo>
                  <a:cubicBezTo>
                    <a:pt x="6338" y="5516"/>
                    <a:pt x="6271" y="5250"/>
                    <a:pt x="6271" y="5016"/>
                  </a:cubicBezTo>
                  <a:cubicBezTo>
                    <a:pt x="6271" y="4883"/>
                    <a:pt x="6171" y="4816"/>
                    <a:pt x="6038" y="4816"/>
                  </a:cubicBezTo>
                  <a:close/>
                  <a:moveTo>
                    <a:pt x="8727" y="6138"/>
                  </a:moveTo>
                  <a:cubicBezTo>
                    <a:pt x="8496" y="6138"/>
                    <a:pt x="8261" y="6182"/>
                    <a:pt x="8006" y="6284"/>
                  </a:cubicBezTo>
                  <a:cubicBezTo>
                    <a:pt x="7906" y="6317"/>
                    <a:pt x="7873" y="6450"/>
                    <a:pt x="7906" y="6550"/>
                  </a:cubicBezTo>
                  <a:cubicBezTo>
                    <a:pt x="7939" y="6651"/>
                    <a:pt x="8006" y="6684"/>
                    <a:pt x="8106" y="6684"/>
                  </a:cubicBezTo>
                  <a:lnTo>
                    <a:pt x="8173" y="6684"/>
                  </a:lnTo>
                  <a:cubicBezTo>
                    <a:pt x="8392" y="6602"/>
                    <a:pt x="8589" y="6542"/>
                    <a:pt x="8764" y="6542"/>
                  </a:cubicBezTo>
                  <a:cubicBezTo>
                    <a:pt x="8801" y="6542"/>
                    <a:pt x="8838" y="6545"/>
                    <a:pt x="8873" y="6550"/>
                  </a:cubicBezTo>
                  <a:cubicBezTo>
                    <a:pt x="9007" y="6550"/>
                    <a:pt x="9107" y="6484"/>
                    <a:pt x="9107" y="6384"/>
                  </a:cubicBezTo>
                  <a:cubicBezTo>
                    <a:pt x="9140" y="6250"/>
                    <a:pt x="9040" y="6150"/>
                    <a:pt x="8940" y="6150"/>
                  </a:cubicBezTo>
                  <a:cubicBezTo>
                    <a:pt x="8869" y="6142"/>
                    <a:pt x="8798" y="6138"/>
                    <a:pt x="8727" y="6138"/>
                  </a:cubicBezTo>
                  <a:close/>
                  <a:moveTo>
                    <a:pt x="6553" y="6382"/>
                  </a:moveTo>
                  <a:cubicBezTo>
                    <a:pt x="6513" y="6382"/>
                    <a:pt x="6474" y="6393"/>
                    <a:pt x="6438" y="6417"/>
                  </a:cubicBezTo>
                  <a:cubicBezTo>
                    <a:pt x="6371" y="6484"/>
                    <a:pt x="6338" y="6584"/>
                    <a:pt x="6371" y="6684"/>
                  </a:cubicBezTo>
                  <a:cubicBezTo>
                    <a:pt x="6472" y="6851"/>
                    <a:pt x="6572" y="6984"/>
                    <a:pt x="6705" y="7151"/>
                  </a:cubicBezTo>
                  <a:cubicBezTo>
                    <a:pt x="6672" y="7184"/>
                    <a:pt x="6605" y="7218"/>
                    <a:pt x="6572" y="7251"/>
                  </a:cubicBezTo>
                  <a:cubicBezTo>
                    <a:pt x="6505" y="7351"/>
                    <a:pt x="6472" y="7484"/>
                    <a:pt x="6572" y="7551"/>
                  </a:cubicBezTo>
                  <a:cubicBezTo>
                    <a:pt x="6605" y="7585"/>
                    <a:pt x="6672" y="7618"/>
                    <a:pt x="6705" y="7618"/>
                  </a:cubicBezTo>
                  <a:cubicBezTo>
                    <a:pt x="6772" y="7618"/>
                    <a:pt x="6805" y="7618"/>
                    <a:pt x="6872" y="7551"/>
                  </a:cubicBezTo>
                  <a:cubicBezTo>
                    <a:pt x="6905" y="7518"/>
                    <a:pt x="6939" y="7484"/>
                    <a:pt x="6972" y="7451"/>
                  </a:cubicBezTo>
                  <a:cubicBezTo>
                    <a:pt x="7000" y="7465"/>
                    <a:pt x="7033" y="7473"/>
                    <a:pt x="7065" y="7473"/>
                  </a:cubicBezTo>
                  <a:cubicBezTo>
                    <a:pt x="7110" y="7473"/>
                    <a:pt x="7153" y="7457"/>
                    <a:pt x="7172" y="7418"/>
                  </a:cubicBezTo>
                  <a:cubicBezTo>
                    <a:pt x="7239" y="7384"/>
                    <a:pt x="7272" y="7284"/>
                    <a:pt x="7272" y="7218"/>
                  </a:cubicBezTo>
                  <a:cubicBezTo>
                    <a:pt x="7339" y="7151"/>
                    <a:pt x="7406" y="7118"/>
                    <a:pt x="7472" y="7051"/>
                  </a:cubicBezTo>
                  <a:cubicBezTo>
                    <a:pt x="7572" y="6984"/>
                    <a:pt x="7606" y="6851"/>
                    <a:pt x="7539" y="6751"/>
                  </a:cubicBezTo>
                  <a:cubicBezTo>
                    <a:pt x="7498" y="6709"/>
                    <a:pt x="7431" y="6681"/>
                    <a:pt x="7362" y="6681"/>
                  </a:cubicBezTo>
                  <a:cubicBezTo>
                    <a:pt x="7320" y="6681"/>
                    <a:pt x="7277" y="6692"/>
                    <a:pt x="7239" y="6717"/>
                  </a:cubicBezTo>
                  <a:cubicBezTo>
                    <a:pt x="7172" y="6784"/>
                    <a:pt x="7105" y="6817"/>
                    <a:pt x="7005" y="6884"/>
                  </a:cubicBezTo>
                  <a:cubicBezTo>
                    <a:pt x="6905" y="6751"/>
                    <a:pt x="6805" y="6617"/>
                    <a:pt x="6738" y="6484"/>
                  </a:cubicBezTo>
                  <a:cubicBezTo>
                    <a:pt x="6695" y="6419"/>
                    <a:pt x="6624" y="6382"/>
                    <a:pt x="6553" y="6382"/>
                  </a:cubicBezTo>
                  <a:close/>
                  <a:moveTo>
                    <a:pt x="9625" y="6504"/>
                  </a:moveTo>
                  <a:cubicBezTo>
                    <a:pt x="9581" y="6504"/>
                    <a:pt x="9537" y="6520"/>
                    <a:pt x="9507" y="6550"/>
                  </a:cubicBezTo>
                  <a:cubicBezTo>
                    <a:pt x="9407" y="6651"/>
                    <a:pt x="9407" y="6784"/>
                    <a:pt x="9474" y="6851"/>
                  </a:cubicBezTo>
                  <a:cubicBezTo>
                    <a:pt x="9607" y="7017"/>
                    <a:pt x="9707" y="7251"/>
                    <a:pt x="9741" y="7518"/>
                  </a:cubicBezTo>
                  <a:cubicBezTo>
                    <a:pt x="9741" y="7618"/>
                    <a:pt x="9841" y="7685"/>
                    <a:pt x="9941" y="7685"/>
                  </a:cubicBezTo>
                  <a:lnTo>
                    <a:pt x="9974" y="7685"/>
                  </a:lnTo>
                  <a:cubicBezTo>
                    <a:pt x="10074" y="7685"/>
                    <a:pt x="10174" y="7585"/>
                    <a:pt x="10141" y="7451"/>
                  </a:cubicBezTo>
                  <a:cubicBezTo>
                    <a:pt x="10107" y="7118"/>
                    <a:pt x="9974" y="6817"/>
                    <a:pt x="9774" y="6584"/>
                  </a:cubicBezTo>
                  <a:cubicBezTo>
                    <a:pt x="9737" y="6529"/>
                    <a:pt x="9680" y="6504"/>
                    <a:pt x="9625" y="6504"/>
                  </a:cubicBezTo>
                  <a:close/>
                  <a:moveTo>
                    <a:pt x="7622" y="7643"/>
                  </a:moveTo>
                  <a:cubicBezTo>
                    <a:pt x="7572" y="7643"/>
                    <a:pt x="7522" y="7668"/>
                    <a:pt x="7472" y="7718"/>
                  </a:cubicBezTo>
                  <a:cubicBezTo>
                    <a:pt x="7406" y="7818"/>
                    <a:pt x="7406" y="7918"/>
                    <a:pt x="7506" y="8018"/>
                  </a:cubicBezTo>
                  <a:cubicBezTo>
                    <a:pt x="7739" y="8218"/>
                    <a:pt x="7973" y="8418"/>
                    <a:pt x="8173" y="8552"/>
                  </a:cubicBezTo>
                  <a:cubicBezTo>
                    <a:pt x="8206" y="8552"/>
                    <a:pt x="8273" y="8585"/>
                    <a:pt x="8306" y="8585"/>
                  </a:cubicBezTo>
                  <a:cubicBezTo>
                    <a:pt x="8373" y="8585"/>
                    <a:pt x="8440" y="8552"/>
                    <a:pt x="8473" y="8485"/>
                  </a:cubicBezTo>
                  <a:cubicBezTo>
                    <a:pt x="8540" y="8385"/>
                    <a:pt x="8506" y="8252"/>
                    <a:pt x="8406" y="8185"/>
                  </a:cubicBezTo>
                  <a:cubicBezTo>
                    <a:pt x="8206" y="8052"/>
                    <a:pt x="8006" y="7918"/>
                    <a:pt x="7772" y="7718"/>
                  </a:cubicBezTo>
                  <a:cubicBezTo>
                    <a:pt x="7722" y="7668"/>
                    <a:pt x="7672" y="7643"/>
                    <a:pt x="7622" y="7643"/>
                  </a:cubicBezTo>
                  <a:close/>
                  <a:moveTo>
                    <a:pt x="6121" y="7801"/>
                  </a:moveTo>
                  <a:cubicBezTo>
                    <a:pt x="6071" y="7801"/>
                    <a:pt x="6021" y="7818"/>
                    <a:pt x="5971" y="7851"/>
                  </a:cubicBezTo>
                  <a:cubicBezTo>
                    <a:pt x="5871" y="7985"/>
                    <a:pt x="5771" y="8085"/>
                    <a:pt x="5671" y="8218"/>
                  </a:cubicBezTo>
                  <a:cubicBezTo>
                    <a:pt x="5571" y="8318"/>
                    <a:pt x="5504" y="8418"/>
                    <a:pt x="5437" y="8485"/>
                  </a:cubicBezTo>
                  <a:cubicBezTo>
                    <a:pt x="5337" y="8585"/>
                    <a:pt x="5371" y="8719"/>
                    <a:pt x="5437" y="8785"/>
                  </a:cubicBezTo>
                  <a:cubicBezTo>
                    <a:pt x="5504" y="8819"/>
                    <a:pt x="5538" y="8852"/>
                    <a:pt x="5571" y="8852"/>
                  </a:cubicBezTo>
                  <a:cubicBezTo>
                    <a:pt x="5638" y="8852"/>
                    <a:pt x="5704" y="8819"/>
                    <a:pt x="5738" y="8752"/>
                  </a:cubicBezTo>
                  <a:cubicBezTo>
                    <a:pt x="5838" y="8685"/>
                    <a:pt x="5904" y="8585"/>
                    <a:pt x="5971" y="8485"/>
                  </a:cubicBezTo>
                  <a:cubicBezTo>
                    <a:pt x="6071" y="8352"/>
                    <a:pt x="6171" y="8252"/>
                    <a:pt x="6271" y="8152"/>
                  </a:cubicBezTo>
                  <a:cubicBezTo>
                    <a:pt x="6371" y="8052"/>
                    <a:pt x="6371" y="7918"/>
                    <a:pt x="6271" y="7851"/>
                  </a:cubicBezTo>
                  <a:cubicBezTo>
                    <a:pt x="6221" y="7818"/>
                    <a:pt x="6171" y="7801"/>
                    <a:pt x="6121" y="7801"/>
                  </a:cubicBezTo>
                  <a:close/>
                  <a:moveTo>
                    <a:pt x="9784" y="8084"/>
                  </a:moveTo>
                  <a:cubicBezTo>
                    <a:pt x="9721" y="8084"/>
                    <a:pt x="9650" y="8120"/>
                    <a:pt x="9607" y="8185"/>
                  </a:cubicBezTo>
                  <a:cubicBezTo>
                    <a:pt x="9507" y="8352"/>
                    <a:pt x="9340" y="8418"/>
                    <a:pt x="9107" y="8418"/>
                  </a:cubicBezTo>
                  <a:lnTo>
                    <a:pt x="9073" y="8418"/>
                  </a:lnTo>
                  <a:cubicBezTo>
                    <a:pt x="8973" y="8418"/>
                    <a:pt x="8873" y="8519"/>
                    <a:pt x="8873" y="8619"/>
                  </a:cubicBezTo>
                  <a:cubicBezTo>
                    <a:pt x="8873" y="8752"/>
                    <a:pt x="8940" y="8852"/>
                    <a:pt x="9073" y="8852"/>
                  </a:cubicBezTo>
                  <a:lnTo>
                    <a:pt x="9107" y="8852"/>
                  </a:lnTo>
                  <a:cubicBezTo>
                    <a:pt x="9474" y="8852"/>
                    <a:pt x="9774" y="8685"/>
                    <a:pt x="9941" y="8385"/>
                  </a:cubicBezTo>
                  <a:cubicBezTo>
                    <a:pt x="10007" y="8285"/>
                    <a:pt x="9974" y="8152"/>
                    <a:pt x="9874" y="8118"/>
                  </a:cubicBezTo>
                  <a:cubicBezTo>
                    <a:pt x="9850" y="8095"/>
                    <a:pt x="9818" y="8084"/>
                    <a:pt x="9784" y="8084"/>
                  </a:cubicBezTo>
                  <a:close/>
                  <a:moveTo>
                    <a:pt x="5090" y="9084"/>
                  </a:moveTo>
                  <a:cubicBezTo>
                    <a:pt x="5018" y="9084"/>
                    <a:pt x="4947" y="9121"/>
                    <a:pt x="4904" y="9186"/>
                  </a:cubicBezTo>
                  <a:cubicBezTo>
                    <a:pt x="4737" y="9419"/>
                    <a:pt x="4604" y="9653"/>
                    <a:pt x="4470" y="9886"/>
                  </a:cubicBezTo>
                  <a:cubicBezTo>
                    <a:pt x="4403" y="10020"/>
                    <a:pt x="4437" y="10120"/>
                    <a:pt x="4537" y="10186"/>
                  </a:cubicBezTo>
                  <a:cubicBezTo>
                    <a:pt x="4570" y="10220"/>
                    <a:pt x="4604" y="10220"/>
                    <a:pt x="4637" y="10220"/>
                  </a:cubicBezTo>
                  <a:cubicBezTo>
                    <a:pt x="4704" y="10220"/>
                    <a:pt x="4770" y="10186"/>
                    <a:pt x="4837" y="10120"/>
                  </a:cubicBezTo>
                  <a:cubicBezTo>
                    <a:pt x="4970" y="9886"/>
                    <a:pt x="5104" y="9653"/>
                    <a:pt x="5271" y="9419"/>
                  </a:cubicBezTo>
                  <a:cubicBezTo>
                    <a:pt x="5337" y="9319"/>
                    <a:pt x="5304" y="9186"/>
                    <a:pt x="5204" y="9119"/>
                  </a:cubicBezTo>
                  <a:cubicBezTo>
                    <a:pt x="5169" y="9095"/>
                    <a:pt x="5129" y="9084"/>
                    <a:pt x="5090" y="9084"/>
                  </a:cubicBezTo>
                  <a:close/>
                  <a:moveTo>
                    <a:pt x="4262" y="10541"/>
                  </a:moveTo>
                  <a:cubicBezTo>
                    <a:pt x="4189" y="10541"/>
                    <a:pt x="4120" y="10578"/>
                    <a:pt x="4070" y="10653"/>
                  </a:cubicBezTo>
                  <a:cubicBezTo>
                    <a:pt x="3970" y="10920"/>
                    <a:pt x="3836" y="11187"/>
                    <a:pt x="3770" y="11454"/>
                  </a:cubicBezTo>
                  <a:cubicBezTo>
                    <a:pt x="3736" y="11587"/>
                    <a:pt x="3803" y="11687"/>
                    <a:pt x="3903" y="11721"/>
                  </a:cubicBezTo>
                  <a:lnTo>
                    <a:pt x="3970" y="11721"/>
                  </a:lnTo>
                  <a:cubicBezTo>
                    <a:pt x="4036" y="11721"/>
                    <a:pt x="4137" y="11687"/>
                    <a:pt x="4170" y="11587"/>
                  </a:cubicBezTo>
                  <a:cubicBezTo>
                    <a:pt x="4237" y="11354"/>
                    <a:pt x="4337" y="11087"/>
                    <a:pt x="4470" y="10820"/>
                  </a:cubicBezTo>
                  <a:cubicBezTo>
                    <a:pt x="4503" y="10720"/>
                    <a:pt x="4470" y="10620"/>
                    <a:pt x="4337" y="10553"/>
                  </a:cubicBezTo>
                  <a:cubicBezTo>
                    <a:pt x="4312" y="10545"/>
                    <a:pt x="4287" y="10541"/>
                    <a:pt x="4262" y="10541"/>
                  </a:cubicBezTo>
                  <a:close/>
                  <a:moveTo>
                    <a:pt x="3803" y="12121"/>
                  </a:moveTo>
                  <a:cubicBezTo>
                    <a:pt x="3670" y="12121"/>
                    <a:pt x="3569" y="12188"/>
                    <a:pt x="3536" y="12288"/>
                  </a:cubicBezTo>
                  <a:cubicBezTo>
                    <a:pt x="3503" y="12588"/>
                    <a:pt x="3469" y="12855"/>
                    <a:pt x="3436" y="13155"/>
                  </a:cubicBezTo>
                  <a:cubicBezTo>
                    <a:pt x="3436" y="13255"/>
                    <a:pt x="3503" y="13355"/>
                    <a:pt x="3636" y="13355"/>
                  </a:cubicBezTo>
                  <a:cubicBezTo>
                    <a:pt x="3770" y="13355"/>
                    <a:pt x="3836" y="13289"/>
                    <a:pt x="3870" y="13189"/>
                  </a:cubicBezTo>
                  <a:cubicBezTo>
                    <a:pt x="3870" y="12922"/>
                    <a:pt x="3903" y="12655"/>
                    <a:pt x="3970" y="12388"/>
                  </a:cubicBezTo>
                  <a:cubicBezTo>
                    <a:pt x="3970" y="12255"/>
                    <a:pt x="3903" y="12154"/>
                    <a:pt x="3803" y="12121"/>
                  </a:cubicBezTo>
                  <a:close/>
                  <a:moveTo>
                    <a:pt x="3636" y="13789"/>
                  </a:moveTo>
                  <a:cubicBezTo>
                    <a:pt x="3503" y="13789"/>
                    <a:pt x="3436" y="13889"/>
                    <a:pt x="3436" y="14022"/>
                  </a:cubicBezTo>
                  <a:cubicBezTo>
                    <a:pt x="3469" y="14289"/>
                    <a:pt x="3503" y="14590"/>
                    <a:pt x="3569" y="14856"/>
                  </a:cubicBezTo>
                  <a:cubicBezTo>
                    <a:pt x="3569" y="14956"/>
                    <a:pt x="3670" y="15023"/>
                    <a:pt x="3770" y="15023"/>
                  </a:cubicBezTo>
                  <a:lnTo>
                    <a:pt x="3803" y="15023"/>
                  </a:lnTo>
                  <a:cubicBezTo>
                    <a:pt x="3936" y="14990"/>
                    <a:pt x="4003" y="14890"/>
                    <a:pt x="3970" y="14756"/>
                  </a:cubicBezTo>
                  <a:cubicBezTo>
                    <a:pt x="3903" y="14523"/>
                    <a:pt x="3870" y="14256"/>
                    <a:pt x="3870" y="13989"/>
                  </a:cubicBezTo>
                  <a:cubicBezTo>
                    <a:pt x="3836" y="13856"/>
                    <a:pt x="3736" y="13789"/>
                    <a:pt x="3636" y="13789"/>
                  </a:cubicBezTo>
                  <a:close/>
                  <a:moveTo>
                    <a:pt x="4007" y="15411"/>
                  </a:moveTo>
                  <a:cubicBezTo>
                    <a:pt x="3984" y="15411"/>
                    <a:pt x="3960" y="15416"/>
                    <a:pt x="3936" y="15423"/>
                  </a:cubicBezTo>
                  <a:cubicBezTo>
                    <a:pt x="3803" y="15457"/>
                    <a:pt x="3770" y="15590"/>
                    <a:pt x="3803" y="15690"/>
                  </a:cubicBezTo>
                  <a:cubicBezTo>
                    <a:pt x="3903" y="15957"/>
                    <a:pt x="4003" y="16224"/>
                    <a:pt x="4137" y="16491"/>
                  </a:cubicBezTo>
                  <a:cubicBezTo>
                    <a:pt x="4203" y="16558"/>
                    <a:pt x="4270" y="16591"/>
                    <a:pt x="4337" y="16591"/>
                  </a:cubicBezTo>
                  <a:cubicBezTo>
                    <a:pt x="4370" y="16591"/>
                    <a:pt x="4403" y="16591"/>
                    <a:pt x="4437" y="16558"/>
                  </a:cubicBezTo>
                  <a:cubicBezTo>
                    <a:pt x="4537" y="16524"/>
                    <a:pt x="4570" y="16391"/>
                    <a:pt x="4503" y="16291"/>
                  </a:cubicBezTo>
                  <a:cubicBezTo>
                    <a:pt x="4403" y="16057"/>
                    <a:pt x="4270" y="15790"/>
                    <a:pt x="4203" y="15557"/>
                  </a:cubicBezTo>
                  <a:cubicBezTo>
                    <a:pt x="4152" y="15455"/>
                    <a:pt x="4082" y="15411"/>
                    <a:pt x="4007" y="15411"/>
                  </a:cubicBezTo>
                  <a:close/>
                  <a:moveTo>
                    <a:pt x="4789" y="16878"/>
                  </a:moveTo>
                  <a:cubicBezTo>
                    <a:pt x="4744" y="16878"/>
                    <a:pt x="4700" y="16895"/>
                    <a:pt x="4670" y="16925"/>
                  </a:cubicBezTo>
                  <a:cubicBezTo>
                    <a:pt x="4570" y="16991"/>
                    <a:pt x="4537" y="17125"/>
                    <a:pt x="4604" y="17191"/>
                  </a:cubicBezTo>
                  <a:cubicBezTo>
                    <a:pt x="4770" y="17425"/>
                    <a:pt x="4970" y="17658"/>
                    <a:pt x="5137" y="17859"/>
                  </a:cubicBezTo>
                  <a:lnTo>
                    <a:pt x="5071" y="17859"/>
                  </a:lnTo>
                  <a:cubicBezTo>
                    <a:pt x="4770" y="17925"/>
                    <a:pt x="4503" y="17992"/>
                    <a:pt x="4237" y="18092"/>
                  </a:cubicBezTo>
                  <a:cubicBezTo>
                    <a:pt x="4137" y="18159"/>
                    <a:pt x="4070" y="18259"/>
                    <a:pt x="4103" y="18359"/>
                  </a:cubicBezTo>
                  <a:cubicBezTo>
                    <a:pt x="4137" y="18459"/>
                    <a:pt x="4237" y="18492"/>
                    <a:pt x="4303" y="18492"/>
                  </a:cubicBezTo>
                  <a:lnTo>
                    <a:pt x="4370" y="18492"/>
                  </a:lnTo>
                  <a:cubicBezTo>
                    <a:pt x="4637" y="18392"/>
                    <a:pt x="4870" y="18326"/>
                    <a:pt x="5137" y="18259"/>
                  </a:cubicBezTo>
                  <a:cubicBezTo>
                    <a:pt x="5271" y="18225"/>
                    <a:pt x="5337" y="18125"/>
                    <a:pt x="5304" y="18025"/>
                  </a:cubicBezTo>
                  <a:cubicBezTo>
                    <a:pt x="5304" y="17992"/>
                    <a:pt x="5271" y="17959"/>
                    <a:pt x="5271" y="17925"/>
                  </a:cubicBezTo>
                  <a:cubicBezTo>
                    <a:pt x="5337" y="17925"/>
                    <a:pt x="5404" y="17925"/>
                    <a:pt x="5471" y="17859"/>
                  </a:cubicBezTo>
                  <a:cubicBezTo>
                    <a:pt x="5538" y="17792"/>
                    <a:pt x="5538" y="17658"/>
                    <a:pt x="5471" y="17592"/>
                  </a:cubicBezTo>
                  <a:cubicBezTo>
                    <a:pt x="5271" y="17392"/>
                    <a:pt x="5104" y="17191"/>
                    <a:pt x="4937" y="16958"/>
                  </a:cubicBezTo>
                  <a:cubicBezTo>
                    <a:pt x="4900" y="16903"/>
                    <a:pt x="4843" y="16878"/>
                    <a:pt x="4789" y="16878"/>
                  </a:cubicBezTo>
                  <a:close/>
                  <a:moveTo>
                    <a:pt x="7583" y="17883"/>
                  </a:moveTo>
                  <a:cubicBezTo>
                    <a:pt x="7495" y="17883"/>
                    <a:pt x="7400" y="17943"/>
                    <a:pt x="7372" y="18025"/>
                  </a:cubicBezTo>
                  <a:cubicBezTo>
                    <a:pt x="7339" y="18159"/>
                    <a:pt x="7406" y="18259"/>
                    <a:pt x="7539" y="18292"/>
                  </a:cubicBezTo>
                  <a:cubicBezTo>
                    <a:pt x="7839" y="18359"/>
                    <a:pt x="8073" y="18459"/>
                    <a:pt x="8239" y="18559"/>
                  </a:cubicBezTo>
                  <a:cubicBezTo>
                    <a:pt x="8273" y="18592"/>
                    <a:pt x="8306" y="18592"/>
                    <a:pt x="8340" y="18592"/>
                  </a:cubicBezTo>
                  <a:cubicBezTo>
                    <a:pt x="8406" y="18592"/>
                    <a:pt x="8473" y="18559"/>
                    <a:pt x="8540" y="18526"/>
                  </a:cubicBezTo>
                  <a:cubicBezTo>
                    <a:pt x="8606" y="18426"/>
                    <a:pt x="8573" y="18292"/>
                    <a:pt x="8473" y="18225"/>
                  </a:cubicBezTo>
                  <a:cubicBezTo>
                    <a:pt x="8273" y="18092"/>
                    <a:pt x="7973" y="17959"/>
                    <a:pt x="7639" y="17892"/>
                  </a:cubicBezTo>
                  <a:cubicBezTo>
                    <a:pt x="7621" y="17886"/>
                    <a:pt x="7603" y="17883"/>
                    <a:pt x="7583" y="17883"/>
                  </a:cubicBezTo>
                  <a:close/>
                  <a:moveTo>
                    <a:pt x="5904" y="17725"/>
                  </a:moveTo>
                  <a:cubicBezTo>
                    <a:pt x="5804" y="17725"/>
                    <a:pt x="5704" y="17825"/>
                    <a:pt x="5738" y="17959"/>
                  </a:cubicBezTo>
                  <a:cubicBezTo>
                    <a:pt x="5738" y="18025"/>
                    <a:pt x="5771" y="18092"/>
                    <a:pt x="5804" y="18125"/>
                  </a:cubicBezTo>
                  <a:cubicBezTo>
                    <a:pt x="5804" y="18125"/>
                    <a:pt x="5771" y="18125"/>
                    <a:pt x="5771" y="18159"/>
                  </a:cubicBezTo>
                  <a:cubicBezTo>
                    <a:pt x="5704" y="18225"/>
                    <a:pt x="5738" y="18359"/>
                    <a:pt x="5804" y="18426"/>
                  </a:cubicBezTo>
                  <a:cubicBezTo>
                    <a:pt x="6071" y="18626"/>
                    <a:pt x="6305" y="18759"/>
                    <a:pt x="6572" y="18893"/>
                  </a:cubicBezTo>
                  <a:cubicBezTo>
                    <a:pt x="6605" y="18893"/>
                    <a:pt x="6605" y="18926"/>
                    <a:pt x="6638" y="18926"/>
                  </a:cubicBezTo>
                  <a:cubicBezTo>
                    <a:pt x="6738" y="18926"/>
                    <a:pt x="6805" y="18859"/>
                    <a:pt x="6838" y="18793"/>
                  </a:cubicBezTo>
                  <a:cubicBezTo>
                    <a:pt x="6872" y="18692"/>
                    <a:pt x="6838" y="18559"/>
                    <a:pt x="6738" y="18526"/>
                  </a:cubicBezTo>
                  <a:cubicBezTo>
                    <a:pt x="6538" y="18426"/>
                    <a:pt x="6305" y="18292"/>
                    <a:pt x="6105" y="18125"/>
                  </a:cubicBezTo>
                  <a:lnTo>
                    <a:pt x="6305" y="18125"/>
                  </a:lnTo>
                  <a:cubicBezTo>
                    <a:pt x="6472" y="18159"/>
                    <a:pt x="6605" y="18159"/>
                    <a:pt x="6738" y="18159"/>
                  </a:cubicBezTo>
                  <a:cubicBezTo>
                    <a:pt x="6872" y="18159"/>
                    <a:pt x="6972" y="18092"/>
                    <a:pt x="6972" y="17959"/>
                  </a:cubicBezTo>
                  <a:cubicBezTo>
                    <a:pt x="6972" y="17859"/>
                    <a:pt x="6905" y="17758"/>
                    <a:pt x="6772" y="17725"/>
                  </a:cubicBezTo>
                  <a:close/>
                  <a:moveTo>
                    <a:pt x="8274" y="18751"/>
                  </a:moveTo>
                  <a:cubicBezTo>
                    <a:pt x="8252" y="18751"/>
                    <a:pt x="8230" y="18753"/>
                    <a:pt x="8206" y="18759"/>
                  </a:cubicBezTo>
                  <a:lnTo>
                    <a:pt x="8073" y="18759"/>
                  </a:lnTo>
                  <a:cubicBezTo>
                    <a:pt x="7989" y="18776"/>
                    <a:pt x="7898" y="18784"/>
                    <a:pt x="7797" y="18784"/>
                  </a:cubicBezTo>
                  <a:cubicBezTo>
                    <a:pt x="7697" y="18784"/>
                    <a:pt x="7589" y="18776"/>
                    <a:pt x="7472" y="18759"/>
                  </a:cubicBezTo>
                  <a:cubicBezTo>
                    <a:pt x="7459" y="18755"/>
                    <a:pt x="7445" y="18753"/>
                    <a:pt x="7432" y="18753"/>
                  </a:cubicBezTo>
                  <a:cubicBezTo>
                    <a:pt x="7347" y="18753"/>
                    <a:pt x="7268" y="18839"/>
                    <a:pt x="7239" y="18926"/>
                  </a:cubicBezTo>
                  <a:cubicBezTo>
                    <a:pt x="7205" y="19059"/>
                    <a:pt x="7305" y="19159"/>
                    <a:pt x="7406" y="19159"/>
                  </a:cubicBezTo>
                  <a:cubicBezTo>
                    <a:pt x="7539" y="19193"/>
                    <a:pt x="7706" y="19226"/>
                    <a:pt x="7839" y="19226"/>
                  </a:cubicBezTo>
                  <a:cubicBezTo>
                    <a:pt x="7939" y="19226"/>
                    <a:pt x="8039" y="19193"/>
                    <a:pt x="8139" y="19193"/>
                  </a:cubicBezTo>
                  <a:cubicBezTo>
                    <a:pt x="8206" y="19159"/>
                    <a:pt x="8273" y="19159"/>
                    <a:pt x="8306" y="19159"/>
                  </a:cubicBezTo>
                  <a:cubicBezTo>
                    <a:pt x="8440" y="19126"/>
                    <a:pt x="8506" y="18993"/>
                    <a:pt x="8473" y="18893"/>
                  </a:cubicBezTo>
                  <a:cubicBezTo>
                    <a:pt x="8446" y="18810"/>
                    <a:pt x="8373" y="18751"/>
                    <a:pt x="8274" y="18751"/>
                  </a:cubicBezTo>
                  <a:close/>
                  <a:moveTo>
                    <a:pt x="3551" y="18458"/>
                  </a:moveTo>
                  <a:cubicBezTo>
                    <a:pt x="3511" y="18458"/>
                    <a:pt x="3471" y="18469"/>
                    <a:pt x="3436" y="18492"/>
                  </a:cubicBezTo>
                  <a:cubicBezTo>
                    <a:pt x="3203" y="18626"/>
                    <a:pt x="2969" y="18793"/>
                    <a:pt x="2736" y="18993"/>
                  </a:cubicBezTo>
                  <a:cubicBezTo>
                    <a:pt x="2669" y="19059"/>
                    <a:pt x="2635" y="19193"/>
                    <a:pt x="2702" y="19260"/>
                  </a:cubicBezTo>
                  <a:cubicBezTo>
                    <a:pt x="2769" y="19326"/>
                    <a:pt x="2802" y="19360"/>
                    <a:pt x="2869" y="19360"/>
                  </a:cubicBezTo>
                  <a:cubicBezTo>
                    <a:pt x="2936" y="19360"/>
                    <a:pt x="2969" y="19326"/>
                    <a:pt x="3002" y="19293"/>
                  </a:cubicBezTo>
                  <a:cubicBezTo>
                    <a:pt x="3203" y="19126"/>
                    <a:pt x="3436" y="18959"/>
                    <a:pt x="3670" y="18826"/>
                  </a:cubicBezTo>
                  <a:cubicBezTo>
                    <a:pt x="3770" y="18793"/>
                    <a:pt x="3803" y="18659"/>
                    <a:pt x="3736" y="18559"/>
                  </a:cubicBezTo>
                  <a:cubicBezTo>
                    <a:pt x="3693" y="18494"/>
                    <a:pt x="3622" y="18458"/>
                    <a:pt x="3551" y="18458"/>
                  </a:cubicBezTo>
                  <a:close/>
                  <a:moveTo>
                    <a:pt x="2284" y="19513"/>
                  </a:moveTo>
                  <a:cubicBezTo>
                    <a:pt x="2229" y="19513"/>
                    <a:pt x="2172" y="19538"/>
                    <a:pt x="2135" y="19593"/>
                  </a:cubicBezTo>
                  <a:cubicBezTo>
                    <a:pt x="1935" y="19793"/>
                    <a:pt x="1768" y="20027"/>
                    <a:pt x="1601" y="20260"/>
                  </a:cubicBezTo>
                  <a:cubicBezTo>
                    <a:pt x="1535" y="20360"/>
                    <a:pt x="1568" y="20494"/>
                    <a:pt x="1635" y="20560"/>
                  </a:cubicBezTo>
                  <a:cubicBezTo>
                    <a:pt x="1701" y="20560"/>
                    <a:pt x="1735" y="20594"/>
                    <a:pt x="1768" y="20594"/>
                  </a:cubicBezTo>
                  <a:cubicBezTo>
                    <a:pt x="1835" y="20594"/>
                    <a:pt x="1902" y="20560"/>
                    <a:pt x="1935" y="20494"/>
                  </a:cubicBezTo>
                  <a:cubicBezTo>
                    <a:pt x="2102" y="20260"/>
                    <a:pt x="2269" y="20060"/>
                    <a:pt x="2435" y="19860"/>
                  </a:cubicBezTo>
                  <a:cubicBezTo>
                    <a:pt x="2502" y="19760"/>
                    <a:pt x="2502" y="19626"/>
                    <a:pt x="2402" y="19560"/>
                  </a:cubicBezTo>
                  <a:cubicBezTo>
                    <a:pt x="2372" y="19530"/>
                    <a:pt x="2329" y="19513"/>
                    <a:pt x="2284" y="19513"/>
                  </a:cubicBezTo>
                  <a:close/>
                  <a:moveTo>
                    <a:pt x="1355" y="20882"/>
                  </a:moveTo>
                  <a:cubicBezTo>
                    <a:pt x="1274" y="20882"/>
                    <a:pt x="1193" y="20919"/>
                    <a:pt x="1168" y="20994"/>
                  </a:cubicBezTo>
                  <a:cubicBezTo>
                    <a:pt x="1034" y="21261"/>
                    <a:pt x="901" y="21494"/>
                    <a:pt x="801" y="21795"/>
                  </a:cubicBezTo>
                  <a:cubicBezTo>
                    <a:pt x="767" y="21895"/>
                    <a:pt x="834" y="21995"/>
                    <a:pt x="934" y="22062"/>
                  </a:cubicBezTo>
                  <a:lnTo>
                    <a:pt x="1001" y="22062"/>
                  </a:lnTo>
                  <a:cubicBezTo>
                    <a:pt x="1101" y="22062"/>
                    <a:pt x="1168" y="22028"/>
                    <a:pt x="1201" y="21928"/>
                  </a:cubicBezTo>
                  <a:cubicBezTo>
                    <a:pt x="1301" y="21661"/>
                    <a:pt x="1401" y="21428"/>
                    <a:pt x="1535" y="21194"/>
                  </a:cubicBezTo>
                  <a:cubicBezTo>
                    <a:pt x="1568" y="21094"/>
                    <a:pt x="1535" y="20961"/>
                    <a:pt x="1435" y="20894"/>
                  </a:cubicBezTo>
                  <a:cubicBezTo>
                    <a:pt x="1410" y="20886"/>
                    <a:pt x="1382" y="20882"/>
                    <a:pt x="1355" y="20882"/>
                  </a:cubicBezTo>
                  <a:close/>
                  <a:moveTo>
                    <a:pt x="801" y="22428"/>
                  </a:moveTo>
                  <a:cubicBezTo>
                    <a:pt x="701" y="22428"/>
                    <a:pt x="567" y="22462"/>
                    <a:pt x="534" y="22595"/>
                  </a:cubicBezTo>
                  <a:cubicBezTo>
                    <a:pt x="501" y="22762"/>
                    <a:pt x="434" y="22929"/>
                    <a:pt x="401" y="23096"/>
                  </a:cubicBezTo>
                  <a:cubicBezTo>
                    <a:pt x="367" y="23196"/>
                    <a:pt x="367" y="23296"/>
                    <a:pt x="334" y="23396"/>
                  </a:cubicBezTo>
                  <a:cubicBezTo>
                    <a:pt x="300" y="23529"/>
                    <a:pt x="401" y="23629"/>
                    <a:pt x="501" y="23663"/>
                  </a:cubicBezTo>
                  <a:lnTo>
                    <a:pt x="534" y="23663"/>
                  </a:lnTo>
                  <a:cubicBezTo>
                    <a:pt x="634" y="23663"/>
                    <a:pt x="734" y="23596"/>
                    <a:pt x="734" y="23496"/>
                  </a:cubicBezTo>
                  <a:cubicBezTo>
                    <a:pt x="767" y="23396"/>
                    <a:pt x="801" y="23296"/>
                    <a:pt x="801" y="23196"/>
                  </a:cubicBezTo>
                  <a:cubicBezTo>
                    <a:pt x="868" y="23029"/>
                    <a:pt x="901" y="22862"/>
                    <a:pt x="934" y="22695"/>
                  </a:cubicBezTo>
                  <a:cubicBezTo>
                    <a:pt x="968" y="22595"/>
                    <a:pt x="901" y="22462"/>
                    <a:pt x="801" y="22428"/>
                  </a:cubicBezTo>
                  <a:close/>
                  <a:moveTo>
                    <a:pt x="434" y="24063"/>
                  </a:moveTo>
                  <a:cubicBezTo>
                    <a:pt x="300" y="24063"/>
                    <a:pt x="200" y="24130"/>
                    <a:pt x="167" y="24230"/>
                  </a:cubicBezTo>
                  <a:cubicBezTo>
                    <a:pt x="134" y="24530"/>
                    <a:pt x="100" y="24797"/>
                    <a:pt x="67" y="25064"/>
                  </a:cubicBezTo>
                  <a:cubicBezTo>
                    <a:pt x="67" y="25197"/>
                    <a:pt x="134" y="25297"/>
                    <a:pt x="267" y="25297"/>
                  </a:cubicBezTo>
                  <a:cubicBezTo>
                    <a:pt x="367" y="25297"/>
                    <a:pt x="467" y="25230"/>
                    <a:pt x="501" y="25130"/>
                  </a:cubicBezTo>
                  <a:cubicBezTo>
                    <a:pt x="501" y="24864"/>
                    <a:pt x="534" y="24563"/>
                    <a:pt x="601" y="24296"/>
                  </a:cubicBezTo>
                  <a:cubicBezTo>
                    <a:pt x="601" y="24196"/>
                    <a:pt x="534" y="24096"/>
                    <a:pt x="434" y="24063"/>
                  </a:cubicBezTo>
                  <a:close/>
                  <a:moveTo>
                    <a:pt x="234" y="25731"/>
                  </a:moveTo>
                  <a:cubicBezTo>
                    <a:pt x="134" y="25731"/>
                    <a:pt x="0" y="25798"/>
                    <a:pt x="0" y="25931"/>
                  </a:cubicBezTo>
                  <a:cubicBezTo>
                    <a:pt x="0" y="26064"/>
                    <a:pt x="0" y="26198"/>
                    <a:pt x="0" y="26298"/>
                  </a:cubicBezTo>
                  <a:cubicBezTo>
                    <a:pt x="0" y="26465"/>
                    <a:pt x="0" y="26631"/>
                    <a:pt x="0" y="26765"/>
                  </a:cubicBezTo>
                  <a:cubicBezTo>
                    <a:pt x="34" y="26898"/>
                    <a:pt x="100" y="26965"/>
                    <a:pt x="234" y="26965"/>
                  </a:cubicBezTo>
                  <a:cubicBezTo>
                    <a:pt x="334" y="26965"/>
                    <a:pt x="434" y="26865"/>
                    <a:pt x="434" y="26765"/>
                  </a:cubicBezTo>
                  <a:cubicBezTo>
                    <a:pt x="434" y="26598"/>
                    <a:pt x="434" y="26465"/>
                    <a:pt x="434" y="26298"/>
                  </a:cubicBezTo>
                  <a:cubicBezTo>
                    <a:pt x="434" y="26198"/>
                    <a:pt x="434" y="26064"/>
                    <a:pt x="434" y="25931"/>
                  </a:cubicBezTo>
                  <a:cubicBezTo>
                    <a:pt x="434" y="25831"/>
                    <a:pt x="334" y="25731"/>
                    <a:pt x="234" y="25731"/>
                  </a:cubicBezTo>
                  <a:close/>
                  <a:moveTo>
                    <a:pt x="309" y="27392"/>
                  </a:moveTo>
                  <a:cubicBezTo>
                    <a:pt x="295" y="27392"/>
                    <a:pt x="281" y="27394"/>
                    <a:pt x="267" y="27399"/>
                  </a:cubicBezTo>
                  <a:cubicBezTo>
                    <a:pt x="167" y="27399"/>
                    <a:pt x="67" y="27499"/>
                    <a:pt x="100" y="27632"/>
                  </a:cubicBezTo>
                  <a:cubicBezTo>
                    <a:pt x="134" y="27899"/>
                    <a:pt x="167" y="28199"/>
                    <a:pt x="234" y="28466"/>
                  </a:cubicBezTo>
                  <a:cubicBezTo>
                    <a:pt x="267" y="28566"/>
                    <a:pt x="334" y="28633"/>
                    <a:pt x="434" y="28633"/>
                  </a:cubicBezTo>
                  <a:lnTo>
                    <a:pt x="501" y="28633"/>
                  </a:lnTo>
                  <a:cubicBezTo>
                    <a:pt x="601" y="28600"/>
                    <a:pt x="667" y="28466"/>
                    <a:pt x="634" y="28366"/>
                  </a:cubicBezTo>
                  <a:cubicBezTo>
                    <a:pt x="601" y="28099"/>
                    <a:pt x="534" y="27832"/>
                    <a:pt x="501" y="27565"/>
                  </a:cubicBezTo>
                  <a:cubicBezTo>
                    <a:pt x="501" y="27479"/>
                    <a:pt x="401" y="27392"/>
                    <a:pt x="309" y="27392"/>
                  </a:cubicBezTo>
                  <a:close/>
                  <a:moveTo>
                    <a:pt x="704" y="29006"/>
                  </a:moveTo>
                  <a:cubicBezTo>
                    <a:pt x="673" y="29006"/>
                    <a:pt x="638" y="29015"/>
                    <a:pt x="601" y="29033"/>
                  </a:cubicBezTo>
                  <a:cubicBezTo>
                    <a:pt x="501" y="29067"/>
                    <a:pt x="434" y="29167"/>
                    <a:pt x="467" y="29300"/>
                  </a:cubicBezTo>
                  <a:cubicBezTo>
                    <a:pt x="567" y="29567"/>
                    <a:pt x="701" y="29834"/>
                    <a:pt x="834" y="30067"/>
                  </a:cubicBezTo>
                  <a:cubicBezTo>
                    <a:pt x="868" y="30134"/>
                    <a:pt x="934" y="30201"/>
                    <a:pt x="1001" y="30201"/>
                  </a:cubicBezTo>
                  <a:cubicBezTo>
                    <a:pt x="1034" y="30201"/>
                    <a:pt x="1068" y="30167"/>
                    <a:pt x="1101" y="30167"/>
                  </a:cubicBezTo>
                  <a:cubicBezTo>
                    <a:pt x="1201" y="30101"/>
                    <a:pt x="1234" y="30001"/>
                    <a:pt x="1201" y="29901"/>
                  </a:cubicBezTo>
                  <a:cubicBezTo>
                    <a:pt x="1068" y="29667"/>
                    <a:pt x="968" y="29400"/>
                    <a:pt x="868" y="29133"/>
                  </a:cubicBezTo>
                  <a:cubicBezTo>
                    <a:pt x="844" y="29061"/>
                    <a:pt x="785" y="29006"/>
                    <a:pt x="704" y="29006"/>
                  </a:cubicBezTo>
                  <a:close/>
                  <a:moveTo>
                    <a:pt x="1453" y="30488"/>
                  </a:moveTo>
                  <a:cubicBezTo>
                    <a:pt x="1408" y="30488"/>
                    <a:pt x="1365" y="30504"/>
                    <a:pt x="1335" y="30534"/>
                  </a:cubicBezTo>
                  <a:cubicBezTo>
                    <a:pt x="1234" y="30601"/>
                    <a:pt x="1201" y="30734"/>
                    <a:pt x="1268" y="30801"/>
                  </a:cubicBezTo>
                  <a:cubicBezTo>
                    <a:pt x="1435" y="31035"/>
                    <a:pt x="1635" y="31268"/>
                    <a:pt x="1802" y="31468"/>
                  </a:cubicBezTo>
                  <a:cubicBezTo>
                    <a:pt x="1868" y="31535"/>
                    <a:pt x="1902" y="31535"/>
                    <a:pt x="1968" y="31535"/>
                  </a:cubicBezTo>
                  <a:cubicBezTo>
                    <a:pt x="2035" y="31535"/>
                    <a:pt x="2068" y="31535"/>
                    <a:pt x="2102" y="31502"/>
                  </a:cubicBezTo>
                  <a:cubicBezTo>
                    <a:pt x="2202" y="31402"/>
                    <a:pt x="2202" y="31268"/>
                    <a:pt x="2135" y="31201"/>
                  </a:cubicBezTo>
                  <a:cubicBezTo>
                    <a:pt x="1935" y="31001"/>
                    <a:pt x="1768" y="30801"/>
                    <a:pt x="1601" y="30568"/>
                  </a:cubicBezTo>
                  <a:cubicBezTo>
                    <a:pt x="1565" y="30513"/>
                    <a:pt x="1508" y="30488"/>
                    <a:pt x="1453" y="30488"/>
                  </a:cubicBezTo>
                  <a:close/>
                  <a:moveTo>
                    <a:pt x="2584" y="31689"/>
                  </a:moveTo>
                  <a:cubicBezTo>
                    <a:pt x="2529" y="31689"/>
                    <a:pt x="2472" y="31713"/>
                    <a:pt x="2435" y="31769"/>
                  </a:cubicBezTo>
                  <a:cubicBezTo>
                    <a:pt x="2335" y="31869"/>
                    <a:pt x="2369" y="32002"/>
                    <a:pt x="2469" y="32069"/>
                  </a:cubicBezTo>
                  <a:cubicBezTo>
                    <a:pt x="2669" y="32236"/>
                    <a:pt x="2902" y="32402"/>
                    <a:pt x="3169" y="32536"/>
                  </a:cubicBezTo>
                  <a:cubicBezTo>
                    <a:pt x="3203" y="32569"/>
                    <a:pt x="3236" y="32569"/>
                    <a:pt x="3269" y="32569"/>
                  </a:cubicBezTo>
                  <a:cubicBezTo>
                    <a:pt x="3336" y="32569"/>
                    <a:pt x="3403" y="32536"/>
                    <a:pt x="3436" y="32469"/>
                  </a:cubicBezTo>
                  <a:cubicBezTo>
                    <a:pt x="3503" y="32369"/>
                    <a:pt x="3469" y="32236"/>
                    <a:pt x="3369" y="32202"/>
                  </a:cubicBezTo>
                  <a:cubicBezTo>
                    <a:pt x="3136" y="32069"/>
                    <a:pt x="2902" y="31902"/>
                    <a:pt x="2702" y="31735"/>
                  </a:cubicBezTo>
                  <a:cubicBezTo>
                    <a:pt x="2672" y="31705"/>
                    <a:pt x="2629" y="31689"/>
                    <a:pt x="2584" y="31689"/>
                  </a:cubicBezTo>
                  <a:close/>
                  <a:moveTo>
                    <a:pt x="4014" y="32542"/>
                  </a:moveTo>
                  <a:cubicBezTo>
                    <a:pt x="3934" y="32542"/>
                    <a:pt x="3851" y="32597"/>
                    <a:pt x="3803" y="32669"/>
                  </a:cubicBezTo>
                  <a:cubicBezTo>
                    <a:pt x="3770" y="32769"/>
                    <a:pt x="3803" y="32903"/>
                    <a:pt x="3936" y="32936"/>
                  </a:cubicBezTo>
                  <a:cubicBezTo>
                    <a:pt x="4170" y="33069"/>
                    <a:pt x="4437" y="33170"/>
                    <a:pt x="4737" y="33236"/>
                  </a:cubicBezTo>
                  <a:cubicBezTo>
                    <a:pt x="4737" y="33270"/>
                    <a:pt x="4770" y="33270"/>
                    <a:pt x="4770" y="33270"/>
                  </a:cubicBezTo>
                  <a:cubicBezTo>
                    <a:pt x="4870" y="33270"/>
                    <a:pt x="4970" y="33203"/>
                    <a:pt x="4970" y="33103"/>
                  </a:cubicBezTo>
                  <a:cubicBezTo>
                    <a:pt x="5004" y="33003"/>
                    <a:pt x="4970" y="32903"/>
                    <a:pt x="4837" y="32836"/>
                  </a:cubicBezTo>
                  <a:cubicBezTo>
                    <a:pt x="4604" y="32769"/>
                    <a:pt x="4337" y="32669"/>
                    <a:pt x="4103" y="32569"/>
                  </a:cubicBezTo>
                  <a:cubicBezTo>
                    <a:pt x="4075" y="32550"/>
                    <a:pt x="4045" y="32542"/>
                    <a:pt x="4014" y="32542"/>
                  </a:cubicBezTo>
                  <a:close/>
                  <a:moveTo>
                    <a:pt x="5584" y="33061"/>
                  </a:moveTo>
                  <a:cubicBezTo>
                    <a:pt x="5495" y="33061"/>
                    <a:pt x="5398" y="33126"/>
                    <a:pt x="5371" y="33236"/>
                  </a:cubicBezTo>
                  <a:cubicBezTo>
                    <a:pt x="5371" y="33336"/>
                    <a:pt x="5437" y="33436"/>
                    <a:pt x="5538" y="33470"/>
                  </a:cubicBezTo>
                  <a:cubicBezTo>
                    <a:pt x="5804" y="33536"/>
                    <a:pt x="6105" y="33603"/>
                    <a:pt x="6371" y="33637"/>
                  </a:cubicBezTo>
                  <a:lnTo>
                    <a:pt x="6405" y="33637"/>
                  </a:lnTo>
                  <a:cubicBezTo>
                    <a:pt x="6505" y="33637"/>
                    <a:pt x="6605" y="33570"/>
                    <a:pt x="6605" y="33470"/>
                  </a:cubicBezTo>
                  <a:cubicBezTo>
                    <a:pt x="6638" y="33336"/>
                    <a:pt x="6538" y="33236"/>
                    <a:pt x="6438" y="33203"/>
                  </a:cubicBezTo>
                  <a:cubicBezTo>
                    <a:pt x="6171" y="33170"/>
                    <a:pt x="5904" y="33136"/>
                    <a:pt x="5638" y="33069"/>
                  </a:cubicBezTo>
                  <a:cubicBezTo>
                    <a:pt x="5620" y="33064"/>
                    <a:pt x="5602" y="33061"/>
                    <a:pt x="5584" y="33061"/>
                  </a:cubicBezTo>
                  <a:close/>
                  <a:moveTo>
                    <a:pt x="7239" y="33303"/>
                  </a:moveTo>
                  <a:cubicBezTo>
                    <a:pt x="7139" y="33303"/>
                    <a:pt x="7039" y="33403"/>
                    <a:pt x="7039" y="33503"/>
                  </a:cubicBezTo>
                  <a:cubicBezTo>
                    <a:pt x="7005" y="33603"/>
                    <a:pt x="7105" y="33703"/>
                    <a:pt x="7205" y="33737"/>
                  </a:cubicBezTo>
                  <a:cubicBezTo>
                    <a:pt x="7506" y="33737"/>
                    <a:pt x="7772" y="33770"/>
                    <a:pt x="8073" y="33770"/>
                  </a:cubicBezTo>
                  <a:cubicBezTo>
                    <a:pt x="8173" y="33770"/>
                    <a:pt x="8273" y="33670"/>
                    <a:pt x="8273" y="33570"/>
                  </a:cubicBezTo>
                  <a:cubicBezTo>
                    <a:pt x="8273" y="33470"/>
                    <a:pt x="8173" y="33370"/>
                    <a:pt x="8073" y="33370"/>
                  </a:cubicBezTo>
                  <a:cubicBezTo>
                    <a:pt x="7806" y="33336"/>
                    <a:pt x="7506" y="33336"/>
                    <a:pt x="7239" y="33303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587317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1">
  <p:cSld name="Table of contents 1">
    <p:spTree>
      <p:nvGrpSpPr>
        <p:cNvPr id="1" name="Shape 8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9" name="Google Shape;879;p13"/>
          <p:cNvSpPr/>
          <p:nvPr/>
        </p:nvSpPr>
        <p:spPr>
          <a:xfrm>
            <a:off x="527900" y="388432"/>
            <a:ext cx="11114749" cy="6384375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0" name="Google Shape;880;p13"/>
          <p:cNvSpPr/>
          <p:nvPr/>
        </p:nvSpPr>
        <p:spPr>
          <a:xfrm>
            <a:off x="881581" y="292693"/>
            <a:ext cx="10758425" cy="6384375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1" name="Google Shape;881;p13"/>
          <p:cNvSpPr/>
          <p:nvPr/>
        </p:nvSpPr>
        <p:spPr>
          <a:xfrm>
            <a:off x="11122057" y="5930292"/>
            <a:ext cx="759568" cy="410985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82" name="Google Shape;882;p13"/>
          <p:cNvGrpSpPr/>
          <p:nvPr/>
        </p:nvGrpSpPr>
        <p:grpSpPr>
          <a:xfrm>
            <a:off x="11122057" y="3042677"/>
            <a:ext cx="759568" cy="507483"/>
            <a:chOff x="8341543" y="2282008"/>
            <a:chExt cx="569676" cy="380612"/>
          </a:xfrm>
        </p:grpSpPr>
        <p:sp>
          <p:nvSpPr>
            <p:cNvPr id="883" name="Google Shape;883;p13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4" name="Google Shape;884;p13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85" name="Google Shape;885;p13"/>
          <p:cNvGrpSpPr/>
          <p:nvPr/>
        </p:nvGrpSpPr>
        <p:grpSpPr>
          <a:xfrm>
            <a:off x="11122057" y="2294792"/>
            <a:ext cx="759568" cy="507483"/>
            <a:chOff x="8341543" y="1721094"/>
            <a:chExt cx="569676" cy="380612"/>
          </a:xfrm>
        </p:grpSpPr>
        <p:sp>
          <p:nvSpPr>
            <p:cNvPr id="886" name="Google Shape;886;p13"/>
            <p:cNvSpPr/>
            <p:nvPr/>
          </p:nvSpPr>
          <p:spPr>
            <a:xfrm>
              <a:off x="8341543" y="180086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7" name="Google Shape;887;p13"/>
            <p:cNvSpPr/>
            <p:nvPr/>
          </p:nvSpPr>
          <p:spPr>
            <a:xfrm>
              <a:off x="8341543" y="1721094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88" name="Google Shape;888;p13"/>
          <p:cNvGrpSpPr/>
          <p:nvPr/>
        </p:nvGrpSpPr>
        <p:grpSpPr>
          <a:xfrm>
            <a:off x="11128364" y="1578123"/>
            <a:ext cx="757981" cy="517352"/>
            <a:chOff x="8346273" y="1183592"/>
            <a:chExt cx="568486" cy="388014"/>
          </a:xfrm>
        </p:grpSpPr>
        <p:sp>
          <p:nvSpPr>
            <p:cNvPr id="889" name="Google Shape;889;p13"/>
            <p:cNvSpPr/>
            <p:nvPr/>
          </p:nvSpPr>
          <p:spPr>
            <a:xfrm>
              <a:off x="8346273" y="1263367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0" name="Google Shape;890;p13"/>
            <p:cNvSpPr/>
            <p:nvPr/>
          </p:nvSpPr>
          <p:spPr>
            <a:xfrm>
              <a:off x="8346273" y="1183592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91" name="Google Shape;891;p13"/>
          <p:cNvGrpSpPr/>
          <p:nvPr/>
        </p:nvGrpSpPr>
        <p:grpSpPr>
          <a:xfrm>
            <a:off x="11122057" y="808847"/>
            <a:ext cx="759568" cy="517352"/>
            <a:chOff x="8341543" y="606635"/>
            <a:chExt cx="569676" cy="388014"/>
          </a:xfrm>
        </p:grpSpPr>
        <p:sp>
          <p:nvSpPr>
            <p:cNvPr id="892" name="Google Shape;892;p13"/>
            <p:cNvSpPr/>
            <p:nvPr/>
          </p:nvSpPr>
          <p:spPr>
            <a:xfrm>
              <a:off x="8341543" y="686410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3" name="Google Shape;893;p13"/>
            <p:cNvSpPr/>
            <p:nvPr/>
          </p:nvSpPr>
          <p:spPr>
            <a:xfrm>
              <a:off x="8341543" y="606635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94" name="Google Shape;894;p13"/>
          <p:cNvGrpSpPr/>
          <p:nvPr/>
        </p:nvGrpSpPr>
        <p:grpSpPr>
          <a:xfrm>
            <a:off x="11122057" y="3790577"/>
            <a:ext cx="759568" cy="507483"/>
            <a:chOff x="8341543" y="2282008"/>
            <a:chExt cx="569676" cy="380612"/>
          </a:xfrm>
        </p:grpSpPr>
        <p:sp>
          <p:nvSpPr>
            <p:cNvPr id="895" name="Google Shape;895;p13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6" name="Google Shape;896;p13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97" name="Google Shape;897;p13"/>
          <p:cNvGrpSpPr/>
          <p:nvPr/>
        </p:nvGrpSpPr>
        <p:grpSpPr>
          <a:xfrm>
            <a:off x="11122057" y="4538477"/>
            <a:ext cx="759568" cy="507483"/>
            <a:chOff x="8341543" y="2282008"/>
            <a:chExt cx="569676" cy="380612"/>
          </a:xfrm>
        </p:grpSpPr>
        <p:sp>
          <p:nvSpPr>
            <p:cNvPr id="898" name="Google Shape;898;p13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9" name="Google Shape;899;p13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00" name="Google Shape;900;p13"/>
          <p:cNvSpPr/>
          <p:nvPr/>
        </p:nvSpPr>
        <p:spPr>
          <a:xfrm>
            <a:off x="11122057" y="5823925"/>
            <a:ext cx="759568" cy="410985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1" name="Google Shape;901;p13"/>
          <p:cNvSpPr/>
          <p:nvPr/>
        </p:nvSpPr>
        <p:spPr>
          <a:xfrm>
            <a:off x="527859" y="292693"/>
            <a:ext cx="10737917" cy="6384375"/>
          </a:xfrm>
          <a:custGeom>
            <a:avLst/>
            <a:gdLst/>
            <a:ahLst/>
            <a:cxnLst/>
            <a:rect l="l" t="t" r="r" b="b"/>
            <a:pathLst>
              <a:path w="257093" h="146846" extrusionOk="0">
                <a:moveTo>
                  <a:pt x="7146" y="1"/>
                </a:moveTo>
                <a:cubicBezTo>
                  <a:pt x="3177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177" y="146845"/>
                  <a:pt x="7146" y="146845"/>
                </a:cubicBezTo>
                <a:lnTo>
                  <a:pt x="249947" y="146845"/>
                </a:lnTo>
                <a:cubicBezTo>
                  <a:pt x="253879" y="146845"/>
                  <a:pt x="257093" y="143632"/>
                  <a:pt x="257093" y="139700"/>
                </a:cubicBezTo>
                <a:lnTo>
                  <a:pt x="257093" y="7146"/>
                </a:lnTo>
                <a:cubicBezTo>
                  <a:pt x="257093" y="3214"/>
                  <a:pt x="253879" y="1"/>
                  <a:pt x="24994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2" name="Google Shape;902;p13"/>
          <p:cNvSpPr/>
          <p:nvPr/>
        </p:nvSpPr>
        <p:spPr>
          <a:xfrm>
            <a:off x="728423" y="12559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3" name="Google Shape;903;p13"/>
          <p:cNvSpPr/>
          <p:nvPr/>
        </p:nvSpPr>
        <p:spPr>
          <a:xfrm>
            <a:off x="374701" y="1288786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4" name="Google Shape;904;p13"/>
          <p:cNvSpPr/>
          <p:nvPr/>
        </p:nvSpPr>
        <p:spPr>
          <a:xfrm>
            <a:off x="406276" y="13989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5" name="Google Shape;905;p13"/>
          <p:cNvSpPr/>
          <p:nvPr/>
        </p:nvSpPr>
        <p:spPr>
          <a:xfrm>
            <a:off x="807362" y="13430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6" name="Google Shape;906;p13"/>
          <p:cNvSpPr/>
          <p:nvPr/>
        </p:nvSpPr>
        <p:spPr>
          <a:xfrm>
            <a:off x="728423" y="1730987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7" name="Google Shape;907;p13"/>
          <p:cNvSpPr/>
          <p:nvPr/>
        </p:nvSpPr>
        <p:spPr>
          <a:xfrm>
            <a:off x="374701" y="1765507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8" name="Google Shape;908;p13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9" name="Google Shape;909;p13"/>
          <p:cNvSpPr/>
          <p:nvPr/>
        </p:nvSpPr>
        <p:spPr>
          <a:xfrm>
            <a:off x="807362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0" name="Google Shape;910;p13"/>
          <p:cNvSpPr/>
          <p:nvPr/>
        </p:nvSpPr>
        <p:spPr>
          <a:xfrm>
            <a:off x="376289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1" name="Google Shape;911;p13"/>
          <p:cNvSpPr/>
          <p:nvPr/>
        </p:nvSpPr>
        <p:spPr>
          <a:xfrm>
            <a:off x="728423" y="2207665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2" name="Google Shape;912;p13"/>
          <p:cNvSpPr/>
          <p:nvPr/>
        </p:nvSpPr>
        <p:spPr>
          <a:xfrm>
            <a:off x="374701" y="2240534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3" name="Google Shape;913;p13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4" name="Google Shape;914;p13"/>
          <p:cNvSpPr/>
          <p:nvPr/>
        </p:nvSpPr>
        <p:spPr>
          <a:xfrm>
            <a:off x="807362" y="22947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5" name="Google Shape;915;p13"/>
          <p:cNvSpPr/>
          <p:nvPr/>
        </p:nvSpPr>
        <p:spPr>
          <a:xfrm>
            <a:off x="376289" y="225531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6" name="Google Shape;916;p13"/>
          <p:cNvSpPr/>
          <p:nvPr/>
        </p:nvSpPr>
        <p:spPr>
          <a:xfrm>
            <a:off x="728423" y="2682691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7" name="Google Shape;917;p13"/>
          <p:cNvSpPr/>
          <p:nvPr/>
        </p:nvSpPr>
        <p:spPr>
          <a:xfrm>
            <a:off x="374701" y="2717213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8" name="Google Shape;918;p13"/>
          <p:cNvSpPr/>
          <p:nvPr/>
        </p:nvSpPr>
        <p:spPr>
          <a:xfrm>
            <a:off x="406276" y="2825730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9" name="Google Shape;919;p13"/>
          <p:cNvSpPr/>
          <p:nvPr/>
        </p:nvSpPr>
        <p:spPr>
          <a:xfrm>
            <a:off x="807362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0" name="Google Shape;920;p13"/>
          <p:cNvSpPr/>
          <p:nvPr/>
        </p:nvSpPr>
        <p:spPr>
          <a:xfrm>
            <a:off x="376289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1" name="Google Shape;921;p13"/>
          <p:cNvSpPr/>
          <p:nvPr/>
        </p:nvSpPr>
        <p:spPr>
          <a:xfrm>
            <a:off x="728423" y="3159413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2" name="Google Shape;922;p13"/>
          <p:cNvSpPr/>
          <p:nvPr/>
        </p:nvSpPr>
        <p:spPr>
          <a:xfrm>
            <a:off x="374701" y="3192282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3" name="Google Shape;923;p13"/>
          <p:cNvSpPr/>
          <p:nvPr/>
        </p:nvSpPr>
        <p:spPr>
          <a:xfrm>
            <a:off x="406276" y="33007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4" name="Google Shape;924;p13"/>
          <p:cNvSpPr/>
          <p:nvPr/>
        </p:nvSpPr>
        <p:spPr>
          <a:xfrm>
            <a:off x="807362" y="324649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5" name="Google Shape;925;p13"/>
          <p:cNvSpPr/>
          <p:nvPr/>
        </p:nvSpPr>
        <p:spPr>
          <a:xfrm>
            <a:off x="376289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6" name="Google Shape;926;p13"/>
          <p:cNvSpPr/>
          <p:nvPr/>
        </p:nvSpPr>
        <p:spPr>
          <a:xfrm>
            <a:off x="728423" y="3634439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7" name="Google Shape;927;p13"/>
          <p:cNvSpPr/>
          <p:nvPr/>
        </p:nvSpPr>
        <p:spPr>
          <a:xfrm>
            <a:off x="374701" y="3668959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8" name="Google Shape;928;p13"/>
          <p:cNvSpPr/>
          <p:nvPr/>
        </p:nvSpPr>
        <p:spPr>
          <a:xfrm>
            <a:off x="406276" y="377743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9" name="Google Shape;929;p13"/>
          <p:cNvSpPr/>
          <p:nvPr/>
        </p:nvSpPr>
        <p:spPr>
          <a:xfrm>
            <a:off x="807362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0" name="Google Shape;930;p13"/>
          <p:cNvSpPr/>
          <p:nvPr/>
        </p:nvSpPr>
        <p:spPr>
          <a:xfrm>
            <a:off x="376289" y="3682090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1" name="Google Shape;931;p13"/>
          <p:cNvSpPr/>
          <p:nvPr/>
        </p:nvSpPr>
        <p:spPr>
          <a:xfrm>
            <a:off x="728423" y="41111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2" name="Google Shape;932;p13"/>
          <p:cNvSpPr/>
          <p:nvPr/>
        </p:nvSpPr>
        <p:spPr>
          <a:xfrm>
            <a:off x="374701" y="4143986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3" name="Google Shape;933;p13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4" name="Google Shape;934;p13"/>
          <p:cNvSpPr/>
          <p:nvPr/>
        </p:nvSpPr>
        <p:spPr>
          <a:xfrm>
            <a:off x="807362" y="41982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5" name="Google Shape;935;p13"/>
          <p:cNvSpPr/>
          <p:nvPr/>
        </p:nvSpPr>
        <p:spPr>
          <a:xfrm>
            <a:off x="376289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6" name="Google Shape;936;p13"/>
          <p:cNvSpPr/>
          <p:nvPr/>
        </p:nvSpPr>
        <p:spPr>
          <a:xfrm>
            <a:off x="728423" y="4586187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7" name="Google Shape;937;p13"/>
          <p:cNvSpPr/>
          <p:nvPr/>
        </p:nvSpPr>
        <p:spPr>
          <a:xfrm>
            <a:off x="374701" y="4620665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8" name="Google Shape;938;p13"/>
          <p:cNvSpPr/>
          <p:nvPr/>
        </p:nvSpPr>
        <p:spPr>
          <a:xfrm>
            <a:off x="406276" y="47291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9" name="Google Shape;939;p13"/>
          <p:cNvSpPr/>
          <p:nvPr/>
        </p:nvSpPr>
        <p:spPr>
          <a:xfrm>
            <a:off x="807362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0" name="Google Shape;940;p13"/>
          <p:cNvSpPr/>
          <p:nvPr/>
        </p:nvSpPr>
        <p:spPr>
          <a:xfrm>
            <a:off x="376289" y="463383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1" name="Google Shape;941;p13"/>
          <p:cNvSpPr/>
          <p:nvPr/>
        </p:nvSpPr>
        <p:spPr>
          <a:xfrm>
            <a:off x="728423" y="5061213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2" name="Google Shape;942;p13"/>
          <p:cNvSpPr/>
          <p:nvPr/>
        </p:nvSpPr>
        <p:spPr>
          <a:xfrm>
            <a:off x="374701" y="5095734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3" name="Google Shape;943;p13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4" name="Google Shape;944;p13"/>
          <p:cNvSpPr/>
          <p:nvPr/>
        </p:nvSpPr>
        <p:spPr>
          <a:xfrm>
            <a:off x="807362" y="51499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5" name="Google Shape;945;p13"/>
          <p:cNvSpPr/>
          <p:nvPr/>
        </p:nvSpPr>
        <p:spPr>
          <a:xfrm>
            <a:off x="376289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6" name="Google Shape;946;p13"/>
          <p:cNvSpPr/>
          <p:nvPr/>
        </p:nvSpPr>
        <p:spPr>
          <a:xfrm>
            <a:off x="728423" y="5537891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7" name="Google Shape;947;p13"/>
          <p:cNvSpPr/>
          <p:nvPr/>
        </p:nvSpPr>
        <p:spPr>
          <a:xfrm>
            <a:off x="374701" y="5570760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8" name="Google Shape;948;p13"/>
          <p:cNvSpPr/>
          <p:nvPr/>
        </p:nvSpPr>
        <p:spPr>
          <a:xfrm>
            <a:off x="406276" y="568088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9" name="Google Shape;949;p13"/>
          <p:cNvSpPr/>
          <p:nvPr/>
        </p:nvSpPr>
        <p:spPr>
          <a:xfrm>
            <a:off x="807362" y="5625018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0" name="Google Shape;950;p13"/>
          <p:cNvSpPr/>
          <p:nvPr/>
        </p:nvSpPr>
        <p:spPr>
          <a:xfrm>
            <a:off x="376289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1" name="Google Shape;951;p13"/>
          <p:cNvSpPr/>
          <p:nvPr/>
        </p:nvSpPr>
        <p:spPr>
          <a:xfrm>
            <a:off x="305201" y="180913"/>
            <a:ext cx="1059620" cy="915619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2" name="Google Shape;952;p13"/>
          <p:cNvSpPr/>
          <p:nvPr/>
        </p:nvSpPr>
        <p:spPr>
          <a:xfrm>
            <a:off x="376289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3" name="Google Shape;953;p13"/>
          <p:cNvSpPr txBox="1">
            <a:spLocks noGrp="1"/>
          </p:cNvSpPr>
          <p:nvPr>
            <p:ph type="title"/>
          </p:nvPr>
        </p:nvSpPr>
        <p:spPr>
          <a:xfrm>
            <a:off x="958333" y="584416"/>
            <a:ext cx="10275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954" name="Google Shape;954;p13">
            <a:hlinkClick r:id="" action="ppaction://noaction"/>
          </p:cNvPr>
          <p:cNvSpPr txBox="1">
            <a:spLocks noGrp="1"/>
          </p:cNvSpPr>
          <p:nvPr>
            <p:ph type="subTitle" idx="1"/>
          </p:nvPr>
        </p:nvSpPr>
        <p:spPr>
          <a:xfrm>
            <a:off x="2395791" y="1639600"/>
            <a:ext cx="3638400" cy="5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55" name="Google Shape;955;p13"/>
          <p:cNvSpPr txBox="1">
            <a:spLocks noGrp="1"/>
          </p:cNvSpPr>
          <p:nvPr>
            <p:ph type="subTitle" idx="2"/>
          </p:nvPr>
        </p:nvSpPr>
        <p:spPr>
          <a:xfrm>
            <a:off x="2394712" y="2056420"/>
            <a:ext cx="3640000" cy="7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56" name="Google Shape;956;p13">
            <a:hlinkClick r:id="" action="ppaction://noaction"/>
          </p:cNvPr>
          <p:cNvSpPr txBox="1">
            <a:spLocks noGrp="1"/>
          </p:cNvSpPr>
          <p:nvPr>
            <p:ph type="title" idx="3" hasCustomPrompt="1"/>
          </p:nvPr>
        </p:nvSpPr>
        <p:spPr>
          <a:xfrm>
            <a:off x="1577287" y="2059196"/>
            <a:ext cx="843600" cy="5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957" name="Google Shape;957;p13"/>
          <p:cNvSpPr txBox="1">
            <a:spLocks noGrp="1"/>
          </p:cNvSpPr>
          <p:nvPr>
            <p:ph type="subTitle" idx="4"/>
          </p:nvPr>
        </p:nvSpPr>
        <p:spPr>
          <a:xfrm>
            <a:off x="2399601" y="3230229"/>
            <a:ext cx="3649200" cy="52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58" name="Google Shape;958;p13"/>
          <p:cNvSpPr txBox="1">
            <a:spLocks noGrp="1"/>
          </p:cNvSpPr>
          <p:nvPr>
            <p:ph type="subTitle" idx="5"/>
          </p:nvPr>
        </p:nvSpPr>
        <p:spPr>
          <a:xfrm>
            <a:off x="2392816" y="3649817"/>
            <a:ext cx="3645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59" name="Google Shape;959;p13"/>
          <p:cNvSpPr txBox="1">
            <a:spLocks noGrp="1"/>
          </p:cNvSpPr>
          <p:nvPr>
            <p:ph type="title" idx="6" hasCustomPrompt="1"/>
          </p:nvPr>
        </p:nvSpPr>
        <p:spPr>
          <a:xfrm>
            <a:off x="1578504" y="3675477"/>
            <a:ext cx="841200" cy="56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960" name="Google Shape;960;p13"/>
          <p:cNvSpPr txBox="1">
            <a:spLocks noGrp="1"/>
          </p:cNvSpPr>
          <p:nvPr>
            <p:ph type="subTitle" idx="7"/>
          </p:nvPr>
        </p:nvSpPr>
        <p:spPr>
          <a:xfrm>
            <a:off x="2401775" y="4822861"/>
            <a:ext cx="3640000" cy="52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61" name="Google Shape;961;p13"/>
          <p:cNvSpPr txBox="1">
            <a:spLocks noGrp="1"/>
          </p:cNvSpPr>
          <p:nvPr>
            <p:ph type="subTitle" idx="8"/>
          </p:nvPr>
        </p:nvSpPr>
        <p:spPr>
          <a:xfrm>
            <a:off x="2392816" y="5243275"/>
            <a:ext cx="3645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62" name="Google Shape;962;p13"/>
          <p:cNvSpPr txBox="1">
            <a:spLocks noGrp="1"/>
          </p:cNvSpPr>
          <p:nvPr>
            <p:ph type="title" idx="9" hasCustomPrompt="1"/>
          </p:nvPr>
        </p:nvSpPr>
        <p:spPr>
          <a:xfrm>
            <a:off x="1578504" y="5234893"/>
            <a:ext cx="841200" cy="56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963" name="Google Shape;963;p13"/>
          <p:cNvSpPr txBox="1">
            <a:spLocks noGrp="1"/>
          </p:cNvSpPr>
          <p:nvPr>
            <p:ph type="subTitle" idx="13"/>
          </p:nvPr>
        </p:nvSpPr>
        <p:spPr>
          <a:xfrm>
            <a:off x="6958577" y="1642000"/>
            <a:ext cx="3656000" cy="52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64" name="Google Shape;964;p13"/>
          <p:cNvSpPr txBox="1">
            <a:spLocks noGrp="1"/>
          </p:cNvSpPr>
          <p:nvPr>
            <p:ph type="subTitle" idx="14"/>
          </p:nvPr>
        </p:nvSpPr>
        <p:spPr>
          <a:xfrm>
            <a:off x="6949579" y="2054220"/>
            <a:ext cx="3656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65" name="Google Shape;965;p13"/>
          <p:cNvSpPr txBox="1">
            <a:spLocks noGrp="1"/>
          </p:cNvSpPr>
          <p:nvPr>
            <p:ph type="title" idx="15" hasCustomPrompt="1"/>
          </p:nvPr>
        </p:nvSpPr>
        <p:spPr>
          <a:xfrm>
            <a:off x="6161423" y="2060396"/>
            <a:ext cx="841200" cy="56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966" name="Google Shape;966;p13"/>
          <p:cNvSpPr txBox="1">
            <a:spLocks noGrp="1"/>
          </p:cNvSpPr>
          <p:nvPr>
            <p:ph type="subTitle" idx="16"/>
          </p:nvPr>
        </p:nvSpPr>
        <p:spPr>
          <a:xfrm>
            <a:off x="6958577" y="3230229"/>
            <a:ext cx="3656000" cy="52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67" name="Google Shape;967;p13"/>
          <p:cNvSpPr txBox="1">
            <a:spLocks noGrp="1"/>
          </p:cNvSpPr>
          <p:nvPr>
            <p:ph type="subTitle" idx="17"/>
          </p:nvPr>
        </p:nvSpPr>
        <p:spPr>
          <a:xfrm>
            <a:off x="6949584" y="3649817"/>
            <a:ext cx="3656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68" name="Google Shape;968;p13"/>
          <p:cNvSpPr txBox="1">
            <a:spLocks noGrp="1"/>
          </p:cNvSpPr>
          <p:nvPr>
            <p:ph type="title" idx="18" hasCustomPrompt="1"/>
          </p:nvPr>
        </p:nvSpPr>
        <p:spPr>
          <a:xfrm>
            <a:off x="6161423" y="3675477"/>
            <a:ext cx="841200" cy="56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969" name="Google Shape;969;p13"/>
          <p:cNvSpPr txBox="1">
            <a:spLocks noGrp="1"/>
          </p:cNvSpPr>
          <p:nvPr>
            <p:ph type="subTitle" idx="19"/>
          </p:nvPr>
        </p:nvSpPr>
        <p:spPr>
          <a:xfrm>
            <a:off x="6958577" y="4822861"/>
            <a:ext cx="3656000" cy="52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70" name="Google Shape;970;p13"/>
          <p:cNvSpPr txBox="1">
            <a:spLocks noGrp="1"/>
          </p:cNvSpPr>
          <p:nvPr>
            <p:ph type="subTitle" idx="20"/>
          </p:nvPr>
        </p:nvSpPr>
        <p:spPr>
          <a:xfrm>
            <a:off x="6949584" y="5243275"/>
            <a:ext cx="3656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71" name="Google Shape;971;p13"/>
          <p:cNvSpPr txBox="1">
            <a:spLocks noGrp="1"/>
          </p:cNvSpPr>
          <p:nvPr>
            <p:ph type="title" idx="21" hasCustomPrompt="1"/>
          </p:nvPr>
        </p:nvSpPr>
        <p:spPr>
          <a:xfrm>
            <a:off x="6161423" y="5234893"/>
            <a:ext cx="841200" cy="56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grpSp>
        <p:nvGrpSpPr>
          <p:cNvPr id="972" name="Google Shape;972;p13"/>
          <p:cNvGrpSpPr/>
          <p:nvPr/>
        </p:nvGrpSpPr>
        <p:grpSpPr>
          <a:xfrm>
            <a:off x="1417667" y="1108234"/>
            <a:ext cx="592367" cy="531367"/>
            <a:chOff x="2495125" y="2142250"/>
            <a:chExt cx="444275" cy="398525"/>
          </a:xfrm>
        </p:grpSpPr>
        <p:sp>
          <p:nvSpPr>
            <p:cNvPr id="973" name="Google Shape;973;p1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4" name="Google Shape;974;p1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75" name="Google Shape;975;p13"/>
          <p:cNvGrpSpPr/>
          <p:nvPr/>
        </p:nvGrpSpPr>
        <p:grpSpPr>
          <a:xfrm>
            <a:off x="10419001" y="5951667"/>
            <a:ext cx="388500" cy="375167"/>
            <a:chOff x="3243875" y="2372825"/>
            <a:chExt cx="291375" cy="281375"/>
          </a:xfrm>
        </p:grpSpPr>
        <p:sp>
          <p:nvSpPr>
            <p:cNvPr id="976" name="Google Shape;976;p1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7" name="Google Shape;977;p1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8" name="Google Shape;978;p1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9" name="Google Shape;979;p1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0" name="Google Shape;980;p1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1" name="Google Shape;981;p1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2" name="Google Shape;982;p1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3" name="Google Shape;983;p1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4" name="Google Shape;984;p1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5" name="Google Shape;985;p1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86" name="Google Shape;986;p13"/>
          <p:cNvGrpSpPr/>
          <p:nvPr/>
        </p:nvGrpSpPr>
        <p:grpSpPr>
          <a:xfrm>
            <a:off x="10071401" y="934467"/>
            <a:ext cx="222233" cy="224767"/>
            <a:chOff x="4954425" y="2036375"/>
            <a:chExt cx="166675" cy="168575"/>
          </a:xfrm>
        </p:grpSpPr>
        <p:sp>
          <p:nvSpPr>
            <p:cNvPr id="987" name="Google Shape;987;p1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8" name="Google Shape;988;p1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89" name="Google Shape;989;p13"/>
          <p:cNvSpPr/>
          <p:nvPr/>
        </p:nvSpPr>
        <p:spPr>
          <a:xfrm>
            <a:off x="2503401" y="718733"/>
            <a:ext cx="158833" cy="10826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0" name="Google Shape;990;p13"/>
          <p:cNvSpPr/>
          <p:nvPr/>
        </p:nvSpPr>
        <p:spPr>
          <a:xfrm>
            <a:off x="10958000" y="5420001"/>
            <a:ext cx="116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462660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 ">
  <p:cSld name="Title and six columns ">
    <p:spTree>
      <p:nvGrpSpPr>
        <p:cNvPr id="1" name="Shape 9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" name="Google Shape;942;p21"/>
          <p:cNvSpPr/>
          <p:nvPr/>
        </p:nvSpPr>
        <p:spPr>
          <a:xfrm rot="10800000">
            <a:off x="-38620" y="-59990"/>
            <a:ext cx="12476499" cy="7025835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43" name="Google Shape;943;p21"/>
          <p:cNvSpPr/>
          <p:nvPr/>
        </p:nvSpPr>
        <p:spPr>
          <a:xfrm rot="10800000">
            <a:off x="-86631" y="-108213"/>
            <a:ext cx="3459632" cy="2014112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44" name="Google Shape;944;p21"/>
          <p:cNvSpPr/>
          <p:nvPr/>
        </p:nvSpPr>
        <p:spPr>
          <a:xfrm rot="5400000" flipH="1">
            <a:off x="10236783" y="4832415"/>
            <a:ext cx="2401799" cy="2000372"/>
          </a:xfrm>
          <a:custGeom>
            <a:avLst/>
            <a:gdLst/>
            <a:ahLst/>
            <a:cxnLst/>
            <a:rect l="l" t="t" r="r" b="b"/>
            <a:pathLst>
              <a:path w="141310" h="117692" extrusionOk="0">
                <a:moveTo>
                  <a:pt x="0" y="0"/>
                </a:moveTo>
                <a:lnTo>
                  <a:pt x="0" y="117692"/>
                </a:lnTo>
                <a:cubicBezTo>
                  <a:pt x="1216" y="113254"/>
                  <a:pt x="6353" y="111035"/>
                  <a:pt x="10973" y="110731"/>
                </a:cubicBezTo>
                <a:cubicBezTo>
                  <a:pt x="11645" y="110687"/>
                  <a:pt x="12319" y="110670"/>
                  <a:pt x="12993" y="110670"/>
                </a:cubicBezTo>
                <a:cubicBezTo>
                  <a:pt x="15351" y="110670"/>
                  <a:pt x="17717" y="110880"/>
                  <a:pt x="20063" y="110880"/>
                </a:cubicBezTo>
                <a:cubicBezTo>
                  <a:pt x="21655" y="110880"/>
                  <a:pt x="23238" y="110783"/>
                  <a:pt x="24803" y="110458"/>
                </a:cubicBezTo>
                <a:cubicBezTo>
                  <a:pt x="29332" y="109515"/>
                  <a:pt x="33861" y="105625"/>
                  <a:pt x="33162" y="101065"/>
                </a:cubicBezTo>
                <a:cubicBezTo>
                  <a:pt x="32645" y="97661"/>
                  <a:pt x="29545" y="95351"/>
                  <a:pt x="26718" y="93345"/>
                </a:cubicBezTo>
                <a:cubicBezTo>
                  <a:pt x="21672" y="89728"/>
                  <a:pt x="16535" y="85594"/>
                  <a:pt x="14408" y="79758"/>
                </a:cubicBezTo>
                <a:cubicBezTo>
                  <a:pt x="12310" y="73892"/>
                  <a:pt x="14620" y="66080"/>
                  <a:pt x="20578" y="64317"/>
                </a:cubicBezTo>
                <a:cubicBezTo>
                  <a:pt x="21506" y="64047"/>
                  <a:pt x="22443" y="63936"/>
                  <a:pt x="23386" y="63936"/>
                </a:cubicBezTo>
                <a:cubicBezTo>
                  <a:pt x="26363" y="63936"/>
                  <a:pt x="29393" y="65038"/>
                  <a:pt x="32371" y="65685"/>
                </a:cubicBezTo>
                <a:cubicBezTo>
                  <a:pt x="33431" y="65907"/>
                  <a:pt x="34565" y="66035"/>
                  <a:pt x="35694" y="66035"/>
                </a:cubicBezTo>
                <a:cubicBezTo>
                  <a:pt x="38743" y="66035"/>
                  <a:pt x="41748" y="65097"/>
                  <a:pt x="43101" y="62524"/>
                </a:cubicBezTo>
                <a:cubicBezTo>
                  <a:pt x="44590" y="59636"/>
                  <a:pt x="43314" y="56201"/>
                  <a:pt x="42767" y="53010"/>
                </a:cubicBezTo>
                <a:cubicBezTo>
                  <a:pt x="41125" y="43223"/>
                  <a:pt x="47326" y="33891"/>
                  <a:pt x="55411" y="28876"/>
                </a:cubicBezTo>
                <a:cubicBezTo>
                  <a:pt x="61313" y="25233"/>
                  <a:pt x="68023" y="24013"/>
                  <a:pt x="74827" y="24013"/>
                </a:cubicBezTo>
                <a:cubicBezTo>
                  <a:pt x="79377" y="24013"/>
                  <a:pt x="83969" y="24558"/>
                  <a:pt x="88391" y="25289"/>
                </a:cubicBezTo>
                <a:cubicBezTo>
                  <a:pt x="98117" y="26870"/>
                  <a:pt x="107692" y="29484"/>
                  <a:pt x="117510" y="30000"/>
                </a:cubicBezTo>
                <a:cubicBezTo>
                  <a:pt x="118315" y="30043"/>
                  <a:pt x="119130" y="30068"/>
                  <a:pt x="119946" y="30068"/>
                </a:cubicBezTo>
                <a:cubicBezTo>
                  <a:pt x="124397" y="30068"/>
                  <a:pt x="128911" y="29328"/>
                  <a:pt x="132404" y="26657"/>
                </a:cubicBezTo>
                <a:cubicBezTo>
                  <a:pt x="141310" y="19818"/>
                  <a:pt x="128665" y="4255"/>
                  <a:pt x="141127" y="0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45" name="Google Shape;945;p21"/>
          <p:cNvSpPr txBox="1">
            <a:spLocks noGrp="1"/>
          </p:cNvSpPr>
          <p:nvPr>
            <p:ph type="ctrTitle"/>
          </p:nvPr>
        </p:nvSpPr>
        <p:spPr>
          <a:xfrm>
            <a:off x="1916044" y="1977567"/>
            <a:ext cx="3212800" cy="48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667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946" name="Google Shape;946;p21"/>
          <p:cNvSpPr txBox="1">
            <a:spLocks noGrp="1"/>
          </p:cNvSpPr>
          <p:nvPr>
            <p:ph type="subTitle" idx="1"/>
          </p:nvPr>
        </p:nvSpPr>
        <p:spPr>
          <a:xfrm>
            <a:off x="1916044" y="2502267"/>
            <a:ext cx="4059600" cy="7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47" name="Google Shape;947;p21"/>
          <p:cNvSpPr txBox="1">
            <a:spLocks noGrp="1"/>
          </p:cNvSpPr>
          <p:nvPr>
            <p:ph type="ctrTitle" idx="2"/>
          </p:nvPr>
        </p:nvSpPr>
        <p:spPr>
          <a:xfrm>
            <a:off x="1916044" y="3467245"/>
            <a:ext cx="3212800" cy="48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667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948" name="Google Shape;948;p21"/>
          <p:cNvSpPr txBox="1">
            <a:spLocks noGrp="1"/>
          </p:cNvSpPr>
          <p:nvPr>
            <p:ph type="subTitle" idx="3"/>
          </p:nvPr>
        </p:nvSpPr>
        <p:spPr>
          <a:xfrm>
            <a:off x="1916044" y="3983349"/>
            <a:ext cx="4059600" cy="7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49" name="Google Shape;949;p21"/>
          <p:cNvSpPr txBox="1">
            <a:spLocks noGrp="1"/>
          </p:cNvSpPr>
          <p:nvPr>
            <p:ph type="ctrTitle" idx="4"/>
          </p:nvPr>
        </p:nvSpPr>
        <p:spPr>
          <a:xfrm>
            <a:off x="1916044" y="4974083"/>
            <a:ext cx="3212800" cy="48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667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950" name="Google Shape;950;p21"/>
          <p:cNvSpPr txBox="1">
            <a:spLocks noGrp="1"/>
          </p:cNvSpPr>
          <p:nvPr>
            <p:ph type="subTitle" idx="5"/>
          </p:nvPr>
        </p:nvSpPr>
        <p:spPr>
          <a:xfrm>
            <a:off x="1916044" y="5492200"/>
            <a:ext cx="4059600" cy="7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51" name="Google Shape;951;p21"/>
          <p:cNvSpPr txBox="1">
            <a:spLocks noGrp="1"/>
          </p:cNvSpPr>
          <p:nvPr>
            <p:ph type="ctrTitle" idx="6"/>
          </p:nvPr>
        </p:nvSpPr>
        <p:spPr>
          <a:xfrm>
            <a:off x="7464011" y="1977567"/>
            <a:ext cx="3476400" cy="48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667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952" name="Google Shape;952;p21"/>
          <p:cNvSpPr txBox="1">
            <a:spLocks noGrp="1"/>
          </p:cNvSpPr>
          <p:nvPr>
            <p:ph type="subTitle" idx="7"/>
          </p:nvPr>
        </p:nvSpPr>
        <p:spPr>
          <a:xfrm>
            <a:off x="7464011" y="2502267"/>
            <a:ext cx="4059600" cy="7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53" name="Google Shape;953;p21"/>
          <p:cNvSpPr txBox="1">
            <a:spLocks noGrp="1"/>
          </p:cNvSpPr>
          <p:nvPr>
            <p:ph type="ctrTitle" idx="8"/>
          </p:nvPr>
        </p:nvSpPr>
        <p:spPr>
          <a:xfrm>
            <a:off x="7464011" y="3467244"/>
            <a:ext cx="3205600" cy="48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667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954" name="Google Shape;954;p21"/>
          <p:cNvSpPr txBox="1">
            <a:spLocks noGrp="1"/>
          </p:cNvSpPr>
          <p:nvPr>
            <p:ph type="subTitle" idx="9"/>
          </p:nvPr>
        </p:nvSpPr>
        <p:spPr>
          <a:xfrm>
            <a:off x="7464011" y="3983349"/>
            <a:ext cx="4059600" cy="7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55" name="Google Shape;955;p21"/>
          <p:cNvSpPr txBox="1">
            <a:spLocks noGrp="1"/>
          </p:cNvSpPr>
          <p:nvPr>
            <p:ph type="ctrTitle" idx="13"/>
          </p:nvPr>
        </p:nvSpPr>
        <p:spPr>
          <a:xfrm>
            <a:off x="7464011" y="4974080"/>
            <a:ext cx="3205600" cy="48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667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956" name="Google Shape;956;p21"/>
          <p:cNvSpPr txBox="1">
            <a:spLocks noGrp="1"/>
          </p:cNvSpPr>
          <p:nvPr>
            <p:ph type="subTitle" idx="14"/>
          </p:nvPr>
        </p:nvSpPr>
        <p:spPr>
          <a:xfrm>
            <a:off x="7464011" y="5492200"/>
            <a:ext cx="4059600" cy="7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57" name="Google Shape;957;p21"/>
          <p:cNvSpPr/>
          <p:nvPr/>
        </p:nvSpPr>
        <p:spPr>
          <a:xfrm flipH="1">
            <a:off x="8888344" y="-110906"/>
            <a:ext cx="209141" cy="212507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58" name="Google Shape;958;p21"/>
          <p:cNvSpPr/>
          <p:nvPr/>
        </p:nvSpPr>
        <p:spPr>
          <a:xfrm flipH="1">
            <a:off x="11686094" y="3045902"/>
            <a:ext cx="368724" cy="350897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59" name="Google Shape;959;p21"/>
          <p:cNvSpPr/>
          <p:nvPr/>
        </p:nvSpPr>
        <p:spPr>
          <a:xfrm flipH="1">
            <a:off x="8961020" y="6609711"/>
            <a:ext cx="212507" cy="21136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0" name="Google Shape;960;p21"/>
          <p:cNvSpPr/>
          <p:nvPr/>
        </p:nvSpPr>
        <p:spPr>
          <a:xfrm flipH="1">
            <a:off x="1264947" y="6609702"/>
            <a:ext cx="299732" cy="28524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1" name="Google Shape;961;p21"/>
          <p:cNvSpPr/>
          <p:nvPr/>
        </p:nvSpPr>
        <p:spPr>
          <a:xfrm flipH="1">
            <a:off x="156220" y="4762711"/>
            <a:ext cx="212507" cy="21136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2" name="Google Shape;962;p21"/>
          <p:cNvSpPr/>
          <p:nvPr/>
        </p:nvSpPr>
        <p:spPr>
          <a:xfrm flipH="1">
            <a:off x="11686094" y="6716369"/>
            <a:ext cx="368724" cy="350897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3" name="Google Shape;963;p21"/>
          <p:cNvSpPr/>
          <p:nvPr/>
        </p:nvSpPr>
        <p:spPr>
          <a:xfrm flipH="1">
            <a:off x="1264947" y="2"/>
            <a:ext cx="299732" cy="28524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4" name="Google Shape;964;p21"/>
          <p:cNvSpPr/>
          <p:nvPr/>
        </p:nvSpPr>
        <p:spPr>
          <a:xfrm flipH="1">
            <a:off x="-2" y="1488680"/>
            <a:ext cx="368740" cy="366769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5" name="Google Shape;965;p21"/>
          <p:cNvSpPr/>
          <p:nvPr/>
        </p:nvSpPr>
        <p:spPr>
          <a:xfrm flipH="1">
            <a:off x="9926285" y="762928"/>
            <a:ext cx="212507" cy="21136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966" name="Google Shape;966;p21"/>
          <p:cNvGrpSpPr/>
          <p:nvPr/>
        </p:nvGrpSpPr>
        <p:grpSpPr>
          <a:xfrm rot="-1409023">
            <a:off x="-513086" y="5955658"/>
            <a:ext cx="1009748" cy="1152767"/>
            <a:chOff x="5585712" y="137416"/>
            <a:chExt cx="757289" cy="864550"/>
          </a:xfrm>
        </p:grpSpPr>
        <p:sp>
          <p:nvSpPr>
            <p:cNvPr id="967" name="Google Shape;967;p21"/>
            <p:cNvSpPr/>
            <p:nvPr/>
          </p:nvSpPr>
          <p:spPr>
            <a:xfrm>
              <a:off x="5606764" y="738904"/>
              <a:ext cx="129867" cy="146066"/>
            </a:xfrm>
            <a:custGeom>
              <a:avLst/>
              <a:gdLst/>
              <a:ahLst/>
              <a:cxnLst/>
              <a:rect l="l" t="t" r="r" b="b"/>
              <a:pathLst>
                <a:path w="4682" h="5266" extrusionOk="0">
                  <a:moveTo>
                    <a:pt x="2706" y="1"/>
                  </a:moveTo>
                  <a:cubicBezTo>
                    <a:pt x="2706" y="1"/>
                    <a:pt x="1" y="4712"/>
                    <a:pt x="913" y="5198"/>
                  </a:cubicBezTo>
                  <a:cubicBezTo>
                    <a:pt x="992" y="5245"/>
                    <a:pt x="1088" y="5266"/>
                    <a:pt x="1196" y="5266"/>
                  </a:cubicBezTo>
                  <a:cubicBezTo>
                    <a:pt x="2290" y="5266"/>
                    <a:pt x="4682" y="3101"/>
                    <a:pt x="4682" y="3101"/>
                  </a:cubicBezTo>
                  <a:lnTo>
                    <a:pt x="2706" y="1"/>
                  </a:ln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8" name="Google Shape;968;p21"/>
            <p:cNvSpPr/>
            <p:nvPr/>
          </p:nvSpPr>
          <p:spPr>
            <a:xfrm>
              <a:off x="6009790" y="851879"/>
              <a:ext cx="91062" cy="150088"/>
            </a:xfrm>
            <a:custGeom>
              <a:avLst/>
              <a:gdLst/>
              <a:ahLst/>
              <a:cxnLst/>
              <a:rect l="l" t="t" r="r" b="b"/>
              <a:pathLst>
                <a:path w="3283" h="5411" extrusionOk="0">
                  <a:moveTo>
                    <a:pt x="3283" y="1"/>
                  </a:moveTo>
                  <a:lnTo>
                    <a:pt x="0" y="1703"/>
                  </a:lnTo>
                  <a:cubicBezTo>
                    <a:pt x="0" y="1703"/>
                    <a:pt x="1185" y="5381"/>
                    <a:pt x="2219" y="5411"/>
                  </a:cubicBezTo>
                  <a:cubicBezTo>
                    <a:pt x="3252" y="5411"/>
                    <a:pt x="3283" y="1"/>
                    <a:pt x="3283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9" name="Google Shape;969;p21"/>
            <p:cNvSpPr/>
            <p:nvPr/>
          </p:nvSpPr>
          <p:spPr>
            <a:xfrm>
              <a:off x="5722402" y="155612"/>
              <a:ext cx="264643" cy="144401"/>
            </a:xfrm>
            <a:custGeom>
              <a:avLst/>
              <a:gdLst/>
              <a:ahLst/>
              <a:cxnLst/>
              <a:rect l="l" t="t" r="r" b="b"/>
              <a:pathLst>
                <a:path w="9541" h="5206" extrusionOk="0">
                  <a:moveTo>
                    <a:pt x="5166" y="1"/>
                  </a:moveTo>
                  <a:cubicBezTo>
                    <a:pt x="2660" y="1"/>
                    <a:pt x="194" y="1809"/>
                    <a:pt x="27" y="4829"/>
                  </a:cubicBezTo>
                  <a:cubicBezTo>
                    <a:pt x="0" y="5040"/>
                    <a:pt x="180" y="5205"/>
                    <a:pt x="387" y="5205"/>
                  </a:cubicBezTo>
                  <a:cubicBezTo>
                    <a:pt x="419" y="5205"/>
                    <a:pt x="450" y="5201"/>
                    <a:pt x="482" y="5193"/>
                  </a:cubicBezTo>
                  <a:lnTo>
                    <a:pt x="9145" y="2914"/>
                  </a:lnTo>
                  <a:cubicBezTo>
                    <a:pt x="9419" y="2853"/>
                    <a:pt x="9540" y="2549"/>
                    <a:pt x="9388" y="2306"/>
                  </a:cubicBezTo>
                  <a:cubicBezTo>
                    <a:pt x="8342" y="719"/>
                    <a:pt x="6746" y="1"/>
                    <a:pt x="516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0" name="Google Shape;970;p21"/>
            <p:cNvSpPr/>
            <p:nvPr/>
          </p:nvSpPr>
          <p:spPr>
            <a:xfrm>
              <a:off x="5839482" y="242791"/>
              <a:ext cx="43853" cy="89287"/>
            </a:xfrm>
            <a:custGeom>
              <a:avLst/>
              <a:gdLst/>
              <a:ahLst/>
              <a:cxnLst/>
              <a:rect l="l" t="t" r="r" b="b"/>
              <a:pathLst>
                <a:path w="1581" h="3219" extrusionOk="0">
                  <a:moveTo>
                    <a:pt x="474" y="0"/>
                  </a:moveTo>
                  <a:cubicBezTo>
                    <a:pt x="438" y="0"/>
                    <a:pt x="402" y="5"/>
                    <a:pt x="365" y="14"/>
                  </a:cubicBezTo>
                  <a:cubicBezTo>
                    <a:pt x="122" y="75"/>
                    <a:pt x="0" y="318"/>
                    <a:pt x="61" y="561"/>
                  </a:cubicBezTo>
                  <a:lnTo>
                    <a:pt x="669" y="2871"/>
                  </a:lnTo>
                  <a:cubicBezTo>
                    <a:pt x="721" y="3078"/>
                    <a:pt x="904" y="3219"/>
                    <a:pt x="1108" y="3219"/>
                  </a:cubicBezTo>
                  <a:cubicBezTo>
                    <a:pt x="1143" y="3219"/>
                    <a:pt x="1180" y="3215"/>
                    <a:pt x="1216" y="3205"/>
                  </a:cubicBezTo>
                  <a:cubicBezTo>
                    <a:pt x="1429" y="3114"/>
                    <a:pt x="1581" y="2871"/>
                    <a:pt x="1520" y="2658"/>
                  </a:cubicBezTo>
                  <a:lnTo>
                    <a:pt x="912" y="318"/>
                  </a:lnTo>
                  <a:cubicBezTo>
                    <a:pt x="860" y="137"/>
                    <a:pt x="677" y="0"/>
                    <a:pt x="47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1" name="Google Shape;971;p21"/>
            <p:cNvSpPr/>
            <p:nvPr/>
          </p:nvSpPr>
          <p:spPr>
            <a:xfrm>
              <a:off x="5810801" y="137416"/>
              <a:ext cx="44713" cy="89287"/>
            </a:xfrm>
            <a:custGeom>
              <a:avLst/>
              <a:gdLst/>
              <a:ahLst/>
              <a:cxnLst/>
              <a:rect l="l" t="t" r="r" b="b"/>
              <a:pathLst>
                <a:path w="1612" h="3219" extrusionOk="0">
                  <a:moveTo>
                    <a:pt x="504" y="0"/>
                  </a:moveTo>
                  <a:cubicBezTo>
                    <a:pt x="469" y="0"/>
                    <a:pt x="433" y="4"/>
                    <a:pt x="396" y="14"/>
                  </a:cubicBezTo>
                  <a:cubicBezTo>
                    <a:pt x="153" y="74"/>
                    <a:pt x="1" y="317"/>
                    <a:pt x="61" y="561"/>
                  </a:cubicBezTo>
                  <a:lnTo>
                    <a:pt x="700" y="2871"/>
                  </a:lnTo>
                  <a:cubicBezTo>
                    <a:pt x="751" y="3078"/>
                    <a:pt x="935" y="3218"/>
                    <a:pt x="1139" y="3218"/>
                  </a:cubicBezTo>
                  <a:cubicBezTo>
                    <a:pt x="1174" y="3218"/>
                    <a:pt x="1211" y="3214"/>
                    <a:pt x="1247" y="3205"/>
                  </a:cubicBezTo>
                  <a:cubicBezTo>
                    <a:pt x="1460" y="3114"/>
                    <a:pt x="1612" y="2871"/>
                    <a:pt x="1551" y="2658"/>
                  </a:cubicBezTo>
                  <a:lnTo>
                    <a:pt x="943" y="317"/>
                  </a:lnTo>
                  <a:cubicBezTo>
                    <a:pt x="866" y="137"/>
                    <a:pt x="700" y="0"/>
                    <a:pt x="5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2" name="Google Shape;972;p21"/>
            <p:cNvSpPr/>
            <p:nvPr/>
          </p:nvSpPr>
          <p:spPr>
            <a:xfrm>
              <a:off x="5722458" y="155612"/>
              <a:ext cx="263728" cy="144901"/>
            </a:xfrm>
            <a:custGeom>
              <a:avLst/>
              <a:gdLst/>
              <a:ahLst/>
              <a:cxnLst/>
              <a:rect l="l" t="t" r="r" b="b"/>
              <a:pathLst>
                <a:path w="9508" h="5224" extrusionOk="0">
                  <a:moveTo>
                    <a:pt x="5164" y="1"/>
                  </a:moveTo>
                  <a:cubicBezTo>
                    <a:pt x="2658" y="1"/>
                    <a:pt x="192" y="1809"/>
                    <a:pt x="25" y="4829"/>
                  </a:cubicBezTo>
                  <a:cubicBezTo>
                    <a:pt x="1" y="4970"/>
                    <a:pt x="69" y="5112"/>
                    <a:pt x="200" y="5182"/>
                  </a:cubicBezTo>
                  <a:lnTo>
                    <a:pt x="200" y="5182"/>
                  </a:lnTo>
                  <a:cubicBezTo>
                    <a:pt x="191" y="5176"/>
                    <a:pt x="183" y="5170"/>
                    <a:pt x="177" y="5163"/>
                  </a:cubicBezTo>
                  <a:cubicBezTo>
                    <a:pt x="3125" y="3978"/>
                    <a:pt x="6256" y="3127"/>
                    <a:pt x="9417" y="2701"/>
                  </a:cubicBezTo>
                  <a:lnTo>
                    <a:pt x="9417" y="2701"/>
                  </a:lnTo>
                  <a:cubicBezTo>
                    <a:pt x="9386" y="2762"/>
                    <a:pt x="9356" y="2792"/>
                    <a:pt x="9326" y="2823"/>
                  </a:cubicBezTo>
                  <a:cubicBezTo>
                    <a:pt x="9478" y="2701"/>
                    <a:pt x="9508" y="2458"/>
                    <a:pt x="9386" y="2306"/>
                  </a:cubicBezTo>
                  <a:cubicBezTo>
                    <a:pt x="8340" y="719"/>
                    <a:pt x="6744" y="1"/>
                    <a:pt x="5164" y="1"/>
                  </a:cubicBezTo>
                  <a:close/>
                  <a:moveTo>
                    <a:pt x="200" y="5182"/>
                  </a:moveTo>
                  <a:cubicBezTo>
                    <a:pt x="233" y="5205"/>
                    <a:pt x="281" y="5224"/>
                    <a:pt x="328" y="5224"/>
                  </a:cubicBezTo>
                  <a:cubicBezTo>
                    <a:pt x="281" y="5217"/>
                    <a:pt x="238" y="5203"/>
                    <a:pt x="200" y="51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3" name="Google Shape;973;p21"/>
            <p:cNvSpPr/>
            <p:nvPr/>
          </p:nvSpPr>
          <p:spPr>
            <a:xfrm>
              <a:off x="6094085" y="236162"/>
              <a:ext cx="248916" cy="212969"/>
            </a:xfrm>
            <a:custGeom>
              <a:avLst/>
              <a:gdLst/>
              <a:ahLst/>
              <a:cxnLst/>
              <a:rect l="l" t="t" r="r" b="b"/>
              <a:pathLst>
                <a:path w="8974" h="7678" extrusionOk="0">
                  <a:moveTo>
                    <a:pt x="2606" y="1"/>
                  </a:moveTo>
                  <a:cubicBezTo>
                    <a:pt x="1857" y="1"/>
                    <a:pt x="1077" y="173"/>
                    <a:pt x="305" y="557"/>
                  </a:cubicBezTo>
                  <a:cubicBezTo>
                    <a:pt x="61" y="678"/>
                    <a:pt x="1" y="1013"/>
                    <a:pt x="213" y="1195"/>
                  </a:cubicBezTo>
                  <a:lnTo>
                    <a:pt x="6505" y="7548"/>
                  </a:lnTo>
                  <a:cubicBezTo>
                    <a:pt x="6582" y="7637"/>
                    <a:pt x="6690" y="7678"/>
                    <a:pt x="6796" y="7678"/>
                  </a:cubicBezTo>
                  <a:cubicBezTo>
                    <a:pt x="6945" y="7678"/>
                    <a:pt x="7091" y="7598"/>
                    <a:pt x="7144" y="7457"/>
                  </a:cubicBezTo>
                  <a:cubicBezTo>
                    <a:pt x="8974" y="3822"/>
                    <a:pt x="6131" y="1"/>
                    <a:pt x="260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4" name="Google Shape;974;p21"/>
            <p:cNvSpPr/>
            <p:nvPr/>
          </p:nvSpPr>
          <p:spPr>
            <a:xfrm>
              <a:off x="6136246" y="335490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178" y="0"/>
                  </a:moveTo>
                  <a:cubicBezTo>
                    <a:pt x="2067" y="0"/>
                    <a:pt x="1961" y="46"/>
                    <a:pt x="1885" y="137"/>
                  </a:cubicBezTo>
                  <a:lnTo>
                    <a:pt x="183" y="1839"/>
                  </a:lnTo>
                  <a:cubicBezTo>
                    <a:pt x="0" y="2022"/>
                    <a:pt x="0" y="2295"/>
                    <a:pt x="183" y="2447"/>
                  </a:cubicBezTo>
                  <a:cubicBezTo>
                    <a:pt x="259" y="2538"/>
                    <a:pt x="365" y="2584"/>
                    <a:pt x="475" y="2584"/>
                  </a:cubicBezTo>
                  <a:cubicBezTo>
                    <a:pt x="586" y="2584"/>
                    <a:pt x="700" y="2538"/>
                    <a:pt x="791" y="2447"/>
                  </a:cubicBezTo>
                  <a:lnTo>
                    <a:pt x="2493" y="775"/>
                  </a:lnTo>
                  <a:cubicBezTo>
                    <a:pt x="2675" y="593"/>
                    <a:pt x="2675" y="319"/>
                    <a:pt x="2493" y="137"/>
                  </a:cubicBezTo>
                  <a:cubicBezTo>
                    <a:pt x="2402" y="46"/>
                    <a:pt x="2288" y="0"/>
                    <a:pt x="2178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5" name="Google Shape;975;p21"/>
            <p:cNvSpPr/>
            <p:nvPr/>
          </p:nvSpPr>
          <p:spPr>
            <a:xfrm>
              <a:off x="6212967" y="258768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204" y="0"/>
                  </a:moveTo>
                  <a:cubicBezTo>
                    <a:pt x="2090" y="0"/>
                    <a:pt x="1976" y="46"/>
                    <a:pt x="1885" y="137"/>
                  </a:cubicBezTo>
                  <a:lnTo>
                    <a:pt x="183" y="1839"/>
                  </a:lnTo>
                  <a:cubicBezTo>
                    <a:pt x="0" y="1991"/>
                    <a:pt x="0" y="2295"/>
                    <a:pt x="183" y="2447"/>
                  </a:cubicBezTo>
                  <a:cubicBezTo>
                    <a:pt x="274" y="2538"/>
                    <a:pt x="388" y="2584"/>
                    <a:pt x="502" y="2584"/>
                  </a:cubicBezTo>
                  <a:cubicBezTo>
                    <a:pt x="616" y="2584"/>
                    <a:pt x="730" y="2538"/>
                    <a:pt x="821" y="2447"/>
                  </a:cubicBezTo>
                  <a:lnTo>
                    <a:pt x="2523" y="775"/>
                  </a:lnTo>
                  <a:cubicBezTo>
                    <a:pt x="2675" y="593"/>
                    <a:pt x="2675" y="319"/>
                    <a:pt x="2523" y="137"/>
                  </a:cubicBezTo>
                  <a:cubicBezTo>
                    <a:pt x="2432" y="46"/>
                    <a:pt x="2318" y="0"/>
                    <a:pt x="22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6" name="Google Shape;976;p21"/>
            <p:cNvSpPr/>
            <p:nvPr/>
          </p:nvSpPr>
          <p:spPr>
            <a:xfrm>
              <a:off x="6095832" y="236162"/>
              <a:ext cx="247169" cy="212442"/>
            </a:xfrm>
            <a:custGeom>
              <a:avLst/>
              <a:gdLst/>
              <a:ahLst/>
              <a:cxnLst/>
              <a:rect l="l" t="t" r="r" b="b"/>
              <a:pathLst>
                <a:path w="8911" h="7659" extrusionOk="0">
                  <a:moveTo>
                    <a:pt x="10" y="914"/>
                  </a:moveTo>
                  <a:lnTo>
                    <a:pt x="10" y="914"/>
                  </a:lnTo>
                  <a:cubicBezTo>
                    <a:pt x="1" y="957"/>
                    <a:pt x="7" y="1000"/>
                    <a:pt x="29" y="1043"/>
                  </a:cubicBezTo>
                  <a:cubicBezTo>
                    <a:pt x="16" y="999"/>
                    <a:pt x="10" y="955"/>
                    <a:pt x="10" y="914"/>
                  </a:cubicBezTo>
                  <a:close/>
                  <a:moveTo>
                    <a:pt x="2543" y="1"/>
                  </a:moveTo>
                  <a:cubicBezTo>
                    <a:pt x="1794" y="1"/>
                    <a:pt x="1014" y="173"/>
                    <a:pt x="242" y="557"/>
                  </a:cubicBezTo>
                  <a:cubicBezTo>
                    <a:pt x="98" y="629"/>
                    <a:pt x="10" y="758"/>
                    <a:pt x="10" y="914"/>
                  </a:cubicBezTo>
                  <a:lnTo>
                    <a:pt x="10" y="914"/>
                  </a:lnTo>
                  <a:cubicBezTo>
                    <a:pt x="14" y="896"/>
                    <a:pt x="20" y="878"/>
                    <a:pt x="29" y="861"/>
                  </a:cubicBezTo>
                  <a:cubicBezTo>
                    <a:pt x="1275" y="1834"/>
                    <a:pt x="2491" y="2897"/>
                    <a:pt x="3616" y="4052"/>
                  </a:cubicBezTo>
                  <a:cubicBezTo>
                    <a:pt x="4740" y="5177"/>
                    <a:pt x="5804" y="6362"/>
                    <a:pt x="6777" y="7639"/>
                  </a:cubicBezTo>
                  <a:lnTo>
                    <a:pt x="6594" y="7639"/>
                  </a:lnTo>
                  <a:cubicBezTo>
                    <a:pt x="6640" y="7652"/>
                    <a:pt x="6684" y="7658"/>
                    <a:pt x="6726" y="7658"/>
                  </a:cubicBezTo>
                  <a:cubicBezTo>
                    <a:pt x="6881" y="7658"/>
                    <a:pt x="7009" y="7576"/>
                    <a:pt x="7081" y="7457"/>
                  </a:cubicBezTo>
                  <a:cubicBezTo>
                    <a:pt x="8911" y="3822"/>
                    <a:pt x="6068" y="1"/>
                    <a:pt x="25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7" name="Google Shape;977;p21"/>
            <p:cNvSpPr/>
            <p:nvPr/>
          </p:nvSpPr>
          <p:spPr>
            <a:xfrm>
              <a:off x="5585712" y="275438"/>
              <a:ext cx="719178" cy="639460"/>
            </a:xfrm>
            <a:custGeom>
              <a:avLst/>
              <a:gdLst/>
              <a:ahLst/>
              <a:cxnLst/>
              <a:rect l="l" t="t" r="r" b="b"/>
              <a:pathLst>
                <a:path w="25928" h="23054" extrusionOk="0">
                  <a:moveTo>
                    <a:pt x="12978" y="1"/>
                  </a:moveTo>
                  <a:cubicBezTo>
                    <a:pt x="9623" y="1"/>
                    <a:pt x="6293" y="1462"/>
                    <a:pt x="4012" y="4278"/>
                  </a:cubicBezTo>
                  <a:cubicBezTo>
                    <a:pt x="0" y="9202"/>
                    <a:pt x="760" y="16466"/>
                    <a:pt x="5714" y="20479"/>
                  </a:cubicBezTo>
                  <a:cubicBezTo>
                    <a:pt x="7853" y="22211"/>
                    <a:pt x="10422" y="23053"/>
                    <a:pt x="12972" y="23053"/>
                  </a:cubicBezTo>
                  <a:cubicBezTo>
                    <a:pt x="16329" y="23053"/>
                    <a:pt x="19652" y="21592"/>
                    <a:pt x="21915" y="18776"/>
                  </a:cubicBezTo>
                  <a:cubicBezTo>
                    <a:pt x="25928" y="13822"/>
                    <a:pt x="25168" y="6588"/>
                    <a:pt x="20213" y="2576"/>
                  </a:cubicBezTo>
                  <a:cubicBezTo>
                    <a:pt x="18088" y="844"/>
                    <a:pt x="15526" y="1"/>
                    <a:pt x="129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8" name="Google Shape;978;p21"/>
            <p:cNvSpPr/>
            <p:nvPr/>
          </p:nvSpPr>
          <p:spPr>
            <a:xfrm>
              <a:off x="5658217" y="340455"/>
              <a:ext cx="574166" cy="510176"/>
            </a:xfrm>
            <a:custGeom>
              <a:avLst/>
              <a:gdLst/>
              <a:ahLst/>
              <a:cxnLst/>
              <a:rect l="l" t="t" r="r" b="b"/>
              <a:pathLst>
                <a:path w="20700" h="18393" extrusionOk="0">
                  <a:moveTo>
                    <a:pt x="10373" y="1"/>
                  </a:moveTo>
                  <a:cubicBezTo>
                    <a:pt x="9351" y="1"/>
                    <a:pt x="8312" y="173"/>
                    <a:pt x="7295" y="536"/>
                  </a:cubicBezTo>
                  <a:cubicBezTo>
                    <a:pt x="2493" y="2238"/>
                    <a:pt x="0" y="7496"/>
                    <a:pt x="1702" y="12268"/>
                  </a:cubicBezTo>
                  <a:cubicBezTo>
                    <a:pt x="3044" y="16029"/>
                    <a:pt x="6594" y="18393"/>
                    <a:pt x="10374" y="18393"/>
                  </a:cubicBezTo>
                  <a:cubicBezTo>
                    <a:pt x="11390" y="18393"/>
                    <a:pt x="12424" y="18222"/>
                    <a:pt x="13435" y="17861"/>
                  </a:cubicBezTo>
                  <a:cubicBezTo>
                    <a:pt x="18207" y="16159"/>
                    <a:pt x="20700" y="10900"/>
                    <a:pt x="19028" y="6128"/>
                  </a:cubicBezTo>
                  <a:cubicBezTo>
                    <a:pt x="17688" y="2349"/>
                    <a:pt x="14147" y="1"/>
                    <a:pt x="10373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9" name="Google Shape;979;p21"/>
            <p:cNvSpPr/>
            <p:nvPr/>
          </p:nvSpPr>
          <p:spPr>
            <a:xfrm>
              <a:off x="5923000" y="578054"/>
              <a:ext cx="42133" cy="35282"/>
            </a:xfrm>
            <a:custGeom>
              <a:avLst/>
              <a:gdLst/>
              <a:ahLst/>
              <a:cxnLst/>
              <a:rect l="l" t="t" r="r" b="b"/>
              <a:pathLst>
                <a:path w="1519" h="1272" extrusionOk="0">
                  <a:moveTo>
                    <a:pt x="800" y="1"/>
                  </a:moveTo>
                  <a:cubicBezTo>
                    <a:pt x="335" y="1"/>
                    <a:pt x="0" y="532"/>
                    <a:pt x="272" y="967"/>
                  </a:cubicBezTo>
                  <a:cubicBezTo>
                    <a:pt x="389" y="1175"/>
                    <a:pt x="589" y="1271"/>
                    <a:pt x="792" y="1271"/>
                  </a:cubicBezTo>
                  <a:cubicBezTo>
                    <a:pt x="1064" y="1271"/>
                    <a:pt x="1340" y="1098"/>
                    <a:pt x="1427" y="784"/>
                  </a:cubicBezTo>
                  <a:cubicBezTo>
                    <a:pt x="1518" y="450"/>
                    <a:pt x="1305" y="116"/>
                    <a:pt x="971" y="24"/>
                  </a:cubicBezTo>
                  <a:cubicBezTo>
                    <a:pt x="913" y="8"/>
                    <a:pt x="855" y="1"/>
                    <a:pt x="800" y="1"/>
                  </a:cubicBez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0" name="Google Shape;980;p21"/>
            <p:cNvSpPr/>
            <p:nvPr/>
          </p:nvSpPr>
          <p:spPr>
            <a:xfrm>
              <a:off x="5938117" y="414320"/>
              <a:ext cx="56501" cy="182984"/>
            </a:xfrm>
            <a:custGeom>
              <a:avLst/>
              <a:gdLst/>
              <a:ahLst/>
              <a:cxnLst/>
              <a:rect l="l" t="t" r="r" b="b"/>
              <a:pathLst>
                <a:path w="2037" h="6597" extrusionOk="0">
                  <a:moveTo>
                    <a:pt x="2037" y="0"/>
                  </a:moveTo>
                  <a:lnTo>
                    <a:pt x="0" y="6444"/>
                  </a:lnTo>
                  <a:lnTo>
                    <a:pt x="517" y="6596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1" name="Google Shape;981;p21"/>
            <p:cNvSpPr/>
            <p:nvPr/>
          </p:nvSpPr>
          <p:spPr>
            <a:xfrm>
              <a:off x="5826834" y="588844"/>
              <a:ext cx="122267" cy="75058"/>
            </a:xfrm>
            <a:custGeom>
              <a:avLst/>
              <a:gdLst/>
              <a:ahLst/>
              <a:cxnLst/>
              <a:rect l="l" t="t" r="r" b="b"/>
              <a:pathLst>
                <a:path w="4408" h="2706" extrusionOk="0">
                  <a:moveTo>
                    <a:pt x="4134" y="0"/>
                  </a:moveTo>
                  <a:lnTo>
                    <a:pt x="0" y="2705"/>
                  </a:lnTo>
                  <a:lnTo>
                    <a:pt x="4408" y="456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2" name="Google Shape;982;p21"/>
            <p:cNvSpPr/>
            <p:nvPr/>
          </p:nvSpPr>
          <p:spPr>
            <a:xfrm>
              <a:off x="5772024" y="744812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0" y="669"/>
                  </a:moveTo>
                  <a:lnTo>
                    <a:pt x="669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3" name="Google Shape;983;p21"/>
            <p:cNvSpPr/>
            <p:nvPr/>
          </p:nvSpPr>
          <p:spPr>
            <a:xfrm>
              <a:off x="6092393" y="425276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1" y="669"/>
                  </a:moveTo>
                  <a:lnTo>
                    <a:pt x="670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4" name="Google Shape;984;p21"/>
            <p:cNvSpPr/>
            <p:nvPr/>
          </p:nvSpPr>
          <p:spPr>
            <a:xfrm>
              <a:off x="5710475" y="64870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3"/>
                  </a:moveTo>
                  <a:lnTo>
                    <a:pt x="912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5" name="Google Shape;985;p21"/>
            <p:cNvSpPr/>
            <p:nvPr/>
          </p:nvSpPr>
          <p:spPr>
            <a:xfrm>
              <a:off x="6148034" y="532343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4"/>
                  </a:moveTo>
                  <a:lnTo>
                    <a:pt x="913" y="1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6" name="Google Shape;986;p21"/>
            <p:cNvSpPr/>
            <p:nvPr/>
          </p:nvSpPr>
          <p:spPr>
            <a:xfrm>
              <a:off x="5710475" y="53151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0"/>
                  </a:moveTo>
                  <a:lnTo>
                    <a:pt x="912" y="243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7" name="Google Shape;987;p21"/>
            <p:cNvSpPr/>
            <p:nvPr/>
          </p:nvSpPr>
          <p:spPr>
            <a:xfrm>
              <a:off x="6147202" y="649534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1"/>
                  </a:moveTo>
                  <a:lnTo>
                    <a:pt x="912" y="244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8" name="Google Shape;988;p21"/>
            <p:cNvSpPr/>
            <p:nvPr/>
          </p:nvSpPr>
          <p:spPr>
            <a:xfrm>
              <a:off x="5772857" y="424444"/>
              <a:ext cx="18584" cy="18556"/>
            </a:xfrm>
            <a:custGeom>
              <a:avLst/>
              <a:gdLst/>
              <a:ahLst/>
              <a:cxnLst/>
              <a:rect l="l" t="t" r="r" b="b"/>
              <a:pathLst>
                <a:path w="670" h="669" fill="none" extrusionOk="0">
                  <a:moveTo>
                    <a:pt x="1" y="0"/>
                  </a:moveTo>
                  <a:lnTo>
                    <a:pt x="670" y="66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9" name="Google Shape;989;p21"/>
            <p:cNvSpPr/>
            <p:nvPr/>
          </p:nvSpPr>
          <p:spPr>
            <a:xfrm>
              <a:off x="6092393" y="744812"/>
              <a:ext cx="17752" cy="19416"/>
            </a:xfrm>
            <a:custGeom>
              <a:avLst/>
              <a:gdLst/>
              <a:ahLst/>
              <a:cxnLst/>
              <a:rect l="l" t="t" r="r" b="b"/>
              <a:pathLst>
                <a:path w="640" h="700" fill="none" extrusionOk="0">
                  <a:moveTo>
                    <a:pt x="1" y="0"/>
                  </a:moveTo>
                  <a:lnTo>
                    <a:pt x="639" y="69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0" name="Google Shape;990;p21"/>
            <p:cNvSpPr/>
            <p:nvPr/>
          </p:nvSpPr>
          <p:spPr>
            <a:xfrm>
              <a:off x="5879951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0" y="0"/>
                  </a:moveTo>
                  <a:lnTo>
                    <a:pt x="243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1" name="Google Shape;991;p21"/>
            <p:cNvSpPr/>
            <p:nvPr/>
          </p:nvSpPr>
          <p:spPr>
            <a:xfrm>
              <a:off x="5996282" y="800453"/>
              <a:ext cx="6768" cy="25324"/>
            </a:xfrm>
            <a:custGeom>
              <a:avLst/>
              <a:gdLst/>
              <a:ahLst/>
              <a:cxnLst/>
              <a:rect l="l" t="t" r="r" b="b"/>
              <a:pathLst>
                <a:path w="244" h="913" fill="none" extrusionOk="0">
                  <a:moveTo>
                    <a:pt x="1" y="0"/>
                  </a:moveTo>
                  <a:lnTo>
                    <a:pt x="244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2" name="Google Shape;992;p21"/>
            <p:cNvSpPr/>
            <p:nvPr/>
          </p:nvSpPr>
          <p:spPr>
            <a:xfrm>
              <a:off x="5997142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243" y="0"/>
                  </a:moveTo>
                  <a:lnTo>
                    <a:pt x="0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3" name="Google Shape;993;p21"/>
            <p:cNvSpPr/>
            <p:nvPr/>
          </p:nvSpPr>
          <p:spPr>
            <a:xfrm>
              <a:off x="5879091" y="800453"/>
              <a:ext cx="6768" cy="24464"/>
            </a:xfrm>
            <a:custGeom>
              <a:avLst/>
              <a:gdLst/>
              <a:ahLst/>
              <a:cxnLst/>
              <a:rect l="l" t="t" r="r" b="b"/>
              <a:pathLst>
                <a:path w="244" h="882" fill="none" extrusionOk="0">
                  <a:moveTo>
                    <a:pt x="244" y="0"/>
                  </a:moveTo>
                  <a:lnTo>
                    <a:pt x="1" y="88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94" name="Google Shape;994;p21"/>
          <p:cNvGrpSpPr/>
          <p:nvPr/>
        </p:nvGrpSpPr>
        <p:grpSpPr>
          <a:xfrm>
            <a:off x="11184300" y="200467"/>
            <a:ext cx="703200" cy="980100"/>
            <a:chOff x="3553100" y="1256250"/>
            <a:chExt cx="527400" cy="735075"/>
          </a:xfrm>
        </p:grpSpPr>
        <p:sp>
          <p:nvSpPr>
            <p:cNvPr id="995" name="Google Shape;995;p21"/>
            <p:cNvSpPr/>
            <p:nvPr/>
          </p:nvSpPr>
          <p:spPr>
            <a:xfrm>
              <a:off x="3885925" y="1874350"/>
              <a:ext cx="148225" cy="116975"/>
            </a:xfrm>
            <a:custGeom>
              <a:avLst/>
              <a:gdLst/>
              <a:ahLst/>
              <a:cxnLst/>
              <a:rect l="l" t="t" r="r" b="b"/>
              <a:pathLst>
                <a:path w="5929" h="4679" extrusionOk="0">
                  <a:moveTo>
                    <a:pt x="5107" y="0"/>
                  </a:moveTo>
                  <a:lnTo>
                    <a:pt x="1" y="1489"/>
                  </a:lnTo>
                  <a:lnTo>
                    <a:pt x="487" y="3192"/>
                  </a:lnTo>
                  <a:cubicBezTo>
                    <a:pt x="761" y="4088"/>
                    <a:pt x="1566" y="4679"/>
                    <a:pt x="2450" y="4679"/>
                  </a:cubicBezTo>
                  <a:cubicBezTo>
                    <a:pt x="2644" y="4679"/>
                    <a:pt x="2843" y="4650"/>
                    <a:pt x="3040" y="4590"/>
                  </a:cubicBezTo>
                  <a:lnTo>
                    <a:pt x="4226" y="4255"/>
                  </a:lnTo>
                  <a:cubicBezTo>
                    <a:pt x="5290" y="3921"/>
                    <a:pt x="5928" y="2796"/>
                    <a:pt x="5624" y="1702"/>
                  </a:cubicBezTo>
                  <a:lnTo>
                    <a:pt x="5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6" name="Google Shape;996;p21"/>
            <p:cNvSpPr/>
            <p:nvPr/>
          </p:nvSpPr>
          <p:spPr>
            <a:xfrm>
              <a:off x="3841850" y="1837100"/>
              <a:ext cx="210525" cy="132525"/>
            </a:xfrm>
            <a:custGeom>
              <a:avLst/>
              <a:gdLst/>
              <a:ahLst/>
              <a:cxnLst/>
              <a:rect l="l" t="t" r="r" b="b"/>
              <a:pathLst>
                <a:path w="8421" h="5301" extrusionOk="0">
                  <a:moveTo>
                    <a:pt x="7661" y="1"/>
                  </a:moveTo>
                  <a:lnTo>
                    <a:pt x="1" y="2189"/>
                  </a:lnTo>
                  <a:lnTo>
                    <a:pt x="366" y="3496"/>
                  </a:lnTo>
                  <a:cubicBezTo>
                    <a:pt x="692" y="4574"/>
                    <a:pt x="1679" y="5300"/>
                    <a:pt x="2765" y="5300"/>
                  </a:cubicBezTo>
                  <a:cubicBezTo>
                    <a:pt x="2996" y="5300"/>
                    <a:pt x="3232" y="5268"/>
                    <a:pt x="3466" y="5198"/>
                  </a:cubicBezTo>
                  <a:lnTo>
                    <a:pt x="6323" y="4378"/>
                  </a:lnTo>
                  <a:cubicBezTo>
                    <a:pt x="7661" y="4013"/>
                    <a:pt x="8421" y="2615"/>
                    <a:pt x="8025" y="1277"/>
                  </a:cubicBezTo>
                  <a:lnTo>
                    <a:pt x="76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7" name="Google Shape;997;p21"/>
            <p:cNvSpPr/>
            <p:nvPr/>
          </p:nvSpPr>
          <p:spPr>
            <a:xfrm>
              <a:off x="3553100" y="1256250"/>
              <a:ext cx="527400" cy="606725"/>
            </a:xfrm>
            <a:custGeom>
              <a:avLst/>
              <a:gdLst/>
              <a:ahLst/>
              <a:cxnLst/>
              <a:rect l="l" t="t" r="r" b="b"/>
              <a:pathLst>
                <a:path w="21096" h="24269" extrusionOk="0">
                  <a:moveTo>
                    <a:pt x="11165" y="0"/>
                  </a:moveTo>
                  <a:cubicBezTo>
                    <a:pt x="9187" y="0"/>
                    <a:pt x="7173" y="611"/>
                    <a:pt x="5411" y="1927"/>
                  </a:cubicBezTo>
                  <a:cubicBezTo>
                    <a:pt x="1" y="5970"/>
                    <a:pt x="305" y="14177"/>
                    <a:pt x="5989" y="17824"/>
                  </a:cubicBezTo>
                  <a:cubicBezTo>
                    <a:pt x="8207" y="19222"/>
                    <a:pt x="9849" y="21411"/>
                    <a:pt x="10578" y="23964"/>
                  </a:cubicBezTo>
                  <a:lnTo>
                    <a:pt x="10669" y="24268"/>
                  </a:lnTo>
                  <a:lnTo>
                    <a:pt x="19332" y="21776"/>
                  </a:lnTo>
                  <a:lnTo>
                    <a:pt x="19241" y="21472"/>
                  </a:lnTo>
                  <a:cubicBezTo>
                    <a:pt x="18542" y="18888"/>
                    <a:pt x="18785" y="16122"/>
                    <a:pt x="19940" y="13721"/>
                  </a:cubicBezTo>
                  <a:cubicBezTo>
                    <a:pt x="20913" y="11624"/>
                    <a:pt x="21095" y="9222"/>
                    <a:pt x="20457" y="7003"/>
                  </a:cubicBezTo>
                  <a:cubicBezTo>
                    <a:pt x="19207" y="2617"/>
                    <a:pt x="15261" y="0"/>
                    <a:pt x="111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8" name="Google Shape;998;p21"/>
            <p:cNvSpPr/>
            <p:nvPr/>
          </p:nvSpPr>
          <p:spPr>
            <a:xfrm>
              <a:off x="3819825" y="1800625"/>
              <a:ext cx="229500" cy="121125"/>
            </a:xfrm>
            <a:custGeom>
              <a:avLst/>
              <a:gdLst/>
              <a:ahLst/>
              <a:cxnLst/>
              <a:rect l="l" t="t" r="r" b="b"/>
              <a:pathLst>
                <a:path w="9180" h="4845" extrusionOk="0">
                  <a:moveTo>
                    <a:pt x="8633" y="1"/>
                  </a:moveTo>
                  <a:lnTo>
                    <a:pt x="0" y="2493"/>
                  </a:lnTo>
                  <a:lnTo>
                    <a:pt x="122" y="2979"/>
                  </a:lnTo>
                  <a:cubicBezTo>
                    <a:pt x="448" y="4109"/>
                    <a:pt x="1479" y="4844"/>
                    <a:pt x="2598" y="4844"/>
                  </a:cubicBezTo>
                  <a:cubicBezTo>
                    <a:pt x="2834" y="4844"/>
                    <a:pt x="3075" y="4811"/>
                    <a:pt x="3314" y="4742"/>
                  </a:cubicBezTo>
                  <a:lnTo>
                    <a:pt x="7022" y="3679"/>
                  </a:lnTo>
                  <a:cubicBezTo>
                    <a:pt x="8390" y="3283"/>
                    <a:pt x="9180" y="1855"/>
                    <a:pt x="8785" y="487"/>
                  </a:cubicBezTo>
                  <a:lnTo>
                    <a:pt x="86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9" name="Google Shape;999;p21"/>
            <p:cNvSpPr/>
            <p:nvPr/>
          </p:nvSpPr>
          <p:spPr>
            <a:xfrm>
              <a:off x="3866925" y="1617500"/>
              <a:ext cx="61600" cy="214300"/>
            </a:xfrm>
            <a:custGeom>
              <a:avLst/>
              <a:gdLst/>
              <a:ahLst/>
              <a:cxnLst/>
              <a:rect l="l" t="t" r="r" b="b"/>
              <a:pathLst>
                <a:path w="2464" h="8572" fill="none" extrusionOk="0">
                  <a:moveTo>
                    <a:pt x="2463" y="8572"/>
                  </a:moveTo>
                  <a:lnTo>
                    <a:pt x="1" y="0"/>
                  </a:lnTo>
                </a:path>
              </a:pathLst>
            </a:custGeom>
            <a:noFill/>
            <a:ln w="28875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0" name="Google Shape;1000;p21"/>
            <p:cNvSpPr/>
            <p:nvPr/>
          </p:nvSpPr>
          <p:spPr>
            <a:xfrm>
              <a:off x="3745350" y="1500475"/>
              <a:ext cx="191525" cy="123125"/>
            </a:xfrm>
            <a:custGeom>
              <a:avLst/>
              <a:gdLst/>
              <a:ahLst/>
              <a:cxnLst/>
              <a:rect l="l" t="t" r="r" b="b"/>
              <a:pathLst>
                <a:path w="7661" h="4925" fill="none" extrusionOk="0">
                  <a:moveTo>
                    <a:pt x="7660" y="0"/>
                  </a:moveTo>
                  <a:lnTo>
                    <a:pt x="4925" y="4925"/>
                  </a:lnTo>
                  <a:lnTo>
                    <a:pt x="1" y="2189"/>
                  </a:lnTo>
                </a:path>
              </a:pathLst>
            </a:custGeom>
            <a:noFill/>
            <a:ln w="288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001" name="Google Shape;1001;p21"/>
          <p:cNvSpPr txBox="1">
            <a:spLocks noGrp="1"/>
          </p:cNvSpPr>
          <p:nvPr>
            <p:ph type="title" idx="15"/>
          </p:nvPr>
        </p:nvSpPr>
        <p:spPr>
          <a:xfrm>
            <a:off x="762000" y="832416"/>
            <a:ext cx="9597600" cy="68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grpSp>
        <p:nvGrpSpPr>
          <p:cNvPr id="1002" name="Google Shape;1002;p21"/>
          <p:cNvGrpSpPr/>
          <p:nvPr/>
        </p:nvGrpSpPr>
        <p:grpSpPr>
          <a:xfrm rot="2062403">
            <a:off x="11473998" y="4608483"/>
            <a:ext cx="1375055" cy="1217703"/>
            <a:chOff x="1343200" y="1432100"/>
            <a:chExt cx="1031261" cy="913250"/>
          </a:xfrm>
        </p:grpSpPr>
        <p:sp>
          <p:nvSpPr>
            <p:cNvPr id="1003" name="Google Shape;1003;p21"/>
            <p:cNvSpPr/>
            <p:nvPr/>
          </p:nvSpPr>
          <p:spPr>
            <a:xfrm>
              <a:off x="1343200" y="1432100"/>
              <a:ext cx="350600" cy="505025"/>
            </a:xfrm>
            <a:custGeom>
              <a:avLst/>
              <a:gdLst/>
              <a:ahLst/>
              <a:cxnLst/>
              <a:rect l="l" t="t" r="r" b="b"/>
              <a:pathLst>
                <a:path w="14024" h="20201" extrusionOk="0">
                  <a:moveTo>
                    <a:pt x="0" y="20201"/>
                  </a:moveTo>
                  <a:lnTo>
                    <a:pt x="10164" y="1400"/>
                  </a:lnTo>
                  <a:lnTo>
                    <a:pt x="14024" y="0"/>
                  </a:lnTo>
                  <a:lnTo>
                    <a:pt x="3810" y="1928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1004" name="Google Shape;1004;p21"/>
            <p:cNvSpPr/>
            <p:nvPr/>
          </p:nvSpPr>
          <p:spPr>
            <a:xfrm>
              <a:off x="1343200" y="1890700"/>
              <a:ext cx="777200" cy="454650"/>
            </a:xfrm>
            <a:custGeom>
              <a:avLst/>
              <a:gdLst/>
              <a:ahLst/>
              <a:cxnLst/>
              <a:rect l="l" t="t" r="r" b="b"/>
              <a:pathLst>
                <a:path w="31088" h="18186" extrusionOk="0">
                  <a:moveTo>
                    <a:pt x="0" y="1873"/>
                  </a:moveTo>
                  <a:lnTo>
                    <a:pt x="5688" y="0"/>
                  </a:lnTo>
                  <a:lnTo>
                    <a:pt x="31088" y="17065"/>
                  </a:lnTo>
                  <a:lnTo>
                    <a:pt x="27278" y="18186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005" name="Google Shape;1005;p21"/>
            <p:cNvSpPr/>
            <p:nvPr/>
          </p:nvSpPr>
          <p:spPr>
            <a:xfrm>
              <a:off x="1436723" y="1432178"/>
              <a:ext cx="937737" cy="885480"/>
            </a:xfrm>
            <a:custGeom>
              <a:avLst/>
              <a:gdLst/>
              <a:ahLst/>
              <a:cxnLst/>
              <a:rect l="l" t="t" r="r" b="b"/>
              <a:pathLst>
                <a:path w="39819" h="37600" extrusionOk="0">
                  <a:moveTo>
                    <a:pt x="10882" y="1"/>
                  </a:moveTo>
                  <a:lnTo>
                    <a:pt x="0" y="20153"/>
                  </a:lnTo>
                  <a:lnTo>
                    <a:pt x="28937" y="37600"/>
                  </a:lnTo>
                  <a:lnTo>
                    <a:pt x="39819" y="17448"/>
                  </a:lnTo>
                  <a:lnTo>
                    <a:pt x="10882" y="1"/>
                  </a:lnTo>
                  <a:close/>
                </a:path>
              </a:pathLst>
            </a:custGeom>
            <a:solidFill>
              <a:srgbClr val="FF640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6" name="Google Shape;1006;p21"/>
            <p:cNvSpPr/>
            <p:nvPr/>
          </p:nvSpPr>
          <p:spPr>
            <a:xfrm>
              <a:off x="1580614" y="1566036"/>
              <a:ext cx="334292" cy="410194"/>
            </a:xfrm>
            <a:custGeom>
              <a:avLst/>
              <a:gdLst/>
              <a:ahLst/>
              <a:cxnLst/>
              <a:rect l="l" t="t" r="r" b="b"/>
              <a:pathLst>
                <a:path w="14195" h="17418" extrusionOk="0">
                  <a:moveTo>
                    <a:pt x="7386" y="1"/>
                  </a:moveTo>
                  <a:lnTo>
                    <a:pt x="0" y="13587"/>
                  </a:lnTo>
                  <a:lnTo>
                    <a:pt x="6809" y="17417"/>
                  </a:lnTo>
                  <a:lnTo>
                    <a:pt x="14195" y="3861"/>
                  </a:lnTo>
                  <a:lnTo>
                    <a:pt x="738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33498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p5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4" name="Google Shape;594;p5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5" name="Google Shape;595;p5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96" name="Google Shape;596;p5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597" name="Google Shape;597;p5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98" name="Google Shape;598;p5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599" name="Google Shape;599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0" name="Google Shape;600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1" name="Google Shape;601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02" name="Google Shape;602;p5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603" name="Google Shape;603;p5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4" name="Google Shape;604;p5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05" name="Google Shape;605;p5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606" name="Google Shape;606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7" name="Google Shape;607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8" name="Google Shape;608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09" name="Google Shape;609;p5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10" name="Google Shape;610;p5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611" name="Google Shape;611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2" name="Google Shape;612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3" name="Google Shape;613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14" name="Google Shape;614;p5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615" name="Google Shape;615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6" name="Google Shape;616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7" name="Google Shape;617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18" name="Google Shape;618;p5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19" name="Google Shape;619;p5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620" name="Google Shape;620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1" name="Google Shape;621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2" name="Google Shape;622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23" name="Google Shape;623;p5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624" name="Google Shape;624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5" name="Google Shape;625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26" name="Google Shape;626;p5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627" name="Google Shape;627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8" name="Google Shape;628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9" name="Google Shape;629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30" name="Google Shape;630;p5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631" name="Google Shape;631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2" name="Google Shape;632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3" name="Google Shape;633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34" name="Google Shape;634;p5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635" name="Google Shape;635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6" name="Google Shape;636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37" name="Google Shape;637;p5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38" name="Google Shape;638;p5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639" name="Google Shape;639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0" name="Google Shape;640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1" name="Google Shape;641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42" name="Google Shape;642;p5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643" name="Google Shape;643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4" name="Google Shape;644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45" name="Google Shape;645;p5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646" name="Google Shape;646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7" name="Google Shape;647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8" name="Google Shape;648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49" name="Google Shape;649;p5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650" name="Google Shape;650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1" name="Google Shape;651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52" name="Google Shape;652;p5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653" name="Google Shape;653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4" name="Google Shape;654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5" name="Google Shape;655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56" name="Google Shape;656;p5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57" name="Google Shape;657;p5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658" name="Google Shape;658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9" name="Google Shape;659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0" name="Google Shape;660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61" name="Google Shape;661;p5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662" name="Google Shape;662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3" name="Google Shape;663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64" name="Google Shape;664;p5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665" name="Google Shape;665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6" name="Google Shape;666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7" name="Google Shape;667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68" name="Google Shape;668;p5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9" name="Google Shape;669;p5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70" name="Google Shape;670;p5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671" name="Google Shape;671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2" name="Google Shape;672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3" name="Google Shape;673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74" name="Google Shape;674;p5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675" name="Google Shape;675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6" name="Google Shape;676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77" name="Google Shape;677;p5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678" name="Google Shape;678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9" name="Google Shape;679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0" name="Google Shape;680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81" name="Google Shape;681;p5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82" name="Google Shape;682;p5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683" name="Google Shape;683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4" name="Google Shape;684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85" name="Google Shape;685;p5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86" name="Google Shape;686;p5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687" name="Google Shape;687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8" name="Google Shape;688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9" name="Google Shape;689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90" name="Google Shape;690;p5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691" name="Google Shape;691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2" name="Google Shape;692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93" name="Google Shape;693;p5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694" name="Google Shape;694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5" name="Google Shape;695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6" name="Google Shape;696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97" name="Google Shape;697;p5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98" name="Google Shape;698;p5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699" name="Google Shape;699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0" name="Google Shape;700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1" name="Google Shape;701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02" name="Google Shape;702;p5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703" name="Google Shape;703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4" name="Google Shape;704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5" name="Google Shape;705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06" name="Google Shape;706;p5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707" name="Google Shape;707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8" name="Google Shape;708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09" name="Google Shape;709;p5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710" name="Google Shape;710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1" name="Google Shape;711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2" name="Google Shape;712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13" name="Google Shape;713;p5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714" name="Google Shape;714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5" name="Google Shape;715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16" name="Google Shape;716;p5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717" name="Google Shape;717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8" name="Google Shape;718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9" name="Google Shape;719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20" name="Google Shape;720;p5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721" name="Google Shape;721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2" name="Google Shape;722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23" name="Google Shape;723;p5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724" name="Google Shape;724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5" name="Google Shape;725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6" name="Google Shape;726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27" name="Google Shape;727;p5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728" name="Google Shape;728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9" name="Google Shape;729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30" name="Google Shape;730;p5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31" name="Google Shape;731;p5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732" name="Google Shape;732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3" name="Google Shape;733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4" name="Google Shape;734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35" name="Google Shape;735;p5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736" name="Google Shape;736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7" name="Google Shape;737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8" name="Google Shape;738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39" name="Google Shape;739;p5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740" name="Google Shape;740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1" name="Google Shape;741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2" name="Google Shape;742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43" name="Google Shape;743;p5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744" name="Google Shape;744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5" name="Google Shape;745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46" name="Google Shape;746;p5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747" name="Google Shape;747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8" name="Google Shape;748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49" name="Google Shape;749;p5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0" name="Google Shape;750;p5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51" name="Google Shape;751;p5"/>
          <p:cNvSpPr txBox="1">
            <a:spLocks noGrp="1"/>
          </p:cNvSpPr>
          <p:nvPr>
            <p:ph type="subTitle" idx="1"/>
          </p:nvPr>
        </p:nvSpPr>
        <p:spPr>
          <a:xfrm>
            <a:off x="2136467" y="4140200"/>
            <a:ext cx="3395200" cy="13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2" name="Google Shape;752;p5"/>
          <p:cNvSpPr txBox="1">
            <a:spLocks noGrp="1"/>
          </p:cNvSpPr>
          <p:nvPr>
            <p:ph type="subTitle" idx="2"/>
          </p:nvPr>
        </p:nvSpPr>
        <p:spPr>
          <a:xfrm>
            <a:off x="6660211" y="4140200"/>
            <a:ext cx="3395200" cy="13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3" name="Google Shape;753;p5"/>
          <p:cNvSpPr txBox="1">
            <a:spLocks noGrp="1"/>
          </p:cNvSpPr>
          <p:nvPr>
            <p:ph type="title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54" name="Google Shape;754;p5"/>
          <p:cNvSpPr txBox="1">
            <a:spLocks noGrp="1"/>
          </p:cNvSpPr>
          <p:nvPr>
            <p:ph type="title" idx="3"/>
          </p:nvPr>
        </p:nvSpPr>
        <p:spPr>
          <a:xfrm>
            <a:off x="2136467" y="3632200"/>
            <a:ext cx="339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755" name="Google Shape;755;p5"/>
          <p:cNvSpPr txBox="1">
            <a:spLocks noGrp="1"/>
          </p:cNvSpPr>
          <p:nvPr>
            <p:ph type="title" idx="4"/>
          </p:nvPr>
        </p:nvSpPr>
        <p:spPr>
          <a:xfrm>
            <a:off x="6660211" y="3632200"/>
            <a:ext cx="339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75477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2917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title"/>
          </p:nvPr>
        </p:nvSpPr>
        <p:spPr>
          <a:xfrm>
            <a:off x="3720400" y="4494067"/>
            <a:ext cx="4751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84412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5"/>
          <p:cNvSpPr txBox="1">
            <a:spLocks noGrp="1"/>
          </p:cNvSpPr>
          <p:nvPr>
            <p:ph type="title"/>
          </p:nvPr>
        </p:nvSpPr>
        <p:spPr>
          <a:xfrm>
            <a:off x="960000" y="2816267"/>
            <a:ext cx="3340800" cy="74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 sz="3067" b="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5"/>
          <p:cNvSpPr txBox="1">
            <a:spLocks noGrp="1"/>
          </p:cNvSpPr>
          <p:nvPr>
            <p:ph type="title" idx="2"/>
          </p:nvPr>
        </p:nvSpPr>
        <p:spPr>
          <a:xfrm>
            <a:off x="7935267" y="2816267"/>
            <a:ext cx="3340800" cy="74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3067" b="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5"/>
          <p:cNvSpPr txBox="1">
            <a:spLocks noGrp="1"/>
          </p:cNvSpPr>
          <p:nvPr>
            <p:ph type="subTitle" idx="1"/>
          </p:nvPr>
        </p:nvSpPr>
        <p:spPr>
          <a:xfrm>
            <a:off x="7935263" y="3466429"/>
            <a:ext cx="3340800" cy="13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67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16" name="Google Shape;116;p5"/>
          <p:cNvSpPr txBox="1">
            <a:spLocks noGrp="1"/>
          </p:cNvSpPr>
          <p:nvPr>
            <p:ph type="subTitle" idx="3"/>
          </p:nvPr>
        </p:nvSpPr>
        <p:spPr>
          <a:xfrm>
            <a:off x="960233" y="3466429"/>
            <a:ext cx="3340800" cy="13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67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17" name="Google Shape;117;p5"/>
          <p:cNvSpPr/>
          <p:nvPr/>
        </p:nvSpPr>
        <p:spPr>
          <a:xfrm>
            <a:off x="11180268" y="1464624"/>
            <a:ext cx="1762713" cy="843345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8" name="Google Shape;118;p5"/>
          <p:cNvSpPr/>
          <p:nvPr/>
        </p:nvSpPr>
        <p:spPr>
          <a:xfrm>
            <a:off x="-396433" y="441684"/>
            <a:ext cx="1852552" cy="1209336"/>
          </a:xfrm>
          <a:custGeom>
            <a:avLst/>
            <a:gdLst/>
            <a:ahLst/>
            <a:cxnLst/>
            <a:rect l="l" t="t" r="r" b="b"/>
            <a:pathLst>
              <a:path w="15189" h="7255" extrusionOk="0">
                <a:moveTo>
                  <a:pt x="9826" y="0"/>
                </a:moveTo>
                <a:cubicBezTo>
                  <a:pt x="9761" y="0"/>
                  <a:pt x="9694" y="4"/>
                  <a:pt x="9625" y="11"/>
                </a:cubicBezTo>
                <a:cubicBezTo>
                  <a:pt x="7119" y="287"/>
                  <a:pt x="7119" y="3069"/>
                  <a:pt x="7119" y="3069"/>
                </a:cubicBezTo>
                <a:cubicBezTo>
                  <a:pt x="6722" y="2923"/>
                  <a:pt x="6372" y="2861"/>
                  <a:pt x="6064" y="2861"/>
                </a:cubicBezTo>
                <a:cubicBezTo>
                  <a:pt x="4309" y="2861"/>
                  <a:pt x="3911" y="4874"/>
                  <a:pt x="3911" y="4874"/>
                </a:cubicBezTo>
                <a:cubicBezTo>
                  <a:pt x="3361" y="4624"/>
                  <a:pt x="2887" y="4519"/>
                  <a:pt x="2478" y="4519"/>
                </a:cubicBezTo>
                <a:cubicBezTo>
                  <a:pt x="387" y="4519"/>
                  <a:pt x="1" y="7255"/>
                  <a:pt x="1" y="7255"/>
                </a:cubicBezTo>
                <a:lnTo>
                  <a:pt x="15189" y="7255"/>
                </a:lnTo>
                <a:cubicBezTo>
                  <a:pt x="14870" y="4836"/>
                  <a:pt x="13899" y="4326"/>
                  <a:pt x="13135" y="4326"/>
                </a:cubicBezTo>
                <a:cubicBezTo>
                  <a:pt x="12578" y="4326"/>
                  <a:pt x="12131" y="4598"/>
                  <a:pt x="12131" y="4598"/>
                </a:cubicBezTo>
                <a:cubicBezTo>
                  <a:pt x="12131" y="4598"/>
                  <a:pt x="12131" y="0"/>
                  <a:pt x="982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" name="Google Shape;119;p5"/>
          <p:cNvSpPr/>
          <p:nvPr/>
        </p:nvSpPr>
        <p:spPr>
          <a:xfrm>
            <a:off x="8789891" y="-403037"/>
            <a:ext cx="2232292" cy="1068008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20" name="Google Shape;120;p5"/>
          <p:cNvGrpSpPr/>
          <p:nvPr/>
        </p:nvGrpSpPr>
        <p:grpSpPr>
          <a:xfrm>
            <a:off x="0" y="5516099"/>
            <a:ext cx="12192000" cy="1347572"/>
            <a:chOff x="0" y="4260525"/>
            <a:chExt cx="9144000" cy="887338"/>
          </a:xfrm>
        </p:grpSpPr>
        <p:sp>
          <p:nvSpPr>
            <p:cNvPr id="121" name="Google Shape;121;p5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5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5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5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5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5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5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5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5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5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1" name="Google Shape;131;p5"/>
          <p:cNvGrpSpPr/>
          <p:nvPr/>
        </p:nvGrpSpPr>
        <p:grpSpPr>
          <a:xfrm flipH="1">
            <a:off x="10876197" y="3666033"/>
            <a:ext cx="1341947" cy="3210584"/>
            <a:chOff x="-34400" y="2920300"/>
            <a:chExt cx="1006460" cy="2407938"/>
          </a:xfrm>
        </p:grpSpPr>
        <p:sp>
          <p:nvSpPr>
            <p:cNvPr id="132" name="Google Shape;132;p5"/>
            <p:cNvSpPr/>
            <p:nvPr/>
          </p:nvSpPr>
          <p:spPr>
            <a:xfrm>
              <a:off x="-34400" y="2920300"/>
              <a:ext cx="1006460" cy="2407931"/>
            </a:xfrm>
            <a:custGeom>
              <a:avLst/>
              <a:gdLst/>
              <a:ahLst/>
              <a:cxnLst/>
              <a:rect l="l" t="t" r="r" b="b"/>
              <a:pathLst>
                <a:path w="24078" h="57606" extrusionOk="0">
                  <a:moveTo>
                    <a:pt x="5444" y="1"/>
                  </a:moveTo>
                  <a:cubicBezTo>
                    <a:pt x="3809" y="1"/>
                    <a:pt x="2351" y="6295"/>
                    <a:pt x="1429" y="11474"/>
                  </a:cubicBezTo>
                  <a:cubicBezTo>
                    <a:pt x="802" y="15133"/>
                    <a:pt x="401" y="18240"/>
                    <a:pt x="401" y="18240"/>
                  </a:cubicBezTo>
                  <a:lnTo>
                    <a:pt x="326" y="26561"/>
                  </a:lnTo>
                  <a:lnTo>
                    <a:pt x="176" y="39318"/>
                  </a:lnTo>
                  <a:lnTo>
                    <a:pt x="0" y="56662"/>
                  </a:lnTo>
                  <a:cubicBezTo>
                    <a:pt x="802" y="56837"/>
                    <a:pt x="1629" y="56988"/>
                    <a:pt x="2506" y="57088"/>
                  </a:cubicBezTo>
                  <a:cubicBezTo>
                    <a:pt x="4361" y="57363"/>
                    <a:pt x="6341" y="57514"/>
                    <a:pt x="8321" y="57589"/>
                  </a:cubicBezTo>
                  <a:cubicBezTo>
                    <a:pt x="8798" y="57599"/>
                    <a:pt x="9276" y="57606"/>
                    <a:pt x="9752" y="57606"/>
                  </a:cubicBezTo>
                  <a:cubicBezTo>
                    <a:pt x="10425" y="57606"/>
                    <a:pt x="11094" y="57593"/>
                    <a:pt x="11755" y="57564"/>
                  </a:cubicBezTo>
                  <a:cubicBezTo>
                    <a:pt x="17344" y="57389"/>
                    <a:pt x="22181" y="56286"/>
                    <a:pt x="22857" y="54256"/>
                  </a:cubicBezTo>
                  <a:cubicBezTo>
                    <a:pt x="24010" y="50822"/>
                    <a:pt x="19424" y="46010"/>
                    <a:pt x="19424" y="46010"/>
                  </a:cubicBezTo>
                  <a:cubicBezTo>
                    <a:pt x="19424" y="46010"/>
                    <a:pt x="23709" y="46010"/>
                    <a:pt x="23910" y="40697"/>
                  </a:cubicBezTo>
                  <a:cubicBezTo>
                    <a:pt x="24077" y="36238"/>
                    <a:pt x="19156" y="35870"/>
                    <a:pt x="17531" y="35870"/>
                  </a:cubicBezTo>
                  <a:cubicBezTo>
                    <a:pt x="17210" y="35870"/>
                    <a:pt x="17018" y="35885"/>
                    <a:pt x="17018" y="35885"/>
                  </a:cubicBezTo>
                  <a:cubicBezTo>
                    <a:pt x="17018" y="35885"/>
                    <a:pt x="22331" y="31925"/>
                    <a:pt x="21303" y="26912"/>
                  </a:cubicBezTo>
                  <a:cubicBezTo>
                    <a:pt x="20926" y="25116"/>
                    <a:pt x="19705" y="24539"/>
                    <a:pt x="18294" y="24539"/>
                  </a:cubicBezTo>
                  <a:cubicBezTo>
                    <a:pt x="15768" y="24539"/>
                    <a:pt x="12632" y="26386"/>
                    <a:pt x="12632" y="26386"/>
                  </a:cubicBezTo>
                  <a:cubicBezTo>
                    <a:pt x="12632" y="26386"/>
                    <a:pt x="16692" y="11348"/>
                    <a:pt x="14812" y="9895"/>
                  </a:cubicBezTo>
                  <a:cubicBezTo>
                    <a:pt x="14669" y="9782"/>
                    <a:pt x="14503" y="9730"/>
                    <a:pt x="14318" y="9730"/>
                  </a:cubicBezTo>
                  <a:cubicBezTo>
                    <a:pt x="12065" y="9730"/>
                    <a:pt x="6993" y="17413"/>
                    <a:pt x="6993" y="17413"/>
                  </a:cubicBezTo>
                  <a:cubicBezTo>
                    <a:pt x="6993" y="17413"/>
                    <a:pt x="8672" y="1423"/>
                    <a:pt x="5739" y="70"/>
                  </a:cubicBezTo>
                  <a:cubicBezTo>
                    <a:pt x="5640" y="23"/>
                    <a:pt x="5542" y="1"/>
                    <a:pt x="54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" name="Google Shape;133;p5"/>
            <p:cNvSpPr/>
            <p:nvPr/>
          </p:nvSpPr>
          <p:spPr>
            <a:xfrm>
              <a:off x="-34400" y="3371622"/>
              <a:ext cx="802518" cy="1956616"/>
            </a:xfrm>
            <a:custGeom>
              <a:avLst/>
              <a:gdLst/>
              <a:ahLst/>
              <a:cxnLst/>
              <a:rect l="l" t="t" r="r" b="b"/>
              <a:pathLst>
                <a:path w="19199" h="46809" extrusionOk="0">
                  <a:moveTo>
                    <a:pt x="3078" y="1"/>
                  </a:moveTo>
                  <a:cubicBezTo>
                    <a:pt x="2575" y="1"/>
                    <a:pt x="1998" y="278"/>
                    <a:pt x="1429" y="677"/>
                  </a:cubicBezTo>
                  <a:cubicBezTo>
                    <a:pt x="802" y="4336"/>
                    <a:pt x="401" y="7443"/>
                    <a:pt x="401" y="7443"/>
                  </a:cubicBezTo>
                  <a:lnTo>
                    <a:pt x="326" y="15764"/>
                  </a:lnTo>
                  <a:lnTo>
                    <a:pt x="176" y="28521"/>
                  </a:lnTo>
                  <a:lnTo>
                    <a:pt x="0" y="45865"/>
                  </a:lnTo>
                  <a:cubicBezTo>
                    <a:pt x="802" y="46040"/>
                    <a:pt x="1629" y="46191"/>
                    <a:pt x="2506" y="46291"/>
                  </a:cubicBezTo>
                  <a:cubicBezTo>
                    <a:pt x="4361" y="46566"/>
                    <a:pt x="6341" y="46717"/>
                    <a:pt x="8321" y="46792"/>
                  </a:cubicBezTo>
                  <a:cubicBezTo>
                    <a:pt x="8798" y="46802"/>
                    <a:pt x="9276" y="46809"/>
                    <a:pt x="9752" y="46809"/>
                  </a:cubicBezTo>
                  <a:cubicBezTo>
                    <a:pt x="10425" y="46809"/>
                    <a:pt x="11094" y="46796"/>
                    <a:pt x="11755" y="46767"/>
                  </a:cubicBezTo>
                  <a:cubicBezTo>
                    <a:pt x="14361" y="45614"/>
                    <a:pt x="17719" y="43785"/>
                    <a:pt x="18271" y="41805"/>
                  </a:cubicBezTo>
                  <a:cubicBezTo>
                    <a:pt x="19198" y="38446"/>
                    <a:pt x="15865" y="34812"/>
                    <a:pt x="15865" y="34812"/>
                  </a:cubicBezTo>
                  <a:cubicBezTo>
                    <a:pt x="15865" y="34812"/>
                    <a:pt x="18797" y="34286"/>
                    <a:pt x="18271" y="30627"/>
                  </a:cubicBezTo>
                  <a:cubicBezTo>
                    <a:pt x="17745" y="26967"/>
                    <a:pt x="14186" y="26441"/>
                    <a:pt x="14186" y="26441"/>
                  </a:cubicBezTo>
                  <a:cubicBezTo>
                    <a:pt x="14186" y="26441"/>
                    <a:pt x="16491" y="22782"/>
                    <a:pt x="15238" y="19975"/>
                  </a:cubicBezTo>
                  <a:cubicBezTo>
                    <a:pt x="14683" y="18720"/>
                    <a:pt x="13532" y="18370"/>
                    <a:pt x="12423" y="18370"/>
                  </a:cubicBezTo>
                  <a:cubicBezTo>
                    <a:pt x="11028" y="18370"/>
                    <a:pt x="9699" y="18922"/>
                    <a:pt x="9699" y="18922"/>
                  </a:cubicBezTo>
                  <a:cubicBezTo>
                    <a:pt x="9699" y="18922"/>
                    <a:pt x="11479" y="9624"/>
                    <a:pt x="10326" y="8271"/>
                  </a:cubicBezTo>
                  <a:cubicBezTo>
                    <a:pt x="10186" y="8107"/>
                    <a:pt x="10013" y="8035"/>
                    <a:pt x="9817" y="8035"/>
                  </a:cubicBezTo>
                  <a:cubicBezTo>
                    <a:pt x="8392" y="8035"/>
                    <a:pt x="5739" y="11829"/>
                    <a:pt x="5739" y="11829"/>
                  </a:cubicBezTo>
                  <a:cubicBezTo>
                    <a:pt x="5739" y="11829"/>
                    <a:pt x="5539" y="2732"/>
                    <a:pt x="4060" y="551"/>
                  </a:cubicBezTo>
                  <a:cubicBezTo>
                    <a:pt x="3800" y="161"/>
                    <a:pt x="3461" y="1"/>
                    <a:pt x="30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5"/>
            <p:cNvSpPr/>
            <p:nvPr/>
          </p:nvSpPr>
          <p:spPr>
            <a:xfrm>
              <a:off x="-34400" y="3922806"/>
              <a:ext cx="614962" cy="1404773"/>
            </a:xfrm>
            <a:custGeom>
              <a:avLst/>
              <a:gdLst/>
              <a:ahLst/>
              <a:cxnLst/>
              <a:rect l="l" t="t" r="r" b="b"/>
              <a:pathLst>
                <a:path w="14712" h="33607" extrusionOk="0">
                  <a:moveTo>
                    <a:pt x="3153" y="0"/>
                  </a:moveTo>
                  <a:cubicBezTo>
                    <a:pt x="2110" y="0"/>
                    <a:pt x="1125" y="1196"/>
                    <a:pt x="326" y="2578"/>
                  </a:cubicBezTo>
                  <a:lnTo>
                    <a:pt x="176" y="15335"/>
                  </a:lnTo>
                  <a:lnTo>
                    <a:pt x="0" y="32679"/>
                  </a:lnTo>
                  <a:cubicBezTo>
                    <a:pt x="802" y="32854"/>
                    <a:pt x="1629" y="33005"/>
                    <a:pt x="2506" y="33105"/>
                  </a:cubicBezTo>
                  <a:cubicBezTo>
                    <a:pt x="4361" y="33380"/>
                    <a:pt x="6341" y="33531"/>
                    <a:pt x="8321" y="33606"/>
                  </a:cubicBezTo>
                  <a:cubicBezTo>
                    <a:pt x="10151" y="32729"/>
                    <a:pt x="12206" y="31401"/>
                    <a:pt x="13058" y="29646"/>
                  </a:cubicBezTo>
                  <a:cubicBezTo>
                    <a:pt x="14712" y="26213"/>
                    <a:pt x="10326" y="22553"/>
                    <a:pt x="10326" y="22553"/>
                  </a:cubicBezTo>
                  <a:cubicBezTo>
                    <a:pt x="10326" y="22553"/>
                    <a:pt x="14712" y="22453"/>
                    <a:pt x="13684" y="18493"/>
                  </a:cubicBezTo>
                  <a:cubicBezTo>
                    <a:pt x="12780" y="15068"/>
                    <a:pt x="9635" y="14828"/>
                    <a:pt x="8769" y="14828"/>
                  </a:cubicBezTo>
                  <a:cubicBezTo>
                    <a:pt x="8627" y="14828"/>
                    <a:pt x="8546" y="14834"/>
                    <a:pt x="8546" y="14834"/>
                  </a:cubicBezTo>
                  <a:cubicBezTo>
                    <a:pt x="8546" y="14834"/>
                    <a:pt x="10752" y="10849"/>
                    <a:pt x="9499" y="9095"/>
                  </a:cubicBezTo>
                  <a:cubicBezTo>
                    <a:pt x="9171" y="8628"/>
                    <a:pt x="8734" y="8456"/>
                    <a:pt x="8268" y="8456"/>
                  </a:cubicBezTo>
                  <a:cubicBezTo>
                    <a:pt x="6956" y="8456"/>
                    <a:pt x="5414" y="9821"/>
                    <a:pt x="5414" y="9821"/>
                  </a:cubicBezTo>
                  <a:cubicBezTo>
                    <a:pt x="5414" y="9821"/>
                    <a:pt x="6266" y="1150"/>
                    <a:pt x="3659" y="97"/>
                  </a:cubicBezTo>
                  <a:cubicBezTo>
                    <a:pt x="3489" y="31"/>
                    <a:pt x="3320" y="0"/>
                    <a:pt x="31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5"/>
            <p:cNvSpPr/>
            <p:nvPr/>
          </p:nvSpPr>
          <p:spPr>
            <a:xfrm>
              <a:off x="-34400" y="4546472"/>
              <a:ext cx="316426" cy="760133"/>
            </a:xfrm>
            <a:custGeom>
              <a:avLst/>
              <a:gdLst/>
              <a:ahLst/>
              <a:cxnLst/>
              <a:rect l="l" t="t" r="r" b="b"/>
              <a:pathLst>
                <a:path w="7570" h="18185" extrusionOk="0">
                  <a:moveTo>
                    <a:pt x="1803" y="0"/>
                  </a:moveTo>
                  <a:cubicBezTo>
                    <a:pt x="1231" y="0"/>
                    <a:pt x="668" y="180"/>
                    <a:pt x="176" y="415"/>
                  </a:cubicBezTo>
                  <a:lnTo>
                    <a:pt x="0" y="17759"/>
                  </a:lnTo>
                  <a:cubicBezTo>
                    <a:pt x="802" y="17934"/>
                    <a:pt x="1629" y="18085"/>
                    <a:pt x="2506" y="18185"/>
                  </a:cubicBezTo>
                  <a:cubicBezTo>
                    <a:pt x="4261" y="16380"/>
                    <a:pt x="7569" y="12496"/>
                    <a:pt x="7093" y="9714"/>
                  </a:cubicBezTo>
                  <a:cubicBezTo>
                    <a:pt x="6466" y="5954"/>
                    <a:pt x="4161" y="5754"/>
                    <a:pt x="4161" y="5754"/>
                  </a:cubicBezTo>
                  <a:cubicBezTo>
                    <a:pt x="4161" y="5754"/>
                    <a:pt x="5940" y="3673"/>
                    <a:pt x="3860" y="1067"/>
                  </a:cubicBezTo>
                  <a:cubicBezTo>
                    <a:pt x="3236" y="276"/>
                    <a:pt x="2512" y="0"/>
                    <a:pt x="18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6" name="Google Shape;136;p5"/>
          <p:cNvGrpSpPr/>
          <p:nvPr/>
        </p:nvGrpSpPr>
        <p:grpSpPr>
          <a:xfrm>
            <a:off x="786130" y="5612705"/>
            <a:ext cx="10236961" cy="1284999"/>
            <a:chOff x="1046797" y="6114528"/>
            <a:chExt cx="7677721" cy="963749"/>
          </a:xfrm>
        </p:grpSpPr>
        <p:sp>
          <p:nvSpPr>
            <p:cNvPr id="137" name="Google Shape;137;p5"/>
            <p:cNvSpPr/>
            <p:nvPr/>
          </p:nvSpPr>
          <p:spPr>
            <a:xfrm>
              <a:off x="4884137" y="6136293"/>
              <a:ext cx="3840382" cy="941984"/>
            </a:xfrm>
            <a:custGeom>
              <a:avLst/>
              <a:gdLst/>
              <a:ahLst/>
              <a:cxnLst/>
              <a:rect l="l" t="t" r="r" b="b"/>
              <a:pathLst>
                <a:path w="61424" h="23146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23145"/>
                  </a:lnTo>
                  <a:lnTo>
                    <a:pt x="56973" y="22803"/>
                  </a:ln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5"/>
            <p:cNvSpPr/>
            <p:nvPr/>
          </p:nvSpPr>
          <p:spPr>
            <a:xfrm>
              <a:off x="4881404" y="6114528"/>
              <a:ext cx="3840382" cy="928066"/>
            </a:xfrm>
            <a:custGeom>
              <a:avLst/>
              <a:gdLst/>
              <a:ahLst/>
              <a:cxnLst/>
              <a:rect l="l" t="t" r="r" b="b"/>
              <a:pathLst>
                <a:path w="61424" h="22804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4223"/>
                  </a:lnTo>
                  <a:cubicBezTo>
                    <a:pt x="1256" y="5616"/>
                    <a:pt x="3151" y="7168"/>
                    <a:pt x="5228" y="7168"/>
                  </a:cubicBezTo>
                  <a:cubicBezTo>
                    <a:pt x="8548" y="7168"/>
                    <a:pt x="8813" y="4500"/>
                    <a:pt x="10898" y="4500"/>
                  </a:cubicBezTo>
                  <a:cubicBezTo>
                    <a:pt x="11135" y="4500"/>
                    <a:pt x="11396" y="4534"/>
                    <a:pt x="11687" y="4611"/>
                  </a:cubicBezTo>
                  <a:cubicBezTo>
                    <a:pt x="14540" y="5365"/>
                    <a:pt x="12646" y="9085"/>
                    <a:pt x="15773" y="9085"/>
                  </a:cubicBezTo>
                  <a:cubicBezTo>
                    <a:pt x="18528" y="9085"/>
                    <a:pt x="19816" y="6833"/>
                    <a:pt x="21745" y="6833"/>
                  </a:cubicBezTo>
                  <a:cubicBezTo>
                    <a:pt x="22022" y="6833"/>
                    <a:pt x="22311" y="6879"/>
                    <a:pt x="22621" y="6985"/>
                  </a:cubicBezTo>
                  <a:cubicBezTo>
                    <a:pt x="25109" y="7853"/>
                    <a:pt x="24333" y="11550"/>
                    <a:pt x="26250" y="12121"/>
                  </a:cubicBezTo>
                  <a:cubicBezTo>
                    <a:pt x="26435" y="12177"/>
                    <a:pt x="26615" y="12202"/>
                    <a:pt x="26789" y="12202"/>
                  </a:cubicBezTo>
                  <a:cubicBezTo>
                    <a:pt x="28167" y="12202"/>
                    <a:pt x="29249" y="10654"/>
                    <a:pt x="30827" y="10654"/>
                  </a:cubicBezTo>
                  <a:cubicBezTo>
                    <a:pt x="31090" y="10654"/>
                    <a:pt x="31366" y="10697"/>
                    <a:pt x="31659" y="10797"/>
                  </a:cubicBezTo>
                  <a:cubicBezTo>
                    <a:pt x="33855" y="11521"/>
                    <a:pt x="34382" y="14716"/>
                    <a:pt x="37200" y="14716"/>
                  </a:cubicBezTo>
                  <a:cubicBezTo>
                    <a:pt x="37313" y="14716"/>
                    <a:pt x="37429" y="14711"/>
                    <a:pt x="37548" y="14700"/>
                  </a:cubicBezTo>
                  <a:cubicBezTo>
                    <a:pt x="39317" y="14533"/>
                    <a:pt x="40719" y="13920"/>
                    <a:pt x="41980" y="13920"/>
                  </a:cubicBezTo>
                  <a:cubicBezTo>
                    <a:pt x="42965" y="13920"/>
                    <a:pt x="43863" y="14294"/>
                    <a:pt x="44784" y="15545"/>
                  </a:cubicBezTo>
                  <a:cubicBezTo>
                    <a:pt x="46884" y="18398"/>
                    <a:pt x="46975" y="20498"/>
                    <a:pt x="49828" y="20772"/>
                  </a:cubicBezTo>
                  <a:cubicBezTo>
                    <a:pt x="52316" y="21023"/>
                    <a:pt x="55147" y="20543"/>
                    <a:pt x="56973" y="22803"/>
                  </a:cubicBez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5"/>
            <p:cNvSpPr/>
            <p:nvPr/>
          </p:nvSpPr>
          <p:spPr>
            <a:xfrm flipH="1">
              <a:off x="1046797" y="6133012"/>
              <a:ext cx="3840382" cy="941984"/>
            </a:xfrm>
            <a:custGeom>
              <a:avLst/>
              <a:gdLst/>
              <a:ahLst/>
              <a:cxnLst/>
              <a:rect l="l" t="t" r="r" b="b"/>
              <a:pathLst>
                <a:path w="61424" h="23146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23145"/>
                  </a:lnTo>
                  <a:lnTo>
                    <a:pt x="56973" y="22803"/>
                  </a:ln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5"/>
            <p:cNvSpPr/>
            <p:nvPr/>
          </p:nvSpPr>
          <p:spPr>
            <a:xfrm flipH="1">
              <a:off x="1046797" y="6114663"/>
              <a:ext cx="3840382" cy="928066"/>
            </a:xfrm>
            <a:custGeom>
              <a:avLst/>
              <a:gdLst/>
              <a:ahLst/>
              <a:cxnLst/>
              <a:rect l="l" t="t" r="r" b="b"/>
              <a:pathLst>
                <a:path w="61424" h="22804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4223"/>
                  </a:lnTo>
                  <a:cubicBezTo>
                    <a:pt x="1256" y="5616"/>
                    <a:pt x="3151" y="7168"/>
                    <a:pt x="5228" y="7168"/>
                  </a:cubicBezTo>
                  <a:cubicBezTo>
                    <a:pt x="8548" y="7168"/>
                    <a:pt x="8813" y="4500"/>
                    <a:pt x="10898" y="4500"/>
                  </a:cubicBezTo>
                  <a:cubicBezTo>
                    <a:pt x="11135" y="4500"/>
                    <a:pt x="11396" y="4534"/>
                    <a:pt x="11687" y="4611"/>
                  </a:cubicBezTo>
                  <a:cubicBezTo>
                    <a:pt x="14540" y="5365"/>
                    <a:pt x="12646" y="9085"/>
                    <a:pt x="15773" y="9085"/>
                  </a:cubicBezTo>
                  <a:cubicBezTo>
                    <a:pt x="18528" y="9085"/>
                    <a:pt x="19816" y="6833"/>
                    <a:pt x="21745" y="6833"/>
                  </a:cubicBezTo>
                  <a:cubicBezTo>
                    <a:pt x="22022" y="6833"/>
                    <a:pt x="22311" y="6879"/>
                    <a:pt x="22621" y="6985"/>
                  </a:cubicBezTo>
                  <a:cubicBezTo>
                    <a:pt x="25109" y="7853"/>
                    <a:pt x="24333" y="11550"/>
                    <a:pt x="26250" y="12121"/>
                  </a:cubicBezTo>
                  <a:cubicBezTo>
                    <a:pt x="26435" y="12177"/>
                    <a:pt x="26615" y="12202"/>
                    <a:pt x="26789" y="12202"/>
                  </a:cubicBezTo>
                  <a:cubicBezTo>
                    <a:pt x="28167" y="12202"/>
                    <a:pt x="29249" y="10654"/>
                    <a:pt x="30827" y="10654"/>
                  </a:cubicBezTo>
                  <a:cubicBezTo>
                    <a:pt x="31090" y="10654"/>
                    <a:pt x="31366" y="10697"/>
                    <a:pt x="31659" y="10797"/>
                  </a:cubicBezTo>
                  <a:cubicBezTo>
                    <a:pt x="33855" y="11521"/>
                    <a:pt x="34382" y="14716"/>
                    <a:pt x="37200" y="14716"/>
                  </a:cubicBezTo>
                  <a:cubicBezTo>
                    <a:pt x="37313" y="14716"/>
                    <a:pt x="37429" y="14711"/>
                    <a:pt x="37548" y="14700"/>
                  </a:cubicBezTo>
                  <a:cubicBezTo>
                    <a:pt x="39317" y="14533"/>
                    <a:pt x="40719" y="13920"/>
                    <a:pt x="41980" y="13920"/>
                  </a:cubicBezTo>
                  <a:cubicBezTo>
                    <a:pt x="42965" y="13920"/>
                    <a:pt x="43863" y="14294"/>
                    <a:pt x="44784" y="15545"/>
                  </a:cubicBezTo>
                  <a:cubicBezTo>
                    <a:pt x="46884" y="18398"/>
                    <a:pt x="46975" y="20498"/>
                    <a:pt x="49828" y="20772"/>
                  </a:cubicBezTo>
                  <a:cubicBezTo>
                    <a:pt x="52316" y="21023"/>
                    <a:pt x="55147" y="20543"/>
                    <a:pt x="56973" y="22803"/>
                  </a:cubicBez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41" name="Google Shape;141;p5"/>
          <p:cNvGrpSpPr/>
          <p:nvPr/>
        </p:nvGrpSpPr>
        <p:grpSpPr>
          <a:xfrm>
            <a:off x="-45867" y="3669633"/>
            <a:ext cx="1341947" cy="3210584"/>
            <a:chOff x="-34400" y="2920300"/>
            <a:chExt cx="1006460" cy="2407938"/>
          </a:xfrm>
        </p:grpSpPr>
        <p:sp>
          <p:nvSpPr>
            <p:cNvPr id="142" name="Google Shape;142;p5"/>
            <p:cNvSpPr/>
            <p:nvPr/>
          </p:nvSpPr>
          <p:spPr>
            <a:xfrm>
              <a:off x="-34400" y="2920300"/>
              <a:ext cx="1006460" cy="2407931"/>
            </a:xfrm>
            <a:custGeom>
              <a:avLst/>
              <a:gdLst/>
              <a:ahLst/>
              <a:cxnLst/>
              <a:rect l="l" t="t" r="r" b="b"/>
              <a:pathLst>
                <a:path w="24078" h="57606" extrusionOk="0">
                  <a:moveTo>
                    <a:pt x="5444" y="1"/>
                  </a:moveTo>
                  <a:cubicBezTo>
                    <a:pt x="3809" y="1"/>
                    <a:pt x="2351" y="6295"/>
                    <a:pt x="1429" y="11474"/>
                  </a:cubicBezTo>
                  <a:cubicBezTo>
                    <a:pt x="802" y="15133"/>
                    <a:pt x="401" y="18240"/>
                    <a:pt x="401" y="18240"/>
                  </a:cubicBezTo>
                  <a:lnTo>
                    <a:pt x="326" y="26561"/>
                  </a:lnTo>
                  <a:lnTo>
                    <a:pt x="176" y="39318"/>
                  </a:lnTo>
                  <a:lnTo>
                    <a:pt x="0" y="56662"/>
                  </a:lnTo>
                  <a:cubicBezTo>
                    <a:pt x="802" y="56837"/>
                    <a:pt x="1629" y="56988"/>
                    <a:pt x="2506" y="57088"/>
                  </a:cubicBezTo>
                  <a:cubicBezTo>
                    <a:pt x="4361" y="57363"/>
                    <a:pt x="6341" y="57514"/>
                    <a:pt x="8321" y="57589"/>
                  </a:cubicBezTo>
                  <a:cubicBezTo>
                    <a:pt x="8798" y="57599"/>
                    <a:pt x="9276" y="57606"/>
                    <a:pt x="9752" y="57606"/>
                  </a:cubicBezTo>
                  <a:cubicBezTo>
                    <a:pt x="10425" y="57606"/>
                    <a:pt x="11094" y="57593"/>
                    <a:pt x="11755" y="57564"/>
                  </a:cubicBezTo>
                  <a:cubicBezTo>
                    <a:pt x="17344" y="57389"/>
                    <a:pt x="22181" y="56286"/>
                    <a:pt x="22857" y="54256"/>
                  </a:cubicBezTo>
                  <a:cubicBezTo>
                    <a:pt x="24010" y="50822"/>
                    <a:pt x="19424" y="46010"/>
                    <a:pt x="19424" y="46010"/>
                  </a:cubicBezTo>
                  <a:cubicBezTo>
                    <a:pt x="19424" y="46010"/>
                    <a:pt x="23709" y="46010"/>
                    <a:pt x="23910" y="40697"/>
                  </a:cubicBezTo>
                  <a:cubicBezTo>
                    <a:pt x="24077" y="36238"/>
                    <a:pt x="19156" y="35870"/>
                    <a:pt x="17531" y="35870"/>
                  </a:cubicBezTo>
                  <a:cubicBezTo>
                    <a:pt x="17210" y="35870"/>
                    <a:pt x="17018" y="35885"/>
                    <a:pt x="17018" y="35885"/>
                  </a:cubicBezTo>
                  <a:cubicBezTo>
                    <a:pt x="17018" y="35885"/>
                    <a:pt x="22331" y="31925"/>
                    <a:pt x="21303" y="26912"/>
                  </a:cubicBezTo>
                  <a:cubicBezTo>
                    <a:pt x="20926" y="25116"/>
                    <a:pt x="19705" y="24539"/>
                    <a:pt x="18294" y="24539"/>
                  </a:cubicBezTo>
                  <a:cubicBezTo>
                    <a:pt x="15768" y="24539"/>
                    <a:pt x="12632" y="26386"/>
                    <a:pt x="12632" y="26386"/>
                  </a:cubicBezTo>
                  <a:cubicBezTo>
                    <a:pt x="12632" y="26386"/>
                    <a:pt x="16692" y="11348"/>
                    <a:pt x="14812" y="9895"/>
                  </a:cubicBezTo>
                  <a:cubicBezTo>
                    <a:pt x="14669" y="9782"/>
                    <a:pt x="14503" y="9730"/>
                    <a:pt x="14318" y="9730"/>
                  </a:cubicBezTo>
                  <a:cubicBezTo>
                    <a:pt x="12065" y="9730"/>
                    <a:pt x="6993" y="17413"/>
                    <a:pt x="6993" y="17413"/>
                  </a:cubicBezTo>
                  <a:cubicBezTo>
                    <a:pt x="6993" y="17413"/>
                    <a:pt x="8672" y="1423"/>
                    <a:pt x="5739" y="70"/>
                  </a:cubicBezTo>
                  <a:cubicBezTo>
                    <a:pt x="5640" y="23"/>
                    <a:pt x="5542" y="1"/>
                    <a:pt x="54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5"/>
            <p:cNvSpPr/>
            <p:nvPr/>
          </p:nvSpPr>
          <p:spPr>
            <a:xfrm>
              <a:off x="-34400" y="3371622"/>
              <a:ext cx="802518" cy="1956616"/>
            </a:xfrm>
            <a:custGeom>
              <a:avLst/>
              <a:gdLst/>
              <a:ahLst/>
              <a:cxnLst/>
              <a:rect l="l" t="t" r="r" b="b"/>
              <a:pathLst>
                <a:path w="19199" h="46809" extrusionOk="0">
                  <a:moveTo>
                    <a:pt x="3078" y="1"/>
                  </a:moveTo>
                  <a:cubicBezTo>
                    <a:pt x="2575" y="1"/>
                    <a:pt x="1998" y="278"/>
                    <a:pt x="1429" y="677"/>
                  </a:cubicBezTo>
                  <a:cubicBezTo>
                    <a:pt x="802" y="4336"/>
                    <a:pt x="401" y="7443"/>
                    <a:pt x="401" y="7443"/>
                  </a:cubicBezTo>
                  <a:lnTo>
                    <a:pt x="326" y="15764"/>
                  </a:lnTo>
                  <a:lnTo>
                    <a:pt x="176" y="28521"/>
                  </a:lnTo>
                  <a:lnTo>
                    <a:pt x="0" y="45865"/>
                  </a:lnTo>
                  <a:cubicBezTo>
                    <a:pt x="802" y="46040"/>
                    <a:pt x="1629" y="46191"/>
                    <a:pt x="2506" y="46291"/>
                  </a:cubicBezTo>
                  <a:cubicBezTo>
                    <a:pt x="4361" y="46566"/>
                    <a:pt x="6341" y="46717"/>
                    <a:pt x="8321" y="46792"/>
                  </a:cubicBezTo>
                  <a:cubicBezTo>
                    <a:pt x="8798" y="46802"/>
                    <a:pt x="9276" y="46809"/>
                    <a:pt x="9752" y="46809"/>
                  </a:cubicBezTo>
                  <a:cubicBezTo>
                    <a:pt x="10425" y="46809"/>
                    <a:pt x="11094" y="46796"/>
                    <a:pt x="11755" y="46767"/>
                  </a:cubicBezTo>
                  <a:cubicBezTo>
                    <a:pt x="14361" y="45614"/>
                    <a:pt x="17719" y="43785"/>
                    <a:pt x="18271" y="41805"/>
                  </a:cubicBezTo>
                  <a:cubicBezTo>
                    <a:pt x="19198" y="38446"/>
                    <a:pt x="15865" y="34812"/>
                    <a:pt x="15865" y="34812"/>
                  </a:cubicBezTo>
                  <a:cubicBezTo>
                    <a:pt x="15865" y="34812"/>
                    <a:pt x="18797" y="34286"/>
                    <a:pt x="18271" y="30627"/>
                  </a:cubicBezTo>
                  <a:cubicBezTo>
                    <a:pt x="17745" y="26967"/>
                    <a:pt x="14186" y="26441"/>
                    <a:pt x="14186" y="26441"/>
                  </a:cubicBezTo>
                  <a:cubicBezTo>
                    <a:pt x="14186" y="26441"/>
                    <a:pt x="16491" y="22782"/>
                    <a:pt x="15238" y="19975"/>
                  </a:cubicBezTo>
                  <a:cubicBezTo>
                    <a:pt x="14683" y="18720"/>
                    <a:pt x="13532" y="18370"/>
                    <a:pt x="12423" y="18370"/>
                  </a:cubicBezTo>
                  <a:cubicBezTo>
                    <a:pt x="11028" y="18370"/>
                    <a:pt x="9699" y="18922"/>
                    <a:pt x="9699" y="18922"/>
                  </a:cubicBezTo>
                  <a:cubicBezTo>
                    <a:pt x="9699" y="18922"/>
                    <a:pt x="11479" y="9624"/>
                    <a:pt x="10326" y="8271"/>
                  </a:cubicBezTo>
                  <a:cubicBezTo>
                    <a:pt x="10186" y="8107"/>
                    <a:pt x="10013" y="8035"/>
                    <a:pt x="9817" y="8035"/>
                  </a:cubicBezTo>
                  <a:cubicBezTo>
                    <a:pt x="8392" y="8035"/>
                    <a:pt x="5739" y="11829"/>
                    <a:pt x="5739" y="11829"/>
                  </a:cubicBezTo>
                  <a:cubicBezTo>
                    <a:pt x="5739" y="11829"/>
                    <a:pt x="5539" y="2732"/>
                    <a:pt x="4060" y="551"/>
                  </a:cubicBezTo>
                  <a:cubicBezTo>
                    <a:pt x="3800" y="161"/>
                    <a:pt x="3461" y="1"/>
                    <a:pt x="30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5"/>
            <p:cNvSpPr/>
            <p:nvPr/>
          </p:nvSpPr>
          <p:spPr>
            <a:xfrm>
              <a:off x="-34400" y="3922806"/>
              <a:ext cx="614962" cy="1404773"/>
            </a:xfrm>
            <a:custGeom>
              <a:avLst/>
              <a:gdLst/>
              <a:ahLst/>
              <a:cxnLst/>
              <a:rect l="l" t="t" r="r" b="b"/>
              <a:pathLst>
                <a:path w="14712" h="33607" extrusionOk="0">
                  <a:moveTo>
                    <a:pt x="3153" y="0"/>
                  </a:moveTo>
                  <a:cubicBezTo>
                    <a:pt x="2110" y="0"/>
                    <a:pt x="1125" y="1196"/>
                    <a:pt x="326" y="2578"/>
                  </a:cubicBezTo>
                  <a:lnTo>
                    <a:pt x="176" y="15335"/>
                  </a:lnTo>
                  <a:lnTo>
                    <a:pt x="0" y="32679"/>
                  </a:lnTo>
                  <a:cubicBezTo>
                    <a:pt x="802" y="32854"/>
                    <a:pt x="1629" y="33005"/>
                    <a:pt x="2506" y="33105"/>
                  </a:cubicBezTo>
                  <a:cubicBezTo>
                    <a:pt x="4361" y="33380"/>
                    <a:pt x="6341" y="33531"/>
                    <a:pt x="8321" y="33606"/>
                  </a:cubicBezTo>
                  <a:cubicBezTo>
                    <a:pt x="10151" y="32729"/>
                    <a:pt x="12206" y="31401"/>
                    <a:pt x="13058" y="29646"/>
                  </a:cubicBezTo>
                  <a:cubicBezTo>
                    <a:pt x="14712" y="26213"/>
                    <a:pt x="10326" y="22553"/>
                    <a:pt x="10326" y="22553"/>
                  </a:cubicBezTo>
                  <a:cubicBezTo>
                    <a:pt x="10326" y="22553"/>
                    <a:pt x="14712" y="22453"/>
                    <a:pt x="13684" y="18493"/>
                  </a:cubicBezTo>
                  <a:cubicBezTo>
                    <a:pt x="12780" y="15068"/>
                    <a:pt x="9635" y="14828"/>
                    <a:pt x="8769" y="14828"/>
                  </a:cubicBezTo>
                  <a:cubicBezTo>
                    <a:pt x="8627" y="14828"/>
                    <a:pt x="8546" y="14834"/>
                    <a:pt x="8546" y="14834"/>
                  </a:cubicBezTo>
                  <a:cubicBezTo>
                    <a:pt x="8546" y="14834"/>
                    <a:pt x="10752" y="10849"/>
                    <a:pt x="9499" y="9095"/>
                  </a:cubicBezTo>
                  <a:cubicBezTo>
                    <a:pt x="9171" y="8628"/>
                    <a:pt x="8734" y="8456"/>
                    <a:pt x="8268" y="8456"/>
                  </a:cubicBezTo>
                  <a:cubicBezTo>
                    <a:pt x="6956" y="8456"/>
                    <a:pt x="5414" y="9821"/>
                    <a:pt x="5414" y="9821"/>
                  </a:cubicBezTo>
                  <a:cubicBezTo>
                    <a:pt x="5414" y="9821"/>
                    <a:pt x="6266" y="1150"/>
                    <a:pt x="3659" y="97"/>
                  </a:cubicBezTo>
                  <a:cubicBezTo>
                    <a:pt x="3489" y="31"/>
                    <a:pt x="3320" y="0"/>
                    <a:pt x="31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5"/>
            <p:cNvSpPr/>
            <p:nvPr/>
          </p:nvSpPr>
          <p:spPr>
            <a:xfrm>
              <a:off x="-34400" y="4546472"/>
              <a:ext cx="316426" cy="760133"/>
            </a:xfrm>
            <a:custGeom>
              <a:avLst/>
              <a:gdLst/>
              <a:ahLst/>
              <a:cxnLst/>
              <a:rect l="l" t="t" r="r" b="b"/>
              <a:pathLst>
                <a:path w="7570" h="18185" extrusionOk="0">
                  <a:moveTo>
                    <a:pt x="1803" y="0"/>
                  </a:moveTo>
                  <a:cubicBezTo>
                    <a:pt x="1231" y="0"/>
                    <a:pt x="668" y="180"/>
                    <a:pt x="176" y="415"/>
                  </a:cubicBezTo>
                  <a:lnTo>
                    <a:pt x="0" y="17759"/>
                  </a:lnTo>
                  <a:cubicBezTo>
                    <a:pt x="802" y="17934"/>
                    <a:pt x="1629" y="18085"/>
                    <a:pt x="2506" y="18185"/>
                  </a:cubicBezTo>
                  <a:cubicBezTo>
                    <a:pt x="4261" y="16380"/>
                    <a:pt x="7569" y="12496"/>
                    <a:pt x="7093" y="9714"/>
                  </a:cubicBezTo>
                  <a:cubicBezTo>
                    <a:pt x="6466" y="5954"/>
                    <a:pt x="4161" y="5754"/>
                    <a:pt x="4161" y="5754"/>
                  </a:cubicBezTo>
                  <a:cubicBezTo>
                    <a:pt x="4161" y="5754"/>
                    <a:pt x="5940" y="3673"/>
                    <a:pt x="3860" y="1067"/>
                  </a:cubicBezTo>
                  <a:cubicBezTo>
                    <a:pt x="3236" y="276"/>
                    <a:pt x="2512" y="0"/>
                    <a:pt x="18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46" name="Google Shape;146;p5"/>
          <p:cNvSpPr txBox="1">
            <a:spLocks noGrp="1"/>
          </p:cNvSpPr>
          <p:nvPr>
            <p:ph type="title" idx="4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5"/>
          <p:cNvSpPr/>
          <p:nvPr/>
        </p:nvSpPr>
        <p:spPr>
          <a:xfrm rot="10800000">
            <a:off x="5419586" y="5612702"/>
            <a:ext cx="1079013" cy="341500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944511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11" y="1061485"/>
            <a:ext cx="12192076" cy="4882291"/>
            <a:chOff x="240700" y="1004675"/>
            <a:chExt cx="2132675" cy="854025"/>
          </a:xfrm>
        </p:grpSpPr>
        <p:sp>
          <p:nvSpPr>
            <p:cNvPr id="10" name="Google Shape;10;p2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>
            <a:off x="953467" y="930433"/>
            <a:ext cx="6190800" cy="286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1333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1021300" y="3953633"/>
            <a:ext cx="4368000" cy="9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Life Savers"/>
              <a:buNone/>
              <a:defRPr sz="2533">
                <a:solidFill>
                  <a:schemeClr val="lt1"/>
                </a:solidFill>
                <a:latin typeface="Quicksand SemiBold"/>
                <a:ea typeface="Quicksand SemiBold"/>
                <a:cs typeface="Quicksand SemiBold"/>
                <a:sym typeface="Quicksand Semi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7" name="Google Shape;17;p2"/>
          <p:cNvSpPr/>
          <p:nvPr/>
        </p:nvSpPr>
        <p:spPr>
          <a:xfrm flipH="1">
            <a:off x="10236981" y="675617"/>
            <a:ext cx="2667904" cy="559607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8" name="Google Shape;18;p2"/>
          <p:cNvSpPr/>
          <p:nvPr/>
        </p:nvSpPr>
        <p:spPr>
          <a:xfrm flipH="1">
            <a:off x="7716648" y="1369768"/>
            <a:ext cx="1376077" cy="39625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" name="Google Shape;19;p2"/>
          <p:cNvSpPr/>
          <p:nvPr/>
        </p:nvSpPr>
        <p:spPr>
          <a:xfrm>
            <a:off x="-856576" y="-14"/>
            <a:ext cx="2409787" cy="693945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0" name="Google Shape;20;p2"/>
          <p:cNvSpPr/>
          <p:nvPr/>
        </p:nvSpPr>
        <p:spPr>
          <a:xfrm flipH="1">
            <a:off x="9841978" y="2622401"/>
            <a:ext cx="1729849" cy="498123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2398094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dk2"/>
        </a:solidFill>
        <a:effectLst/>
      </p:bgPr>
    </p:bg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157958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bg>
      <p:bgPr>
        <a:solidFill>
          <a:schemeClr val="accent2"/>
        </a:solidFill>
        <a:effectLst/>
      </p:bgPr>
    </p:bg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20"/>
          <p:cNvSpPr txBox="1">
            <a:spLocks noGrp="1"/>
          </p:cNvSpPr>
          <p:nvPr>
            <p:ph type="subTitle" idx="1"/>
          </p:nvPr>
        </p:nvSpPr>
        <p:spPr>
          <a:xfrm>
            <a:off x="2881600" y="1426300"/>
            <a:ext cx="6428800" cy="8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9" name="Google Shape;399;p20"/>
          <p:cNvSpPr/>
          <p:nvPr/>
        </p:nvSpPr>
        <p:spPr>
          <a:xfrm rot="10800000">
            <a:off x="-33" y="1125213"/>
            <a:ext cx="12192076" cy="862808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0" name="Google Shape;400;p20"/>
          <p:cNvSpPr/>
          <p:nvPr/>
        </p:nvSpPr>
        <p:spPr>
          <a:xfrm rot="10800000">
            <a:off x="-33" y="3263868"/>
            <a:ext cx="12192076" cy="1403045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1" name="Google Shape;401;p20"/>
          <p:cNvSpPr/>
          <p:nvPr/>
        </p:nvSpPr>
        <p:spPr>
          <a:xfrm rot="10800000">
            <a:off x="-33" y="2202374"/>
            <a:ext cx="12192076" cy="863380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2" name="Google Shape;402;p20"/>
          <p:cNvSpPr/>
          <p:nvPr/>
        </p:nvSpPr>
        <p:spPr>
          <a:xfrm>
            <a:off x="-33" y="5387517"/>
            <a:ext cx="12192076" cy="863952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3" name="Google Shape;403;p20"/>
          <p:cNvSpPr/>
          <p:nvPr/>
        </p:nvSpPr>
        <p:spPr>
          <a:xfrm>
            <a:off x="-33" y="4326768"/>
            <a:ext cx="12192076" cy="1402617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4" name="Google Shape;404;p20"/>
          <p:cNvSpPr txBox="1">
            <a:spLocks noGrp="1"/>
          </p:cNvSpPr>
          <p:nvPr>
            <p:ph type="title"/>
          </p:nvPr>
        </p:nvSpPr>
        <p:spPr>
          <a:xfrm>
            <a:off x="960000" y="627025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7938781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bg>
      <p:bgPr>
        <a:solidFill>
          <a:schemeClr val="accent2"/>
        </a:solidFill>
        <a:effectLst/>
      </p:bgPr>
    </p:bg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21"/>
          <p:cNvSpPr/>
          <p:nvPr/>
        </p:nvSpPr>
        <p:spPr>
          <a:xfrm>
            <a:off x="-33" y="5388660"/>
            <a:ext cx="12192076" cy="862808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7" name="Google Shape;407;p21"/>
          <p:cNvSpPr/>
          <p:nvPr/>
        </p:nvSpPr>
        <p:spPr>
          <a:xfrm>
            <a:off x="-33" y="2709768"/>
            <a:ext cx="12192076" cy="1403045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8" name="Google Shape;408;p21"/>
          <p:cNvSpPr/>
          <p:nvPr/>
        </p:nvSpPr>
        <p:spPr>
          <a:xfrm rot="10800000">
            <a:off x="-33" y="4294927"/>
            <a:ext cx="12192076" cy="863380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9" name="Google Shape;409;p21"/>
          <p:cNvSpPr/>
          <p:nvPr/>
        </p:nvSpPr>
        <p:spPr>
          <a:xfrm rot="10800000">
            <a:off x="-33" y="1125213"/>
            <a:ext cx="12192076" cy="863952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10" name="Google Shape;410;p21"/>
          <p:cNvSpPr/>
          <p:nvPr/>
        </p:nvSpPr>
        <p:spPr>
          <a:xfrm rot="10800000">
            <a:off x="-33" y="1647302"/>
            <a:ext cx="12192076" cy="1402617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11" name="Google Shape;411;p21"/>
          <p:cNvSpPr txBox="1">
            <a:spLocks noGrp="1"/>
          </p:cNvSpPr>
          <p:nvPr>
            <p:ph type="subTitle" idx="1"/>
          </p:nvPr>
        </p:nvSpPr>
        <p:spPr>
          <a:xfrm>
            <a:off x="1575233" y="30708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8625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2" name="Google Shape;412;p21"/>
          <p:cNvSpPr txBox="1">
            <a:spLocks noGrp="1"/>
          </p:cNvSpPr>
          <p:nvPr>
            <p:ph type="subTitle" idx="2"/>
          </p:nvPr>
        </p:nvSpPr>
        <p:spPr>
          <a:xfrm>
            <a:off x="6448400" y="30708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8625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3" name="Google Shape;413;p21"/>
          <p:cNvSpPr txBox="1">
            <a:spLocks noGrp="1"/>
          </p:cNvSpPr>
          <p:nvPr>
            <p:ph type="subTitle" idx="3"/>
          </p:nvPr>
        </p:nvSpPr>
        <p:spPr>
          <a:xfrm>
            <a:off x="1575233" y="38895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" name="Google Shape;414;p21"/>
          <p:cNvSpPr txBox="1">
            <a:spLocks noGrp="1"/>
          </p:cNvSpPr>
          <p:nvPr>
            <p:ph type="subTitle" idx="4"/>
          </p:nvPr>
        </p:nvSpPr>
        <p:spPr>
          <a:xfrm>
            <a:off x="6448400" y="38895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5" name="Google Shape;415;p2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3732670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accent2"/>
        </a:solidFill>
        <a:effectLst/>
      </p:bgPr>
    </p:bg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9" name="Google Shape;899;p36"/>
          <p:cNvGrpSpPr/>
          <p:nvPr/>
        </p:nvGrpSpPr>
        <p:grpSpPr>
          <a:xfrm rot="10800000">
            <a:off x="-25" y="1057920"/>
            <a:ext cx="12192076" cy="4727221"/>
            <a:chOff x="240700" y="2458750"/>
            <a:chExt cx="2132675" cy="826900"/>
          </a:xfrm>
        </p:grpSpPr>
        <p:sp>
          <p:nvSpPr>
            <p:cNvPr id="900" name="Google Shape;900;p36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1" name="Google Shape;901;p36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2" name="Google Shape;902;p36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3" name="Google Shape;903;p36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4" name="Google Shape;904;p36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05" name="Google Shape;905;p36"/>
          <p:cNvGrpSpPr/>
          <p:nvPr/>
        </p:nvGrpSpPr>
        <p:grpSpPr>
          <a:xfrm>
            <a:off x="309448" y="5791602"/>
            <a:ext cx="993321" cy="994247"/>
            <a:chOff x="232084" y="4343700"/>
            <a:chExt cx="744991" cy="745685"/>
          </a:xfrm>
        </p:grpSpPr>
        <p:sp>
          <p:nvSpPr>
            <p:cNvPr id="906" name="Google Shape;906;p36"/>
            <p:cNvSpPr/>
            <p:nvPr/>
          </p:nvSpPr>
          <p:spPr>
            <a:xfrm>
              <a:off x="232084" y="4381560"/>
              <a:ext cx="623680" cy="707825"/>
            </a:xfrm>
            <a:custGeom>
              <a:avLst/>
              <a:gdLst/>
              <a:ahLst/>
              <a:cxnLst/>
              <a:rect l="l" t="t" r="r" b="b"/>
              <a:pathLst>
                <a:path w="2483" h="2818" extrusionOk="0">
                  <a:moveTo>
                    <a:pt x="440" y="0"/>
                  </a:moveTo>
                  <a:lnTo>
                    <a:pt x="983" y="1189"/>
                  </a:lnTo>
                  <a:lnTo>
                    <a:pt x="1" y="1836"/>
                  </a:lnTo>
                  <a:lnTo>
                    <a:pt x="983" y="1732"/>
                  </a:lnTo>
                  <a:lnTo>
                    <a:pt x="1086" y="2818"/>
                  </a:lnTo>
                  <a:lnTo>
                    <a:pt x="1422" y="1629"/>
                  </a:lnTo>
                  <a:lnTo>
                    <a:pt x="2482" y="2068"/>
                  </a:lnTo>
                  <a:lnTo>
                    <a:pt x="2482" y="2068"/>
                  </a:lnTo>
                  <a:lnTo>
                    <a:pt x="1733" y="1189"/>
                  </a:lnTo>
                  <a:lnTo>
                    <a:pt x="2275" y="336"/>
                  </a:lnTo>
                  <a:lnTo>
                    <a:pt x="2275" y="336"/>
                  </a:lnTo>
                  <a:lnTo>
                    <a:pt x="1293" y="983"/>
                  </a:lnTo>
                  <a:lnTo>
                    <a:pt x="44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7" name="Google Shape;907;p36"/>
            <p:cNvSpPr/>
            <p:nvPr/>
          </p:nvSpPr>
          <p:spPr>
            <a:xfrm>
              <a:off x="561700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8" name="Google Shape;908;p36"/>
            <p:cNvSpPr/>
            <p:nvPr/>
          </p:nvSpPr>
          <p:spPr>
            <a:xfrm>
              <a:off x="87597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09" name="Google Shape;909;p36"/>
          <p:cNvGrpSpPr/>
          <p:nvPr/>
        </p:nvGrpSpPr>
        <p:grpSpPr>
          <a:xfrm flipH="1">
            <a:off x="359192" y="453728"/>
            <a:ext cx="1072143" cy="935395"/>
            <a:chOff x="8107818" y="3826445"/>
            <a:chExt cx="804107" cy="701546"/>
          </a:xfrm>
        </p:grpSpPr>
        <p:sp>
          <p:nvSpPr>
            <p:cNvPr id="910" name="Google Shape;910;p36"/>
            <p:cNvSpPr/>
            <p:nvPr/>
          </p:nvSpPr>
          <p:spPr>
            <a:xfrm>
              <a:off x="8107818" y="3826445"/>
              <a:ext cx="675674" cy="701546"/>
            </a:xfrm>
            <a:custGeom>
              <a:avLst/>
              <a:gdLst/>
              <a:ahLst/>
              <a:cxnLst/>
              <a:rect l="l" t="t" r="r" b="b"/>
              <a:pathLst>
                <a:path w="2690" h="2793" extrusionOk="0">
                  <a:moveTo>
                    <a:pt x="983" y="0"/>
                  </a:moveTo>
                  <a:lnTo>
                    <a:pt x="1190" y="1293"/>
                  </a:lnTo>
                  <a:lnTo>
                    <a:pt x="1" y="1603"/>
                  </a:lnTo>
                  <a:lnTo>
                    <a:pt x="1086" y="1732"/>
                  </a:lnTo>
                  <a:lnTo>
                    <a:pt x="750" y="2792"/>
                  </a:lnTo>
                  <a:lnTo>
                    <a:pt x="1526" y="1732"/>
                  </a:lnTo>
                  <a:lnTo>
                    <a:pt x="2379" y="2482"/>
                  </a:lnTo>
                  <a:lnTo>
                    <a:pt x="1939" y="1500"/>
                  </a:lnTo>
                  <a:lnTo>
                    <a:pt x="2689" y="854"/>
                  </a:lnTo>
                  <a:lnTo>
                    <a:pt x="2689" y="854"/>
                  </a:lnTo>
                  <a:lnTo>
                    <a:pt x="1629" y="1190"/>
                  </a:lnTo>
                  <a:lnTo>
                    <a:pt x="98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1" name="Google Shape;911;p36"/>
            <p:cNvSpPr/>
            <p:nvPr/>
          </p:nvSpPr>
          <p:spPr>
            <a:xfrm>
              <a:off x="810782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2" name="Google Shape;912;p36"/>
            <p:cNvSpPr/>
            <p:nvPr/>
          </p:nvSpPr>
          <p:spPr>
            <a:xfrm>
              <a:off x="8810825" y="44051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13" name="Google Shape;913;p36"/>
          <p:cNvGrpSpPr/>
          <p:nvPr/>
        </p:nvGrpSpPr>
        <p:grpSpPr>
          <a:xfrm flipH="1">
            <a:off x="10398100" y="5678853"/>
            <a:ext cx="951737" cy="1176355"/>
            <a:chOff x="1191373" y="4259140"/>
            <a:chExt cx="713803" cy="882266"/>
          </a:xfrm>
        </p:grpSpPr>
        <p:sp>
          <p:nvSpPr>
            <p:cNvPr id="914" name="Google Shape;914;p36"/>
            <p:cNvSpPr/>
            <p:nvPr/>
          </p:nvSpPr>
          <p:spPr>
            <a:xfrm rot="-1032883">
              <a:off x="1353515" y="4567384"/>
              <a:ext cx="342785" cy="514206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5" name="Google Shape;915;p36"/>
            <p:cNvSpPr/>
            <p:nvPr/>
          </p:nvSpPr>
          <p:spPr>
            <a:xfrm rot="-1032883">
              <a:off x="1428108" y="4316812"/>
              <a:ext cx="438868" cy="324594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6" name="Google Shape;916;p36"/>
            <p:cNvSpPr/>
            <p:nvPr/>
          </p:nvSpPr>
          <p:spPr>
            <a:xfrm rot="-1032883">
              <a:off x="1517746" y="4573606"/>
              <a:ext cx="114380" cy="114386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7" name="Google Shape;917;p36"/>
            <p:cNvSpPr/>
            <p:nvPr/>
          </p:nvSpPr>
          <p:spPr>
            <a:xfrm rot="-1032883">
              <a:off x="1422164" y="4810247"/>
              <a:ext cx="276579" cy="219401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8" name="Google Shape;918;p36"/>
            <p:cNvSpPr/>
            <p:nvPr/>
          </p:nvSpPr>
          <p:spPr>
            <a:xfrm>
              <a:off x="1191373" y="5011730"/>
              <a:ext cx="559982" cy="129675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19" name="Google Shape;919;p36"/>
          <p:cNvSpPr/>
          <p:nvPr/>
        </p:nvSpPr>
        <p:spPr>
          <a:xfrm flipH="1">
            <a:off x="359215" y="3187582"/>
            <a:ext cx="1994085" cy="57424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0" name="Google Shape;920;p36"/>
          <p:cNvSpPr/>
          <p:nvPr/>
        </p:nvSpPr>
        <p:spPr>
          <a:xfrm flipH="1">
            <a:off x="9102480" y="1213216"/>
            <a:ext cx="1994085" cy="57424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3096708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2"/>
        </a:solidFill>
        <a:effectLst/>
      </p:bgPr>
    </p:bg>
    <p:spTree>
      <p:nvGrpSpPr>
        <p:cNvPr id="1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3" name="Google Shape;943;p38"/>
          <p:cNvGrpSpPr/>
          <p:nvPr/>
        </p:nvGrpSpPr>
        <p:grpSpPr>
          <a:xfrm>
            <a:off x="-25" y="1057920"/>
            <a:ext cx="12192076" cy="4727221"/>
            <a:chOff x="240700" y="2458750"/>
            <a:chExt cx="2132675" cy="826900"/>
          </a:xfrm>
        </p:grpSpPr>
        <p:sp>
          <p:nvSpPr>
            <p:cNvPr id="944" name="Google Shape;944;p38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5" name="Google Shape;945;p38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6" name="Google Shape;946;p38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7" name="Google Shape;947;p38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8" name="Google Shape;948;p38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49" name="Google Shape;949;p38"/>
          <p:cNvGrpSpPr/>
          <p:nvPr/>
        </p:nvGrpSpPr>
        <p:grpSpPr>
          <a:xfrm flipH="1">
            <a:off x="536354" y="2413564"/>
            <a:ext cx="11032447" cy="1191765"/>
            <a:chOff x="-624307" y="1816938"/>
            <a:chExt cx="9603452" cy="1037401"/>
          </a:xfrm>
        </p:grpSpPr>
        <p:sp>
          <p:nvSpPr>
            <p:cNvPr id="950" name="Google Shape;950;p38"/>
            <p:cNvSpPr/>
            <p:nvPr/>
          </p:nvSpPr>
          <p:spPr>
            <a:xfrm>
              <a:off x="7947087" y="2557150"/>
              <a:ext cx="1032058" cy="297188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1" name="Google Shape;951;p38"/>
            <p:cNvSpPr/>
            <p:nvPr/>
          </p:nvSpPr>
          <p:spPr>
            <a:xfrm flipH="1">
              <a:off x="6861573" y="1816938"/>
              <a:ext cx="1807340" cy="520459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2" name="Google Shape;952;p38"/>
            <p:cNvSpPr/>
            <p:nvPr/>
          </p:nvSpPr>
          <p:spPr>
            <a:xfrm>
              <a:off x="-624307" y="1942454"/>
              <a:ext cx="2589338" cy="745664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53" name="Google Shape;953;p38"/>
          <p:cNvGrpSpPr/>
          <p:nvPr/>
        </p:nvGrpSpPr>
        <p:grpSpPr>
          <a:xfrm flipH="1">
            <a:off x="336686" y="127193"/>
            <a:ext cx="11573121" cy="1683920"/>
            <a:chOff x="215334" y="102170"/>
            <a:chExt cx="8679841" cy="1262940"/>
          </a:xfrm>
        </p:grpSpPr>
        <p:grpSp>
          <p:nvGrpSpPr>
            <p:cNvPr id="954" name="Google Shape;954;p38"/>
            <p:cNvGrpSpPr/>
            <p:nvPr/>
          </p:nvGrpSpPr>
          <p:grpSpPr>
            <a:xfrm flipH="1">
              <a:off x="215334" y="619425"/>
              <a:ext cx="744991" cy="745685"/>
              <a:chOff x="215334" y="619425"/>
              <a:chExt cx="744991" cy="745685"/>
            </a:xfrm>
          </p:grpSpPr>
          <p:sp>
            <p:nvSpPr>
              <p:cNvPr id="955" name="Google Shape;955;p38"/>
              <p:cNvSpPr/>
              <p:nvPr/>
            </p:nvSpPr>
            <p:spPr>
              <a:xfrm>
                <a:off x="215334" y="657285"/>
                <a:ext cx="623680" cy="707825"/>
              </a:xfrm>
              <a:custGeom>
                <a:avLst/>
                <a:gdLst/>
                <a:ahLst/>
                <a:cxnLst/>
                <a:rect l="l" t="t" r="r" b="b"/>
                <a:pathLst>
                  <a:path w="2483" h="2818" extrusionOk="0">
                    <a:moveTo>
                      <a:pt x="440" y="0"/>
                    </a:moveTo>
                    <a:lnTo>
                      <a:pt x="983" y="1189"/>
                    </a:lnTo>
                    <a:lnTo>
                      <a:pt x="1" y="1836"/>
                    </a:lnTo>
                    <a:lnTo>
                      <a:pt x="983" y="1732"/>
                    </a:lnTo>
                    <a:lnTo>
                      <a:pt x="1086" y="2818"/>
                    </a:lnTo>
                    <a:lnTo>
                      <a:pt x="1422" y="1629"/>
                    </a:lnTo>
                    <a:lnTo>
                      <a:pt x="2482" y="2068"/>
                    </a:lnTo>
                    <a:lnTo>
                      <a:pt x="2482" y="2068"/>
                    </a:lnTo>
                    <a:lnTo>
                      <a:pt x="1733" y="1189"/>
                    </a:lnTo>
                    <a:lnTo>
                      <a:pt x="2275" y="336"/>
                    </a:lnTo>
                    <a:lnTo>
                      <a:pt x="2275" y="336"/>
                    </a:lnTo>
                    <a:lnTo>
                      <a:pt x="1293" y="983"/>
                    </a:lnTo>
                    <a:lnTo>
                      <a:pt x="44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6" name="Google Shape;956;p38"/>
              <p:cNvSpPr/>
              <p:nvPr/>
            </p:nvSpPr>
            <p:spPr>
              <a:xfrm>
                <a:off x="544950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7" name="Google Shape;957;p38"/>
              <p:cNvSpPr/>
              <p:nvPr/>
            </p:nvSpPr>
            <p:spPr>
              <a:xfrm>
                <a:off x="859225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958" name="Google Shape;958;p38"/>
            <p:cNvGrpSpPr/>
            <p:nvPr/>
          </p:nvGrpSpPr>
          <p:grpSpPr>
            <a:xfrm>
              <a:off x="8091068" y="102170"/>
              <a:ext cx="804107" cy="701546"/>
              <a:chOff x="8091068" y="102170"/>
              <a:chExt cx="804107" cy="701546"/>
            </a:xfrm>
          </p:grpSpPr>
          <p:sp>
            <p:nvSpPr>
              <p:cNvPr id="959" name="Google Shape;959;p38"/>
              <p:cNvSpPr/>
              <p:nvPr/>
            </p:nvSpPr>
            <p:spPr>
              <a:xfrm flipH="1">
                <a:off x="8219501" y="102170"/>
                <a:ext cx="675674" cy="701546"/>
              </a:xfrm>
              <a:custGeom>
                <a:avLst/>
                <a:gdLst/>
                <a:ahLst/>
                <a:cxnLst/>
                <a:rect l="l" t="t" r="r" b="b"/>
                <a:pathLst>
                  <a:path w="2690" h="2793" extrusionOk="0">
                    <a:moveTo>
                      <a:pt x="983" y="0"/>
                    </a:moveTo>
                    <a:lnTo>
                      <a:pt x="1190" y="1293"/>
                    </a:lnTo>
                    <a:lnTo>
                      <a:pt x="1" y="1603"/>
                    </a:lnTo>
                    <a:lnTo>
                      <a:pt x="1086" y="1732"/>
                    </a:lnTo>
                    <a:lnTo>
                      <a:pt x="750" y="2792"/>
                    </a:lnTo>
                    <a:lnTo>
                      <a:pt x="1526" y="1732"/>
                    </a:lnTo>
                    <a:lnTo>
                      <a:pt x="2379" y="2482"/>
                    </a:lnTo>
                    <a:lnTo>
                      <a:pt x="1939" y="1500"/>
                    </a:lnTo>
                    <a:lnTo>
                      <a:pt x="2689" y="854"/>
                    </a:lnTo>
                    <a:lnTo>
                      <a:pt x="2689" y="854"/>
                    </a:lnTo>
                    <a:lnTo>
                      <a:pt x="1629" y="1190"/>
                    </a:lnTo>
                    <a:lnTo>
                      <a:pt x="9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0" name="Google Shape;960;p38"/>
              <p:cNvSpPr/>
              <p:nvPr/>
            </p:nvSpPr>
            <p:spPr>
              <a:xfrm flipH="1">
                <a:off x="8794068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1" name="Google Shape;961;p38"/>
              <p:cNvSpPr/>
              <p:nvPr/>
            </p:nvSpPr>
            <p:spPr>
              <a:xfrm flipH="1">
                <a:off x="8091068" y="6808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62" name="Google Shape;962;p38"/>
          <p:cNvGrpSpPr/>
          <p:nvPr/>
        </p:nvGrpSpPr>
        <p:grpSpPr>
          <a:xfrm>
            <a:off x="4782481" y="5404496"/>
            <a:ext cx="2540223" cy="1450712"/>
            <a:chOff x="-3763673" y="2607529"/>
            <a:chExt cx="2515736" cy="1436728"/>
          </a:xfrm>
        </p:grpSpPr>
        <p:sp>
          <p:nvSpPr>
            <p:cNvPr id="963" name="Google Shape;963;p38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4" name="Google Shape;964;p38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5" name="Google Shape;965;p38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6" name="Google Shape;966;p38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7" name="Google Shape;967;p38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8" name="Google Shape;968;p38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9" name="Google Shape;969;p38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0" name="Google Shape;970;p38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1" name="Google Shape;971;p38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2" name="Google Shape;972;p38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0984467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914377">
              <a:buClr>
                <a:srgbClr val="000000"/>
              </a:buClr>
              <a:defRPr/>
            </a:pPr>
            <a:fld id="{B1CF2E77-4E87-4338-A6B2-93E833A84A3C}" type="datetimeFigureOut">
              <a:rPr lang="en-US" sz="1867" kern="0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77">
                <a:buClr>
                  <a:srgbClr val="000000"/>
                </a:buClr>
                <a:defRPr/>
              </a:pPr>
              <a:t>12/16/2025</a:t>
            </a:fld>
            <a:endParaRPr lang="en-US" sz="1867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914377">
              <a:buClr>
                <a:srgbClr val="000000"/>
              </a:buClr>
              <a:defRPr/>
            </a:pPr>
            <a:endParaRPr lang="en-US" sz="1867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914377">
              <a:buClr>
                <a:srgbClr val="000000"/>
              </a:buClr>
              <a:defRPr/>
            </a:pPr>
            <a:fld id="{796E19DA-92E0-4635-8627-DEB5FDE3EBA8}" type="slidenum">
              <a:rPr lang="en-US" sz="1867" kern="0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77">
                <a:buClr>
                  <a:srgbClr val="000000"/>
                </a:buClr>
                <a:defRPr/>
              </a:pPr>
              <a:t>‹#›</a:t>
            </a:fld>
            <a:endParaRPr lang="en-US" sz="1867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431847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" name="Google Shape;757;p6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8" name="Google Shape;758;p6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9" name="Google Shape;759;p6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60" name="Google Shape;760;p6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761" name="Google Shape;761;p6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62" name="Google Shape;762;p6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763" name="Google Shape;763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4" name="Google Shape;764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5" name="Google Shape;765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66" name="Google Shape;766;p6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767" name="Google Shape;767;p6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8" name="Google Shape;768;p6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69" name="Google Shape;769;p6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770" name="Google Shape;770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1" name="Google Shape;771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2" name="Google Shape;772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73" name="Google Shape;773;p6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74" name="Google Shape;774;p6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775" name="Google Shape;775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6" name="Google Shape;776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7" name="Google Shape;777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78" name="Google Shape;778;p6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779" name="Google Shape;779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0" name="Google Shape;780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1" name="Google Shape;781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82" name="Google Shape;782;p6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83" name="Google Shape;783;p6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784" name="Google Shape;784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5" name="Google Shape;785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6" name="Google Shape;786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87" name="Google Shape;787;p6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788" name="Google Shape;788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9" name="Google Shape;789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90" name="Google Shape;790;p6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791" name="Google Shape;791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2" name="Google Shape;792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3" name="Google Shape;793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94" name="Google Shape;794;p6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795" name="Google Shape;795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6" name="Google Shape;796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7" name="Google Shape;797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98" name="Google Shape;798;p6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799" name="Google Shape;799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0" name="Google Shape;800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01" name="Google Shape;801;p6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02" name="Google Shape;802;p6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803" name="Google Shape;803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4" name="Google Shape;804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5" name="Google Shape;805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06" name="Google Shape;806;p6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807" name="Google Shape;807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8" name="Google Shape;808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09" name="Google Shape;809;p6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810" name="Google Shape;810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1" name="Google Shape;811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2" name="Google Shape;812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13" name="Google Shape;813;p6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814" name="Google Shape;814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5" name="Google Shape;815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16" name="Google Shape;816;p6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817" name="Google Shape;817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8" name="Google Shape;818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9" name="Google Shape;819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20" name="Google Shape;820;p6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21" name="Google Shape;821;p6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822" name="Google Shape;822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3" name="Google Shape;823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4" name="Google Shape;824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25" name="Google Shape;825;p6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826" name="Google Shape;826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7" name="Google Shape;827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28" name="Google Shape;828;p6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829" name="Google Shape;829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0" name="Google Shape;830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1" name="Google Shape;831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32" name="Google Shape;832;p6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3" name="Google Shape;833;p6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34" name="Google Shape;834;p6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835" name="Google Shape;835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6" name="Google Shape;836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7" name="Google Shape;837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38" name="Google Shape;838;p6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839" name="Google Shape;839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0" name="Google Shape;840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41" name="Google Shape;841;p6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842" name="Google Shape;842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3" name="Google Shape;843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4" name="Google Shape;844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45" name="Google Shape;845;p6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46" name="Google Shape;846;p6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847" name="Google Shape;847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8" name="Google Shape;848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49" name="Google Shape;849;p6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50" name="Google Shape;850;p6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851" name="Google Shape;851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2" name="Google Shape;852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3" name="Google Shape;853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54" name="Google Shape;854;p6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855" name="Google Shape;855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6" name="Google Shape;856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57" name="Google Shape;857;p6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858" name="Google Shape;858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9" name="Google Shape;859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0" name="Google Shape;860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61" name="Google Shape;861;p6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62" name="Google Shape;862;p6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863" name="Google Shape;863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4" name="Google Shape;864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5" name="Google Shape;865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66" name="Google Shape;866;p6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867" name="Google Shape;867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8" name="Google Shape;868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9" name="Google Shape;869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70" name="Google Shape;870;p6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871" name="Google Shape;871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2" name="Google Shape;872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73" name="Google Shape;873;p6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874" name="Google Shape;874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5" name="Google Shape;875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6" name="Google Shape;876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77" name="Google Shape;877;p6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878" name="Google Shape;878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9" name="Google Shape;879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80" name="Google Shape;880;p6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881" name="Google Shape;881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2" name="Google Shape;882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3" name="Google Shape;883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84" name="Google Shape;884;p6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885" name="Google Shape;885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6" name="Google Shape;886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87" name="Google Shape;887;p6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888" name="Google Shape;888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9" name="Google Shape;889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0" name="Google Shape;890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91" name="Google Shape;891;p6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892" name="Google Shape;892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3" name="Google Shape;893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94" name="Google Shape;894;p6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95" name="Google Shape;895;p6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896" name="Google Shape;896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7" name="Google Shape;897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8" name="Google Shape;898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99" name="Google Shape;899;p6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900" name="Google Shape;900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1" name="Google Shape;901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2" name="Google Shape;902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03" name="Google Shape;903;p6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904" name="Google Shape;904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5" name="Google Shape;905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6" name="Google Shape;906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07" name="Google Shape;907;p6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908" name="Google Shape;908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9" name="Google Shape;909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10" name="Google Shape;910;p6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911" name="Google Shape;911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2" name="Google Shape;912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913" name="Google Shape;913;p6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4" name="Google Shape;914;p6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15" name="Google Shape;915;p6"/>
          <p:cNvSpPr txBox="1">
            <a:spLocks noGrp="1"/>
          </p:cNvSpPr>
          <p:nvPr>
            <p:ph type="title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64734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0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9" name="Google Shape;1079;p8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0" name="Google Shape;1080;p8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1" name="Google Shape;1081;p8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82" name="Google Shape;1082;p8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1083" name="Google Shape;1083;p8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084" name="Google Shape;1084;p8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1085" name="Google Shape;1085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6" name="Google Shape;1086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7" name="Google Shape;1087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88" name="Google Shape;1088;p8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1089" name="Google Shape;1089;p8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0" name="Google Shape;1090;p8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91" name="Google Shape;1091;p8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1092" name="Google Shape;1092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3" name="Google Shape;1093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4" name="Google Shape;1094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095" name="Google Shape;1095;p8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096" name="Google Shape;1096;p8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1097" name="Google Shape;1097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8" name="Google Shape;1098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9" name="Google Shape;1099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00" name="Google Shape;1100;p8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1101" name="Google Shape;1101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2" name="Google Shape;1102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3" name="Google Shape;1103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04" name="Google Shape;1104;p8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05" name="Google Shape;1105;p8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1106" name="Google Shape;1106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7" name="Google Shape;1107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8" name="Google Shape;1108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09" name="Google Shape;1109;p8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1110" name="Google Shape;1110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1" name="Google Shape;1111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12" name="Google Shape;1112;p8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1113" name="Google Shape;1113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4" name="Google Shape;1114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5" name="Google Shape;1115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16" name="Google Shape;1116;p8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1117" name="Google Shape;1117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8" name="Google Shape;1118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9" name="Google Shape;1119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20" name="Google Shape;1120;p8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1121" name="Google Shape;1121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2" name="Google Shape;1122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23" name="Google Shape;1123;p8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24" name="Google Shape;1124;p8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1125" name="Google Shape;1125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6" name="Google Shape;1126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7" name="Google Shape;1127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28" name="Google Shape;1128;p8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1129" name="Google Shape;1129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0" name="Google Shape;1130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31" name="Google Shape;1131;p8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1132" name="Google Shape;1132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3" name="Google Shape;1133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4" name="Google Shape;1134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35" name="Google Shape;1135;p8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1136" name="Google Shape;1136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7" name="Google Shape;1137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38" name="Google Shape;1138;p8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1139" name="Google Shape;1139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0" name="Google Shape;1140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1" name="Google Shape;1141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42" name="Google Shape;1142;p8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43" name="Google Shape;1143;p8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1144" name="Google Shape;1144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5" name="Google Shape;1145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6" name="Google Shape;1146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47" name="Google Shape;1147;p8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1148" name="Google Shape;1148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9" name="Google Shape;1149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50" name="Google Shape;1150;p8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1151" name="Google Shape;1151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2" name="Google Shape;1152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3" name="Google Shape;1153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54" name="Google Shape;1154;p8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5" name="Google Shape;1155;p8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56" name="Google Shape;1156;p8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1157" name="Google Shape;1157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8" name="Google Shape;1158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9" name="Google Shape;1159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60" name="Google Shape;1160;p8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1161" name="Google Shape;1161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2" name="Google Shape;1162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63" name="Google Shape;1163;p8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1164" name="Google Shape;1164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5" name="Google Shape;1165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6" name="Google Shape;1166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67" name="Google Shape;1167;p8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68" name="Google Shape;1168;p8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1169" name="Google Shape;1169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0" name="Google Shape;1170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71" name="Google Shape;1171;p8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72" name="Google Shape;1172;p8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1173" name="Google Shape;1173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4" name="Google Shape;1174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5" name="Google Shape;1175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76" name="Google Shape;1176;p8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1177" name="Google Shape;1177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8" name="Google Shape;1178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79" name="Google Shape;1179;p8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1180" name="Google Shape;1180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1" name="Google Shape;1181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2" name="Google Shape;1182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83" name="Google Shape;1183;p8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84" name="Google Shape;1184;p8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1185" name="Google Shape;1185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6" name="Google Shape;1186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7" name="Google Shape;1187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88" name="Google Shape;1188;p8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1189" name="Google Shape;1189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0" name="Google Shape;1190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1" name="Google Shape;1191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92" name="Google Shape;1192;p8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1193" name="Google Shape;1193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4" name="Google Shape;1194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95" name="Google Shape;1195;p8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1196" name="Google Shape;1196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7" name="Google Shape;1197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8" name="Google Shape;1198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99" name="Google Shape;1199;p8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1200" name="Google Shape;1200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1" name="Google Shape;1201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02" name="Google Shape;1202;p8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1203" name="Google Shape;1203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4" name="Google Shape;1204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5" name="Google Shape;1205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06" name="Google Shape;1206;p8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1207" name="Google Shape;1207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8" name="Google Shape;1208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09" name="Google Shape;1209;p8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1210" name="Google Shape;1210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1" name="Google Shape;1211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2" name="Google Shape;1212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13" name="Google Shape;1213;p8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1214" name="Google Shape;1214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5" name="Google Shape;1215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216" name="Google Shape;1216;p8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217" name="Google Shape;1217;p8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1218" name="Google Shape;1218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9" name="Google Shape;1219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0" name="Google Shape;1220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21" name="Google Shape;1221;p8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1222" name="Google Shape;1222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3" name="Google Shape;1223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4" name="Google Shape;1224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25" name="Google Shape;1225;p8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1226" name="Google Shape;1226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7" name="Google Shape;1227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8" name="Google Shape;1228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29" name="Google Shape;1229;p8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1230" name="Google Shape;1230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1" name="Google Shape;1231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32" name="Google Shape;1232;p8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1233" name="Google Shape;1233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4" name="Google Shape;1234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235" name="Google Shape;1235;p8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6" name="Google Shape;1236;p8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37" name="Google Shape;1237;p8"/>
          <p:cNvSpPr txBox="1">
            <a:spLocks noGrp="1"/>
          </p:cNvSpPr>
          <p:nvPr>
            <p:ph type="title"/>
          </p:nvPr>
        </p:nvSpPr>
        <p:spPr>
          <a:xfrm>
            <a:off x="2697600" y="2350767"/>
            <a:ext cx="8534400" cy="29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11333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sp>
        <p:nvSpPr>
          <p:cNvPr id="1238" name="Google Shape;1238;p8"/>
          <p:cNvSpPr/>
          <p:nvPr/>
        </p:nvSpPr>
        <p:spPr>
          <a:xfrm flipH="1">
            <a:off x="6538013" y="630005"/>
            <a:ext cx="1051072" cy="805572"/>
          </a:xfrm>
          <a:custGeom>
            <a:avLst/>
            <a:gdLst/>
            <a:ahLst/>
            <a:cxnLst/>
            <a:rect l="l" t="t" r="r" b="b"/>
            <a:pathLst>
              <a:path w="9391" h="7160" extrusionOk="0">
                <a:moveTo>
                  <a:pt x="2614" y="1"/>
                </a:moveTo>
                <a:cubicBezTo>
                  <a:pt x="2400" y="1"/>
                  <a:pt x="2183" y="47"/>
                  <a:pt x="1975" y="140"/>
                </a:cubicBezTo>
                <a:cubicBezTo>
                  <a:pt x="1069" y="553"/>
                  <a:pt x="393" y="1542"/>
                  <a:pt x="178" y="2710"/>
                </a:cubicBezTo>
                <a:cubicBezTo>
                  <a:pt x="1" y="3877"/>
                  <a:pt x="355" y="4854"/>
                  <a:pt x="1065" y="5617"/>
                </a:cubicBezTo>
                <a:cubicBezTo>
                  <a:pt x="1815" y="6422"/>
                  <a:pt x="2776" y="6758"/>
                  <a:pt x="3736" y="6939"/>
                </a:cubicBezTo>
                <a:cubicBezTo>
                  <a:pt x="4465" y="7077"/>
                  <a:pt x="5203" y="7160"/>
                  <a:pt x="5941" y="7160"/>
                </a:cubicBezTo>
                <a:cubicBezTo>
                  <a:pt x="6337" y="7160"/>
                  <a:pt x="6733" y="7136"/>
                  <a:pt x="7127" y="7083"/>
                </a:cubicBezTo>
                <a:cubicBezTo>
                  <a:pt x="7965" y="6970"/>
                  <a:pt x="9022" y="6777"/>
                  <a:pt x="9299" y="5584"/>
                </a:cubicBezTo>
                <a:cubicBezTo>
                  <a:pt x="9391" y="5192"/>
                  <a:pt x="9347" y="4747"/>
                  <a:pt x="9114" y="4447"/>
                </a:cubicBezTo>
                <a:cubicBezTo>
                  <a:pt x="8907" y="4183"/>
                  <a:pt x="8623" y="4088"/>
                  <a:pt x="8337" y="4039"/>
                </a:cubicBezTo>
                <a:cubicBezTo>
                  <a:pt x="8779" y="3573"/>
                  <a:pt x="9131" y="2918"/>
                  <a:pt x="9082" y="2173"/>
                </a:cubicBezTo>
                <a:cubicBezTo>
                  <a:pt x="9032" y="1405"/>
                  <a:pt x="8553" y="857"/>
                  <a:pt x="8015" y="566"/>
                </a:cubicBezTo>
                <a:cubicBezTo>
                  <a:pt x="7588" y="333"/>
                  <a:pt x="7118" y="223"/>
                  <a:pt x="6644" y="223"/>
                </a:cubicBezTo>
                <a:cubicBezTo>
                  <a:pt x="5742" y="223"/>
                  <a:pt x="4827" y="624"/>
                  <a:pt x="4164" y="1349"/>
                </a:cubicBezTo>
                <a:cubicBezTo>
                  <a:pt x="3962" y="476"/>
                  <a:pt x="3304" y="1"/>
                  <a:pt x="261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9" name="Google Shape;1239;p8"/>
          <p:cNvSpPr/>
          <p:nvPr/>
        </p:nvSpPr>
        <p:spPr>
          <a:xfrm flipH="1">
            <a:off x="-252437" y="2478362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0" name="Google Shape;1240;p8"/>
          <p:cNvSpPr/>
          <p:nvPr/>
        </p:nvSpPr>
        <p:spPr>
          <a:xfrm flipH="1">
            <a:off x="10394476" y="196172"/>
            <a:ext cx="1435752" cy="920669"/>
          </a:xfrm>
          <a:custGeom>
            <a:avLst/>
            <a:gdLst/>
            <a:ahLst/>
            <a:cxnLst/>
            <a:rect l="l" t="t" r="r" b="b"/>
            <a:pathLst>
              <a:path w="12828" h="8183" extrusionOk="0">
                <a:moveTo>
                  <a:pt x="6502" y="0"/>
                </a:moveTo>
                <a:cubicBezTo>
                  <a:pt x="5439" y="0"/>
                  <a:pt x="3609" y="540"/>
                  <a:pt x="3710" y="2187"/>
                </a:cubicBezTo>
                <a:cubicBezTo>
                  <a:pt x="3499" y="2097"/>
                  <a:pt x="3263" y="2055"/>
                  <a:pt x="3016" y="2055"/>
                </a:cubicBezTo>
                <a:cubicBezTo>
                  <a:pt x="1966" y="2055"/>
                  <a:pt x="720" y="2819"/>
                  <a:pt x="393" y="3917"/>
                </a:cubicBezTo>
                <a:cubicBezTo>
                  <a:pt x="1" y="5233"/>
                  <a:pt x="432" y="6736"/>
                  <a:pt x="1433" y="7332"/>
                </a:cubicBezTo>
                <a:cubicBezTo>
                  <a:pt x="2530" y="7985"/>
                  <a:pt x="3851" y="8183"/>
                  <a:pt x="5133" y="8183"/>
                </a:cubicBezTo>
                <a:cubicBezTo>
                  <a:pt x="5497" y="8183"/>
                  <a:pt x="5858" y="8167"/>
                  <a:pt x="6209" y="8141"/>
                </a:cubicBezTo>
                <a:cubicBezTo>
                  <a:pt x="7798" y="8023"/>
                  <a:pt x="9720" y="7899"/>
                  <a:pt x="11092" y="7014"/>
                </a:cubicBezTo>
                <a:cubicBezTo>
                  <a:pt x="12296" y="6240"/>
                  <a:pt x="12827" y="4630"/>
                  <a:pt x="12396" y="3353"/>
                </a:cubicBezTo>
                <a:cubicBezTo>
                  <a:pt x="12088" y="2442"/>
                  <a:pt x="11202" y="2083"/>
                  <a:pt x="10471" y="2083"/>
                </a:cubicBezTo>
                <a:cubicBezTo>
                  <a:pt x="10177" y="2083"/>
                  <a:pt x="9908" y="2141"/>
                  <a:pt x="9712" y="2244"/>
                </a:cubicBezTo>
                <a:cubicBezTo>
                  <a:pt x="9510" y="631"/>
                  <a:pt x="8448" y="48"/>
                  <a:pt x="6581" y="1"/>
                </a:cubicBezTo>
                <a:cubicBezTo>
                  <a:pt x="6555" y="0"/>
                  <a:pt x="6529" y="0"/>
                  <a:pt x="650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1" name="Google Shape;1241;p8"/>
          <p:cNvSpPr/>
          <p:nvPr/>
        </p:nvSpPr>
        <p:spPr>
          <a:xfrm flipH="1">
            <a:off x="8353008" y="386530"/>
            <a:ext cx="495373" cy="303889"/>
          </a:xfrm>
          <a:custGeom>
            <a:avLst/>
            <a:gdLst/>
            <a:ahLst/>
            <a:cxnLst/>
            <a:rect l="l" t="t" r="r" b="b"/>
            <a:pathLst>
              <a:path w="4426" h="2701" extrusionOk="0">
                <a:moveTo>
                  <a:pt x="1232" y="0"/>
                </a:moveTo>
                <a:cubicBezTo>
                  <a:pt x="1131" y="0"/>
                  <a:pt x="1029" y="17"/>
                  <a:pt x="931" y="53"/>
                </a:cubicBezTo>
                <a:cubicBezTo>
                  <a:pt x="504" y="207"/>
                  <a:pt x="183" y="582"/>
                  <a:pt x="84" y="1022"/>
                </a:cubicBezTo>
                <a:cubicBezTo>
                  <a:pt x="1" y="1463"/>
                  <a:pt x="167" y="1831"/>
                  <a:pt x="502" y="2119"/>
                </a:cubicBezTo>
                <a:cubicBezTo>
                  <a:pt x="856" y="2424"/>
                  <a:pt x="1310" y="2551"/>
                  <a:pt x="1761" y="2618"/>
                </a:cubicBezTo>
                <a:cubicBezTo>
                  <a:pt x="2103" y="2669"/>
                  <a:pt x="2448" y="2701"/>
                  <a:pt x="2791" y="2701"/>
                </a:cubicBezTo>
                <a:cubicBezTo>
                  <a:pt x="2981" y="2701"/>
                  <a:pt x="3170" y="2691"/>
                  <a:pt x="3359" y="2670"/>
                </a:cubicBezTo>
                <a:cubicBezTo>
                  <a:pt x="3754" y="2629"/>
                  <a:pt x="4251" y="2556"/>
                  <a:pt x="4382" y="2106"/>
                </a:cubicBezTo>
                <a:cubicBezTo>
                  <a:pt x="4425" y="1959"/>
                  <a:pt x="4404" y="1791"/>
                  <a:pt x="4294" y="1678"/>
                </a:cubicBezTo>
                <a:cubicBezTo>
                  <a:pt x="4198" y="1577"/>
                  <a:pt x="4064" y="1541"/>
                  <a:pt x="3928" y="1523"/>
                </a:cubicBezTo>
                <a:cubicBezTo>
                  <a:pt x="4137" y="1348"/>
                  <a:pt x="4305" y="1100"/>
                  <a:pt x="4280" y="819"/>
                </a:cubicBezTo>
                <a:cubicBezTo>
                  <a:pt x="4256" y="531"/>
                  <a:pt x="4031" y="322"/>
                  <a:pt x="3777" y="213"/>
                </a:cubicBezTo>
                <a:cubicBezTo>
                  <a:pt x="3576" y="125"/>
                  <a:pt x="3354" y="83"/>
                  <a:pt x="3131" y="83"/>
                </a:cubicBezTo>
                <a:cubicBezTo>
                  <a:pt x="2706" y="83"/>
                  <a:pt x="2274" y="235"/>
                  <a:pt x="1961" y="509"/>
                </a:cubicBezTo>
                <a:cubicBezTo>
                  <a:pt x="1866" y="179"/>
                  <a:pt x="1557" y="0"/>
                  <a:pt x="123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2" name="Google Shape;1242;p8"/>
          <p:cNvSpPr/>
          <p:nvPr/>
        </p:nvSpPr>
        <p:spPr>
          <a:xfrm flipH="1">
            <a:off x="11900705" y="7503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3" name="Google Shape;1243;p8"/>
          <p:cNvSpPr/>
          <p:nvPr/>
        </p:nvSpPr>
        <p:spPr>
          <a:xfrm>
            <a:off x="-385827" y="113260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4" name="Google Shape;1244;p8"/>
          <p:cNvSpPr/>
          <p:nvPr/>
        </p:nvSpPr>
        <p:spPr>
          <a:xfrm flipH="1">
            <a:off x="547823" y="1960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5" name="Google Shape;1245;p8"/>
          <p:cNvSpPr/>
          <p:nvPr/>
        </p:nvSpPr>
        <p:spPr>
          <a:xfrm flipH="1">
            <a:off x="9645439" y="9353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6" name="Google Shape;1246;p8"/>
          <p:cNvSpPr/>
          <p:nvPr/>
        </p:nvSpPr>
        <p:spPr>
          <a:xfrm flipH="1">
            <a:off x="11872256" y="36834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7" name="Google Shape;1247;p8"/>
          <p:cNvSpPr/>
          <p:nvPr/>
        </p:nvSpPr>
        <p:spPr>
          <a:xfrm flipH="1">
            <a:off x="2189672" y="40007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8" name="Google Shape;1248;p8"/>
          <p:cNvSpPr/>
          <p:nvPr/>
        </p:nvSpPr>
        <p:spPr>
          <a:xfrm flipH="1">
            <a:off x="3458639" y="8045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9" name="Google Shape;1249;p8"/>
          <p:cNvSpPr/>
          <p:nvPr/>
        </p:nvSpPr>
        <p:spPr>
          <a:xfrm flipH="1">
            <a:off x="329405" y="3478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50" name="Google Shape;1250;p8"/>
          <p:cNvSpPr/>
          <p:nvPr/>
        </p:nvSpPr>
        <p:spPr>
          <a:xfrm flipH="1">
            <a:off x="5581905" y="8444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51" name="Google Shape;1251;p8"/>
          <p:cNvSpPr/>
          <p:nvPr/>
        </p:nvSpPr>
        <p:spPr>
          <a:xfrm flipH="1">
            <a:off x="358505" y="2924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252" name="Google Shape;1252;p8"/>
          <p:cNvGrpSpPr/>
          <p:nvPr/>
        </p:nvGrpSpPr>
        <p:grpSpPr>
          <a:xfrm flipH="1">
            <a:off x="10013105" y="5525434"/>
            <a:ext cx="630947" cy="693209"/>
            <a:chOff x="1799697" y="4222450"/>
            <a:chExt cx="473210" cy="519907"/>
          </a:xfrm>
        </p:grpSpPr>
        <p:sp>
          <p:nvSpPr>
            <p:cNvPr id="1253" name="Google Shape;1253;p8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4" name="Google Shape;1254;p8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5" name="Google Shape;1255;p8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6" name="Google Shape;1256;p8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7" name="Google Shape;1257;p8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8" name="Google Shape;1258;p8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9" name="Google Shape;1259;p8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0" name="Google Shape;1260;p8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1" name="Google Shape;1261;p8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2" name="Google Shape;1262;p8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3" name="Google Shape;1263;p8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4" name="Google Shape;1264;p8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5" name="Google Shape;1265;p8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66" name="Google Shape;1266;p8"/>
          <p:cNvGrpSpPr/>
          <p:nvPr/>
        </p:nvGrpSpPr>
        <p:grpSpPr>
          <a:xfrm flipH="1">
            <a:off x="10685262" y="5334842"/>
            <a:ext cx="556997" cy="883813"/>
            <a:chOff x="1296693" y="4078131"/>
            <a:chExt cx="417748" cy="662860"/>
          </a:xfrm>
        </p:grpSpPr>
        <p:sp>
          <p:nvSpPr>
            <p:cNvPr id="1267" name="Google Shape;1267;p8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8" name="Google Shape;1268;p8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9" name="Google Shape;1269;p8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0" name="Google Shape;1270;p8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1" name="Google Shape;1271;p8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2" name="Google Shape;1272;p8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3" name="Google Shape;1273;p8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4" name="Google Shape;1274;p8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5" name="Google Shape;1275;p8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6" name="Google Shape;1276;p8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7" name="Google Shape;1277;p8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8" name="Google Shape;1278;p8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9" name="Google Shape;1279;p8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80" name="Google Shape;1280;p8"/>
          <p:cNvGrpSpPr/>
          <p:nvPr/>
        </p:nvGrpSpPr>
        <p:grpSpPr>
          <a:xfrm>
            <a:off x="1895177" y="5486601"/>
            <a:ext cx="630947" cy="693209"/>
            <a:chOff x="1799697" y="4222450"/>
            <a:chExt cx="473210" cy="519907"/>
          </a:xfrm>
        </p:grpSpPr>
        <p:sp>
          <p:nvSpPr>
            <p:cNvPr id="1281" name="Google Shape;1281;p8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2" name="Google Shape;1282;p8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3" name="Google Shape;1283;p8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4" name="Google Shape;1284;p8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5" name="Google Shape;1285;p8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6" name="Google Shape;1286;p8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7" name="Google Shape;1287;p8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8" name="Google Shape;1288;p8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9" name="Google Shape;1289;p8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0" name="Google Shape;1290;p8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1" name="Google Shape;1291;p8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2" name="Google Shape;1292;p8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3" name="Google Shape;1293;p8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94" name="Google Shape;1294;p8"/>
          <p:cNvGrpSpPr/>
          <p:nvPr/>
        </p:nvGrpSpPr>
        <p:grpSpPr>
          <a:xfrm>
            <a:off x="1195372" y="5296008"/>
            <a:ext cx="556997" cy="883813"/>
            <a:chOff x="1296693" y="4078131"/>
            <a:chExt cx="417748" cy="662860"/>
          </a:xfrm>
        </p:grpSpPr>
        <p:sp>
          <p:nvSpPr>
            <p:cNvPr id="1295" name="Google Shape;1295;p8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6" name="Google Shape;1296;p8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7" name="Google Shape;1297;p8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8" name="Google Shape;1298;p8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9" name="Google Shape;1299;p8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0" name="Google Shape;1300;p8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1" name="Google Shape;1301;p8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2" name="Google Shape;1302;p8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3" name="Google Shape;1303;p8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4" name="Google Shape;1304;p8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5" name="Google Shape;1305;p8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6" name="Google Shape;1306;p8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7" name="Google Shape;1307;p8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08" name="Google Shape;1308;p8"/>
          <p:cNvGrpSpPr/>
          <p:nvPr/>
        </p:nvGrpSpPr>
        <p:grpSpPr>
          <a:xfrm>
            <a:off x="7722072" y="5525434"/>
            <a:ext cx="630947" cy="693209"/>
            <a:chOff x="1799697" y="4222450"/>
            <a:chExt cx="473210" cy="519907"/>
          </a:xfrm>
        </p:grpSpPr>
        <p:sp>
          <p:nvSpPr>
            <p:cNvPr id="1309" name="Google Shape;1309;p8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0" name="Google Shape;1310;p8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1" name="Google Shape;1311;p8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2" name="Google Shape;1312;p8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3" name="Google Shape;1313;p8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4" name="Google Shape;1314;p8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5" name="Google Shape;1315;p8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6" name="Google Shape;1316;p8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7" name="Google Shape;1317;p8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8" name="Google Shape;1318;p8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9" name="Google Shape;1319;p8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0" name="Google Shape;1320;p8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1" name="Google Shape;1321;p8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22" name="Google Shape;1322;p8"/>
          <p:cNvGrpSpPr/>
          <p:nvPr/>
        </p:nvGrpSpPr>
        <p:grpSpPr>
          <a:xfrm flipH="1">
            <a:off x="421639" y="5525434"/>
            <a:ext cx="630947" cy="693209"/>
            <a:chOff x="1799697" y="4222450"/>
            <a:chExt cx="473210" cy="519907"/>
          </a:xfrm>
        </p:grpSpPr>
        <p:sp>
          <p:nvSpPr>
            <p:cNvPr id="1323" name="Google Shape;1323;p8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4" name="Google Shape;1324;p8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5" name="Google Shape;1325;p8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6" name="Google Shape;1326;p8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7" name="Google Shape;1327;p8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8" name="Google Shape;1328;p8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9" name="Google Shape;1329;p8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0" name="Google Shape;1330;p8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1" name="Google Shape;1331;p8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2" name="Google Shape;1332;p8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3" name="Google Shape;1333;p8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4" name="Google Shape;1334;p8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5" name="Google Shape;1335;p8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251851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7" name="Google Shape;1337;p9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8" name="Google Shape;1338;p9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9" name="Google Shape;1339;p9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40" name="Google Shape;1340;p9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1341" name="Google Shape;1341;p9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42" name="Google Shape;1342;p9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1343" name="Google Shape;1343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4" name="Google Shape;1344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5" name="Google Shape;1345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46" name="Google Shape;1346;p9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1347" name="Google Shape;1347;p9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8" name="Google Shape;1348;p9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49" name="Google Shape;1349;p9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1350" name="Google Shape;1350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1" name="Google Shape;1351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2" name="Google Shape;1352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353" name="Google Shape;1353;p9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54" name="Google Shape;1354;p9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1355" name="Google Shape;1355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6" name="Google Shape;1356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7" name="Google Shape;1357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58" name="Google Shape;1358;p9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1359" name="Google Shape;1359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0" name="Google Shape;1360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1" name="Google Shape;1361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362" name="Google Shape;1362;p9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63" name="Google Shape;1363;p9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1364" name="Google Shape;1364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5" name="Google Shape;1365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6" name="Google Shape;1366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67" name="Google Shape;1367;p9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1368" name="Google Shape;1368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9" name="Google Shape;1369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70" name="Google Shape;1370;p9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1371" name="Google Shape;1371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2" name="Google Shape;1372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3" name="Google Shape;1373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74" name="Google Shape;1374;p9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1375" name="Google Shape;1375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6" name="Google Shape;1376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7" name="Google Shape;1377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78" name="Google Shape;1378;p9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1379" name="Google Shape;1379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0" name="Google Shape;1380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381" name="Google Shape;1381;p9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82" name="Google Shape;1382;p9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1383" name="Google Shape;1383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4" name="Google Shape;1384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5" name="Google Shape;1385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86" name="Google Shape;1386;p9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1387" name="Google Shape;1387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8" name="Google Shape;1388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89" name="Google Shape;1389;p9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1390" name="Google Shape;1390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1" name="Google Shape;1391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2" name="Google Shape;1392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93" name="Google Shape;1393;p9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1394" name="Google Shape;1394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5" name="Google Shape;1395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96" name="Google Shape;1396;p9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1397" name="Google Shape;1397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8" name="Google Shape;1398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9" name="Google Shape;1399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00" name="Google Shape;1400;p9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01" name="Google Shape;1401;p9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1402" name="Google Shape;1402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3" name="Google Shape;1403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4" name="Google Shape;1404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05" name="Google Shape;1405;p9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1406" name="Google Shape;1406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7" name="Google Shape;1407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08" name="Google Shape;1408;p9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1409" name="Google Shape;1409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0" name="Google Shape;1410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1" name="Google Shape;1411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12" name="Google Shape;1412;p9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3" name="Google Shape;1413;p9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14" name="Google Shape;1414;p9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1415" name="Google Shape;1415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6" name="Google Shape;1416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7" name="Google Shape;1417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18" name="Google Shape;1418;p9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1419" name="Google Shape;1419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0" name="Google Shape;1420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21" name="Google Shape;1421;p9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1422" name="Google Shape;1422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3" name="Google Shape;1423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4" name="Google Shape;1424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25" name="Google Shape;1425;p9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26" name="Google Shape;1426;p9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1427" name="Google Shape;1427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8" name="Google Shape;1428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29" name="Google Shape;1429;p9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30" name="Google Shape;1430;p9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1431" name="Google Shape;1431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2" name="Google Shape;1432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3" name="Google Shape;1433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34" name="Google Shape;1434;p9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1435" name="Google Shape;1435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6" name="Google Shape;1436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37" name="Google Shape;1437;p9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1438" name="Google Shape;1438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9" name="Google Shape;1439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0" name="Google Shape;1440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41" name="Google Shape;1441;p9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42" name="Google Shape;1442;p9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1443" name="Google Shape;1443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4" name="Google Shape;1444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5" name="Google Shape;1445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46" name="Google Shape;1446;p9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1447" name="Google Shape;1447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8" name="Google Shape;1448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9" name="Google Shape;1449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50" name="Google Shape;1450;p9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1451" name="Google Shape;1451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2" name="Google Shape;1452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53" name="Google Shape;1453;p9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1454" name="Google Shape;1454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5" name="Google Shape;1455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6" name="Google Shape;1456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57" name="Google Shape;1457;p9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1458" name="Google Shape;1458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9" name="Google Shape;1459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60" name="Google Shape;1460;p9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1461" name="Google Shape;1461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2" name="Google Shape;1462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3" name="Google Shape;1463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64" name="Google Shape;1464;p9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1465" name="Google Shape;1465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6" name="Google Shape;1466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67" name="Google Shape;1467;p9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1468" name="Google Shape;1468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9" name="Google Shape;1469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0" name="Google Shape;1470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71" name="Google Shape;1471;p9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1472" name="Google Shape;1472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3" name="Google Shape;1473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74" name="Google Shape;1474;p9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75" name="Google Shape;1475;p9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1476" name="Google Shape;1476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7" name="Google Shape;1477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8" name="Google Shape;1478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79" name="Google Shape;1479;p9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1480" name="Google Shape;1480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1" name="Google Shape;1481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2" name="Google Shape;1482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83" name="Google Shape;1483;p9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1484" name="Google Shape;1484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5" name="Google Shape;1485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6" name="Google Shape;1486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87" name="Google Shape;1487;p9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1488" name="Google Shape;1488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9" name="Google Shape;1489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90" name="Google Shape;1490;p9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1491" name="Google Shape;1491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2" name="Google Shape;1492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93" name="Google Shape;1493;p9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4" name="Google Shape;1494;p9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495" name="Google Shape;1495;p9"/>
          <p:cNvSpPr txBox="1">
            <a:spLocks noGrp="1"/>
          </p:cNvSpPr>
          <p:nvPr>
            <p:ph type="title"/>
          </p:nvPr>
        </p:nvSpPr>
        <p:spPr>
          <a:xfrm>
            <a:off x="2743215" y="2044604"/>
            <a:ext cx="6705600" cy="17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1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496" name="Google Shape;1496;p9"/>
          <p:cNvSpPr txBox="1">
            <a:spLocks noGrp="1"/>
          </p:cNvSpPr>
          <p:nvPr>
            <p:ph type="subTitle" idx="1"/>
          </p:nvPr>
        </p:nvSpPr>
        <p:spPr>
          <a:xfrm>
            <a:off x="3060867" y="3833433"/>
            <a:ext cx="6070000" cy="121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6643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" name="Google Shape;1658;p11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59" name="Google Shape;1659;p11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60" name="Google Shape;1660;p11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661" name="Google Shape;1661;p11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1662" name="Google Shape;1662;p11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663" name="Google Shape;1663;p11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1664" name="Google Shape;1664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5" name="Google Shape;1665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6" name="Google Shape;1666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67" name="Google Shape;1667;p11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1668" name="Google Shape;1668;p11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9" name="Google Shape;1669;p11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70" name="Google Shape;1670;p11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1671" name="Google Shape;1671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2" name="Google Shape;1672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3" name="Google Shape;1673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674" name="Google Shape;1674;p11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675" name="Google Shape;1675;p11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1676" name="Google Shape;1676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7" name="Google Shape;1677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8" name="Google Shape;1678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79" name="Google Shape;1679;p11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1680" name="Google Shape;1680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1" name="Google Shape;1681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2" name="Google Shape;1682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683" name="Google Shape;1683;p11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684" name="Google Shape;1684;p11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1685" name="Google Shape;1685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6" name="Google Shape;1686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7" name="Google Shape;1687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88" name="Google Shape;1688;p11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1689" name="Google Shape;1689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0" name="Google Shape;1690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91" name="Google Shape;1691;p11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1692" name="Google Shape;1692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3" name="Google Shape;1693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4" name="Google Shape;1694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95" name="Google Shape;1695;p11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1696" name="Google Shape;1696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7" name="Google Shape;1697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8" name="Google Shape;1698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99" name="Google Shape;1699;p11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1700" name="Google Shape;1700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1" name="Google Shape;1701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02" name="Google Shape;1702;p11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03" name="Google Shape;1703;p11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1704" name="Google Shape;1704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5" name="Google Shape;1705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6" name="Google Shape;1706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07" name="Google Shape;1707;p11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1708" name="Google Shape;1708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9" name="Google Shape;1709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10" name="Google Shape;1710;p11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1711" name="Google Shape;1711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2" name="Google Shape;1712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3" name="Google Shape;1713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14" name="Google Shape;1714;p11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1715" name="Google Shape;1715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6" name="Google Shape;1716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17" name="Google Shape;1717;p11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1718" name="Google Shape;1718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9" name="Google Shape;1719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0" name="Google Shape;1720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21" name="Google Shape;1721;p11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22" name="Google Shape;1722;p11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1723" name="Google Shape;1723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4" name="Google Shape;1724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5" name="Google Shape;1725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26" name="Google Shape;1726;p11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1727" name="Google Shape;1727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8" name="Google Shape;1728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29" name="Google Shape;1729;p11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1730" name="Google Shape;1730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1" name="Google Shape;1731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2" name="Google Shape;1732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33" name="Google Shape;1733;p11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4" name="Google Shape;1734;p11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35" name="Google Shape;1735;p11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1736" name="Google Shape;1736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7" name="Google Shape;1737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8" name="Google Shape;1738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39" name="Google Shape;1739;p11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1740" name="Google Shape;1740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1" name="Google Shape;1741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42" name="Google Shape;1742;p11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1743" name="Google Shape;1743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4" name="Google Shape;1744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5" name="Google Shape;1745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46" name="Google Shape;1746;p11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47" name="Google Shape;1747;p11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1748" name="Google Shape;1748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9" name="Google Shape;1749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50" name="Google Shape;1750;p11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51" name="Google Shape;1751;p11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1752" name="Google Shape;1752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53" name="Google Shape;1753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54" name="Google Shape;1754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55" name="Google Shape;1755;p11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1756" name="Google Shape;1756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57" name="Google Shape;1757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58" name="Google Shape;1758;p11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1759" name="Google Shape;1759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0" name="Google Shape;1760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1" name="Google Shape;1761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62" name="Google Shape;1762;p11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63" name="Google Shape;1763;p11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1764" name="Google Shape;1764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5" name="Google Shape;1765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6" name="Google Shape;1766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67" name="Google Shape;1767;p11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1768" name="Google Shape;1768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9" name="Google Shape;1769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70" name="Google Shape;1770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71" name="Google Shape;1771;p11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1772" name="Google Shape;1772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73" name="Google Shape;1773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74" name="Google Shape;1774;p11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1775" name="Google Shape;1775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76" name="Google Shape;1776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77" name="Google Shape;1777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78" name="Google Shape;1778;p11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1779" name="Google Shape;1779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80" name="Google Shape;1780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81" name="Google Shape;1781;p11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1782" name="Google Shape;1782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83" name="Google Shape;1783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84" name="Google Shape;1784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85" name="Google Shape;1785;p11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1786" name="Google Shape;1786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87" name="Google Shape;1787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88" name="Google Shape;1788;p11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1789" name="Google Shape;1789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0" name="Google Shape;1790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1" name="Google Shape;1791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92" name="Google Shape;1792;p11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1793" name="Google Shape;1793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4" name="Google Shape;1794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95" name="Google Shape;1795;p11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96" name="Google Shape;1796;p11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1797" name="Google Shape;1797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8" name="Google Shape;1798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9" name="Google Shape;1799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00" name="Google Shape;1800;p11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1801" name="Google Shape;1801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2" name="Google Shape;1802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3" name="Google Shape;1803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04" name="Google Shape;1804;p11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1805" name="Google Shape;1805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6" name="Google Shape;1806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7" name="Google Shape;1807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08" name="Google Shape;1808;p11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1809" name="Google Shape;1809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0" name="Google Shape;1810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11" name="Google Shape;1811;p11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1812" name="Google Shape;1812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3" name="Google Shape;1813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814" name="Google Shape;1814;p11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5" name="Google Shape;1815;p11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816" name="Google Shape;1816;p11"/>
          <p:cNvSpPr txBox="1">
            <a:spLocks noGrp="1"/>
          </p:cNvSpPr>
          <p:nvPr>
            <p:ph type="title" hasCustomPrompt="1"/>
          </p:nvPr>
        </p:nvSpPr>
        <p:spPr>
          <a:xfrm>
            <a:off x="960000" y="1050433"/>
            <a:ext cx="10272000" cy="201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9600"/>
              <a:buNone/>
              <a:defRPr sz="13333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1817" name="Google Shape;1817;p11"/>
          <p:cNvSpPr txBox="1">
            <a:spLocks noGrp="1"/>
          </p:cNvSpPr>
          <p:nvPr>
            <p:ph type="subTitle" idx="1"/>
          </p:nvPr>
        </p:nvSpPr>
        <p:spPr>
          <a:xfrm>
            <a:off x="960000" y="3065300"/>
            <a:ext cx="102720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818" name="Google Shape;1818;p11"/>
          <p:cNvSpPr/>
          <p:nvPr/>
        </p:nvSpPr>
        <p:spPr>
          <a:xfrm>
            <a:off x="4941996" y="111005"/>
            <a:ext cx="1051072" cy="805572"/>
          </a:xfrm>
          <a:custGeom>
            <a:avLst/>
            <a:gdLst/>
            <a:ahLst/>
            <a:cxnLst/>
            <a:rect l="l" t="t" r="r" b="b"/>
            <a:pathLst>
              <a:path w="9391" h="7160" extrusionOk="0">
                <a:moveTo>
                  <a:pt x="2614" y="1"/>
                </a:moveTo>
                <a:cubicBezTo>
                  <a:pt x="2400" y="1"/>
                  <a:pt x="2183" y="47"/>
                  <a:pt x="1975" y="140"/>
                </a:cubicBezTo>
                <a:cubicBezTo>
                  <a:pt x="1069" y="553"/>
                  <a:pt x="393" y="1542"/>
                  <a:pt x="178" y="2710"/>
                </a:cubicBezTo>
                <a:cubicBezTo>
                  <a:pt x="1" y="3877"/>
                  <a:pt x="355" y="4854"/>
                  <a:pt x="1065" y="5617"/>
                </a:cubicBezTo>
                <a:cubicBezTo>
                  <a:pt x="1815" y="6422"/>
                  <a:pt x="2776" y="6758"/>
                  <a:pt x="3736" y="6939"/>
                </a:cubicBezTo>
                <a:cubicBezTo>
                  <a:pt x="4465" y="7077"/>
                  <a:pt x="5203" y="7160"/>
                  <a:pt x="5941" y="7160"/>
                </a:cubicBezTo>
                <a:cubicBezTo>
                  <a:pt x="6337" y="7160"/>
                  <a:pt x="6733" y="7136"/>
                  <a:pt x="7127" y="7083"/>
                </a:cubicBezTo>
                <a:cubicBezTo>
                  <a:pt x="7965" y="6970"/>
                  <a:pt x="9022" y="6777"/>
                  <a:pt x="9299" y="5584"/>
                </a:cubicBezTo>
                <a:cubicBezTo>
                  <a:pt x="9391" y="5192"/>
                  <a:pt x="9347" y="4747"/>
                  <a:pt x="9114" y="4447"/>
                </a:cubicBezTo>
                <a:cubicBezTo>
                  <a:pt x="8907" y="4183"/>
                  <a:pt x="8623" y="4088"/>
                  <a:pt x="8337" y="4039"/>
                </a:cubicBezTo>
                <a:cubicBezTo>
                  <a:pt x="8779" y="3573"/>
                  <a:pt x="9131" y="2918"/>
                  <a:pt x="9082" y="2173"/>
                </a:cubicBezTo>
                <a:cubicBezTo>
                  <a:pt x="9032" y="1405"/>
                  <a:pt x="8553" y="857"/>
                  <a:pt x="8015" y="566"/>
                </a:cubicBezTo>
                <a:cubicBezTo>
                  <a:pt x="7588" y="333"/>
                  <a:pt x="7118" y="223"/>
                  <a:pt x="6644" y="223"/>
                </a:cubicBezTo>
                <a:cubicBezTo>
                  <a:pt x="5742" y="223"/>
                  <a:pt x="4827" y="624"/>
                  <a:pt x="4164" y="1349"/>
                </a:cubicBezTo>
                <a:cubicBezTo>
                  <a:pt x="3962" y="476"/>
                  <a:pt x="3304" y="1"/>
                  <a:pt x="261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19" name="Google Shape;1819;p11"/>
          <p:cNvSpPr/>
          <p:nvPr/>
        </p:nvSpPr>
        <p:spPr>
          <a:xfrm>
            <a:off x="10715530" y="1901396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0" name="Google Shape;1820;p11"/>
          <p:cNvSpPr/>
          <p:nvPr/>
        </p:nvSpPr>
        <p:spPr>
          <a:xfrm>
            <a:off x="137453" y="-426528"/>
            <a:ext cx="1435752" cy="920669"/>
          </a:xfrm>
          <a:custGeom>
            <a:avLst/>
            <a:gdLst/>
            <a:ahLst/>
            <a:cxnLst/>
            <a:rect l="l" t="t" r="r" b="b"/>
            <a:pathLst>
              <a:path w="12828" h="8183" extrusionOk="0">
                <a:moveTo>
                  <a:pt x="6502" y="0"/>
                </a:moveTo>
                <a:cubicBezTo>
                  <a:pt x="5439" y="0"/>
                  <a:pt x="3609" y="540"/>
                  <a:pt x="3710" y="2187"/>
                </a:cubicBezTo>
                <a:cubicBezTo>
                  <a:pt x="3499" y="2097"/>
                  <a:pt x="3263" y="2055"/>
                  <a:pt x="3016" y="2055"/>
                </a:cubicBezTo>
                <a:cubicBezTo>
                  <a:pt x="1966" y="2055"/>
                  <a:pt x="720" y="2819"/>
                  <a:pt x="393" y="3917"/>
                </a:cubicBezTo>
                <a:cubicBezTo>
                  <a:pt x="1" y="5233"/>
                  <a:pt x="432" y="6736"/>
                  <a:pt x="1433" y="7332"/>
                </a:cubicBezTo>
                <a:cubicBezTo>
                  <a:pt x="2530" y="7985"/>
                  <a:pt x="3851" y="8183"/>
                  <a:pt x="5133" y="8183"/>
                </a:cubicBezTo>
                <a:cubicBezTo>
                  <a:pt x="5497" y="8183"/>
                  <a:pt x="5858" y="8167"/>
                  <a:pt x="6209" y="8141"/>
                </a:cubicBezTo>
                <a:cubicBezTo>
                  <a:pt x="7798" y="8023"/>
                  <a:pt x="9720" y="7899"/>
                  <a:pt x="11092" y="7014"/>
                </a:cubicBezTo>
                <a:cubicBezTo>
                  <a:pt x="12296" y="6240"/>
                  <a:pt x="12827" y="4630"/>
                  <a:pt x="12396" y="3353"/>
                </a:cubicBezTo>
                <a:cubicBezTo>
                  <a:pt x="12088" y="2442"/>
                  <a:pt x="11202" y="2083"/>
                  <a:pt x="10471" y="2083"/>
                </a:cubicBezTo>
                <a:cubicBezTo>
                  <a:pt x="10177" y="2083"/>
                  <a:pt x="9908" y="2141"/>
                  <a:pt x="9712" y="2244"/>
                </a:cubicBezTo>
                <a:cubicBezTo>
                  <a:pt x="9510" y="631"/>
                  <a:pt x="8448" y="48"/>
                  <a:pt x="6581" y="1"/>
                </a:cubicBezTo>
                <a:cubicBezTo>
                  <a:pt x="6555" y="0"/>
                  <a:pt x="6529" y="0"/>
                  <a:pt x="650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1" name="Google Shape;1821;p11"/>
          <p:cNvSpPr/>
          <p:nvPr/>
        </p:nvSpPr>
        <p:spPr>
          <a:xfrm>
            <a:off x="9381850" y="441451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2" name="Google Shape;1822;p11"/>
          <p:cNvSpPr/>
          <p:nvPr/>
        </p:nvSpPr>
        <p:spPr>
          <a:xfrm>
            <a:off x="3309535" y="110997"/>
            <a:ext cx="495373" cy="303889"/>
          </a:xfrm>
          <a:custGeom>
            <a:avLst/>
            <a:gdLst/>
            <a:ahLst/>
            <a:cxnLst/>
            <a:rect l="l" t="t" r="r" b="b"/>
            <a:pathLst>
              <a:path w="4426" h="2701" extrusionOk="0">
                <a:moveTo>
                  <a:pt x="1232" y="0"/>
                </a:moveTo>
                <a:cubicBezTo>
                  <a:pt x="1131" y="0"/>
                  <a:pt x="1029" y="17"/>
                  <a:pt x="931" y="53"/>
                </a:cubicBezTo>
                <a:cubicBezTo>
                  <a:pt x="504" y="207"/>
                  <a:pt x="183" y="582"/>
                  <a:pt x="84" y="1022"/>
                </a:cubicBezTo>
                <a:cubicBezTo>
                  <a:pt x="1" y="1463"/>
                  <a:pt x="167" y="1831"/>
                  <a:pt x="502" y="2119"/>
                </a:cubicBezTo>
                <a:cubicBezTo>
                  <a:pt x="856" y="2424"/>
                  <a:pt x="1310" y="2551"/>
                  <a:pt x="1761" y="2618"/>
                </a:cubicBezTo>
                <a:cubicBezTo>
                  <a:pt x="2103" y="2669"/>
                  <a:pt x="2448" y="2701"/>
                  <a:pt x="2791" y="2701"/>
                </a:cubicBezTo>
                <a:cubicBezTo>
                  <a:pt x="2981" y="2701"/>
                  <a:pt x="3170" y="2691"/>
                  <a:pt x="3359" y="2670"/>
                </a:cubicBezTo>
                <a:cubicBezTo>
                  <a:pt x="3754" y="2629"/>
                  <a:pt x="4251" y="2556"/>
                  <a:pt x="4382" y="2106"/>
                </a:cubicBezTo>
                <a:cubicBezTo>
                  <a:pt x="4425" y="1959"/>
                  <a:pt x="4404" y="1791"/>
                  <a:pt x="4294" y="1678"/>
                </a:cubicBezTo>
                <a:cubicBezTo>
                  <a:pt x="4198" y="1577"/>
                  <a:pt x="4064" y="1541"/>
                  <a:pt x="3928" y="1523"/>
                </a:cubicBezTo>
                <a:cubicBezTo>
                  <a:pt x="4137" y="1348"/>
                  <a:pt x="4305" y="1100"/>
                  <a:pt x="4280" y="819"/>
                </a:cubicBezTo>
                <a:cubicBezTo>
                  <a:pt x="4256" y="531"/>
                  <a:pt x="4031" y="322"/>
                  <a:pt x="3777" y="213"/>
                </a:cubicBezTo>
                <a:cubicBezTo>
                  <a:pt x="3576" y="125"/>
                  <a:pt x="3354" y="83"/>
                  <a:pt x="3131" y="83"/>
                </a:cubicBezTo>
                <a:cubicBezTo>
                  <a:pt x="2706" y="83"/>
                  <a:pt x="2274" y="235"/>
                  <a:pt x="1961" y="509"/>
                </a:cubicBezTo>
                <a:cubicBezTo>
                  <a:pt x="1866" y="179"/>
                  <a:pt x="1557" y="0"/>
                  <a:pt x="123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3" name="Google Shape;1823;p11"/>
          <p:cNvSpPr/>
          <p:nvPr/>
        </p:nvSpPr>
        <p:spPr>
          <a:xfrm>
            <a:off x="7484353" y="177143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4" name="Google Shape;1824;p11"/>
          <p:cNvSpPr/>
          <p:nvPr/>
        </p:nvSpPr>
        <p:spPr>
          <a:xfrm>
            <a:off x="329405" y="7503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5" name="Google Shape;1825;p11"/>
          <p:cNvSpPr/>
          <p:nvPr/>
        </p:nvSpPr>
        <p:spPr>
          <a:xfrm flipH="1">
            <a:off x="10844070" y="-357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6" name="Google Shape;1826;p11"/>
          <p:cNvSpPr/>
          <p:nvPr/>
        </p:nvSpPr>
        <p:spPr>
          <a:xfrm>
            <a:off x="1073089" y="1617344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7" name="Google Shape;1827;p11"/>
          <p:cNvSpPr/>
          <p:nvPr/>
        </p:nvSpPr>
        <p:spPr>
          <a:xfrm>
            <a:off x="11682289" y="1960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8" name="Google Shape;1828;p11"/>
          <p:cNvSpPr/>
          <p:nvPr/>
        </p:nvSpPr>
        <p:spPr>
          <a:xfrm>
            <a:off x="2584672" y="9353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9" name="Google Shape;1829;p11"/>
          <p:cNvSpPr/>
          <p:nvPr/>
        </p:nvSpPr>
        <p:spPr>
          <a:xfrm>
            <a:off x="522956" y="3537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0" name="Google Shape;1830;p11"/>
          <p:cNvSpPr/>
          <p:nvPr/>
        </p:nvSpPr>
        <p:spPr>
          <a:xfrm>
            <a:off x="10040439" y="69444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1" name="Google Shape;1831;p11"/>
          <p:cNvSpPr/>
          <p:nvPr/>
        </p:nvSpPr>
        <p:spPr>
          <a:xfrm>
            <a:off x="11231989" y="1219144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2" name="Google Shape;1832;p11"/>
          <p:cNvSpPr/>
          <p:nvPr/>
        </p:nvSpPr>
        <p:spPr>
          <a:xfrm>
            <a:off x="8771472" y="8045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3" name="Google Shape;1833;p11"/>
          <p:cNvSpPr/>
          <p:nvPr/>
        </p:nvSpPr>
        <p:spPr>
          <a:xfrm>
            <a:off x="11900705" y="3478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4" name="Google Shape;1834;p11"/>
          <p:cNvSpPr/>
          <p:nvPr/>
        </p:nvSpPr>
        <p:spPr>
          <a:xfrm>
            <a:off x="6648205" y="8444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5" name="Google Shape;1835;p11"/>
          <p:cNvSpPr/>
          <p:nvPr/>
        </p:nvSpPr>
        <p:spPr>
          <a:xfrm>
            <a:off x="11871605" y="2924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836" name="Google Shape;1836;p11"/>
          <p:cNvGrpSpPr/>
          <p:nvPr/>
        </p:nvGrpSpPr>
        <p:grpSpPr>
          <a:xfrm flipH="1">
            <a:off x="1821524" y="5553468"/>
            <a:ext cx="630947" cy="693209"/>
            <a:chOff x="1799697" y="4222450"/>
            <a:chExt cx="473210" cy="519907"/>
          </a:xfrm>
        </p:grpSpPr>
        <p:sp>
          <p:nvSpPr>
            <p:cNvPr id="1837" name="Google Shape;1837;p11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8" name="Google Shape;1838;p11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9" name="Google Shape;1839;p11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0" name="Google Shape;1840;p11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1" name="Google Shape;1841;p11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2" name="Google Shape;1842;p11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3" name="Google Shape;1843;p11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4" name="Google Shape;1844;p11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5" name="Google Shape;1845;p11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6" name="Google Shape;1846;p11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7" name="Google Shape;1847;p11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8" name="Google Shape;1848;p11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9" name="Google Shape;1849;p11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50" name="Google Shape;1850;p11"/>
          <p:cNvGrpSpPr/>
          <p:nvPr/>
        </p:nvGrpSpPr>
        <p:grpSpPr>
          <a:xfrm>
            <a:off x="2706230" y="5187742"/>
            <a:ext cx="556997" cy="883813"/>
            <a:chOff x="1296693" y="4078131"/>
            <a:chExt cx="417748" cy="662860"/>
          </a:xfrm>
        </p:grpSpPr>
        <p:sp>
          <p:nvSpPr>
            <p:cNvPr id="1851" name="Google Shape;1851;p11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2" name="Google Shape;1852;p11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3" name="Google Shape;1853;p11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4" name="Google Shape;1854;p11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5" name="Google Shape;1855;p11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6" name="Google Shape;1856;p11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7" name="Google Shape;1857;p11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8" name="Google Shape;1858;p11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9" name="Google Shape;1859;p11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0" name="Google Shape;1860;p11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1" name="Google Shape;1861;p11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2" name="Google Shape;1862;p11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3" name="Google Shape;1863;p11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64" name="Google Shape;1864;p11"/>
          <p:cNvGrpSpPr/>
          <p:nvPr/>
        </p:nvGrpSpPr>
        <p:grpSpPr>
          <a:xfrm>
            <a:off x="3396580" y="5522468"/>
            <a:ext cx="630947" cy="693209"/>
            <a:chOff x="1799697" y="4222450"/>
            <a:chExt cx="473210" cy="519907"/>
          </a:xfrm>
        </p:grpSpPr>
        <p:sp>
          <p:nvSpPr>
            <p:cNvPr id="1865" name="Google Shape;1865;p11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6" name="Google Shape;1866;p11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7" name="Google Shape;1867;p11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8" name="Google Shape;1868;p11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9" name="Google Shape;1869;p11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0" name="Google Shape;1870;p11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1" name="Google Shape;1871;p11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2" name="Google Shape;1872;p11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3" name="Google Shape;1873;p11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4" name="Google Shape;1874;p11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5" name="Google Shape;1875;p11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6" name="Google Shape;1876;p11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7" name="Google Shape;1877;p11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878" name="Google Shape;1878;p11"/>
          <p:cNvSpPr/>
          <p:nvPr/>
        </p:nvSpPr>
        <p:spPr>
          <a:xfrm flipH="1">
            <a:off x="-225297" y="2155193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879" name="Google Shape;1879;p11"/>
          <p:cNvGrpSpPr/>
          <p:nvPr/>
        </p:nvGrpSpPr>
        <p:grpSpPr>
          <a:xfrm flipH="1">
            <a:off x="959996" y="5187742"/>
            <a:ext cx="556997" cy="883813"/>
            <a:chOff x="1296693" y="4078131"/>
            <a:chExt cx="417748" cy="662860"/>
          </a:xfrm>
        </p:grpSpPr>
        <p:sp>
          <p:nvSpPr>
            <p:cNvPr id="1880" name="Google Shape;1880;p11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1" name="Google Shape;1881;p11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2" name="Google Shape;1882;p11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3" name="Google Shape;1883;p11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4" name="Google Shape;1884;p11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5" name="Google Shape;1885;p11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6" name="Google Shape;1886;p11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7" name="Google Shape;1887;p11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8" name="Google Shape;1888;p11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9" name="Google Shape;1889;p11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0" name="Google Shape;1890;p11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1" name="Google Shape;1891;p11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2" name="Google Shape;1892;p11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93" name="Google Shape;1893;p11"/>
          <p:cNvGrpSpPr/>
          <p:nvPr/>
        </p:nvGrpSpPr>
        <p:grpSpPr>
          <a:xfrm flipH="1">
            <a:off x="4293696" y="5244875"/>
            <a:ext cx="556997" cy="883813"/>
            <a:chOff x="1296693" y="4078131"/>
            <a:chExt cx="417748" cy="662860"/>
          </a:xfrm>
        </p:grpSpPr>
        <p:sp>
          <p:nvSpPr>
            <p:cNvPr id="1894" name="Google Shape;1894;p11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5" name="Google Shape;1895;p11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6" name="Google Shape;1896;p11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7" name="Google Shape;1897;p11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8" name="Google Shape;1898;p11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9" name="Google Shape;1899;p11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0" name="Google Shape;1900;p11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1" name="Google Shape;1901;p11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2" name="Google Shape;1902;p11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3" name="Google Shape;1903;p11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4" name="Google Shape;1904;p11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5" name="Google Shape;1905;p11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6" name="Google Shape;1906;p11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116814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19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9" name="Google Shape;1909;p13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10" name="Google Shape;1910;p13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11" name="Google Shape;1911;p13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912" name="Google Shape;1912;p13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1913" name="Google Shape;1913;p13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14" name="Google Shape;1914;p13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1915" name="Google Shape;1915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6" name="Google Shape;1916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7" name="Google Shape;1917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18" name="Google Shape;1918;p13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1919" name="Google Shape;1919;p13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0" name="Google Shape;1920;p13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21" name="Google Shape;1921;p13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1922" name="Google Shape;1922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3" name="Google Shape;1923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4" name="Google Shape;1924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25" name="Google Shape;1925;p13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26" name="Google Shape;1926;p13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1927" name="Google Shape;1927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8" name="Google Shape;1928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9" name="Google Shape;1929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30" name="Google Shape;1930;p13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1931" name="Google Shape;1931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2" name="Google Shape;1932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3" name="Google Shape;1933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34" name="Google Shape;1934;p13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35" name="Google Shape;1935;p13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1936" name="Google Shape;1936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7" name="Google Shape;1937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8" name="Google Shape;1938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39" name="Google Shape;1939;p13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1940" name="Google Shape;1940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1" name="Google Shape;1941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42" name="Google Shape;1942;p13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1943" name="Google Shape;1943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4" name="Google Shape;1944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5" name="Google Shape;1945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46" name="Google Shape;1946;p13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1947" name="Google Shape;1947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8" name="Google Shape;1948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9" name="Google Shape;1949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50" name="Google Shape;1950;p13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1951" name="Google Shape;1951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2" name="Google Shape;1952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53" name="Google Shape;1953;p13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54" name="Google Shape;1954;p13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1955" name="Google Shape;1955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6" name="Google Shape;1956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7" name="Google Shape;1957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58" name="Google Shape;1958;p13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1959" name="Google Shape;1959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0" name="Google Shape;1960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61" name="Google Shape;1961;p13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1962" name="Google Shape;1962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3" name="Google Shape;1963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4" name="Google Shape;1964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65" name="Google Shape;1965;p13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1966" name="Google Shape;1966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7" name="Google Shape;1967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68" name="Google Shape;1968;p13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1969" name="Google Shape;1969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0" name="Google Shape;1970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1" name="Google Shape;1971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72" name="Google Shape;1972;p13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73" name="Google Shape;1973;p13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1974" name="Google Shape;1974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5" name="Google Shape;1975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6" name="Google Shape;1976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77" name="Google Shape;1977;p13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1978" name="Google Shape;1978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9" name="Google Shape;1979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80" name="Google Shape;1980;p13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1981" name="Google Shape;1981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2" name="Google Shape;1982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3" name="Google Shape;1983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84" name="Google Shape;1984;p13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5" name="Google Shape;1985;p13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86" name="Google Shape;1986;p13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1987" name="Google Shape;1987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8" name="Google Shape;1988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9" name="Google Shape;1989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90" name="Google Shape;1990;p13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1991" name="Google Shape;1991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2" name="Google Shape;1992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93" name="Google Shape;1993;p13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1994" name="Google Shape;1994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5" name="Google Shape;1995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6" name="Google Shape;1996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97" name="Google Shape;1997;p13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98" name="Google Shape;1998;p13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1999" name="Google Shape;1999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0" name="Google Shape;2000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01" name="Google Shape;2001;p13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02" name="Google Shape;2002;p13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2003" name="Google Shape;2003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4" name="Google Shape;2004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5" name="Google Shape;2005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06" name="Google Shape;2006;p13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2007" name="Google Shape;2007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8" name="Google Shape;2008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09" name="Google Shape;2009;p13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2010" name="Google Shape;2010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1" name="Google Shape;2011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2" name="Google Shape;2012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13" name="Google Shape;2013;p13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14" name="Google Shape;2014;p13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2015" name="Google Shape;2015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6" name="Google Shape;2016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7" name="Google Shape;2017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18" name="Google Shape;2018;p13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2019" name="Google Shape;2019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0" name="Google Shape;2020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1" name="Google Shape;2021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22" name="Google Shape;2022;p13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2023" name="Google Shape;2023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4" name="Google Shape;2024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25" name="Google Shape;2025;p13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2026" name="Google Shape;2026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7" name="Google Shape;2027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8" name="Google Shape;2028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29" name="Google Shape;2029;p13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2030" name="Google Shape;2030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1" name="Google Shape;2031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32" name="Google Shape;2032;p13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2033" name="Google Shape;2033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4" name="Google Shape;2034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5" name="Google Shape;2035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36" name="Google Shape;2036;p13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2037" name="Google Shape;2037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8" name="Google Shape;2038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39" name="Google Shape;2039;p13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2040" name="Google Shape;2040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1" name="Google Shape;2041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2" name="Google Shape;2042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43" name="Google Shape;2043;p13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2044" name="Google Shape;2044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5" name="Google Shape;2045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46" name="Google Shape;2046;p13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47" name="Google Shape;2047;p13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2048" name="Google Shape;2048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9" name="Google Shape;2049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0" name="Google Shape;2050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51" name="Google Shape;2051;p13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2052" name="Google Shape;2052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3" name="Google Shape;2053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4" name="Google Shape;2054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55" name="Google Shape;2055;p13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2056" name="Google Shape;2056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7" name="Google Shape;2057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8" name="Google Shape;2058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59" name="Google Shape;2059;p13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2060" name="Google Shape;2060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1" name="Google Shape;2061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62" name="Google Shape;2062;p13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2063" name="Google Shape;2063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4" name="Google Shape;2064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65" name="Google Shape;2065;p13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6" name="Google Shape;2066;p13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67" name="Google Shape;2067;p13"/>
          <p:cNvSpPr txBox="1">
            <a:spLocks noGrp="1"/>
          </p:cNvSpPr>
          <p:nvPr>
            <p:ph type="subTitle" idx="1"/>
          </p:nvPr>
        </p:nvSpPr>
        <p:spPr>
          <a:xfrm>
            <a:off x="960035" y="2071567"/>
            <a:ext cx="4834400" cy="30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68" name="Google Shape;2068;p13"/>
          <p:cNvSpPr txBox="1">
            <a:spLocks noGrp="1"/>
          </p:cNvSpPr>
          <p:nvPr>
            <p:ph type="subTitle" idx="2"/>
          </p:nvPr>
        </p:nvSpPr>
        <p:spPr>
          <a:xfrm>
            <a:off x="6397604" y="2071567"/>
            <a:ext cx="4834400" cy="30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69" name="Google Shape;2069;p13"/>
          <p:cNvSpPr txBox="1">
            <a:spLocks noGrp="1"/>
          </p:cNvSpPr>
          <p:nvPr>
            <p:ph type="title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40610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20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1" name="Google Shape;2071;p14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72" name="Google Shape;2072;p14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73" name="Google Shape;2073;p14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074" name="Google Shape;2074;p14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2075" name="Google Shape;2075;p14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76" name="Google Shape;2076;p14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2077" name="Google Shape;2077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8" name="Google Shape;2078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9" name="Google Shape;2079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80" name="Google Shape;2080;p14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2081" name="Google Shape;2081;p14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2" name="Google Shape;2082;p14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83" name="Google Shape;2083;p14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2084" name="Google Shape;2084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5" name="Google Shape;2085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6" name="Google Shape;2086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87" name="Google Shape;2087;p14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88" name="Google Shape;2088;p14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2089" name="Google Shape;2089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0" name="Google Shape;2090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1" name="Google Shape;2091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92" name="Google Shape;2092;p14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2093" name="Google Shape;2093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4" name="Google Shape;2094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5" name="Google Shape;2095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96" name="Google Shape;2096;p14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97" name="Google Shape;2097;p14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2098" name="Google Shape;2098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9" name="Google Shape;2099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0" name="Google Shape;2100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01" name="Google Shape;2101;p14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2102" name="Google Shape;2102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3" name="Google Shape;2103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04" name="Google Shape;2104;p14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2105" name="Google Shape;2105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6" name="Google Shape;2106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7" name="Google Shape;2107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08" name="Google Shape;2108;p14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2109" name="Google Shape;2109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0" name="Google Shape;2110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1" name="Google Shape;2111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12" name="Google Shape;2112;p14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2113" name="Google Shape;2113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4" name="Google Shape;2114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15" name="Google Shape;2115;p14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16" name="Google Shape;2116;p14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2117" name="Google Shape;2117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8" name="Google Shape;2118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9" name="Google Shape;2119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20" name="Google Shape;2120;p14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2121" name="Google Shape;2121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22" name="Google Shape;2122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23" name="Google Shape;2123;p14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2124" name="Google Shape;2124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25" name="Google Shape;2125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26" name="Google Shape;2126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27" name="Google Shape;2127;p14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2128" name="Google Shape;2128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29" name="Google Shape;2129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30" name="Google Shape;2130;p14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2131" name="Google Shape;2131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2" name="Google Shape;2132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3" name="Google Shape;2133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34" name="Google Shape;2134;p14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35" name="Google Shape;2135;p14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2136" name="Google Shape;2136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7" name="Google Shape;2137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8" name="Google Shape;2138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39" name="Google Shape;2139;p14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2140" name="Google Shape;2140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1" name="Google Shape;2141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42" name="Google Shape;2142;p14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2143" name="Google Shape;2143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4" name="Google Shape;2144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5" name="Google Shape;2145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46" name="Google Shape;2146;p14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7" name="Google Shape;2147;p14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48" name="Google Shape;2148;p14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2149" name="Google Shape;2149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0" name="Google Shape;2150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1" name="Google Shape;2151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52" name="Google Shape;2152;p14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2153" name="Google Shape;2153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4" name="Google Shape;2154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55" name="Google Shape;2155;p14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2156" name="Google Shape;2156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7" name="Google Shape;2157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8" name="Google Shape;2158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59" name="Google Shape;2159;p14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60" name="Google Shape;2160;p14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2161" name="Google Shape;2161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62" name="Google Shape;2162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63" name="Google Shape;2163;p14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64" name="Google Shape;2164;p14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2165" name="Google Shape;2165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66" name="Google Shape;2166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67" name="Google Shape;2167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68" name="Google Shape;2168;p14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2169" name="Google Shape;2169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0" name="Google Shape;2170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71" name="Google Shape;2171;p14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2172" name="Google Shape;2172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3" name="Google Shape;2173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4" name="Google Shape;2174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75" name="Google Shape;2175;p14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76" name="Google Shape;2176;p14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2177" name="Google Shape;2177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8" name="Google Shape;2178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9" name="Google Shape;2179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80" name="Google Shape;2180;p14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2181" name="Google Shape;2181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82" name="Google Shape;2182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83" name="Google Shape;2183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84" name="Google Shape;2184;p14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2185" name="Google Shape;2185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86" name="Google Shape;2186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87" name="Google Shape;2187;p14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2188" name="Google Shape;2188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89" name="Google Shape;2189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90" name="Google Shape;2190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91" name="Google Shape;2191;p14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2192" name="Google Shape;2192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93" name="Google Shape;2193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94" name="Google Shape;2194;p14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2195" name="Google Shape;2195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96" name="Google Shape;2196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97" name="Google Shape;2197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98" name="Google Shape;2198;p14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2199" name="Google Shape;2199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00" name="Google Shape;2200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01" name="Google Shape;2201;p14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2202" name="Google Shape;2202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03" name="Google Shape;2203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04" name="Google Shape;2204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05" name="Google Shape;2205;p14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2206" name="Google Shape;2206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07" name="Google Shape;2207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208" name="Google Shape;2208;p14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209" name="Google Shape;2209;p14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2210" name="Google Shape;2210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1" name="Google Shape;2211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2" name="Google Shape;2212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13" name="Google Shape;2213;p14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2214" name="Google Shape;2214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5" name="Google Shape;2215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6" name="Google Shape;2216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17" name="Google Shape;2217;p14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2218" name="Google Shape;2218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9" name="Google Shape;2219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20" name="Google Shape;2220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21" name="Google Shape;2221;p14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2222" name="Google Shape;2222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23" name="Google Shape;2223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24" name="Google Shape;2224;p14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2225" name="Google Shape;2225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26" name="Google Shape;2226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227" name="Google Shape;2227;p14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8" name="Google Shape;2228;p14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229" name="Google Shape;2229;p14"/>
          <p:cNvSpPr txBox="1">
            <a:spLocks noGrp="1"/>
          </p:cNvSpPr>
          <p:nvPr>
            <p:ph type="title"/>
          </p:nvPr>
        </p:nvSpPr>
        <p:spPr>
          <a:xfrm>
            <a:off x="960000" y="2535000"/>
            <a:ext cx="5120800" cy="15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9333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230" name="Google Shape;2230;p14"/>
          <p:cNvSpPr txBox="1">
            <a:spLocks noGrp="1"/>
          </p:cNvSpPr>
          <p:nvPr>
            <p:ph type="title" idx="2" hasCustomPrompt="1"/>
          </p:nvPr>
        </p:nvSpPr>
        <p:spPr>
          <a:xfrm>
            <a:off x="960000" y="720000"/>
            <a:ext cx="2682400" cy="182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16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231" name="Google Shape;2231;p14"/>
          <p:cNvSpPr txBox="1">
            <a:spLocks noGrp="1"/>
          </p:cNvSpPr>
          <p:nvPr>
            <p:ph type="subTitle" idx="1"/>
          </p:nvPr>
        </p:nvSpPr>
        <p:spPr>
          <a:xfrm>
            <a:off x="960000" y="4383033"/>
            <a:ext cx="51208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32" name="Google Shape;2232;p14"/>
          <p:cNvSpPr/>
          <p:nvPr/>
        </p:nvSpPr>
        <p:spPr>
          <a:xfrm>
            <a:off x="10845030" y="43160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3" name="Google Shape;2233;p14"/>
          <p:cNvSpPr/>
          <p:nvPr/>
        </p:nvSpPr>
        <p:spPr>
          <a:xfrm>
            <a:off x="8133199" y="239201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4" name="Google Shape;2234;p14"/>
          <p:cNvSpPr/>
          <p:nvPr/>
        </p:nvSpPr>
        <p:spPr>
          <a:xfrm>
            <a:off x="11645289" y="41197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5" name="Google Shape;2235;p14"/>
          <p:cNvSpPr/>
          <p:nvPr/>
        </p:nvSpPr>
        <p:spPr>
          <a:xfrm>
            <a:off x="7414705" y="5711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6" name="Google Shape;2236;p14"/>
          <p:cNvSpPr/>
          <p:nvPr/>
        </p:nvSpPr>
        <p:spPr>
          <a:xfrm>
            <a:off x="10619339" y="4289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7" name="Google Shape;2237;p14"/>
          <p:cNvSpPr/>
          <p:nvPr/>
        </p:nvSpPr>
        <p:spPr>
          <a:xfrm>
            <a:off x="405997" y="3069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8" name="Google Shape;2238;p14"/>
          <p:cNvSpPr/>
          <p:nvPr/>
        </p:nvSpPr>
        <p:spPr>
          <a:xfrm>
            <a:off x="546505" y="13130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239" name="Google Shape;2239;p14"/>
          <p:cNvGrpSpPr/>
          <p:nvPr/>
        </p:nvGrpSpPr>
        <p:grpSpPr>
          <a:xfrm flipH="1">
            <a:off x="9794687" y="5525434"/>
            <a:ext cx="630947" cy="693209"/>
            <a:chOff x="1799697" y="4222450"/>
            <a:chExt cx="473210" cy="519907"/>
          </a:xfrm>
        </p:grpSpPr>
        <p:sp>
          <p:nvSpPr>
            <p:cNvPr id="2240" name="Google Shape;2240;p14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1" name="Google Shape;2241;p14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2" name="Google Shape;2242;p14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3" name="Google Shape;2243;p14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4" name="Google Shape;2244;p14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5" name="Google Shape;2245;p14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6" name="Google Shape;2246;p14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7" name="Google Shape;2247;p14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8" name="Google Shape;2248;p14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9" name="Google Shape;2249;p14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0" name="Google Shape;2250;p14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1" name="Google Shape;2251;p14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2" name="Google Shape;2252;p14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53" name="Google Shape;2253;p14"/>
          <p:cNvGrpSpPr/>
          <p:nvPr/>
        </p:nvGrpSpPr>
        <p:grpSpPr>
          <a:xfrm flipH="1">
            <a:off x="8485694" y="5334842"/>
            <a:ext cx="556997" cy="883813"/>
            <a:chOff x="1296693" y="4078131"/>
            <a:chExt cx="417748" cy="662860"/>
          </a:xfrm>
        </p:grpSpPr>
        <p:sp>
          <p:nvSpPr>
            <p:cNvPr id="2254" name="Google Shape;2254;p14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5" name="Google Shape;2255;p14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6" name="Google Shape;2256;p14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7" name="Google Shape;2257;p14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8" name="Google Shape;2258;p14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9" name="Google Shape;2259;p14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0" name="Google Shape;2260;p14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1" name="Google Shape;2261;p14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2" name="Google Shape;2262;p14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3" name="Google Shape;2263;p14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4" name="Google Shape;2264;p14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5" name="Google Shape;2265;p14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6" name="Google Shape;2266;p14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67" name="Google Shape;2267;p14"/>
          <p:cNvGrpSpPr/>
          <p:nvPr/>
        </p:nvGrpSpPr>
        <p:grpSpPr>
          <a:xfrm>
            <a:off x="3023953" y="5525434"/>
            <a:ext cx="630947" cy="693209"/>
            <a:chOff x="1799697" y="4222450"/>
            <a:chExt cx="473210" cy="519907"/>
          </a:xfrm>
        </p:grpSpPr>
        <p:sp>
          <p:nvSpPr>
            <p:cNvPr id="2268" name="Google Shape;2268;p14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9" name="Google Shape;2269;p14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0" name="Google Shape;2270;p14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1" name="Google Shape;2271;p14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2" name="Google Shape;2272;p14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3" name="Google Shape;2273;p14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4" name="Google Shape;2274;p14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5" name="Google Shape;2275;p14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6" name="Google Shape;2276;p14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7" name="Google Shape;2277;p14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8" name="Google Shape;2278;p14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9" name="Google Shape;2279;p14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0" name="Google Shape;2280;p14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81" name="Google Shape;2281;p14"/>
          <p:cNvGrpSpPr/>
          <p:nvPr/>
        </p:nvGrpSpPr>
        <p:grpSpPr>
          <a:xfrm>
            <a:off x="1772443" y="5334842"/>
            <a:ext cx="556997" cy="883813"/>
            <a:chOff x="1296693" y="4078131"/>
            <a:chExt cx="417748" cy="662860"/>
          </a:xfrm>
        </p:grpSpPr>
        <p:sp>
          <p:nvSpPr>
            <p:cNvPr id="2282" name="Google Shape;2282;p14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3" name="Google Shape;2283;p14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4" name="Google Shape;2284;p14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5" name="Google Shape;2285;p14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6" name="Google Shape;2286;p14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7" name="Google Shape;2287;p14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8" name="Google Shape;2288;p14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9" name="Google Shape;2289;p14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0" name="Google Shape;2290;p14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1" name="Google Shape;2291;p14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2" name="Google Shape;2292;p14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3" name="Google Shape;2293;p14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4" name="Google Shape;2294;p14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564892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audio" Target="../media/audio1.wav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28" Type="http://schemas.openxmlformats.org/officeDocument/2006/relationships/audio" Target="../media/audio1.wav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audio" Target="../media/audio1.wav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audio" Target="../media/audio1.wav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●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○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■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●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○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■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●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○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Baloo 2"/>
              <a:buChar char="■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5597694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7" r:id="rId5"/>
    <p:sldLayoutId id="2147483688" r:id="rId6"/>
    <p:sldLayoutId id="2147483690" r:id="rId7"/>
    <p:sldLayoutId id="2147483692" r:id="rId8"/>
    <p:sldLayoutId id="2147483693" r:id="rId9"/>
    <p:sldLayoutId id="2147483694" r:id="rId10"/>
    <p:sldLayoutId id="2147483696" r:id="rId11"/>
    <p:sldLayoutId id="2147483698" r:id="rId12"/>
    <p:sldLayoutId id="2147483699" r:id="rId13"/>
    <p:sldLayoutId id="2147483700" r:id="rId14"/>
    <p:sldLayoutId id="2147483701" r:id="rId15"/>
    <p:sldLayoutId id="2147483702" r:id="rId16"/>
    <p:sldLayoutId id="2147483703" r:id="rId17"/>
    <p:sldLayoutId id="2147483704" r:id="rId18"/>
    <p:sldLayoutId id="2147483705" r:id="rId19"/>
    <p:sldLayoutId id="2147483707" r:id="rId20"/>
    <p:sldLayoutId id="2147483708" r:id="rId21"/>
    <p:sldLayoutId id="2147483710" r:id="rId22"/>
  </p:sldLayoutIdLst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4" name="chimes.wav"/>
          </p:stSnd>
        </p:sndAc>
      </p:transition>
    </mc:Choice>
    <mc:Fallback xmlns="">
      <p:transition spd="slow">
        <p:sndAc>
          <p:stSnd>
            <p:snd r:embed="rId28" name="chimes.wav"/>
          </p:stSnd>
        </p:sndAc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0C2EE">
            <a:alpha val="31700"/>
          </a:srgbClr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Changa One"/>
              <a:buNone/>
              <a:defRPr sz="3000">
                <a:solidFill>
                  <a:schemeClr val="accent2"/>
                </a:solidFill>
                <a:latin typeface="Changa One"/>
                <a:ea typeface="Changa One"/>
                <a:cs typeface="Changa One"/>
                <a:sym typeface="Chang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●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○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■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●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○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■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●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○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■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7489598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59" r:id="rId1"/>
    <p:sldLayoutId id="2147483761" r:id="rId2"/>
    <p:sldLayoutId id="2147483762" r:id="rId3"/>
    <p:sldLayoutId id="2147483763" r:id="rId4"/>
    <p:sldLayoutId id="2147483764" r:id="rId5"/>
    <p:sldLayoutId id="2147483765" r:id="rId6"/>
    <p:sldLayoutId id="2147483766" r:id="rId7"/>
    <p:sldLayoutId id="2147483767" r:id="rId8"/>
    <p:sldLayoutId id="2147483768" r:id="rId9"/>
    <p:sldLayoutId id="2147483769" r:id="rId10"/>
  </p:sldLayoutIdLst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2" name="chimes.wav"/>
          </p:stSnd>
        </p:sndAc>
      </p:transition>
    </mc:Choice>
    <mc:Fallback xmlns="">
      <p:transition spd="slow">
        <p:sndAc>
          <p:stSnd>
            <p:snd r:embed="rId14" name="chimes.wav"/>
          </p:stSnd>
        </p:sndAc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46367" y="593367"/>
            <a:ext cx="108992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fe Savers ExtraBold"/>
              <a:buNone/>
              <a:defRPr sz="3000">
                <a:solidFill>
                  <a:schemeClr val="dk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46367" y="1536633"/>
            <a:ext cx="10899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2232976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96" r:id="rId1"/>
    <p:sldLayoutId id="2147483797" r:id="rId2"/>
    <p:sldLayoutId id="2147483798" r:id="rId3"/>
    <p:sldLayoutId id="2147483799" r:id="rId4"/>
    <p:sldLayoutId id="2147483800" r:id="rId5"/>
    <p:sldLayoutId id="2147483801" r:id="rId6"/>
    <p:sldLayoutId id="2147483802" r:id="rId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microsoft.com/office/2007/relationships/hdphoto" Target="../media/hdphoto3.wdp"/><Relationship Id="rId18" Type="http://schemas.openxmlformats.org/officeDocument/2006/relationships/image" Target="../media/image8.png"/><Relationship Id="rId26" Type="http://schemas.openxmlformats.org/officeDocument/2006/relationships/image" Target="../media/image12.emf"/><Relationship Id="rId3" Type="http://schemas.openxmlformats.org/officeDocument/2006/relationships/slideLayout" Target="../slideLayouts/slideLayout33.xml"/><Relationship Id="rId21" Type="http://schemas.microsoft.com/office/2007/relationships/hdphoto" Target="../media/hdphoto7.wdp"/><Relationship Id="rId7" Type="http://schemas.openxmlformats.org/officeDocument/2006/relationships/image" Target="../media/image2.png"/><Relationship Id="rId12" Type="http://schemas.openxmlformats.org/officeDocument/2006/relationships/image" Target="../media/image5.png"/><Relationship Id="rId17" Type="http://schemas.microsoft.com/office/2007/relationships/hdphoto" Target="../media/hdphoto5.wdp"/><Relationship Id="rId25" Type="http://schemas.microsoft.com/office/2007/relationships/hdphoto" Target="../media/hdphoto9.wdp"/><Relationship Id="rId2" Type="http://schemas.openxmlformats.org/officeDocument/2006/relationships/audio" Target="../media/media1.mp3"/><Relationship Id="rId16" Type="http://schemas.openxmlformats.org/officeDocument/2006/relationships/image" Target="../media/image7.png"/><Relationship Id="rId20" Type="http://schemas.openxmlformats.org/officeDocument/2006/relationships/image" Target="../media/image9.png"/><Relationship Id="rId29" Type="http://schemas.openxmlformats.org/officeDocument/2006/relationships/image" Target="../media/image15.png"/><Relationship Id="rId1" Type="http://schemas.microsoft.com/office/2007/relationships/media" Target="../media/media1.mp3"/><Relationship Id="rId6" Type="http://schemas.openxmlformats.org/officeDocument/2006/relationships/image" Target="../media/image1.png"/><Relationship Id="rId11" Type="http://schemas.microsoft.com/office/2007/relationships/hdphoto" Target="../media/hdphoto2.wdp"/><Relationship Id="rId24" Type="http://schemas.openxmlformats.org/officeDocument/2006/relationships/image" Target="../media/image11.png"/><Relationship Id="rId5" Type="http://schemas.openxmlformats.org/officeDocument/2006/relationships/audio" Target="../media/audio1.wav"/><Relationship Id="rId15" Type="http://schemas.microsoft.com/office/2007/relationships/hdphoto" Target="../media/hdphoto4.wdp"/><Relationship Id="rId23" Type="http://schemas.microsoft.com/office/2007/relationships/hdphoto" Target="../media/hdphoto8.wdp"/><Relationship Id="rId28" Type="http://schemas.openxmlformats.org/officeDocument/2006/relationships/image" Target="../media/image14.png"/><Relationship Id="rId10" Type="http://schemas.openxmlformats.org/officeDocument/2006/relationships/image" Target="../media/image4.png"/><Relationship Id="rId19" Type="http://schemas.microsoft.com/office/2007/relationships/hdphoto" Target="../media/hdphoto6.wdp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3.png"/><Relationship Id="rId14" Type="http://schemas.openxmlformats.org/officeDocument/2006/relationships/image" Target="../media/image6.png"/><Relationship Id="rId22" Type="http://schemas.openxmlformats.org/officeDocument/2006/relationships/image" Target="../media/image10.png"/><Relationship Id="rId27" Type="http://schemas.openxmlformats.org/officeDocument/2006/relationships/image" Target="../media/image13.png"/><Relationship Id="rId30" Type="http://schemas.openxmlformats.org/officeDocument/2006/relationships/image" Target="../media/image1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svg"/><Relationship Id="rId3" Type="http://schemas.openxmlformats.org/officeDocument/2006/relationships/audio" Target="../media/audio1.wav"/><Relationship Id="rId7" Type="http://schemas.openxmlformats.org/officeDocument/2006/relationships/image" Target="../media/image39.png"/><Relationship Id="rId12" Type="http://schemas.openxmlformats.org/officeDocument/2006/relationships/image" Target="../media/image44.sv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38.png"/><Relationship Id="rId11" Type="http://schemas.openxmlformats.org/officeDocument/2006/relationships/image" Target="../media/image43.png"/><Relationship Id="rId5" Type="http://schemas.openxmlformats.org/officeDocument/2006/relationships/image" Target="../media/image15.png"/><Relationship Id="rId10" Type="http://schemas.openxmlformats.org/officeDocument/2006/relationships/image" Target="../media/image42.svg"/><Relationship Id="rId4" Type="http://schemas.openxmlformats.org/officeDocument/2006/relationships/audio" Target="../media/audio5.wav"/><Relationship Id="rId9" Type="http://schemas.openxmlformats.org/officeDocument/2006/relationships/image" Target="../media/image4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18.png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13" Type="http://schemas.openxmlformats.org/officeDocument/2006/relationships/image" Target="../media/image28.jpeg"/><Relationship Id="rId18" Type="http://schemas.openxmlformats.org/officeDocument/2006/relationships/image" Target="../media/image33.png"/><Relationship Id="rId3" Type="http://schemas.openxmlformats.org/officeDocument/2006/relationships/audio" Target="../media/audio1.wav"/><Relationship Id="rId7" Type="http://schemas.openxmlformats.org/officeDocument/2006/relationships/image" Target="../media/image22.png"/><Relationship Id="rId12" Type="http://schemas.openxmlformats.org/officeDocument/2006/relationships/image" Target="../media/image27.jpeg"/><Relationship Id="rId17" Type="http://schemas.openxmlformats.org/officeDocument/2006/relationships/image" Target="../media/image32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31.jpeg"/><Relationship Id="rId20" Type="http://schemas.openxmlformats.org/officeDocument/2006/relationships/image" Target="../media/image35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1.jpeg"/><Relationship Id="rId11" Type="http://schemas.openxmlformats.org/officeDocument/2006/relationships/image" Target="../media/image26.jpeg"/><Relationship Id="rId5" Type="http://schemas.openxmlformats.org/officeDocument/2006/relationships/image" Target="../media/image20.png"/><Relationship Id="rId15" Type="http://schemas.openxmlformats.org/officeDocument/2006/relationships/image" Target="../media/image30.jpeg"/><Relationship Id="rId10" Type="http://schemas.openxmlformats.org/officeDocument/2006/relationships/image" Target="../media/image25.png"/><Relationship Id="rId19" Type="http://schemas.openxmlformats.org/officeDocument/2006/relationships/image" Target="../media/image34.png"/><Relationship Id="rId4" Type="http://schemas.openxmlformats.org/officeDocument/2006/relationships/image" Target="../media/image15.png"/><Relationship Id="rId9" Type="http://schemas.openxmlformats.org/officeDocument/2006/relationships/image" Target="../media/image24.png"/><Relationship Id="rId14" Type="http://schemas.openxmlformats.org/officeDocument/2006/relationships/image" Target="../media/image29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svg"/><Relationship Id="rId3" Type="http://schemas.openxmlformats.org/officeDocument/2006/relationships/audio" Target="../media/audio1.wav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5.png"/><Relationship Id="rId5" Type="http://schemas.openxmlformats.org/officeDocument/2006/relationships/audio" Target="../media/audio3.wav"/><Relationship Id="rId4" Type="http://schemas.openxmlformats.org/officeDocument/2006/relationships/audio" Target="../media/audio2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svg"/><Relationship Id="rId3" Type="http://schemas.openxmlformats.org/officeDocument/2006/relationships/audio" Target="../media/audio1.wav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5.png"/><Relationship Id="rId5" Type="http://schemas.openxmlformats.org/officeDocument/2006/relationships/audio" Target="../media/audio4.wav"/><Relationship Id="rId4" Type="http://schemas.openxmlformats.org/officeDocument/2006/relationships/audio" Target="../media/audio2.wav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13" Type="http://schemas.openxmlformats.org/officeDocument/2006/relationships/image" Target="../media/image28.jpeg"/><Relationship Id="rId18" Type="http://schemas.openxmlformats.org/officeDocument/2006/relationships/image" Target="../media/image33.png"/><Relationship Id="rId3" Type="http://schemas.openxmlformats.org/officeDocument/2006/relationships/audio" Target="../media/audio1.wav"/><Relationship Id="rId7" Type="http://schemas.openxmlformats.org/officeDocument/2006/relationships/image" Target="../media/image22.png"/><Relationship Id="rId12" Type="http://schemas.openxmlformats.org/officeDocument/2006/relationships/image" Target="../media/image27.jpeg"/><Relationship Id="rId17" Type="http://schemas.openxmlformats.org/officeDocument/2006/relationships/image" Target="../media/image32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31.jpe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1.jpeg"/><Relationship Id="rId11" Type="http://schemas.openxmlformats.org/officeDocument/2006/relationships/image" Target="../media/image26.jpeg"/><Relationship Id="rId5" Type="http://schemas.openxmlformats.org/officeDocument/2006/relationships/image" Target="../media/image20.png"/><Relationship Id="rId15" Type="http://schemas.openxmlformats.org/officeDocument/2006/relationships/image" Target="../media/image30.jpeg"/><Relationship Id="rId10" Type="http://schemas.openxmlformats.org/officeDocument/2006/relationships/image" Target="../media/image25.png"/><Relationship Id="rId4" Type="http://schemas.openxmlformats.org/officeDocument/2006/relationships/image" Target="../media/image15.png"/><Relationship Id="rId9" Type="http://schemas.openxmlformats.org/officeDocument/2006/relationships/image" Target="../media/image24.png"/><Relationship Id="rId14" Type="http://schemas.openxmlformats.org/officeDocument/2006/relationships/image" Target="../media/image2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0327" y="2110700"/>
            <a:ext cx="1158268" cy="11037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图片 38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1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9246" y="4901491"/>
            <a:ext cx="14284619" cy="2150860"/>
          </a:xfrm>
          <a:prstGeom prst="rect">
            <a:avLst/>
          </a:prstGeom>
        </p:spPr>
      </p:pic>
      <p:pic>
        <p:nvPicPr>
          <p:cNvPr id="93" name="图片 8">
            <a:extLst>
              <a:ext uri="{FF2B5EF4-FFF2-40B4-BE49-F238E27FC236}">
                <a16:creationId xmlns:a16="http://schemas.microsoft.com/office/drawing/2014/main" id="{A70BE0F2-6240-46DC-B88B-5F8E34652B8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5586" y="4669465"/>
            <a:ext cx="1547892" cy="19927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57" name="Google Shape;1057;p41"/>
          <p:cNvSpPr/>
          <p:nvPr/>
        </p:nvSpPr>
        <p:spPr>
          <a:xfrm>
            <a:off x="10431331" y="483039"/>
            <a:ext cx="429503" cy="498143"/>
          </a:xfrm>
          <a:custGeom>
            <a:avLst/>
            <a:gdLst/>
            <a:ahLst/>
            <a:cxnLst/>
            <a:rect l="l" t="t" r="r" b="b"/>
            <a:pathLst>
              <a:path w="1940" h="2250" extrusionOk="0">
                <a:moveTo>
                  <a:pt x="440" y="0"/>
                </a:moveTo>
                <a:lnTo>
                  <a:pt x="880" y="957"/>
                </a:lnTo>
                <a:lnTo>
                  <a:pt x="1" y="1396"/>
                </a:lnTo>
                <a:lnTo>
                  <a:pt x="983" y="1293"/>
                </a:lnTo>
                <a:lnTo>
                  <a:pt x="1293" y="2249"/>
                </a:lnTo>
                <a:lnTo>
                  <a:pt x="1293" y="1293"/>
                </a:lnTo>
                <a:lnTo>
                  <a:pt x="1940" y="1500"/>
                </a:lnTo>
                <a:lnTo>
                  <a:pt x="1397" y="853"/>
                </a:lnTo>
                <a:lnTo>
                  <a:pt x="1836" y="104"/>
                </a:lnTo>
                <a:lnTo>
                  <a:pt x="1836" y="104"/>
                </a:lnTo>
                <a:lnTo>
                  <a:pt x="1086" y="647"/>
                </a:lnTo>
                <a:lnTo>
                  <a:pt x="44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95" tIns="121895" rIns="121895" bIns="121895" anchor="ctr" anchorCtr="0">
            <a:noAutofit/>
          </a:bodyPr>
          <a:lstStyle/>
          <a:p>
            <a:pPr defTabSz="914332">
              <a:buClr>
                <a:srgbClr val="000000"/>
              </a:buClr>
              <a:defRPr/>
            </a:pPr>
            <a:endParaRPr sz="1867" kern="0">
              <a:solidFill>
                <a:srgbClr val="000000"/>
              </a:solidFill>
              <a:latin typeface="Comic Sans MS" panose="030F0902030302020204" pitchFamily="66" charset="0"/>
              <a:cs typeface="Arial"/>
              <a:sym typeface="Arial"/>
            </a:endParaRPr>
          </a:p>
        </p:txBody>
      </p:sp>
      <p:pic>
        <p:nvPicPr>
          <p:cNvPr id="85" name="图片 37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8908" y="4503089"/>
            <a:ext cx="8590048" cy="2009355"/>
          </a:xfrm>
          <a:prstGeom prst="rect">
            <a:avLst/>
          </a:prstGeom>
        </p:spPr>
      </p:pic>
      <p:pic>
        <p:nvPicPr>
          <p:cNvPr id="86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0" r="99375">
                        <a14:foregroundMark x1="15937" y1="50781" x2="18438" y2="5390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32617" y="2700140"/>
            <a:ext cx="3465897" cy="2046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20" descr="Cute Flower Cartoon. Flower and Grass Clipart Vector Illustration Stock  Vector - Illustration of flower, clipart: 223759667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889" b="98222" l="9944" r="89916"/>
                    </a14:imgEffect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278" y="5323927"/>
            <a:ext cx="910340" cy="1147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22" descr="Farm Cartoon Flowers Bouquet Decoration Background Stock Vector -  Illustration of botanical, invitation: 170046110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6250" b="90000" l="10000" r="90000">
                        <a14:foregroundMark x1="43000" y1="24250" x2="61250" y2="27750"/>
                        <a14:foregroundMark x1="50750" y1="12750" x2="59500" y2="35000"/>
                        <a14:foregroundMark x1="42250" y1="20000" x2="54750" y2="33500"/>
                        <a14:foregroundMark x1="58500" y1="16500" x2="65500" y2="24500"/>
                        <a14:foregroundMark x1="28500" y1="34000" x2="36250" y2="35000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2117" y="4542759"/>
            <a:ext cx="961796" cy="9617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19" b="90000" l="2700" r="96400">
                        <a14:foregroundMark x1="15000" y1="9352" x2="27600" y2="32130"/>
                        <a14:foregroundMark x1="26400" y1="42315" x2="28000" y2="57778"/>
                        <a14:foregroundMark x1="20700" y1="64352" x2="19600" y2="76852"/>
                        <a14:foregroundMark x1="30100" y1="65370" x2="31900" y2="78333"/>
                        <a14:foregroundMark x1="12500" y1="83796" x2="15700" y2="85926"/>
                        <a14:foregroundMark x1="17300" y1="46944" x2="7900" y2="61389"/>
                        <a14:foregroundMark x1="18900" y1="40833" x2="34700" y2="45278"/>
                        <a14:foregroundMark x1="20500" y1="76389" x2="16600" y2="83426"/>
                        <a14:foregroundMark x1="63900" y1="24722" x2="79900" y2="28796"/>
                        <a14:foregroundMark x1="65300" y1="65185" x2="64400" y2="74259"/>
                        <a14:foregroundMark x1="55900" y1="86944" x2="59800" y2="84630"/>
                        <a14:foregroundMark x1="58700" y1="68981" x2="77600" y2="69444"/>
                        <a14:foregroundMark x1="73300" y1="75093" x2="74200" y2="76574"/>
                        <a14:foregroundMark x1="83600" y1="80463" x2="78500" y2="80000"/>
                        <a14:foregroundMark x1="69200" y1="43981" x2="78300" y2="46111"/>
                        <a14:foregroundMark x1="84500" y1="80833" x2="83300" y2="84259"/>
                        <a14:foregroundMark x1="67600" y1="32778" x2="72800" y2="34907"/>
                        <a14:foregroundMark x1="23700" y1="33611" x2="30300" y2="34537"/>
                        <a14:foregroundMark x1="66700" y1="34259" x2="68500" y2="36204"/>
                        <a14:foregroundMark x1="67000" y1="42130" x2="68200" y2="42593"/>
                        <a14:foregroundMark x1="62000" y1="80556" x2="59400" y2="85926"/>
                        <a14:backgroundMark x1="22200" y1="39537" x2="22900" y2="39259"/>
                        <a14:backgroundMark x1="23200" y1="39537" x2="24000" y2="39444"/>
                        <a14:backgroundMark x1="28500" y1="39537" x2="28500" y2="3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2224" y="3964881"/>
            <a:ext cx="2313109" cy="24981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138 Preschool Children Sharing Illustrations &amp;amp; Clip Art - iStock"/>
          <p:cNvPicPr>
            <a:picLocks noChangeAspect="1" noChangeArrowheads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9804" b="89706" l="3268" r="98366">
                        <a14:foregroundMark x1="69281" y1="22712" x2="84641" y2="54739"/>
                        <a14:foregroundMark x1="81863" y1="38235" x2="69935" y2="68954"/>
                        <a14:foregroundMark x1="67974" y1="39216" x2="91830" y2="31536"/>
                        <a14:foregroundMark x1="70098" y1="58824" x2="66176" y2="73529"/>
                        <a14:foregroundMark x1="75490" y1="78431" x2="75490" y2="74837"/>
                        <a14:foregroundMark x1="20425" y1="78105" x2="21732" y2="77288"/>
                        <a14:foregroundMark x1="17810" y1="42157" x2="33007" y2="39542"/>
                        <a14:foregroundMark x1="58170" y1="50000" x2="59314" y2="51144"/>
                        <a14:foregroundMark x1="76307" y1="75490" x2="76797" y2="77288"/>
                        <a14:foregroundMark x1="76634" y1="76797" x2="76634" y2="77778"/>
                        <a14:foregroundMark x1="75877" y1="26754" x2="91228" y2="41009"/>
                        <a14:backgroundMark x1="30392" y1="76797" x2="30392" y2="76797"/>
                        <a14:backgroundMark x1="25817" y1="78105" x2="25817" y2="78105"/>
                        <a14:backgroundMark x1="68464" y1="78431" x2="68464" y2="78431"/>
                        <a14:backgroundMark x1="64542" y1="75817" x2="64542" y2="75817"/>
                        <a14:backgroundMark x1="69444" y1="77451" x2="69444" y2="77451"/>
                        <a14:backgroundMark x1="69444" y1="77451" x2="69444" y2="77451"/>
                        <a14:backgroundMark x1="69444" y1="77451" x2="69444" y2="77451"/>
                        <a14:backgroundMark x1="27451" y1="79085" x2="27451" y2="79085"/>
                        <a14:backgroundMark x1="23366" y1="55392" x2="23366" y2="55392"/>
                        <a14:backgroundMark x1="27941" y1="55065" x2="27941" y2="550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372"/>
          <a:stretch/>
        </p:blipFill>
        <p:spPr bwMode="auto">
          <a:xfrm>
            <a:off x="1519533" y="4613499"/>
            <a:ext cx="2531591" cy="21424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6" descr="Red mushroom cartoon Royalty Free Vector Image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3704" b="91852" l="5500" r="95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7060" y="6251717"/>
            <a:ext cx="572481" cy="618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2" name="Picture 4" descr="Green bush with pink flowers Royalty Free Vector Image"/>
          <p:cNvPicPr>
            <a:picLocks noChangeAspect="1" noChangeArrowheads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532" b="100000" l="0" r="100000">
                        <a14:backgroundMark x1="2100" y1="14468" x2="2100" y2="14468"/>
                        <a14:backgroundMark x1="91403" y1="5682" x2="95475" y2="17614"/>
                        <a14:backgroundMark x1="90498" y1="88636" x2="95928" y2="86932"/>
                        <a14:backgroundMark x1="4072" y1="83523" x2="18100" y2="8920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601"/>
          <a:stretch/>
        </p:blipFill>
        <p:spPr bwMode="auto">
          <a:xfrm>
            <a:off x="2770216" y="4228443"/>
            <a:ext cx="784445" cy="570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7" name="图片 5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95404" y="6301476"/>
            <a:ext cx="452861" cy="331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9" name="happy-ukulele-746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13933839" y="1105228"/>
            <a:ext cx="812800" cy="812800"/>
          </a:xfrm>
          <a:prstGeom prst="rect">
            <a:avLst/>
          </a:prstGeom>
        </p:spPr>
      </p:pic>
      <p:grpSp>
        <p:nvGrpSpPr>
          <p:cNvPr id="147" name="Google Shape;1248;p47"/>
          <p:cNvGrpSpPr/>
          <p:nvPr/>
        </p:nvGrpSpPr>
        <p:grpSpPr>
          <a:xfrm>
            <a:off x="4660350" y="6275791"/>
            <a:ext cx="6618081" cy="636992"/>
            <a:chOff x="1610262" y="4439258"/>
            <a:chExt cx="7532671" cy="703746"/>
          </a:xfrm>
        </p:grpSpPr>
        <p:sp>
          <p:nvSpPr>
            <p:cNvPr id="149" name="Google Shape;1250;p47"/>
            <p:cNvSpPr/>
            <p:nvPr/>
          </p:nvSpPr>
          <p:spPr>
            <a:xfrm flipH="1">
              <a:off x="1610262" y="4704922"/>
              <a:ext cx="1428999" cy="438079"/>
            </a:xfrm>
            <a:custGeom>
              <a:avLst/>
              <a:gdLst/>
              <a:ahLst/>
              <a:cxnLst/>
              <a:rect l="l" t="t" r="r" b="b"/>
              <a:pathLst>
                <a:path w="13573" h="4161" extrusionOk="0">
                  <a:moveTo>
                    <a:pt x="6205" y="1"/>
                  </a:moveTo>
                  <a:cubicBezTo>
                    <a:pt x="5665" y="1"/>
                    <a:pt x="5118" y="141"/>
                    <a:pt x="4628" y="387"/>
                  </a:cubicBezTo>
                  <a:cubicBezTo>
                    <a:pt x="3878" y="929"/>
                    <a:pt x="3232" y="1679"/>
                    <a:pt x="2689" y="2429"/>
                  </a:cubicBezTo>
                  <a:cubicBezTo>
                    <a:pt x="2482" y="2119"/>
                    <a:pt x="2146" y="1783"/>
                    <a:pt x="1733" y="1576"/>
                  </a:cubicBezTo>
                  <a:cubicBezTo>
                    <a:pt x="1604" y="1545"/>
                    <a:pt x="1475" y="1533"/>
                    <a:pt x="1347" y="1533"/>
                  </a:cubicBezTo>
                  <a:cubicBezTo>
                    <a:pt x="1038" y="1533"/>
                    <a:pt x="733" y="1606"/>
                    <a:pt x="440" y="1679"/>
                  </a:cubicBezTo>
                  <a:cubicBezTo>
                    <a:pt x="337" y="1783"/>
                    <a:pt x="104" y="1886"/>
                    <a:pt x="1" y="1989"/>
                  </a:cubicBezTo>
                  <a:lnTo>
                    <a:pt x="1" y="4161"/>
                  </a:lnTo>
                  <a:lnTo>
                    <a:pt x="13572" y="4161"/>
                  </a:lnTo>
                  <a:cubicBezTo>
                    <a:pt x="13572" y="3928"/>
                    <a:pt x="13469" y="3825"/>
                    <a:pt x="13365" y="3618"/>
                  </a:cubicBezTo>
                  <a:cubicBezTo>
                    <a:pt x="13029" y="2765"/>
                    <a:pt x="12280" y="2119"/>
                    <a:pt x="11426" y="1886"/>
                  </a:cubicBezTo>
                  <a:cubicBezTo>
                    <a:pt x="11319" y="1873"/>
                    <a:pt x="11211" y="1867"/>
                    <a:pt x="11102" y="1867"/>
                  </a:cubicBezTo>
                  <a:cubicBezTo>
                    <a:pt x="10317" y="1867"/>
                    <a:pt x="9500" y="2182"/>
                    <a:pt x="8841" y="2636"/>
                  </a:cubicBezTo>
                  <a:cubicBezTo>
                    <a:pt x="8738" y="1679"/>
                    <a:pt x="8299" y="697"/>
                    <a:pt x="7446" y="283"/>
                  </a:cubicBezTo>
                  <a:cubicBezTo>
                    <a:pt x="7057" y="89"/>
                    <a:pt x="6633" y="1"/>
                    <a:pt x="6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50" name="Google Shape;1251;p47"/>
            <p:cNvSpPr/>
            <p:nvPr/>
          </p:nvSpPr>
          <p:spPr>
            <a:xfrm>
              <a:off x="8236556" y="4776621"/>
              <a:ext cx="906377" cy="366383"/>
            </a:xfrm>
            <a:custGeom>
              <a:avLst/>
              <a:gdLst/>
              <a:ahLst/>
              <a:cxnLst/>
              <a:rect l="l" t="t" r="r" b="b"/>
              <a:pathLst>
                <a:path w="8609" h="3480" extrusionOk="0">
                  <a:moveTo>
                    <a:pt x="6202" y="1"/>
                  </a:moveTo>
                  <a:cubicBezTo>
                    <a:pt x="6108" y="1"/>
                    <a:pt x="6014" y="6"/>
                    <a:pt x="5920" y="16"/>
                  </a:cubicBezTo>
                  <a:cubicBezTo>
                    <a:pt x="4834" y="16"/>
                    <a:pt x="3748" y="895"/>
                    <a:pt x="3335" y="1851"/>
                  </a:cubicBezTo>
                  <a:cubicBezTo>
                    <a:pt x="3244" y="1844"/>
                    <a:pt x="3154" y="1840"/>
                    <a:pt x="3064" y="1840"/>
                  </a:cubicBezTo>
                  <a:cubicBezTo>
                    <a:pt x="1864" y="1840"/>
                    <a:pt x="697" y="2470"/>
                    <a:pt x="0" y="3480"/>
                  </a:cubicBezTo>
                  <a:lnTo>
                    <a:pt x="8608" y="3480"/>
                  </a:lnTo>
                  <a:lnTo>
                    <a:pt x="8608" y="998"/>
                  </a:lnTo>
                  <a:cubicBezTo>
                    <a:pt x="7932" y="415"/>
                    <a:pt x="7067" y="1"/>
                    <a:pt x="62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51" name="Google Shape;1252;p47"/>
            <p:cNvSpPr/>
            <p:nvPr/>
          </p:nvSpPr>
          <p:spPr>
            <a:xfrm>
              <a:off x="2692644" y="4710185"/>
              <a:ext cx="827519" cy="432816"/>
            </a:xfrm>
            <a:custGeom>
              <a:avLst/>
              <a:gdLst/>
              <a:ahLst/>
              <a:cxnLst/>
              <a:rect l="l" t="t" r="r" b="b"/>
              <a:pathLst>
                <a:path w="7860" h="4111" extrusionOk="0">
                  <a:moveTo>
                    <a:pt x="3129" y="1"/>
                  </a:moveTo>
                  <a:cubicBezTo>
                    <a:pt x="2793" y="1"/>
                    <a:pt x="2482" y="130"/>
                    <a:pt x="2146" y="337"/>
                  </a:cubicBezTo>
                  <a:cubicBezTo>
                    <a:pt x="957" y="1190"/>
                    <a:pt x="311" y="2586"/>
                    <a:pt x="1" y="4111"/>
                  </a:cubicBezTo>
                  <a:lnTo>
                    <a:pt x="7859" y="4111"/>
                  </a:lnTo>
                  <a:cubicBezTo>
                    <a:pt x="7652" y="3568"/>
                    <a:pt x="7213" y="3128"/>
                    <a:pt x="6670" y="2922"/>
                  </a:cubicBezTo>
                  <a:cubicBezTo>
                    <a:pt x="6295" y="2702"/>
                    <a:pt x="5836" y="2592"/>
                    <a:pt x="5378" y="2592"/>
                  </a:cubicBezTo>
                  <a:cubicBezTo>
                    <a:pt x="4919" y="2592"/>
                    <a:pt x="4460" y="2702"/>
                    <a:pt x="4085" y="2922"/>
                  </a:cubicBezTo>
                  <a:cubicBezTo>
                    <a:pt x="4188" y="2379"/>
                    <a:pt x="4188" y="1733"/>
                    <a:pt x="3982" y="1086"/>
                  </a:cubicBezTo>
                  <a:cubicBezTo>
                    <a:pt x="3878" y="647"/>
                    <a:pt x="3646" y="130"/>
                    <a:pt x="3129" y="1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52" name="Google Shape;1253;p47"/>
            <p:cNvSpPr/>
            <p:nvPr/>
          </p:nvSpPr>
          <p:spPr>
            <a:xfrm>
              <a:off x="6034691" y="4514222"/>
              <a:ext cx="215092" cy="511778"/>
            </a:xfrm>
            <a:custGeom>
              <a:avLst/>
              <a:gdLst/>
              <a:ahLst/>
              <a:cxnLst/>
              <a:rect l="l" t="t" r="r" b="b"/>
              <a:pathLst>
                <a:path w="2043" h="4861" extrusionOk="0">
                  <a:moveTo>
                    <a:pt x="1939" y="0"/>
                  </a:moveTo>
                  <a:cubicBezTo>
                    <a:pt x="1939" y="0"/>
                    <a:pt x="1810" y="0"/>
                    <a:pt x="1810" y="130"/>
                  </a:cubicBezTo>
                  <a:cubicBezTo>
                    <a:pt x="750" y="1422"/>
                    <a:pt x="311" y="3128"/>
                    <a:pt x="1" y="4757"/>
                  </a:cubicBezTo>
                  <a:cubicBezTo>
                    <a:pt x="1" y="4860"/>
                    <a:pt x="1" y="4860"/>
                    <a:pt x="104" y="4860"/>
                  </a:cubicBezTo>
                  <a:lnTo>
                    <a:pt x="207" y="4860"/>
                  </a:lnTo>
                  <a:cubicBezTo>
                    <a:pt x="518" y="3128"/>
                    <a:pt x="957" y="1526"/>
                    <a:pt x="1939" y="233"/>
                  </a:cubicBezTo>
                  <a:cubicBezTo>
                    <a:pt x="2043" y="130"/>
                    <a:pt x="2043" y="130"/>
                    <a:pt x="19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53" name="Google Shape;1254;p47"/>
            <p:cNvSpPr/>
            <p:nvPr/>
          </p:nvSpPr>
          <p:spPr>
            <a:xfrm>
              <a:off x="6271478" y="4527804"/>
              <a:ext cx="193299" cy="272261"/>
            </a:xfrm>
            <a:custGeom>
              <a:avLst/>
              <a:gdLst/>
              <a:ahLst/>
              <a:cxnLst/>
              <a:rect l="l" t="t" r="r" b="b"/>
              <a:pathLst>
                <a:path w="1836" h="2586" extrusionOk="0">
                  <a:moveTo>
                    <a:pt x="0" y="1"/>
                  </a:moveTo>
                  <a:lnTo>
                    <a:pt x="0" y="1"/>
                  </a:lnTo>
                  <a:cubicBezTo>
                    <a:pt x="207" y="647"/>
                    <a:pt x="543" y="1293"/>
                    <a:pt x="750" y="1940"/>
                  </a:cubicBezTo>
                  <a:cubicBezTo>
                    <a:pt x="854" y="2146"/>
                    <a:pt x="854" y="2250"/>
                    <a:pt x="983" y="2353"/>
                  </a:cubicBezTo>
                  <a:cubicBezTo>
                    <a:pt x="1086" y="2457"/>
                    <a:pt x="1190" y="2586"/>
                    <a:pt x="1293" y="2586"/>
                  </a:cubicBezTo>
                  <a:cubicBezTo>
                    <a:pt x="1500" y="2586"/>
                    <a:pt x="1732" y="2353"/>
                    <a:pt x="1732" y="2043"/>
                  </a:cubicBezTo>
                  <a:cubicBezTo>
                    <a:pt x="1836" y="1810"/>
                    <a:pt x="1629" y="1603"/>
                    <a:pt x="1500" y="1397"/>
                  </a:cubicBezTo>
                  <a:cubicBezTo>
                    <a:pt x="1190" y="854"/>
                    <a:pt x="647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54" name="Google Shape;1255;p47"/>
            <p:cNvSpPr/>
            <p:nvPr/>
          </p:nvSpPr>
          <p:spPr>
            <a:xfrm>
              <a:off x="6238840" y="4527804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104" y="1"/>
                  </a:moveTo>
                  <a:cubicBezTo>
                    <a:pt x="0" y="647"/>
                    <a:pt x="104" y="1397"/>
                    <a:pt x="104" y="2043"/>
                  </a:cubicBezTo>
                  <a:cubicBezTo>
                    <a:pt x="104" y="2250"/>
                    <a:pt x="104" y="2353"/>
                    <a:pt x="207" y="2457"/>
                  </a:cubicBezTo>
                  <a:cubicBezTo>
                    <a:pt x="207" y="2586"/>
                    <a:pt x="310" y="2689"/>
                    <a:pt x="414" y="2793"/>
                  </a:cubicBezTo>
                  <a:cubicBezTo>
                    <a:pt x="456" y="2811"/>
                    <a:pt x="498" y="2820"/>
                    <a:pt x="538" y="2820"/>
                  </a:cubicBezTo>
                  <a:cubicBezTo>
                    <a:pt x="718" y="2820"/>
                    <a:pt x="872" y="2647"/>
                    <a:pt x="957" y="2457"/>
                  </a:cubicBezTo>
                  <a:cubicBezTo>
                    <a:pt x="1060" y="2250"/>
                    <a:pt x="1060" y="2043"/>
                    <a:pt x="957" y="1810"/>
                  </a:cubicBezTo>
                  <a:cubicBezTo>
                    <a:pt x="853" y="1164"/>
                    <a:pt x="517" y="414"/>
                    <a:pt x="1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55" name="Google Shape;1256;p47"/>
            <p:cNvSpPr/>
            <p:nvPr/>
          </p:nvSpPr>
          <p:spPr>
            <a:xfrm>
              <a:off x="6135344" y="4514222"/>
              <a:ext cx="114442" cy="298476"/>
            </a:xfrm>
            <a:custGeom>
              <a:avLst/>
              <a:gdLst/>
              <a:ahLst/>
              <a:cxnLst/>
              <a:rect l="l" t="t" r="r" b="b"/>
              <a:pathLst>
                <a:path w="1087" h="2835" extrusionOk="0">
                  <a:moveTo>
                    <a:pt x="854" y="0"/>
                  </a:moveTo>
                  <a:cubicBezTo>
                    <a:pt x="544" y="647"/>
                    <a:pt x="337" y="1422"/>
                    <a:pt x="104" y="1939"/>
                  </a:cubicBezTo>
                  <a:cubicBezTo>
                    <a:pt x="104" y="2172"/>
                    <a:pt x="1" y="2275"/>
                    <a:pt x="1" y="2379"/>
                  </a:cubicBezTo>
                  <a:cubicBezTo>
                    <a:pt x="1" y="2482"/>
                    <a:pt x="1" y="2586"/>
                    <a:pt x="104" y="2715"/>
                  </a:cubicBezTo>
                  <a:cubicBezTo>
                    <a:pt x="148" y="2802"/>
                    <a:pt x="233" y="2834"/>
                    <a:pt x="333" y="2834"/>
                  </a:cubicBezTo>
                  <a:cubicBezTo>
                    <a:pt x="469" y="2834"/>
                    <a:pt x="631" y="2774"/>
                    <a:pt x="751" y="2715"/>
                  </a:cubicBezTo>
                  <a:cubicBezTo>
                    <a:pt x="854" y="2482"/>
                    <a:pt x="983" y="2275"/>
                    <a:pt x="983" y="2069"/>
                  </a:cubicBezTo>
                  <a:cubicBezTo>
                    <a:pt x="1087" y="1422"/>
                    <a:pt x="1087" y="647"/>
                    <a:pt x="8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56" name="Google Shape;1257;p47"/>
            <p:cNvSpPr/>
            <p:nvPr/>
          </p:nvSpPr>
          <p:spPr>
            <a:xfrm>
              <a:off x="5999315" y="4503377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2146" y="0"/>
                  </a:moveTo>
                  <a:cubicBezTo>
                    <a:pt x="1500" y="233"/>
                    <a:pt x="854" y="750"/>
                    <a:pt x="440" y="1293"/>
                  </a:cubicBezTo>
                  <a:cubicBezTo>
                    <a:pt x="207" y="1525"/>
                    <a:pt x="104" y="1732"/>
                    <a:pt x="104" y="1939"/>
                  </a:cubicBezTo>
                  <a:cubicBezTo>
                    <a:pt x="0" y="2172"/>
                    <a:pt x="207" y="2482"/>
                    <a:pt x="440" y="2482"/>
                  </a:cubicBezTo>
                  <a:cubicBezTo>
                    <a:pt x="647" y="2482"/>
                    <a:pt x="750" y="2482"/>
                    <a:pt x="854" y="2378"/>
                  </a:cubicBezTo>
                  <a:cubicBezTo>
                    <a:pt x="983" y="2275"/>
                    <a:pt x="983" y="2172"/>
                    <a:pt x="1086" y="1939"/>
                  </a:cubicBezTo>
                  <a:cubicBezTo>
                    <a:pt x="1396" y="1396"/>
                    <a:pt x="1939" y="646"/>
                    <a:pt x="21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57" name="Google Shape;1258;p47"/>
            <p:cNvSpPr/>
            <p:nvPr/>
          </p:nvSpPr>
          <p:spPr>
            <a:xfrm>
              <a:off x="5909506" y="4500429"/>
              <a:ext cx="294054" cy="163609"/>
            </a:xfrm>
            <a:custGeom>
              <a:avLst/>
              <a:gdLst/>
              <a:ahLst/>
              <a:cxnLst/>
              <a:rect l="l" t="t" r="r" b="b"/>
              <a:pathLst>
                <a:path w="2793" h="1554" extrusionOk="0">
                  <a:moveTo>
                    <a:pt x="2431" y="1"/>
                  </a:moveTo>
                  <a:cubicBezTo>
                    <a:pt x="1877" y="1"/>
                    <a:pt x="1279" y="174"/>
                    <a:pt x="750" y="364"/>
                  </a:cubicBezTo>
                  <a:cubicBezTo>
                    <a:pt x="414" y="468"/>
                    <a:pt x="207" y="571"/>
                    <a:pt x="104" y="778"/>
                  </a:cubicBezTo>
                  <a:cubicBezTo>
                    <a:pt x="0" y="1114"/>
                    <a:pt x="0" y="1424"/>
                    <a:pt x="207" y="1553"/>
                  </a:cubicBezTo>
                  <a:lnTo>
                    <a:pt x="647" y="1553"/>
                  </a:lnTo>
                  <a:cubicBezTo>
                    <a:pt x="750" y="1424"/>
                    <a:pt x="853" y="1424"/>
                    <a:pt x="957" y="1321"/>
                  </a:cubicBezTo>
                  <a:cubicBezTo>
                    <a:pt x="1603" y="907"/>
                    <a:pt x="2249" y="468"/>
                    <a:pt x="2792" y="28"/>
                  </a:cubicBezTo>
                  <a:cubicBezTo>
                    <a:pt x="2675" y="9"/>
                    <a:pt x="2554" y="1"/>
                    <a:pt x="24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58" name="Google Shape;1259;p47"/>
            <p:cNvSpPr/>
            <p:nvPr/>
          </p:nvSpPr>
          <p:spPr>
            <a:xfrm>
              <a:off x="6124499" y="4439258"/>
              <a:ext cx="204248" cy="142447"/>
            </a:xfrm>
            <a:custGeom>
              <a:avLst/>
              <a:gdLst/>
              <a:ahLst/>
              <a:cxnLst/>
              <a:rect l="l" t="t" r="r" b="b"/>
              <a:pathLst>
                <a:path w="1940" h="1353" extrusionOk="0">
                  <a:moveTo>
                    <a:pt x="427" y="0"/>
                  </a:moveTo>
                  <a:cubicBezTo>
                    <a:pt x="269" y="0"/>
                    <a:pt x="125" y="25"/>
                    <a:pt x="1" y="66"/>
                  </a:cubicBezTo>
                  <a:cubicBezTo>
                    <a:pt x="104" y="506"/>
                    <a:pt x="311" y="842"/>
                    <a:pt x="750" y="1049"/>
                  </a:cubicBezTo>
                  <a:cubicBezTo>
                    <a:pt x="987" y="1194"/>
                    <a:pt x="1313" y="1352"/>
                    <a:pt x="1602" y="1352"/>
                  </a:cubicBezTo>
                  <a:cubicBezTo>
                    <a:pt x="1724" y="1352"/>
                    <a:pt x="1840" y="1324"/>
                    <a:pt x="1939" y="1255"/>
                  </a:cubicBezTo>
                  <a:cubicBezTo>
                    <a:pt x="1939" y="712"/>
                    <a:pt x="1500" y="402"/>
                    <a:pt x="1190" y="195"/>
                  </a:cubicBezTo>
                  <a:cubicBezTo>
                    <a:pt x="926" y="56"/>
                    <a:pt x="662" y="0"/>
                    <a:pt x="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59" name="Google Shape;1260;p47"/>
            <p:cNvSpPr/>
            <p:nvPr/>
          </p:nvSpPr>
          <p:spPr>
            <a:xfrm>
              <a:off x="5931300" y="4764592"/>
              <a:ext cx="136130" cy="125286"/>
            </a:xfrm>
            <a:custGeom>
              <a:avLst/>
              <a:gdLst/>
              <a:ahLst/>
              <a:cxnLst/>
              <a:rect l="l" t="t" r="r" b="b"/>
              <a:pathLst>
                <a:path w="1293" h="1190" extrusionOk="0">
                  <a:moveTo>
                    <a:pt x="0" y="1"/>
                  </a:moveTo>
                  <a:cubicBezTo>
                    <a:pt x="104" y="208"/>
                    <a:pt x="207" y="440"/>
                    <a:pt x="336" y="647"/>
                  </a:cubicBezTo>
                  <a:cubicBezTo>
                    <a:pt x="543" y="983"/>
                    <a:pt x="983" y="1190"/>
                    <a:pt x="1293" y="1190"/>
                  </a:cubicBezTo>
                  <a:cubicBezTo>
                    <a:pt x="1293" y="854"/>
                    <a:pt x="1086" y="544"/>
                    <a:pt x="853" y="337"/>
                  </a:cubicBezTo>
                  <a:cubicBezTo>
                    <a:pt x="646" y="104"/>
                    <a:pt x="336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60" name="Google Shape;1261;p47"/>
            <p:cNvSpPr/>
            <p:nvPr/>
          </p:nvSpPr>
          <p:spPr>
            <a:xfrm>
              <a:off x="4861651" y="4647568"/>
              <a:ext cx="168873" cy="419235"/>
            </a:xfrm>
            <a:custGeom>
              <a:avLst/>
              <a:gdLst/>
              <a:ahLst/>
              <a:cxnLst/>
              <a:rect l="l" t="t" r="r" b="b"/>
              <a:pathLst>
                <a:path w="1604" h="3982" extrusionOk="0">
                  <a:moveTo>
                    <a:pt x="1" y="1"/>
                  </a:moveTo>
                  <a:lnTo>
                    <a:pt x="1" y="104"/>
                  </a:lnTo>
                  <a:cubicBezTo>
                    <a:pt x="1" y="208"/>
                    <a:pt x="104" y="208"/>
                    <a:pt x="104" y="311"/>
                  </a:cubicBezTo>
                  <a:cubicBezTo>
                    <a:pt x="207" y="414"/>
                    <a:pt x="311" y="518"/>
                    <a:pt x="414" y="750"/>
                  </a:cubicBezTo>
                  <a:cubicBezTo>
                    <a:pt x="957" y="1707"/>
                    <a:pt x="1293" y="2793"/>
                    <a:pt x="1603" y="3982"/>
                  </a:cubicBezTo>
                  <a:cubicBezTo>
                    <a:pt x="1603" y="3749"/>
                    <a:pt x="1603" y="3646"/>
                    <a:pt x="1500" y="3439"/>
                  </a:cubicBezTo>
                  <a:cubicBezTo>
                    <a:pt x="1293" y="2353"/>
                    <a:pt x="854" y="1293"/>
                    <a:pt x="207" y="311"/>
                  </a:cubicBezTo>
                  <a:cubicBezTo>
                    <a:pt x="104" y="208"/>
                    <a:pt x="104" y="10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61" name="Google Shape;1262;p47"/>
            <p:cNvSpPr/>
            <p:nvPr/>
          </p:nvSpPr>
          <p:spPr>
            <a:xfrm>
              <a:off x="4872601" y="4537018"/>
              <a:ext cx="329324" cy="97070"/>
            </a:xfrm>
            <a:custGeom>
              <a:avLst/>
              <a:gdLst/>
              <a:ahLst/>
              <a:cxnLst/>
              <a:rect l="l" t="t" r="r" b="b"/>
              <a:pathLst>
                <a:path w="3128" h="922" extrusionOk="0">
                  <a:moveTo>
                    <a:pt x="2269" y="1"/>
                  </a:moveTo>
                  <a:cubicBezTo>
                    <a:pt x="2115" y="1"/>
                    <a:pt x="1964" y="26"/>
                    <a:pt x="1835" y="68"/>
                  </a:cubicBezTo>
                  <a:cubicBezTo>
                    <a:pt x="1293" y="68"/>
                    <a:pt x="646" y="275"/>
                    <a:pt x="310" y="611"/>
                  </a:cubicBezTo>
                  <a:cubicBezTo>
                    <a:pt x="0" y="818"/>
                    <a:pt x="543" y="818"/>
                    <a:pt x="646" y="818"/>
                  </a:cubicBezTo>
                  <a:cubicBezTo>
                    <a:pt x="853" y="818"/>
                    <a:pt x="1189" y="818"/>
                    <a:pt x="1396" y="922"/>
                  </a:cubicBezTo>
                  <a:cubicBezTo>
                    <a:pt x="1939" y="922"/>
                    <a:pt x="2482" y="922"/>
                    <a:pt x="2895" y="715"/>
                  </a:cubicBezTo>
                  <a:cubicBezTo>
                    <a:pt x="2999" y="611"/>
                    <a:pt x="3128" y="611"/>
                    <a:pt x="3128" y="508"/>
                  </a:cubicBezTo>
                  <a:cubicBezTo>
                    <a:pt x="3128" y="275"/>
                    <a:pt x="2999" y="172"/>
                    <a:pt x="2895" y="172"/>
                  </a:cubicBezTo>
                  <a:cubicBezTo>
                    <a:pt x="2714" y="51"/>
                    <a:pt x="2487" y="1"/>
                    <a:pt x="22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62" name="Google Shape;1263;p47"/>
            <p:cNvSpPr/>
            <p:nvPr/>
          </p:nvSpPr>
          <p:spPr>
            <a:xfrm>
              <a:off x="4633076" y="4647568"/>
              <a:ext cx="182455" cy="272261"/>
            </a:xfrm>
            <a:custGeom>
              <a:avLst/>
              <a:gdLst/>
              <a:ahLst/>
              <a:cxnLst/>
              <a:rect l="l" t="t" r="r" b="b"/>
              <a:pathLst>
                <a:path w="1733" h="2586" extrusionOk="0">
                  <a:moveTo>
                    <a:pt x="1732" y="1"/>
                  </a:moveTo>
                  <a:lnTo>
                    <a:pt x="1732" y="1"/>
                  </a:lnTo>
                  <a:cubicBezTo>
                    <a:pt x="1189" y="311"/>
                    <a:pt x="646" y="854"/>
                    <a:pt x="233" y="1397"/>
                  </a:cubicBezTo>
                  <a:cubicBezTo>
                    <a:pt x="104" y="1604"/>
                    <a:pt x="0" y="1810"/>
                    <a:pt x="0" y="2043"/>
                  </a:cubicBezTo>
                  <a:cubicBezTo>
                    <a:pt x="0" y="2353"/>
                    <a:pt x="233" y="2586"/>
                    <a:pt x="440" y="2586"/>
                  </a:cubicBezTo>
                  <a:cubicBezTo>
                    <a:pt x="646" y="2586"/>
                    <a:pt x="750" y="2457"/>
                    <a:pt x="750" y="2353"/>
                  </a:cubicBezTo>
                  <a:cubicBezTo>
                    <a:pt x="879" y="2250"/>
                    <a:pt x="983" y="2146"/>
                    <a:pt x="983" y="2043"/>
                  </a:cubicBezTo>
                  <a:cubicBezTo>
                    <a:pt x="1293" y="1397"/>
                    <a:pt x="1629" y="647"/>
                    <a:pt x="17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63" name="Google Shape;1264;p47"/>
            <p:cNvSpPr/>
            <p:nvPr/>
          </p:nvSpPr>
          <p:spPr>
            <a:xfrm>
              <a:off x="4736466" y="4647568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957" y="1"/>
                  </a:moveTo>
                  <a:cubicBezTo>
                    <a:pt x="543" y="518"/>
                    <a:pt x="207" y="1164"/>
                    <a:pt x="104" y="1810"/>
                  </a:cubicBezTo>
                  <a:cubicBezTo>
                    <a:pt x="104" y="2043"/>
                    <a:pt x="1" y="2250"/>
                    <a:pt x="104" y="2457"/>
                  </a:cubicBezTo>
                  <a:cubicBezTo>
                    <a:pt x="189" y="2647"/>
                    <a:pt x="429" y="2820"/>
                    <a:pt x="627" y="2820"/>
                  </a:cubicBezTo>
                  <a:cubicBezTo>
                    <a:pt x="671" y="2820"/>
                    <a:pt x="713" y="2811"/>
                    <a:pt x="750" y="2793"/>
                  </a:cubicBezTo>
                  <a:cubicBezTo>
                    <a:pt x="854" y="2689"/>
                    <a:pt x="957" y="2586"/>
                    <a:pt x="957" y="2457"/>
                  </a:cubicBezTo>
                  <a:lnTo>
                    <a:pt x="957" y="2146"/>
                  </a:lnTo>
                  <a:cubicBezTo>
                    <a:pt x="957" y="1397"/>
                    <a:pt x="1060" y="647"/>
                    <a:pt x="9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64" name="Google Shape;1265;p47"/>
            <p:cNvSpPr/>
            <p:nvPr/>
          </p:nvSpPr>
          <p:spPr>
            <a:xfrm>
              <a:off x="4837119" y="4647568"/>
              <a:ext cx="125391" cy="288579"/>
            </a:xfrm>
            <a:custGeom>
              <a:avLst/>
              <a:gdLst/>
              <a:ahLst/>
              <a:cxnLst/>
              <a:rect l="l" t="t" r="r" b="b"/>
              <a:pathLst>
                <a:path w="1191" h="2741" extrusionOk="0">
                  <a:moveTo>
                    <a:pt x="234" y="1"/>
                  </a:moveTo>
                  <a:cubicBezTo>
                    <a:pt x="1" y="518"/>
                    <a:pt x="1" y="1293"/>
                    <a:pt x="104" y="1940"/>
                  </a:cubicBezTo>
                  <a:cubicBezTo>
                    <a:pt x="104" y="2146"/>
                    <a:pt x="234" y="2353"/>
                    <a:pt x="440" y="2586"/>
                  </a:cubicBezTo>
                  <a:cubicBezTo>
                    <a:pt x="492" y="2689"/>
                    <a:pt x="602" y="2741"/>
                    <a:pt x="725" y="2741"/>
                  </a:cubicBezTo>
                  <a:cubicBezTo>
                    <a:pt x="848" y="2741"/>
                    <a:pt x="983" y="2689"/>
                    <a:pt x="1087" y="2586"/>
                  </a:cubicBezTo>
                  <a:cubicBezTo>
                    <a:pt x="1087" y="2586"/>
                    <a:pt x="1190" y="2353"/>
                    <a:pt x="1190" y="2250"/>
                  </a:cubicBezTo>
                  <a:cubicBezTo>
                    <a:pt x="1087" y="2146"/>
                    <a:pt x="1087" y="2043"/>
                    <a:pt x="1087" y="1940"/>
                  </a:cubicBezTo>
                  <a:cubicBezTo>
                    <a:pt x="751" y="1293"/>
                    <a:pt x="544" y="518"/>
                    <a:pt x="2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65" name="Google Shape;1266;p47"/>
            <p:cNvSpPr/>
            <p:nvPr/>
          </p:nvSpPr>
          <p:spPr>
            <a:xfrm>
              <a:off x="4861651" y="4623141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1" y="0"/>
                  </a:moveTo>
                  <a:cubicBezTo>
                    <a:pt x="311" y="750"/>
                    <a:pt x="750" y="1396"/>
                    <a:pt x="1060" y="2042"/>
                  </a:cubicBezTo>
                  <a:cubicBezTo>
                    <a:pt x="1164" y="2172"/>
                    <a:pt x="1293" y="2275"/>
                    <a:pt x="1397" y="2378"/>
                  </a:cubicBezTo>
                  <a:cubicBezTo>
                    <a:pt x="1500" y="2482"/>
                    <a:pt x="1603" y="2482"/>
                    <a:pt x="1707" y="2482"/>
                  </a:cubicBezTo>
                  <a:cubicBezTo>
                    <a:pt x="2043" y="2482"/>
                    <a:pt x="2146" y="2275"/>
                    <a:pt x="2146" y="1939"/>
                  </a:cubicBezTo>
                  <a:cubicBezTo>
                    <a:pt x="2146" y="1732"/>
                    <a:pt x="1939" y="1525"/>
                    <a:pt x="1810" y="1293"/>
                  </a:cubicBezTo>
                  <a:cubicBezTo>
                    <a:pt x="1293" y="750"/>
                    <a:pt x="647" y="233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66" name="Google Shape;1267;p47"/>
            <p:cNvSpPr/>
            <p:nvPr/>
          </p:nvSpPr>
          <p:spPr>
            <a:xfrm>
              <a:off x="4883445" y="4620193"/>
              <a:ext cx="304898" cy="171716"/>
            </a:xfrm>
            <a:custGeom>
              <a:avLst/>
              <a:gdLst/>
              <a:ahLst/>
              <a:cxnLst/>
              <a:rect l="l" t="t" r="r" b="b"/>
              <a:pathLst>
                <a:path w="2896" h="1631" extrusionOk="0">
                  <a:moveTo>
                    <a:pt x="409" y="1"/>
                  </a:moveTo>
                  <a:cubicBezTo>
                    <a:pt x="273" y="1"/>
                    <a:pt x="137" y="9"/>
                    <a:pt x="0" y="28"/>
                  </a:cubicBezTo>
                  <a:cubicBezTo>
                    <a:pt x="543" y="468"/>
                    <a:pt x="1293" y="907"/>
                    <a:pt x="1836" y="1321"/>
                  </a:cubicBezTo>
                  <a:cubicBezTo>
                    <a:pt x="1939" y="1424"/>
                    <a:pt x="2043" y="1553"/>
                    <a:pt x="2146" y="1553"/>
                  </a:cubicBezTo>
                  <a:cubicBezTo>
                    <a:pt x="2262" y="1605"/>
                    <a:pt x="2346" y="1631"/>
                    <a:pt x="2414" y="1631"/>
                  </a:cubicBezTo>
                  <a:cubicBezTo>
                    <a:pt x="2482" y="1631"/>
                    <a:pt x="2534" y="1605"/>
                    <a:pt x="2585" y="1553"/>
                  </a:cubicBezTo>
                  <a:cubicBezTo>
                    <a:pt x="2792" y="1424"/>
                    <a:pt x="2896" y="1114"/>
                    <a:pt x="2689" y="907"/>
                  </a:cubicBezTo>
                  <a:cubicBezTo>
                    <a:pt x="2585" y="674"/>
                    <a:pt x="2379" y="468"/>
                    <a:pt x="2146" y="364"/>
                  </a:cubicBezTo>
                  <a:cubicBezTo>
                    <a:pt x="1617" y="174"/>
                    <a:pt x="1019" y="1"/>
                    <a:pt x="4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67" name="Google Shape;1268;p47"/>
            <p:cNvSpPr/>
            <p:nvPr/>
          </p:nvSpPr>
          <p:spPr>
            <a:xfrm>
              <a:off x="4758260" y="4561549"/>
              <a:ext cx="215092" cy="139920"/>
            </a:xfrm>
            <a:custGeom>
              <a:avLst/>
              <a:gdLst/>
              <a:ahLst/>
              <a:cxnLst/>
              <a:rect l="l" t="t" r="r" b="b"/>
              <a:pathLst>
                <a:path w="2043" h="1329" extrusionOk="0">
                  <a:moveTo>
                    <a:pt x="1685" y="0"/>
                  </a:moveTo>
                  <a:cubicBezTo>
                    <a:pt x="1386" y="0"/>
                    <a:pt x="1093" y="79"/>
                    <a:pt x="853" y="172"/>
                  </a:cubicBezTo>
                  <a:cubicBezTo>
                    <a:pt x="440" y="378"/>
                    <a:pt x="0" y="689"/>
                    <a:pt x="0" y="1231"/>
                  </a:cubicBezTo>
                  <a:cubicBezTo>
                    <a:pt x="131" y="1300"/>
                    <a:pt x="259" y="1328"/>
                    <a:pt x="386" y="1328"/>
                  </a:cubicBezTo>
                  <a:cubicBezTo>
                    <a:pt x="687" y="1328"/>
                    <a:pt x="984" y="1170"/>
                    <a:pt x="1293" y="1025"/>
                  </a:cubicBezTo>
                  <a:cubicBezTo>
                    <a:pt x="1629" y="921"/>
                    <a:pt x="1939" y="482"/>
                    <a:pt x="2042" y="42"/>
                  </a:cubicBezTo>
                  <a:cubicBezTo>
                    <a:pt x="1924" y="13"/>
                    <a:pt x="1804" y="0"/>
                    <a:pt x="16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68" name="Google Shape;1269;p47"/>
            <p:cNvSpPr/>
            <p:nvPr/>
          </p:nvSpPr>
          <p:spPr>
            <a:xfrm>
              <a:off x="5019474" y="4884356"/>
              <a:ext cx="136236" cy="125286"/>
            </a:xfrm>
            <a:custGeom>
              <a:avLst/>
              <a:gdLst/>
              <a:ahLst/>
              <a:cxnLst/>
              <a:rect l="l" t="t" r="r" b="b"/>
              <a:pathLst>
                <a:path w="1294" h="1190" extrusionOk="0">
                  <a:moveTo>
                    <a:pt x="1293" y="1"/>
                  </a:moveTo>
                  <a:cubicBezTo>
                    <a:pt x="957" y="1"/>
                    <a:pt x="751" y="104"/>
                    <a:pt x="440" y="337"/>
                  </a:cubicBezTo>
                  <a:cubicBezTo>
                    <a:pt x="208" y="544"/>
                    <a:pt x="104" y="854"/>
                    <a:pt x="1" y="1190"/>
                  </a:cubicBezTo>
                  <a:cubicBezTo>
                    <a:pt x="440" y="1190"/>
                    <a:pt x="751" y="983"/>
                    <a:pt x="1087" y="647"/>
                  </a:cubicBezTo>
                  <a:cubicBezTo>
                    <a:pt x="1190" y="440"/>
                    <a:pt x="1293" y="208"/>
                    <a:pt x="12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69" name="Google Shape;1270;p47"/>
            <p:cNvSpPr/>
            <p:nvPr/>
          </p:nvSpPr>
          <p:spPr>
            <a:xfrm>
              <a:off x="7202229" y="4699341"/>
              <a:ext cx="68223" cy="443660"/>
            </a:xfrm>
            <a:custGeom>
              <a:avLst/>
              <a:gdLst/>
              <a:ahLst/>
              <a:cxnLst/>
              <a:rect l="l" t="t" r="r" b="b"/>
              <a:pathLst>
                <a:path w="648" h="4214" extrusionOk="0">
                  <a:moveTo>
                    <a:pt x="647" y="0"/>
                  </a:moveTo>
                  <a:lnTo>
                    <a:pt x="544" y="104"/>
                  </a:lnTo>
                  <a:cubicBezTo>
                    <a:pt x="544" y="233"/>
                    <a:pt x="544" y="336"/>
                    <a:pt x="440" y="336"/>
                  </a:cubicBezTo>
                  <a:lnTo>
                    <a:pt x="440" y="440"/>
                  </a:lnTo>
                  <a:cubicBezTo>
                    <a:pt x="130" y="1525"/>
                    <a:pt x="1" y="2585"/>
                    <a:pt x="1" y="3774"/>
                  </a:cubicBezTo>
                  <a:lnTo>
                    <a:pt x="1" y="4214"/>
                  </a:lnTo>
                  <a:cubicBezTo>
                    <a:pt x="1" y="3025"/>
                    <a:pt x="130" y="1939"/>
                    <a:pt x="440" y="879"/>
                  </a:cubicBezTo>
                  <a:cubicBezTo>
                    <a:pt x="440" y="646"/>
                    <a:pt x="440" y="543"/>
                    <a:pt x="544" y="440"/>
                  </a:cubicBezTo>
                  <a:cubicBezTo>
                    <a:pt x="544" y="336"/>
                    <a:pt x="647" y="233"/>
                    <a:pt x="647" y="104"/>
                  </a:cubicBezTo>
                  <a:lnTo>
                    <a:pt x="6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70" name="Google Shape;1271;p47"/>
            <p:cNvSpPr/>
            <p:nvPr/>
          </p:nvSpPr>
          <p:spPr>
            <a:xfrm>
              <a:off x="6919221" y="4646593"/>
              <a:ext cx="329429" cy="103598"/>
            </a:xfrm>
            <a:custGeom>
              <a:avLst/>
              <a:gdLst/>
              <a:ahLst/>
              <a:cxnLst/>
              <a:rect l="l" t="t" r="r" b="b"/>
              <a:pathLst>
                <a:path w="3129" h="984" extrusionOk="0">
                  <a:moveTo>
                    <a:pt x="1917" y="1"/>
                  </a:moveTo>
                  <a:cubicBezTo>
                    <a:pt x="1672" y="1"/>
                    <a:pt x="1421" y="32"/>
                    <a:pt x="1190" y="88"/>
                  </a:cubicBezTo>
                  <a:cubicBezTo>
                    <a:pt x="879" y="88"/>
                    <a:pt x="440" y="191"/>
                    <a:pt x="233" y="501"/>
                  </a:cubicBezTo>
                  <a:cubicBezTo>
                    <a:pt x="104" y="501"/>
                    <a:pt x="0" y="734"/>
                    <a:pt x="0" y="837"/>
                  </a:cubicBezTo>
                  <a:cubicBezTo>
                    <a:pt x="104" y="941"/>
                    <a:pt x="233" y="941"/>
                    <a:pt x="233" y="941"/>
                  </a:cubicBezTo>
                  <a:cubicBezTo>
                    <a:pt x="385" y="971"/>
                    <a:pt x="538" y="983"/>
                    <a:pt x="691" y="983"/>
                  </a:cubicBezTo>
                  <a:cubicBezTo>
                    <a:pt x="1059" y="983"/>
                    <a:pt x="1422" y="910"/>
                    <a:pt x="1732" y="837"/>
                  </a:cubicBezTo>
                  <a:cubicBezTo>
                    <a:pt x="2043" y="734"/>
                    <a:pt x="2275" y="605"/>
                    <a:pt x="2482" y="501"/>
                  </a:cubicBezTo>
                  <a:cubicBezTo>
                    <a:pt x="2689" y="398"/>
                    <a:pt x="3128" y="398"/>
                    <a:pt x="2818" y="191"/>
                  </a:cubicBezTo>
                  <a:cubicBezTo>
                    <a:pt x="2566" y="58"/>
                    <a:pt x="2247" y="1"/>
                    <a:pt x="19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71" name="Google Shape;1272;p47"/>
            <p:cNvSpPr/>
            <p:nvPr/>
          </p:nvSpPr>
          <p:spPr>
            <a:xfrm>
              <a:off x="7305725" y="4688392"/>
              <a:ext cx="236886" cy="239623"/>
            </a:xfrm>
            <a:custGeom>
              <a:avLst/>
              <a:gdLst/>
              <a:ahLst/>
              <a:cxnLst/>
              <a:rect l="l" t="t" r="r" b="b"/>
              <a:pathLst>
                <a:path w="2250" h="2276" extrusionOk="0">
                  <a:moveTo>
                    <a:pt x="0" y="1"/>
                  </a:moveTo>
                  <a:cubicBezTo>
                    <a:pt x="310" y="647"/>
                    <a:pt x="853" y="1190"/>
                    <a:pt x="1293" y="1836"/>
                  </a:cubicBezTo>
                  <a:cubicBezTo>
                    <a:pt x="1293" y="1940"/>
                    <a:pt x="1396" y="2043"/>
                    <a:pt x="1500" y="2146"/>
                  </a:cubicBezTo>
                  <a:cubicBezTo>
                    <a:pt x="1603" y="2146"/>
                    <a:pt x="1732" y="2276"/>
                    <a:pt x="1939" y="2276"/>
                  </a:cubicBezTo>
                  <a:cubicBezTo>
                    <a:pt x="2146" y="2146"/>
                    <a:pt x="2249" y="1836"/>
                    <a:pt x="2249" y="1629"/>
                  </a:cubicBezTo>
                  <a:cubicBezTo>
                    <a:pt x="2146" y="1397"/>
                    <a:pt x="2042" y="1190"/>
                    <a:pt x="1836" y="1086"/>
                  </a:cubicBezTo>
                  <a:cubicBezTo>
                    <a:pt x="1293" y="647"/>
                    <a:pt x="646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72" name="Google Shape;1273;p47"/>
            <p:cNvSpPr/>
            <p:nvPr/>
          </p:nvSpPr>
          <p:spPr>
            <a:xfrm>
              <a:off x="7283931" y="4699341"/>
              <a:ext cx="157924" cy="275103"/>
            </a:xfrm>
            <a:custGeom>
              <a:avLst/>
              <a:gdLst/>
              <a:ahLst/>
              <a:cxnLst/>
              <a:rect l="l" t="t" r="r" b="b"/>
              <a:pathLst>
                <a:path w="1500" h="2613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646"/>
                    <a:pt x="311" y="1396"/>
                    <a:pt x="517" y="2042"/>
                  </a:cubicBezTo>
                  <a:cubicBezTo>
                    <a:pt x="517" y="2172"/>
                    <a:pt x="647" y="2275"/>
                    <a:pt x="647" y="2378"/>
                  </a:cubicBezTo>
                  <a:cubicBezTo>
                    <a:pt x="750" y="2482"/>
                    <a:pt x="853" y="2585"/>
                    <a:pt x="957" y="2585"/>
                  </a:cubicBezTo>
                  <a:cubicBezTo>
                    <a:pt x="995" y="2604"/>
                    <a:pt x="1034" y="2613"/>
                    <a:pt x="1072" y="2613"/>
                  </a:cubicBezTo>
                  <a:cubicBezTo>
                    <a:pt x="1245" y="2613"/>
                    <a:pt x="1415" y="2444"/>
                    <a:pt x="1500" y="2275"/>
                  </a:cubicBezTo>
                  <a:cubicBezTo>
                    <a:pt x="1500" y="2042"/>
                    <a:pt x="1396" y="1732"/>
                    <a:pt x="1293" y="1525"/>
                  </a:cubicBezTo>
                  <a:cubicBezTo>
                    <a:pt x="1060" y="982"/>
                    <a:pt x="517" y="3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73" name="Google Shape;1274;p47"/>
            <p:cNvSpPr/>
            <p:nvPr/>
          </p:nvSpPr>
          <p:spPr>
            <a:xfrm>
              <a:off x="7226760" y="4699341"/>
              <a:ext cx="100755" cy="300897"/>
            </a:xfrm>
            <a:custGeom>
              <a:avLst/>
              <a:gdLst/>
              <a:ahLst/>
              <a:cxnLst/>
              <a:rect l="l" t="t" r="r" b="b"/>
              <a:pathLst>
                <a:path w="957" h="2858" extrusionOk="0">
                  <a:moveTo>
                    <a:pt x="311" y="0"/>
                  </a:moveTo>
                  <a:cubicBezTo>
                    <a:pt x="104" y="646"/>
                    <a:pt x="104" y="1396"/>
                    <a:pt x="104" y="2042"/>
                  </a:cubicBezTo>
                  <a:cubicBezTo>
                    <a:pt x="1" y="2275"/>
                    <a:pt x="1" y="2378"/>
                    <a:pt x="1" y="2482"/>
                  </a:cubicBezTo>
                  <a:cubicBezTo>
                    <a:pt x="104" y="2585"/>
                    <a:pt x="104" y="2689"/>
                    <a:pt x="207" y="2818"/>
                  </a:cubicBezTo>
                  <a:cubicBezTo>
                    <a:pt x="262" y="2845"/>
                    <a:pt x="325" y="2858"/>
                    <a:pt x="391" y="2858"/>
                  </a:cubicBezTo>
                  <a:cubicBezTo>
                    <a:pt x="575" y="2858"/>
                    <a:pt x="777" y="2757"/>
                    <a:pt x="854" y="2585"/>
                  </a:cubicBezTo>
                  <a:cubicBezTo>
                    <a:pt x="957" y="2378"/>
                    <a:pt x="957" y="2172"/>
                    <a:pt x="957" y="1939"/>
                  </a:cubicBezTo>
                  <a:cubicBezTo>
                    <a:pt x="854" y="1293"/>
                    <a:pt x="750" y="543"/>
                    <a:pt x="3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74" name="Google Shape;1275;p47"/>
            <p:cNvSpPr/>
            <p:nvPr/>
          </p:nvSpPr>
          <p:spPr>
            <a:xfrm>
              <a:off x="7090731" y="4688392"/>
              <a:ext cx="168768" cy="297107"/>
            </a:xfrm>
            <a:custGeom>
              <a:avLst/>
              <a:gdLst/>
              <a:ahLst/>
              <a:cxnLst/>
              <a:rect l="l" t="t" r="r" b="b"/>
              <a:pathLst>
                <a:path w="1603" h="2822" extrusionOk="0">
                  <a:moveTo>
                    <a:pt x="1603" y="1"/>
                  </a:moveTo>
                  <a:lnTo>
                    <a:pt x="1603" y="1"/>
                  </a:lnTo>
                  <a:cubicBezTo>
                    <a:pt x="956" y="337"/>
                    <a:pt x="543" y="983"/>
                    <a:pt x="207" y="1629"/>
                  </a:cubicBezTo>
                  <a:cubicBezTo>
                    <a:pt x="103" y="1836"/>
                    <a:pt x="0" y="2146"/>
                    <a:pt x="0" y="2379"/>
                  </a:cubicBezTo>
                  <a:cubicBezTo>
                    <a:pt x="87" y="2554"/>
                    <a:pt x="249" y="2821"/>
                    <a:pt x="437" y="2821"/>
                  </a:cubicBezTo>
                  <a:cubicBezTo>
                    <a:pt x="472" y="2821"/>
                    <a:pt x="507" y="2812"/>
                    <a:pt x="543" y="2793"/>
                  </a:cubicBezTo>
                  <a:cubicBezTo>
                    <a:pt x="750" y="2793"/>
                    <a:pt x="853" y="2689"/>
                    <a:pt x="853" y="2586"/>
                  </a:cubicBezTo>
                  <a:cubicBezTo>
                    <a:pt x="956" y="2482"/>
                    <a:pt x="956" y="2276"/>
                    <a:pt x="1060" y="2146"/>
                  </a:cubicBezTo>
                  <a:cubicBezTo>
                    <a:pt x="1189" y="1500"/>
                    <a:pt x="1499" y="750"/>
                    <a:pt x="16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75" name="Google Shape;1276;p47"/>
            <p:cNvSpPr/>
            <p:nvPr/>
          </p:nvSpPr>
          <p:spPr>
            <a:xfrm>
              <a:off x="6976391" y="4688392"/>
              <a:ext cx="261311" cy="226042"/>
            </a:xfrm>
            <a:custGeom>
              <a:avLst/>
              <a:gdLst/>
              <a:ahLst/>
              <a:cxnLst/>
              <a:rect l="l" t="t" r="r" b="b"/>
              <a:pathLst>
                <a:path w="2482" h="2147" extrusionOk="0">
                  <a:moveTo>
                    <a:pt x="2482" y="1"/>
                  </a:moveTo>
                  <a:lnTo>
                    <a:pt x="2482" y="1"/>
                  </a:lnTo>
                  <a:cubicBezTo>
                    <a:pt x="1732" y="104"/>
                    <a:pt x="1086" y="440"/>
                    <a:pt x="543" y="854"/>
                  </a:cubicBezTo>
                  <a:cubicBezTo>
                    <a:pt x="336" y="1086"/>
                    <a:pt x="104" y="1190"/>
                    <a:pt x="0" y="1500"/>
                  </a:cubicBezTo>
                  <a:cubicBezTo>
                    <a:pt x="0" y="1733"/>
                    <a:pt x="104" y="2043"/>
                    <a:pt x="336" y="2146"/>
                  </a:cubicBezTo>
                  <a:cubicBezTo>
                    <a:pt x="440" y="2146"/>
                    <a:pt x="647" y="2043"/>
                    <a:pt x="750" y="2043"/>
                  </a:cubicBezTo>
                  <a:cubicBezTo>
                    <a:pt x="853" y="1940"/>
                    <a:pt x="983" y="1836"/>
                    <a:pt x="1086" y="1733"/>
                  </a:cubicBezTo>
                  <a:cubicBezTo>
                    <a:pt x="1500" y="1190"/>
                    <a:pt x="2042" y="647"/>
                    <a:pt x="24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76" name="Google Shape;1277;p47"/>
            <p:cNvSpPr/>
            <p:nvPr/>
          </p:nvSpPr>
          <p:spPr>
            <a:xfrm>
              <a:off x="7134214" y="4635222"/>
              <a:ext cx="239623" cy="110441"/>
            </a:xfrm>
            <a:custGeom>
              <a:avLst/>
              <a:gdLst/>
              <a:ahLst/>
              <a:cxnLst/>
              <a:rect l="l" t="t" r="r" b="b"/>
              <a:pathLst>
                <a:path w="2276" h="1049" extrusionOk="0">
                  <a:moveTo>
                    <a:pt x="734" y="0"/>
                  </a:moveTo>
                  <a:cubicBezTo>
                    <a:pt x="478" y="0"/>
                    <a:pt x="202" y="56"/>
                    <a:pt x="1" y="196"/>
                  </a:cubicBezTo>
                  <a:cubicBezTo>
                    <a:pt x="233" y="506"/>
                    <a:pt x="543" y="945"/>
                    <a:pt x="983" y="945"/>
                  </a:cubicBezTo>
                  <a:cubicBezTo>
                    <a:pt x="1203" y="997"/>
                    <a:pt x="1442" y="1049"/>
                    <a:pt x="1668" y="1049"/>
                  </a:cubicBezTo>
                  <a:cubicBezTo>
                    <a:pt x="1894" y="1049"/>
                    <a:pt x="2107" y="997"/>
                    <a:pt x="2275" y="842"/>
                  </a:cubicBezTo>
                  <a:cubicBezTo>
                    <a:pt x="2172" y="402"/>
                    <a:pt x="1629" y="66"/>
                    <a:pt x="1190" y="66"/>
                  </a:cubicBezTo>
                  <a:cubicBezTo>
                    <a:pt x="1066" y="25"/>
                    <a:pt x="904" y="0"/>
                    <a:pt x="7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77" name="Google Shape;1278;p47"/>
            <p:cNvSpPr/>
            <p:nvPr/>
          </p:nvSpPr>
          <p:spPr>
            <a:xfrm>
              <a:off x="7033561" y="5006882"/>
              <a:ext cx="168768" cy="94017"/>
            </a:xfrm>
            <a:custGeom>
              <a:avLst/>
              <a:gdLst/>
              <a:ahLst/>
              <a:cxnLst/>
              <a:rect l="l" t="t" r="r" b="b"/>
              <a:pathLst>
                <a:path w="1603" h="893" extrusionOk="0">
                  <a:moveTo>
                    <a:pt x="0" y="0"/>
                  </a:moveTo>
                  <a:cubicBezTo>
                    <a:pt x="104" y="207"/>
                    <a:pt x="310" y="414"/>
                    <a:pt x="440" y="543"/>
                  </a:cubicBezTo>
                  <a:cubicBezTo>
                    <a:pt x="672" y="776"/>
                    <a:pt x="978" y="892"/>
                    <a:pt x="1290" y="892"/>
                  </a:cubicBezTo>
                  <a:cubicBezTo>
                    <a:pt x="1394" y="892"/>
                    <a:pt x="1499" y="879"/>
                    <a:pt x="1603" y="853"/>
                  </a:cubicBezTo>
                  <a:cubicBezTo>
                    <a:pt x="1499" y="543"/>
                    <a:pt x="1189" y="310"/>
                    <a:pt x="957" y="104"/>
                  </a:cubicBezTo>
                  <a:cubicBezTo>
                    <a:pt x="646" y="0"/>
                    <a:pt x="310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7" t="28323" r="29018" b="25384"/>
          <a:stretch/>
        </p:blipFill>
        <p:spPr>
          <a:xfrm>
            <a:off x="2094766" y="537565"/>
            <a:ext cx="7619751" cy="3317767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  <p:pic>
        <p:nvPicPr>
          <p:cNvPr id="3" name="Picture 2" descr="Sách điện tử – WONDERFUL WORLD">
            <a:extLst>
              <a:ext uri="{FF2B5EF4-FFF2-40B4-BE49-F238E27FC236}">
                <a16:creationId xmlns:a16="http://schemas.microsoft.com/office/drawing/2014/main" id="{2D2AE526-C24C-6C16-2BDB-61D8912954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79940">
            <a:off x="9401906" y="4211650"/>
            <a:ext cx="1683066" cy="2162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0270777"/>
      </p:ext>
    </p:extLst>
  </p:cSld>
  <p:clrMapOvr>
    <a:masterClrMapping/>
  </p:clrMapOvr>
  <p:transition spd="slow">
    <p:random/>
    <p:sndAc>
      <p:stSnd>
        <p:snd r:embed="rId5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33" fill="hold"/>
                                        <p:tgtEl>
                                          <p:spTgt spid="1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2449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A407C72-3D97-13A8-B5D4-B4245A54691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C61B80D3-20A9-FC95-A55A-960C6AF83856}"/>
              </a:ext>
            </a:extLst>
          </p:cNvPr>
          <p:cNvSpPr/>
          <p:nvPr/>
        </p:nvSpPr>
        <p:spPr>
          <a:xfrm>
            <a:off x="4165090" y="243563"/>
            <a:ext cx="4092371" cy="1159255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n>
                  <a:solidFill>
                    <a:schemeClr val="tx1"/>
                  </a:solidFill>
                </a:ln>
                <a:solidFill>
                  <a:schemeClr val="bg2"/>
                </a:solidFill>
                <a:latin typeface="Comic Sans MS" panose="030F0702030302020204" pitchFamily="66" charset="0"/>
              </a:rPr>
              <a:t>GAME RULES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82FCBF7-35DF-70D5-7C72-BD12935D56A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39156" y="1739943"/>
            <a:ext cx="7203232" cy="471211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7494804B-AFF2-360D-AFF4-38361BE9DAB5}"/>
              </a:ext>
            </a:extLst>
          </p:cNvPr>
          <p:cNvGrpSpPr/>
          <p:nvPr/>
        </p:nvGrpSpPr>
        <p:grpSpPr>
          <a:xfrm rot="21051631">
            <a:off x="992559" y="1919273"/>
            <a:ext cx="2852486" cy="4114700"/>
            <a:chOff x="165589" y="2101559"/>
            <a:chExt cx="2852486" cy="4114700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251FB153-8EDE-177C-4818-668E64527153}"/>
                </a:ext>
              </a:extLst>
            </p:cNvPr>
            <p:cNvGrpSpPr/>
            <p:nvPr/>
          </p:nvGrpSpPr>
          <p:grpSpPr>
            <a:xfrm rot="526354">
              <a:off x="284290" y="2262344"/>
              <a:ext cx="2733785" cy="3953915"/>
              <a:chOff x="284331" y="2261828"/>
              <a:chExt cx="2733785" cy="3953915"/>
            </a:xfrm>
          </p:grpSpPr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6BBF64B1-9751-1DB8-3B8D-A37E1C34AA9D}"/>
                  </a:ext>
                </a:extLst>
              </p:cNvPr>
              <p:cNvSpPr/>
              <p:nvPr/>
            </p:nvSpPr>
            <p:spPr>
              <a:xfrm>
                <a:off x="284331" y="2261828"/>
                <a:ext cx="2727077" cy="3953915"/>
              </a:xfrm>
              <a:prstGeom prst="rect">
                <a:avLst/>
              </a:prstGeom>
              <a:solidFill>
                <a:schemeClr val="bg2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7" name="Graphic 16" descr="Badge Follow outline">
                <a:extLst>
                  <a:ext uri="{FF2B5EF4-FFF2-40B4-BE49-F238E27FC236}">
                    <a16:creationId xmlns:a16="http://schemas.microsoft.com/office/drawing/2014/main" id="{2A331208-AAC1-B786-BFD9-3FAADAE3F08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1226699" y="2519586"/>
                <a:ext cx="914400" cy="914400"/>
              </a:xfrm>
              <a:prstGeom prst="rect">
                <a:avLst/>
              </a:prstGeom>
              <a:ln>
                <a:noFill/>
              </a:ln>
              <a:effectLst>
                <a:outerShdw blurRad="107950" dist="12700" dir="5400000" algn="ctr">
                  <a:schemeClr val="accent5">
                    <a:lumMod val="75000"/>
                  </a:schemeClr>
                </a:outerShdw>
              </a:effectLst>
              <a:scene3d>
                <a:camera prst="orthographicFront">
                  <a:rot lat="0" lon="0" rev="0"/>
                </a:camera>
                <a:lightRig rig="soft" dir="t">
                  <a:rot lat="0" lon="0" rev="0"/>
                </a:lightRig>
              </a:scene3d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</p:pic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2EC8DB73-9471-5D1F-8CD0-EE348F83DC8F}"/>
                  </a:ext>
                </a:extLst>
              </p:cNvPr>
              <p:cNvSpPr txBox="1"/>
              <p:nvPr/>
            </p:nvSpPr>
            <p:spPr>
              <a:xfrm>
                <a:off x="293645" y="3512172"/>
                <a:ext cx="2724471" cy="222670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50000"/>
                  </a:lnSpc>
                  <a:tabLst>
                    <a:tab pos="631825" algn="l"/>
                  </a:tabLst>
                </a:pPr>
                <a:r>
                  <a:rPr lang="en-US" sz="3200" b="1" dirty="0">
                    <a:solidFill>
                      <a:schemeClr val="accent5">
                        <a:lumMod val="50000"/>
                      </a:schemeClr>
                    </a:solidFill>
                    <a:effectLst>
                      <a:outerShdw dist="2527300" dir="8340000" sx="1000" sy="1000" algn="ctr" rotWithShape="0">
                        <a:srgbClr val="000000">
                          <a:alpha val="0"/>
                        </a:srgbClr>
                      </a:outerShdw>
                      <a:reflection stA="14000" endPos="60000" dist="12700" dir="5400000" sy="-100000" algn="bl" rotWithShape="0"/>
                    </a:effectLst>
                    <a:latin typeface="Comic Sans MS" panose="030F0702030302020204" pitchFamily="66" charset="0"/>
                  </a:rPr>
                  <a:t>Make a sentence with </a:t>
                </a:r>
                <a:r>
                  <a:rPr lang="en-US" sz="3200" b="1" dirty="0">
                    <a:solidFill>
                      <a:srgbClr val="FF0000"/>
                    </a:solidFill>
                    <a:effectLst>
                      <a:outerShdw dist="2527300" dir="8340000" sx="1000" sy="1000" algn="ctr" rotWithShape="0">
                        <a:srgbClr val="000000">
                          <a:alpha val="0"/>
                        </a:srgbClr>
                      </a:outerShdw>
                      <a:reflection stA="14000" endPos="60000" dist="12700" dir="5400000" sy="-100000" algn="bl" rotWithShape="0"/>
                    </a:effectLst>
                    <a:latin typeface="Comic Sans MS" panose="030F0702030302020204" pitchFamily="66" charset="0"/>
                  </a:rPr>
                  <a:t>a lot of</a:t>
                </a:r>
                <a:endParaRPr lang="en-US" sz="3200" dirty="0">
                  <a:effectLst>
                    <a:outerShdw dist="2527300" dir="8340000" sx="1000" sy="1000" algn="ctr" rotWithShape="0">
                      <a:srgbClr val="000000">
                        <a:alpha val="0"/>
                      </a:srgbClr>
                    </a:outerShdw>
                    <a:reflection stA="14000" endPos="60000" dist="12700" dir="5400000" sy="-100000" algn="bl" rotWithShape="0"/>
                  </a:effectLst>
                  <a:latin typeface="Comic Sans MS" panose="030F0702030302020204" pitchFamily="66" charset="0"/>
                </a:endParaRPr>
              </a:p>
            </p:txBody>
          </p:sp>
        </p:grpSp>
        <p:sp>
          <p:nvSpPr>
            <p:cNvPr id="24" name="Google Shape;8552;p56">
              <a:extLst>
                <a:ext uri="{FF2B5EF4-FFF2-40B4-BE49-F238E27FC236}">
                  <a16:creationId xmlns:a16="http://schemas.microsoft.com/office/drawing/2014/main" id="{5F26C991-A1D1-878F-1F17-0F4873317800}"/>
                </a:ext>
              </a:extLst>
            </p:cNvPr>
            <p:cNvSpPr/>
            <p:nvPr/>
          </p:nvSpPr>
          <p:spPr>
            <a:xfrm rot="8929391" flipH="1">
              <a:off x="165589" y="2101559"/>
              <a:ext cx="1332249" cy="366585"/>
            </a:xfrm>
            <a:custGeom>
              <a:avLst/>
              <a:gdLst/>
              <a:ahLst/>
              <a:cxnLst/>
              <a:rect l="l" t="t" r="r" b="b"/>
              <a:pathLst>
                <a:path w="59342" h="90346" extrusionOk="0">
                  <a:moveTo>
                    <a:pt x="21484" y="0"/>
                  </a:moveTo>
                  <a:cubicBezTo>
                    <a:pt x="16291" y="0"/>
                    <a:pt x="8432" y="235"/>
                    <a:pt x="4989" y="2325"/>
                  </a:cubicBezTo>
                  <a:cubicBezTo>
                    <a:pt x="905" y="4814"/>
                    <a:pt x="1215" y="6814"/>
                    <a:pt x="322" y="20232"/>
                  </a:cubicBezTo>
                  <a:cubicBezTo>
                    <a:pt x="0" y="24995"/>
                    <a:pt x="1405" y="48628"/>
                    <a:pt x="1917" y="58320"/>
                  </a:cubicBezTo>
                  <a:cubicBezTo>
                    <a:pt x="2382" y="67071"/>
                    <a:pt x="250" y="79097"/>
                    <a:pt x="6573" y="85145"/>
                  </a:cubicBezTo>
                  <a:cubicBezTo>
                    <a:pt x="11383" y="89753"/>
                    <a:pt x="21324" y="88824"/>
                    <a:pt x="27944" y="89562"/>
                  </a:cubicBezTo>
                  <a:cubicBezTo>
                    <a:pt x="32588" y="90085"/>
                    <a:pt x="37273" y="90346"/>
                    <a:pt x="41951" y="90346"/>
                  </a:cubicBezTo>
                  <a:cubicBezTo>
                    <a:pt x="42922" y="90346"/>
                    <a:pt x="43893" y="90335"/>
                    <a:pt x="44863" y="90312"/>
                  </a:cubicBezTo>
                  <a:cubicBezTo>
                    <a:pt x="46590" y="90265"/>
                    <a:pt x="48411" y="90169"/>
                    <a:pt x="49852" y="89229"/>
                  </a:cubicBezTo>
                  <a:cubicBezTo>
                    <a:pt x="50745" y="88657"/>
                    <a:pt x="51423" y="87824"/>
                    <a:pt x="51983" y="86931"/>
                  </a:cubicBezTo>
                  <a:cubicBezTo>
                    <a:pt x="53924" y="83883"/>
                    <a:pt x="54745" y="80251"/>
                    <a:pt x="55102" y="76668"/>
                  </a:cubicBezTo>
                  <a:cubicBezTo>
                    <a:pt x="57353" y="53951"/>
                    <a:pt x="59341" y="33091"/>
                    <a:pt x="54626" y="11910"/>
                  </a:cubicBezTo>
                  <a:cubicBezTo>
                    <a:pt x="54210" y="10052"/>
                    <a:pt x="53781" y="8147"/>
                    <a:pt x="52709" y="6564"/>
                  </a:cubicBezTo>
                  <a:cubicBezTo>
                    <a:pt x="51614" y="4933"/>
                    <a:pt x="49923" y="3778"/>
                    <a:pt x="48161" y="2897"/>
                  </a:cubicBezTo>
                  <a:cubicBezTo>
                    <a:pt x="42577" y="111"/>
                    <a:pt x="30314" y="51"/>
                    <a:pt x="24182" y="15"/>
                  </a:cubicBezTo>
                  <a:cubicBezTo>
                    <a:pt x="23421" y="9"/>
                    <a:pt x="22504" y="0"/>
                    <a:pt x="21484" y="0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b="1" i="0" u="none" strike="noStrike" kern="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CF4D930C-4D31-AA41-AF61-1F58ADBFD5C1}"/>
              </a:ext>
            </a:extLst>
          </p:cNvPr>
          <p:cNvGrpSpPr/>
          <p:nvPr/>
        </p:nvGrpSpPr>
        <p:grpSpPr>
          <a:xfrm rot="21081071">
            <a:off x="4694484" y="1943888"/>
            <a:ext cx="2816388" cy="4500662"/>
            <a:chOff x="3932484" y="2172428"/>
            <a:chExt cx="2816388" cy="4500662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0F472242-053C-2655-F2EB-574930E9B482}"/>
                </a:ext>
              </a:extLst>
            </p:cNvPr>
            <p:cNvGrpSpPr/>
            <p:nvPr/>
          </p:nvGrpSpPr>
          <p:grpSpPr>
            <a:xfrm rot="526354">
              <a:off x="4021582" y="2330446"/>
              <a:ext cx="2727290" cy="4342644"/>
              <a:chOff x="284332" y="2261828"/>
              <a:chExt cx="2727290" cy="4342644"/>
            </a:xfrm>
          </p:grpSpPr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B7B66314-39F9-5EDB-0356-2001BB188517}"/>
                  </a:ext>
                </a:extLst>
              </p:cNvPr>
              <p:cNvSpPr/>
              <p:nvPr/>
            </p:nvSpPr>
            <p:spPr>
              <a:xfrm>
                <a:off x="284332" y="2261828"/>
                <a:ext cx="2727077" cy="4342644"/>
              </a:xfrm>
              <a:prstGeom prst="rect">
                <a:avLst/>
              </a:prstGeom>
              <a:solidFill>
                <a:schemeClr val="bg2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8" name="Graphic 27" descr="Badge Unfollow outline">
                <a:extLst>
                  <a:ext uri="{FF2B5EF4-FFF2-40B4-BE49-F238E27FC236}">
                    <a16:creationId xmlns:a16="http://schemas.microsoft.com/office/drawing/2014/main" id="{E2F6E11A-7B3A-B2B9-FE78-E38E76A4C20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rcRect/>
              <a:stretch/>
            </p:blipFill>
            <p:spPr>
              <a:xfrm>
                <a:off x="1226699" y="2519586"/>
                <a:ext cx="914400" cy="914400"/>
              </a:xfrm>
              <a:prstGeom prst="rect">
                <a:avLst/>
              </a:prstGeom>
              <a:ln>
                <a:noFill/>
              </a:ln>
              <a:effectLst>
                <a:outerShdw blurRad="107950" dist="12700" dir="5400000" algn="ctr">
                  <a:schemeClr val="accent5">
                    <a:lumMod val="75000"/>
                  </a:schemeClr>
                </a:outerShdw>
              </a:effectLst>
              <a:scene3d>
                <a:camera prst="orthographicFront">
                  <a:rot lat="0" lon="0" rev="0"/>
                </a:camera>
                <a:lightRig rig="soft" dir="t">
                  <a:rot lat="0" lon="0" rev="0"/>
                </a:lightRig>
              </a:scene3d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</p:pic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B1A6DA2E-0512-CF64-D392-029C2CC38576}"/>
                  </a:ext>
                </a:extLst>
              </p:cNvPr>
              <p:cNvSpPr txBox="1"/>
              <p:nvPr/>
            </p:nvSpPr>
            <p:spPr>
              <a:xfrm>
                <a:off x="287151" y="3069706"/>
                <a:ext cx="2724471" cy="29653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50000"/>
                  </a:lnSpc>
                  <a:tabLst>
                    <a:tab pos="631825" algn="l"/>
                  </a:tabLst>
                </a:pPr>
                <a:r>
                  <a:rPr lang="en-US" sz="3200" b="1" dirty="0">
                    <a:solidFill>
                      <a:schemeClr val="accent5">
                        <a:lumMod val="50000"/>
                      </a:schemeClr>
                    </a:solidFill>
                    <a:effectLst>
                      <a:outerShdw dist="2527300" dir="8340000" sx="1000" sy="1000" algn="ctr" rotWithShape="0">
                        <a:srgbClr val="000000">
                          <a:alpha val="0"/>
                        </a:srgbClr>
                      </a:outerShdw>
                      <a:reflection stA="14000" endPos="60000" dist="12700" dir="5400000" sy="-100000" algn="bl" rotWithShape="0"/>
                    </a:effectLst>
                    <a:latin typeface="Comic Sans MS" panose="030F0702030302020204" pitchFamily="66" charset="0"/>
                  </a:rPr>
                  <a:t>Make a sentence with </a:t>
                </a:r>
                <a:r>
                  <a:rPr lang="en-US" sz="3200" b="1" dirty="0">
                    <a:solidFill>
                      <a:srgbClr val="FF0000"/>
                    </a:solidFill>
                    <a:effectLst>
                      <a:outerShdw dist="2527300" dir="8340000" sx="1000" sy="1000" algn="ctr" rotWithShape="0">
                        <a:srgbClr val="000000">
                          <a:alpha val="0"/>
                        </a:srgbClr>
                      </a:outerShdw>
                      <a:reflection stA="14000" endPos="60000" dist="12700" dir="5400000" sy="-100000" algn="bl" rotWithShape="0"/>
                    </a:effectLst>
                    <a:latin typeface="Comic Sans MS" panose="030F0702030302020204" pitchFamily="66" charset="0"/>
                  </a:rPr>
                  <a:t>much / many</a:t>
                </a:r>
                <a:endParaRPr lang="en-US" sz="3200" dirty="0">
                  <a:effectLst>
                    <a:outerShdw dist="2527300" dir="8340000" sx="1000" sy="1000" algn="ctr" rotWithShape="0">
                      <a:srgbClr val="000000">
                        <a:alpha val="0"/>
                      </a:srgbClr>
                    </a:outerShdw>
                    <a:reflection stA="14000" endPos="60000" dist="12700" dir="5400000" sy="-100000" algn="bl" rotWithShape="0"/>
                  </a:effectLst>
                  <a:latin typeface="Comic Sans MS" panose="030F0702030302020204" pitchFamily="66" charset="0"/>
                </a:endParaRPr>
              </a:p>
            </p:txBody>
          </p:sp>
        </p:grpSp>
        <p:sp>
          <p:nvSpPr>
            <p:cNvPr id="30" name="Google Shape;8552;p56">
              <a:extLst>
                <a:ext uri="{FF2B5EF4-FFF2-40B4-BE49-F238E27FC236}">
                  <a16:creationId xmlns:a16="http://schemas.microsoft.com/office/drawing/2014/main" id="{75B779A4-9EF2-54FF-8046-85CF462F36D1}"/>
                </a:ext>
              </a:extLst>
            </p:cNvPr>
            <p:cNvSpPr/>
            <p:nvPr/>
          </p:nvSpPr>
          <p:spPr>
            <a:xfrm rot="8929391" flipH="1">
              <a:off x="3932484" y="2172428"/>
              <a:ext cx="1332249" cy="366585"/>
            </a:xfrm>
            <a:custGeom>
              <a:avLst/>
              <a:gdLst/>
              <a:ahLst/>
              <a:cxnLst/>
              <a:rect l="l" t="t" r="r" b="b"/>
              <a:pathLst>
                <a:path w="59342" h="90346" extrusionOk="0">
                  <a:moveTo>
                    <a:pt x="21484" y="0"/>
                  </a:moveTo>
                  <a:cubicBezTo>
                    <a:pt x="16291" y="0"/>
                    <a:pt x="8432" y="235"/>
                    <a:pt x="4989" y="2325"/>
                  </a:cubicBezTo>
                  <a:cubicBezTo>
                    <a:pt x="905" y="4814"/>
                    <a:pt x="1215" y="6814"/>
                    <a:pt x="322" y="20232"/>
                  </a:cubicBezTo>
                  <a:cubicBezTo>
                    <a:pt x="0" y="24995"/>
                    <a:pt x="1405" y="48628"/>
                    <a:pt x="1917" y="58320"/>
                  </a:cubicBezTo>
                  <a:cubicBezTo>
                    <a:pt x="2382" y="67071"/>
                    <a:pt x="250" y="79097"/>
                    <a:pt x="6573" y="85145"/>
                  </a:cubicBezTo>
                  <a:cubicBezTo>
                    <a:pt x="11383" y="89753"/>
                    <a:pt x="21324" y="88824"/>
                    <a:pt x="27944" y="89562"/>
                  </a:cubicBezTo>
                  <a:cubicBezTo>
                    <a:pt x="32588" y="90085"/>
                    <a:pt x="37273" y="90346"/>
                    <a:pt x="41951" y="90346"/>
                  </a:cubicBezTo>
                  <a:cubicBezTo>
                    <a:pt x="42922" y="90346"/>
                    <a:pt x="43893" y="90335"/>
                    <a:pt x="44863" y="90312"/>
                  </a:cubicBezTo>
                  <a:cubicBezTo>
                    <a:pt x="46590" y="90265"/>
                    <a:pt x="48411" y="90169"/>
                    <a:pt x="49852" y="89229"/>
                  </a:cubicBezTo>
                  <a:cubicBezTo>
                    <a:pt x="50745" y="88657"/>
                    <a:pt x="51423" y="87824"/>
                    <a:pt x="51983" y="86931"/>
                  </a:cubicBezTo>
                  <a:cubicBezTo>
                    <a:pt x="53924" y="83883"/>
                    <a:pt x="54745" y="80251"/>
                    <a:pt x="55102" y="76668"/>
                  </a:cubicBezTo>
                  <a:cubicBezTo>
                    <a:pt x="57353" y="53951"/>
                    <a:pt x="59341" y="33091"/>
                    <a:pt x="54626" y="11910"/>
                  </a:cubicBezTo>
                  <a:cubicBezTo>
                    <a:pt x="54210" y="10052"/>
                    <a:pt x="53781" y="8147"/>
                    <a:pt x="52709" y="6564"/>
                  </a:cubicBezTo>
                  <a:cubicBezTo>
                    <a:pt x="51614" y="4933"/>
                    <a:pt x="49923" y="3778"/>
                    <a:pt x="48161" y="2897"/>
                  </a:cubicBezTo>
                  <a:cubicBezTo>
                    <a:pt x="42577" y="111"/>
                    <a:pt x="30314" y="51"/>
                    <a:pt x="24182" y="15"/>
                  </a:cubicBezTo>
                  <a:cubicBezTo>
                    <a:pt x="23421" y="9"/>
                    <a:pt x="22504" y="0"/>
                    <a:pt x="21484" y="0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b="1" i="0" u="none" strike="noStrike" kern="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BF24AAEE-60B5-B6ED-1276-91224422C33F}"/>
              </a:ext>
            </a:extLst>
          </p:cNvPr>
          <p:cNvGrpSpPr/>
          <p:nvPr/>
        </p:nvGrpSpPr>
        <p:grpSpPr>
          <a:xfrm rot="21071949">
            <a:off x="8504778" y="1826329"/>
            <a:ext cx="2955325" cy="4973301"/>
            <a:chOff x="7743805" y="2068261"/>
            <a:chExt cx="2781046" cy="4973301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86ACAFCD-1054-3734-648F-65255BD0CB7E}"/>
                </a:ext>
              </a:extLst>
            </p:cNvPr>
            <p:cNvGrpSpPr/>
            <p:nvPr/>
          </p:nvGrpSpPr>
          <p:grpSpPr>
            <a:xfrm rot="526354">
              <a:off x="7796649" y="2223572"/>
              <a:ext cx="2728202" cy="4817990"/>
              <a:chOff x="284332" y="2261828"/>
              <a:chExt cx="2728202" cy="4817990"/>
            </a:xfrm>
          </p:grpSpPr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7A371C15-FDE5-F441-F20C-067FA6A9B43E}"/>
                  </a:ext>
                </a:extLst>
              </p:cNvPr>
              <p:cNvSpPr/>
              <p:nvPr/>
            </p:nvSpPr>
            <p:spPr>
              <a:xfrm>
                <a:off x="284332" y="2261828"/>
                <a:ext cx="2727077" cy="4817990"/>
              </a:xfrm>
              <a:prstGeom prst="rect">
                <a:avLst/>
              </a:prstGeom>
              <a:solidFill>
                <a:schemeClr val="bg2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37" name="Graphic 36" descr="Help outline">
                <a:extLst>
                  <a:ext uri="{FF2B5EF4-FFF2-40B4-BE49-F238E27FC236}">
                    <a16:creationId xmlns:a16="http://schemas.microsoft.com/office/drawing/2014/main" id="{9F900B1F-CD93-A0E8-09F3-13C2C8CA852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rcRect/>
              <a:stretch/>
            </p:blipFill>
            <p:spPr>
              <a:xfrm>
                <a:off x="1226699" y="2519586"/>
                <a:ext cx="914400" cy="914400"/>
              </a:xfrm>
              <a:prstGeom prst="rect">
                <a:avLst/>
              </a:prstGeom>
              <a:ln>
                <a:noFill/>
              </a:ln>
              <a:effectLst>
                <a:outerShdw blurRad="107950" dist="12700" dir="5400000" algn="ctr">
                  <a:schemeClr val="accent5">
                    <a:lumMod val="75000"/>
                  </a:schemeClr>
                </a:outerShdw>
              </a:effectLst>
              <a:scene3d>
                <a:camera prst="orthographicFront">
                  <a:rot lat="0" lon="0" rev="0"/>
                </a:camera>
                <a:lightRig rig="soft" dir="t">
                  <a:rot lat="0" lon="0" rev="0"/>
                </a:lightRig>
              </a:scene3d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</p:pic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2EC8D6C7-4D33-9ACF-4637-90EB3A10CB68}"/>
                  </a:ext>
                </a:extLst>
              </p:cNvPr>
              <p:cNvSpPr txBox="1"/>
              <p:nvPr/>
            </p:nvSpPr>
            <p:spPr>
              <a:xfrm>
                <a:off x="288063" y="3689601"/>
                <a:ext cx="2724471" cy="29653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50000"/>
                  </a:lnSpc>
                  <a:tabLst>
                    <a:tab pos="631825" algn="l"/>
                  </a:tabLst>
                </a:pPr>
                <a:r>
                  <a:rPr lang="en-US" sz="3200" b="1" dirty="0">
                    <a:solidFill>
                      <a:schemeClr val="accent5">
                        <a:lumMod val="50000"/>
                      </a:schemeClr>
                    </a:solidFill>
                    <a:effectLst>
                      <a:outerShdw dist="2527300" dir="8340000" sx="1000" sy="1000" algn="ctr" rotWithShape="0">
                        <a:srgbClr val="000000">
                          <a:alpha val="0"/>
                        </a:srgbClr>
                      </a:outerShdw>
                      <a:reflection stA="14000" endPos="60000" dist="12700" dir="5400000" sy="-100000" algn="bl" rotWithShape="0"/>
                    </a:effectLst>
                    <a:latin typeface="Comic Sans MS" panose="030F0702030302020204" pitchFamily="66" charset="0"/>
                  </a:rPr>
                  <a:t>Make a question with </a:t>
                </a:r>
                <a:r>
                  <a:rPr lang="en-US" sz="3200" b="1" dirty="0">
                    <a:solidFill>
                      <a:srgbClr val="FF0000"/>
                    </a:solidFill>
                    <a:effectLst>
                      <a:outerShdw dist="2527300" dir="8340000" sx="1000" sy="1000" algn="ctr" rotWithShape="0">
                        <a:srgbClr val="000000">
                          <a:alpha val="0"/>
                        </a:srgbClr>
                      </a:outerShdw>
                      <a:reflection stA="14000" endPos="60000" dist="12700" dir="5400000" sy="-100000" algn="bl" rotWithShape="0"/>
                    </a:effectLst>
                    <a:latin typeface="Comic Sans MS" panose="030F0702030302020204" pitchFamily="66" charset="0"/>
                  </a:rPr>
                  <a:t>How much / How many</a:t>
                </a:r>
                <a:endParaRPr lang="en-US" sz="3200" dirty="0">
                  <a:effectLst>
                    <a:outerShdw dist="2527300" dir="8340000" sx="1000" sy="1000" algn="ctr" rotWithShape="0">
                      <a:srgbClr val="000000">
                        <a:alpha val="0"/>
                      </a:srgbClr>
                    </a:outerShdw>
                    <a:reflection stA="14000" endPos="60000" dist="12700" dir="5400000" sy="-100000" algn="bl" rotWithShape="0"/>
                  </a:effectLst>
                  <a:latin typeface="Comic Sans MS" panose="030F0702030302020204" pitchFamily="66" charset="0"/>
                </a:endParaRPr>
              </a:p>
            </p:txBody>
          </p:sp>
        </p:grpSp>
        <p:sp>
          <p:nvSpPr>
            <p:cNvPr id="39" name="Google Shape;8552;p56">
              <a:extLst>
                <a:ext uri="{FF2B5EF4-FFF2-40B4-BE49-F238E27FC236}">
                  <a16:creationId xmlns:a16="http://schemas.microsoft.com/office/drawing/2014/main" id="{219D52D4-A7B2-1035-7268-421DED8FE5C3}"/>
                </a:ext>
              </a:extLst>
            </p:cNvPr>
            <p:cNvSpPr/>
            <p:nvPr/>
          </p:nvSpPr>
          <p:spPr>
            <a:xfrm rot="8929391" flipH="1">
              <a:off x="7743805" y="2068261"/>
              <a:ext cx="1332249" cy="366585"/>
            </a:xfrm>
            <a:custGeom>
              <a:avLst/>
              <a:gdLst/>
              <a:ahLst/>
              <a:cxnLst/>
              <a:rect l="l" t="t" r="r" b="b"/>
              <a:pathLst>
                <a:path w="59342" h="90346" extrusionOk="0">
                  <a:moveTo>
                    <a:pt x="21484" y="0"/>
                  </a:moveTo>
                  <a:cubicBezTo>
                    <a:pt x="16291" y="0"/>
                    <a:pt x="8432" y="235"/>
                    <a:pt x="4989" y="2325"/>
                  </a:cubicBezTo>
                  <a:cubicBezTo>
                    <a:pt x="905" y="4814"/>
                    <a:pt x="1215" y="6814"/>
                    <a:pt x="322" y="20232"/>
                  </a:cubicBezTo>
                  <a:cubicBezTo>
                    <a:pt x="0" y="24995"/>
                    <a:pt x="1405" y="48628"/>
                    <a:pt x="1917" y="58320"/>
                  </a:cubicBezTo>
                  <a:cubicBezTo>
                    <a:pt x="2382" y="67071"/>
                    <a:pt x="250" y="79097"/>
                    <a:pt x="6573" y="85145"/>
                  </a:cubicBezTo>
                  <a:cubicBezTo>
                    <a:pt x="11383" y="89753"/>
                    <a:pt x="21324" y="88824"/>
                    <a:pt x="27944" y="89562"/>
                  </a:cubicBezTo>
                  <a:cubicBezTo>
                    <a:pt x="32588" y="90085"/>
                    <a:pt x="37273" y="90346"/>
                    <a:pt x="41951" y="90346"/>
                  </a:cubicBezTo>
                  <a:cubicBezTo>
                    <a:pt x="42922" y="90346"/>
                    <a:pt x="43893" y="90335"/>
                    <a:pt x="44863" y="90312"/>
                  </a:cubicBezTo>
                  <a:cubicBezTo>
                    <a:pt x="46590" y="90265"/>
                    <a:pt x="48411" y="90169"/>
                    <a:pt x="49852" y="89229"/>
                  </a:cubicBezTo>
                  <a:cubicBezTo>
                    <a:pt x="50745" y="88657"/>
                    <a:pt x="51423" y="87824"/>
                    <a:pt x="51983" y="86931"/>
                  </a:cubicBezTo>
                  <a:cubicBezTo>
                    <a:pt x="53924" y="83883"/>
                    <a:pt x="54745" y="80251"/>
                    <a:pt x="55102" y="76668"/>
                  </a:cubicBezTo>
                  <a:cubicBezTo>
                    <a:pt x="57353" y="53951"/>
                    <a:pt x="59341" y="33091"/>
                    <a:pt x="54626" y="11910"/>
                  </a:cubicBezTo>
                  <a:cubicBezTo>
                    <a:pt x="54210" y="10052"/>
                    <a:pt x="53781" y="8147"/>
                    <a:pt x="52709" y="6564"/>
                  </a:cubicBezTo>
                  <a:cubicBezTo>
                    <a:pt x="51614" y="4933"/>
                    <a:pt x="49923" y="3778"/>
                    <a:pt x="48161" y="2897"/>
                  </a:cubicBezTo>
                  <a:cubicBezTo>
                    <a:pt x="42577" y="111"/>
                    <a:pt x="30314" y="51"/>
                    <a:pt x="24182" y="15"/>
                  </a:cubicBezTo>
                  <a:cubicBezTo>
                    <a:pt x="23421" y="9"/>
                    <a:pt x="22504" y="0"/>
                    <a:pt x="21484" y="0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b="1" i="0" u="none" strike="noStrike" kern="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28278695"/>
      </p:ext>
    </p:extLst>
  </p:cSld>
  <p:clrMapOvr>
    <a:masterClrMapping/>
  </p:clrMapOvr>
  <p:transition spd="slow">
    <p:random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524;p28">
            <a:extLst>
              <a:ext uri="{FF2B5EF4-FFF2-40B4-BE49-F238E27FC236}">
                <a16:creationId xmlns:a16="http://schemas.microsoft.com/office/drawing/2014/main" id="{3D9D83EC-DBA2-DF19-E3F6-9F0E9FE02E3F}"/>
              </a:ext>
            </a:extLst>
          </p:cNvPr>
          <p:cNvSpPr/>
          <p:nvPr/>
        </p:nvSpPr>
        <p:spPr>
          <a:xfrm>
            <a:off x="4790418" y="733658"/>
            <a:ext cx="2590392" cy="2536305"/>
          </a:xfrm>
          <a:custGeom>
            <a:avLst/>
            <a:gdLst/>
            <a:ahLst/>
            <a:cxnLst/>
            <a:rect l="l" t="t" r="r" b="b"/>
            <a:pathLst>
              <a:path w="43260" h="41774" extrusionOk="0">
                <a:moveTo>
                  <a:pt x="9628" y="2809"/>
                </a:moveTo>
                <a:cubicBezTo>
                  <a:pt x="4606" y="6071"/>
                  <a:pt x="-820" y="14989"/>
                  <a:pt x="103" y="21339"/>
                </a:cubicBezTo>
                <a:cubicBezTo>
                  <a:pt x="1027" y="27689"/>
                  <a:pt x="9108" y="38398"/>
                  <a:pt x="15169" y="40909"/>
                </a:cubicBezTo>
                <a:cubicBezTo>
                  <a:pt x="21230" y="43420"/>
                  <a:pt x="31824" y="40014"/>
                  <a:pt x="36471" y="36406"/>
                </a:cubicBezTo>
                <a:cubicBezTo>
                  <a:pt x="41118" y="32798"/>
                  <a:pt x="44091" y="25034"/>
                  <a:pt x="43052" y="19261"/>
                </a:cubicBezTo>
                <a:cubicBezTo>
                  <a:pt x="42013" y="13488"/>
                  <a:pt x="35807" y="4511"/>
                  <a:pt x="30236" y="1769"/>
                </a:cubicBezTo>
                <a:cubicBezTo>
                  <a:pt x="24665" y="-973"/>
                  <a:pt x="14650" y="-453"/>
                  <a:pt x="9628" y="2809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endParaRPr lang="en-US"/>
          </a:p>
        </p:txBody>
      </p:sp>
      <p:sp>
        <p:nvSpPr>
          <p:cNvPr id="5931" name="Google Shape;5931;p39"/>
          <p:cNvSpPr/>
          <p:nvPr/>
        </p:nvSpPr>
        <p:spPr>
          <a:xfrm>
            <a:off x="10624997" y="27146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3" name="Google Shape;5933;p39"/>
          <p:cNvSpPr/>
          <p:nvPr/>
        </p:nvSpPr>
        <p:spPr>
          <a:xfrm>
            <a:off x="8738166" y="259534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4" name="Google Shape;5934;p39"/>
          <p:cNvSpPr/>
          <p:nvPr/>
        </p:nvSpPr>
        <p:spPr>
          <a:xfrm>
            <a:off x="8552319" y="1731843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5" name="Google Shape;5935;p39"/>
          <p:cNvSpPr/>
          <p:nvPr/>
        </p:nvSpPr>
        <p:spPr>
          <a:xfrm flipH="1">
            <a:off x="10512886" y="1293309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6" name="Google Shape;5936;p39"/>
          <p:cNvSpPr/>
          <p:nvPr/>
        </p:nvSpPr>
        <p:spPr>
          <a:xfrm>
            <a:off x="11739189" y="18332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7" name="Google Shape;5937;p39"/>
          <p:cNvSpPr/>
          <p:nvPr/>
        </p:nvSpPr>
        <p:spPr>
          <a:xfrm>
            <a:off x="8431556" y="885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8" name="Google Shape;5938;p39"/>
          <p:cNvSpPr/>
          <p:nvPr/>
        </p:nvSpPr>
        <p:spPr>
          <a:xfrm>
            <a:off x="10267672" y="11051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9" name="Google Shape;5939;p39"/>
          <p:cNvSpPr/>
          <p:nvPr/>
        </p:nvSpPr>
        <p:spPr>
          <a:xfrm>
            <a:off x="11833105" y="34687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40" name="Google Shape;5940;p39"/>
          <p:cNvSpPr/>
          <p:nvPr/>
        </p:nvSpPr>
        <p:spPr>
          <a:xfrm>
            <a:off x="7961372" y="11992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41" name="Google Shape;5941;p39"/>
          <p:cNvSpPr/>
          <p:nvPr/>
        </p:nvSpPr>
        <p:spPr>
          <a:xfrm>
            <a:off x="11519172" y="3069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44" name="Google Shape;5944;p39"/>
          <p:cNvSpPr txBox="1">
            <a:spLocks noGrp="1"/>
          </p:cNvSpPr>
          <p:nvPr>
            <p:ph type="title" idx="2"/>
          </p:nvPr>
        </p:nvSpPr>
        <p:spPr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dirty="0">
                <a:latin typeface="Comic Sans MS" panose="030F0702030302020204" pitchFamily="66" charset="0"/>
              </a:rPr>
              <a:t>05</a:t>
            </a:r>
            <a:endParaRPr dirty="0">
              <a:latin typeface="Comic Sans MS" panose="030F0702030302020204" pitchFamily="66" charset="0"/>
            </a:endParaRPr>
          </a:p>
        </p:txBody>
      </p:sp>
      <p:sp>
        <p:nvSpPr>
          <p:cNvPr id="6165" name="Google Shape;6165;p39"/>
          <p:cNvSpPr/>
          <p:nvPr/>
        </p:nvSpPr>
        <p:spPr>
          <a:xfrm>
            <a:off x="546504" y="159172"/>
            <a:ext cx="1435752" cy="920669"/>
          </a:xfrm>
          <a:custGeom>
            <a:avLst/>
            <a:gdLst/>
            <a:ahLst/>
            <a:cxnLst/>
            <a:rect l="l" t="t" r="r" b="b"/>
            <a:pathLst>
              <a:path w="12828" h="8183" extrusionOk="0">
                <a:moveTo>
                  <a:pt x="6502" y="0"/>
                </a:moveTo>
                <a:cubicBezTo>
                  <a:pt x="5439" y="0"/>
                  <a:pt x="3609" y="540"/>
                  <a:pt x="3710" y="2187"/>
                </a:cubicBezTo>
                <a:cubicBezTo>
                  <a:pt x="3499" y="2097"/>
                  <a:pt x="3263" y="2055"/>
                  <a:pt x="3016" y="2055"/>
                </a:cubicBezTo>
                <a:cubicBezTo>
                  <a:pt x="1966" y="2055"/>
                  <a:pt x="720" y="2819"/>
                  <a:pt x="393" y="3917"/>
                </a:cubicBezTo>
                <a:cubicBezTo>
                  <a:pt x="1" y="5233"/>
                  <a:pt x="432" y="6736"/>
                  <a:pt x="1433" y="7332"/>
                </a:cubicBezTo>
                <a:cubicBezTo>
                  <a:pt x="2530" y="7985"/>
                  <a:pt x="3851" y="8183"/>
                  <a:pt x="5133" y="8183"/>
                </a:cubicBezTo>
                <a:cubicBezTo>
                  <a:pt x="5497" y="8183"/>
                  <a:pt x="5858" y="8167"/>
                  <a:pt x="6209" y="8141"/>
                </a:cubicBezTo>
                <a:cubicBezTo>
                  <a:pt x="7798" y="8023"/>
                  <a:pt x="9720" y="7899"/>
                  <a:pt x="11092" y="7014"/>
                </a:cubicBezTo>
                <a:cubicBezTo>
                  <a:pt x="12296" y="6240"/>
                  <a:pt x="12827" y="4630"/>
                  <a:pt x="12396" y="3353"/>
                </a:cubicBezTo>
                <a:cubicBezTo>
                  <a:pt x="12088" y="2442"/>
                  <a:pt x="11202" y="2083"/>
                  <a:pt x="10471" y="2083"/>
                </a:cubicBezTo>
                <a:cubicBezTo>
                  <a:pt x="10177" y="2083"/>
                  <a:pt x="9908" y="2141"/>
                  <a:pt x="9712" y="2244"/>
                </a:cubicBezTo>
                <a:cubicBezTo>
                  <a:pt x="9510" y="631"/>
                  <a:pt x="8448" y="48"/>
                  <a:pt x="6581" y="1"/>
                </a:cubicBezTo>
                <a:cubicBezTo>
                  <a:pt x="6555" y="0"/>
                  <a:pt x="6529" y="0"/>
                  <a:pt x="650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6166" name="Google Shape;6166;p39"/>
          <p:cNvSpPr/>
          <p:nvPr/>
        </p:nvSpPr>
        <p:spPr>
          <a:xfrm>
            <a:off x="3151230" y="7175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6167" name="Google Shape;6167;p39"/>
          <p:cNvSpPr/>
          <p:nvPr/>
        </p:nvSpPr>
        <p:spPr>
          <a:xfrm>
            <a:off x="546505" y="13130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6168" name="Google Shape;6168;p39"/>
          <p:cNvSpPr/>
          <p:nvPr/>
        </p:nvSpPr>
        <p:spPr>
          <a:xfrm>
            <a:off x="2665205" y="7175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grpSp>
        <p:nvGrpSpPr>
          <p:cNvPr id="6169" name="Google Shape;6169;p39"/>
          <p:cNvGrpSpPr/>
          <p:nvPr/>
        </p:nvGrpSpPr>
        <p:grpSpPr>
          <a:xfrm flipH="1">
            <a:off x="9797891" y="5486601"/>
            <a:ext cx="630947" cy="693209"/>
            <a:chOff x="1799697" y="4222450"/>
            <a:chExt cx="473210" cy="519907"/>
          </a:xfrm>
        </p:grpSpPr>
        <p:sp>
          <p:nvSpPr>
            <p:cNvPr id="6170" name="Google Shape;6170;p39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1" name="Google Shape;6171;p39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2" name="Google Shape;6172;p39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3" name="Google Shape;6173;p39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4" name="Google Shape;6174;p39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5" name="Google Shape;6175;p39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6" name="Google Shape;6176;p39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7" name="Google Shape;6177;p39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8" name="Google Shape;6178;p39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9" name="Google Shape;6179;p39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0" name="Google Shape;6180;p39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1" name="Google Shape;6181;p39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2" name="Google Shape;6182;p39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6183" name="Google Shape;6183;p39"/>
          <p:cNvGrpSpPr/>
          <p:nvPr/>
        </p:nvGrpSpPr>
        <p:grpSpPr>
          <a:xfrm flipH="1">
            <a:off x="10571647" y="5296008"/>
            <a:ext cx="556997" cy="883813"/>
            <a:chOff x="1296693" y="4078131"/>
            <a:chExt cx="417748" cy="662860"/>
          </a:xfrm>
        </p:grpSpPr>
        <p:sp>
          <p:nvSpPr>
            <p:cNvPr id="6184" name="Google Shape;6184;p39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5" name="Google Shape;6185;p39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6" name="Google Shape;6186;p39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7" name="Google Shape;6187;p39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8" name="Google Shape;6188;p39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9" name="Google Shape;6189;p39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0" name="Google Shape;6190;p39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1" name="Google Shape;6191;p39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2" name="Google Shape;6192;p39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3" name="Google Shape;6193;p39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4" name="Google Shape;6194;p39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5" name="Google Shape;6195;p39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6" name="Google Shape;6196;p39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6197" name="Google Shape;6197;p39"/>
          <p:cNvGrpSpPr/>
          <p:nvPr/>
        </p:nvGrpSpPr>
        <p:grpSpPr>
          <a:xfrm>
            <a:off x="11271429" y="5525434"/>
            <a:ext cx="630947" cy="693209"/>
            <a:chOff x="1799697" y="4222450"/>
            <a:chExt cx="473210" cy="519907"/>
          </a:xfrm>
        </p:grpSpPr>
        <p:sp>
          <p:nvSpPr>
            <p:cNvPr id="6198" name="Google Shape;6198;p39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9" name="Google Shape;6199;p39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0" name="Google Shape;6200;p39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1" name="Google Shape;6201;p39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2" name="Google Shape;6202;p39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3" name="Google Shape;6203;p39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4" name="Google Shape;6204;p39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5" name="Google Shape;6205;p39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6" name="Google Shape;6206;p39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7" name="Google Shape;6207;p39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8" name="Google Shape;6208;p39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9" name="Google Shape;6209;p39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10" name="Google Shape;6210;p39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62" name="Picture 61">
            <a:extLst>
              <a:ext uri="{FF2B5EF4-FFF2-40B4-BE49-F238E27FC236}">
                <a16:creationId xmlns:a16="http://schemas.microsoft.com/office/drawing/2014/main" id="{92FD65A2-7577-4E46-9077-AEB2758B3CF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A0A1F34-99EA-E0DE-98FB-C51A3DE2A9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08687">
            <a:off x="288412" y="4080121"/>
            <a:ext cx="2738568" cy="2738568"/>
          </a:xfrm>
          <a:prstGeom prst="rect">
            <a:avLst/>
          </a:prstGeom>
        </p:spPr>
      </p:pic>
      <p:sp>
        <p:nvSpPr>
          <p:cNvPr id="7" name="Google Shape;5942;p39">
            <a:extLst>
              <a:ext uri="{FF2B5EF4-FFF2-40B4-BE49-F238E27FC236}">
                <a16:creationId xmlns:a16="http://schemas.microsoft.com/office/drawing/2014/main" id="{D89A2BBC-FE62-8644-7DBF-46BC232D9CB8}"/>
              </a:ext>
            </a:extLst>
          </p:cNvPr>
          <p:cNvSpPr txBox="1">
            <a:spLocks/>
          </p:cNvSpPr>
          <p:nvPr/>
        </p:nvSpPr>
        <p:spPr>
          <a:xfrm>
            <a:off x="1845436" y="3571560"/>
            <a:ext cx="8414716" cy="15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9333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48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48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48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48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48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48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48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48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r>
              <a:rPr lang="en-US" sz="6600" kern="0" dirty="0">
                <a:latin typeface="Comic Sans MS" panose="030F0702030302020204" pitchFamily="66" charset="0"/>
              </a:rPr>
              <a:t>WRAP-UP &amp; ASSESSMENT</a:t>
            </a:r>
          </a:p>
        </p:txBody>
      </p:sp>
    </p:spTree>
    <p:extLst>
      <p:ext uri="{BB962C8B-B14F-4D97-AF65-F5344CB8AC3E}">
        <p14:creationId xmlns:p14="http://schemas.microsoft.com/office/powerpoint/2010/main" val="1029668020"/>
      </p:ext>
    </p:extLst>
  </p:cSld>
  <p:clrMapOvr>
    <a:masterClrMapping/>
  </p:clrMapOvr>
  <p:transition spd="slow">
    <p:random/>
    <p:sndAc>
      <p:stSnd>
        <p:snd r:embed="rId3" name="chimes.wav"/>
      </p:stSnd>
    </p:sndAc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8552;p56">
            <a:extLst>
              <a:ext uri="{FF2B5EF4-FFF2-40B4-BE49-F238E27FC236}">
                <a16:creationId xmlns:a16="http://schemas.microsoft.com/office/drawing/2014/main" id="{1E26EE59-6C15-B916-3869-2C15DED965D2}"/>
              </a:ext>
            </a:extLst>
          </p:cNvPr>
          <p:cNvSpPr/>
          <p:nvPr/>
        </p:nvSpPr>
        <p:spPr>
          <a:xfrm rot="10800000" flipH="1">
            <a:off x="3851637" y="4688904"/>
            <a:ext cx="4492104" cy="805571"/>
          </a:xfrm>
          <a:custGeom>
            <a:avLst/>
            <a:gdLst/>
            <a:ahLst/>
            <a:cxnLst/>
            <a:rect l="l" t="t" r="r" b="b"/>
            <a:pathLst>
              <a:path w="59342" h="90346" extrusionOk="0">
                <a:moveTo>
                  <a:pt x="21484" y="0"/>
                </a:moveTo>
                <a:cubicBezTo>
                  <a:pt x="16291" y="0"/>
                  <a:pt x="8432" y="235"/>
                  <a:pt x="4989" y="2325"/>
                </a:cubicBezTo>
                <a:cubicBezTo>
                  <a:pt x="905" y="4814"/>
                  <a:pt x="1215" y="6814"/>
                  <a:pt x="322" y="20232"/>
                </a:cubicBezTo>
                <a:cubicBezTo>
                  <a:pt x="0" y="24995"/>
                  <a:pt x="1405" y="48628"/>
                  <a:pt x="1917" y="58320"/>
                </a:cubicBezTo>
                <a:cubicBezTo>
                  <a:pt x="2382" y="67071"/>
                  <a:pt x="250" y="79097"/>
                  <a:pt x="6573" y="85145"/>
                </a:cubicBezTo>
                <a:cubicBezTo>
                  <a:pt x="11383" y="89753"/>
                  <a:pt x="21324" y="88824"/>
                  <a:pt x="27944" y="89562"/>
                </a:cubicBezTo>
                <a:cubicBezTo>
                  <a:pt x="32588" y="90085"/>
                  <a:pt x="37273" y="90346"/>
                  <a:pt x="41951" y="90346"/>
                </a:cubicBezTo>
                <a:cubicBezTo>
                  <a:pt x="42922" y="90346"/>
                  <a:pt x="43893" y="90335"/>
                  <a:pt x="44863" y="90312"/>
                </a:cubicBezTo>
                <a:cubicBezTo>
                  <a:pt x="46590" y="90265"/>
                  <a:pt x="48411" y="90169"/>
                  <a:pt x="49852" y="89229"/>
                </a:cubicBezTo>
                <a:cubicBezTo>
                  <a:pt x="50745" y="88657"/>
                  <a:pt x="51423" y="87824"/>
                  <a:pt x="51983" y="86931"/>
                </a:cubicBezTo>
                <a:cubicBezTo>
                  <a:pt x="53924" y="83883"/>
                  <a:pt x="54745" y="80251"/>
                  <a:pt x="55102" y="76668"/>
                </a:cubicBezTo>
                <a:cubicBezTo>
                  <a:pt x="57353" y="53951"/>
                  <a:pt x="59341" y="33091"/>
                  <a:pt x="54626" y="11910"/>
                </a:cubicBezTo>
                <a:cubicBezTo>
                  <a:pt x="54210" y="10052"/>
                  <a:pt x="53781" y="8147"/>
                  <a:pt x="52709" y="6564"/>
                </a:cubicBezTo>
                <a:cubicBezTo>
                  <a:pt x="51614" y="4933"/>
                  <a:pt x="49923" y="3778"/>
                  <a:pt x="48161" y="2897"/>
                </a:cubicBezTo>
                <a:cubicBezTo>
                  <a:pt x="42577" y="111"/>
                  <a:pt x="30314" y="51"/>
                  <a:pt x="24182" y="15"/>
                </a:cubicBezTo>
                <a:cubicBezTo>
                  <a:pt x="23421" y="9"/>
                  <a:pt x="22504" y="0"/>
                  <a:pt x="21484" y="0"/>
                </a:cubicBezTo>
                <a:close/>
              </a:path>
            </a:pathLst>
          </a:cu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" name="Google Shape;524;p28">
            <a:extLst>
              <a:ext uri="{FF2B5EF4-FFF2-40B4-BE49-F238E27FC236}">
                <a16:creationId xmlns:a16="http://schemas.microsoft.com/office/drawing/2014/main" id="{3D9D83EC-DBA2-DF19-E3F6-9F0E9FE02E3F}"/>
              </a:ext>
            </a:extLst>
          </p:cNvPr>
          <p:cNvSpPr/>
          <p:nvPr/>
        </p:nvSpPr>
        <p:spPr>
          <a:xfrm>
            <a:off x="4790418" y="733658"/>
            <a:ext cx="2590392" cy="2536305"/>
          </a:xfrm>
          <a:custGeom>
            <a:avLst/>
            <a:gdLst/>
            <a:ahLst/>
            <a:cxnLst/>
            <a:rect l="l" t="t" r="r" b="b"/>
            <a:pathLst>
              <a:path w="43260" h="41774" extrusionOk="0">
                <a:moveTo>
                  <a:pt x="9628" y="2809"/>
                </a:moveTo>
                <a:cubicBezTo>
                  <a:pt x="4606" y="6071"/>
                  <a:pt x="-820" y="14989"/>
                  <a:pt x="103" y="21339"/>
                </a:cubicBezTo>
                <a:cubicBezTo>
                  <a:pt x="1027" y="27689"/>
                  <a:pt x="9108" y="38398"/>
                  <a:pt x="15169" y="40909"/>
                </a:cubicBezTo>
                <a:cubicBezTo>
                  <a:pt x="21230" y="43420"/>
                  <a:pt x="31824" y="40014"/>
                  <a:pt x="36471" y="36406"/>
                </a:cubicBezTo>
                <a:cubicBezTo>
                  <a:pt x="41118" y="32798"/>
                  <a:pt x="44091" y="25034"/>
                  <a:pt x="43052" y="19261"/>
                </a:cubicBezTo>
                <a:cubicBezTo>
                  <a:pt x="42013" y="13488"/>
                  <a:pt x="35807" y="4511"/>
                  <a:pt x="30236" y="1769"/>
                </a:cubicBezTo>
                <a:cubicBezTo>
                  <a:pt x="24665" y="-973"/>
                  <a:pt x="14650" y="-453"/>
                  <a:pt x="9628" y="2809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endParaRPr lang="en-US"/>
          </a:p>
        </p:txBody>
      </p:sp>
      <p:sp>
        <p:nvSpPr>
          <p:cNvPr id="5931" name="Google Shape;5931;p39"/>
          <p:cNvSpPr/>
          <p:nvPr/>
        </p:nvSpPr>
        <p:spPr>
          <a:xfrm>
            <a:off x="10624997" y="27146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933" name="Google Shape;5933;p39"/>
          <p:cNvSpPr/>
          <p:nvPr/>
        </p:nvSpPr>
        <p:spPr>
          <a:xfrm>
            <a:off x="8738166" y="259534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934" name="Google Shape;5934;p39"/>
          <p:cNvSpPr/>
          <p:nvPr/>
        </p:nvSpPr>
        <p:spPr>
          <a:xfrm>
            <a:off x="8552319" y="1731843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935" name="Google Shape;5935;p39"/>
          <p:cNvSpPr/>
          <p:nvPr/>
        </p:nvSpPr>
        <p:spPr>
          <a:xfrm flipH="1">
            <a:off x="10512886" y="1293309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936" name="Google Shape;5936;p39"/>
          <p:cNvSpPr/>
          <p:nvPr/>
        </p:nvSpPr>
        <p:spPr>
          <a:xfrm>
            <a:off x="11739189" y="18332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937" name="Google Shape;5937;p39"/>
          <p:cNvSpPr/>
          <p:nvPr/>
        </p:nvSpPr>
        <p:spPr>
          <a:xfrm>
            <a:off x="8431556" y="885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938" name="Google Shape;5938;p39"/>
          <p:cNvSpPr/>
          <p:nvPr/>
        </p:nvSpPr>
        <p:spPr>
          <a:xfrm>
            <a:off x="10267672" y="11051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939" name="Google Shape;5939;p39"/>
          <p:cNvSpPr/>
          <p:nvPr/>
        </p:nvSpPr>
        <p:spPr>
          <a:xfrm>
            <a:off x="11833105" y="34687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940" name="Google Shape;5940;p39"/>
          <p:cNvSpPr/>
          <p:nvPr/>
        </p:nvSpPr>
        <p:spPr>
          <a:xfrm>
            <a:off x="7961372" y="11992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941" name="Google Shape;5941;p39"/>
          <p:cNvSpPr/>
          <p:nvPr/>
        </p:nvSpPr>
        <p:spPr>
          <a:xfrm>
            <a:off x="11519172" y="3069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942" name="Google Shape;5942;p39"/>
          <p:cNvSpPr txBox="1">
            <a:spLocks noGrp="1"/>
          </p:cNvSpPr>
          <p:nvPr>
            <p:ph type="title"/>
          </p:nvPr>
        </p:nvSpPr>
        <p:spPr>
          <a:xfrm>
            <a:off x="2295467" y="3101600"/>
            <a:ext cx="7623600" cy="1584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dirty="0">
                <a:latin typeface="Comic Sans MS" panose="030F0702030302020204" pitchFamily="66" charset="0"/>
              </a:rPr>
              <a:t>Warm up</a:t>
            </a:r>
            <a:endParaRPr dirty="0">
              <a:latin typeface="Comic Sans MS" panose="030F0702030302020204" pitchFamily="66" charset="0"/>
            </a:endParaRPr>
          </a:p>
        </p:txBody>
      </p:sp>
      <p:sp>
        <p:nvSpPr>
          <p:cNvPr id="5944" name="Google Shape;5944;p39"/>
          <p:cNvSpPr txBox="1">
            <a:spLocks noGrp="1"/>
          </p:cNvSpPr>
          <p:nvPr>
            <p:ph type="title" idx="2"/>
          </p:nvPr>
        </p:nvSpPr>
        <p:spPr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>
                <a:latin typeface="Comic Sans MS" panose="030F0702030302020204" pitchFamily="66" charset="0"/>
              </a:rPr>
              <a:t>01</a:t>
            </a:r>
            <a:endParaRPr>
              <a:latin typeface="Comic Sans MS" panose="030F0702030302020204" pitchFamily="66" charset="0"/>
            </a:endParaRPr>
          </a:p>
        </p:txBody>
      </p:sp>
      <p:sp>
        <p:nvSpPr>
          <p:cNvPr id="5943" name="Google Shape;5943;p39"/>
          <p:cNvSpPr txBox="1">
            <a:spLocks noGrp="1"/>
          </p:cNvSpPr>
          <p:nvPr>
            <p:ph type="subTitle" idx="1"/>
          </p:nvPr>
        </p:nvSpPr>
        <p:spPr>
          <a:xfrm>
            <a:off x="3059267" y="4776712"/>
            <a:ext cx="6096000" cy="609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/>
            <a:r>
              <a:rPr lang="en-US" sz="3200" dirty="0">
                <a:latin typeface="Comic Sans MS" panose="030F0702030302020204" pitchFamily="66" charset="0"/>
              </a:rPr>
              <a:t>Game “Memory”</a:t>
            </a:r>
            <a:endParaRPr sz="3200" dirty="0">
              <a:latin typeface="Comic Sans MS" panose="030F0702030302020204" pitchFamily="66" charset="0"/>
            </a:endParaRPr>
          </a:p>
        </p:txBody>
      </p:sp>
      <p:sp>
        <p:nvSpPr>
          <p:cNvPr id="6165" name="Google Shape;6165;p39"/>
          <p:cNvSpPr/>
          <p:nvPr/>
        </p:nvSpPr>
        <p:spPr>
          <a:xfrm>
            <a:off x="546504" y="159172"/>
            <a:ext cx="1435752" cy="920669"/>
          </a:xfrm>
          <a:custGeom>
            <a:avLst/>
            <a:gdLst/>
            <a:ahLst/>
            <a:cxnLst/>
            <a:rect l="l" t="t" r="r" b="b"/>
            <a:pathLst>
              <a:path w="12828" h="8183" extrusionOk="0">
                <a:moveTo>
                  <a:pt x="6502" y="0"/>
                </a:moveTo>
                <a:cubicBezTo>
                  <a:pt x="5439" y="0"/>
                  <a:pt x="3609" y="540"/>
                  <a:pt x="3710" y="2187"/>
                </a:cubicBezTo>
                <a:cubicBezTo>
                  <a:pt x="3499" y="2097"/>
                  <a:pt x="3263" y="2055"/>
                  <a:pt x="3016" y="2055"/>
                </a:cubicBezTo>
                <a:cubicBezTo>
                  <a:pt x="1966" y="2055"/>
                  <a:pt x="720" y="2819"/>
                  <a:pt x="393" y="3917"/>
                </a:cubicBezTo>
                <a:cubicBezTo>
                  <a:pt x="1" y="5233"/>
                  <a:pt x="432" y="6736"/>
                  <a:pt x="1433" y="7332"/>
                </a:cubicBezTo>
                <a:cubicBezTo>
                  <a:pt x="2530" y="7985"/>
                  <a:pt x="3851" y="8183"/>
                  <a:pt x="5133" y="8183"/>
                </a:cubicBezTo>
                <a:cubicBezTo>
                  <a:pt x="5497" y="8183"/>
                  <a:pt x="5858" y="8167"/>
                  <a:pt x="6209" y="8141"/>
                </a:cubicBezTo>
                <a:cubicBezTo>
                  <a:pt x="7798" y="8023"/>
                  <a:pt x="9720" y="7899"/>
                  <a:pt x="11092" y="7014"/>
                </a:cubicBezTo>
                <a:cubicBezTo>
                  <a:pt x="12296" y="6240"/>
                  <a:pt x="12827" y="4630"/>
                  <a:pt x="12396" y="3353"/>
                </a:cubicBezTo>
                <a:cubicBezTo>
                  <a:pt x="12088" y="2442"/>
                  <a:pt x="11202" y="2083"/>
                  <a:pt x="10471" y="2083"/>
                </a:cubicBezTo>
                <a:cubicBezTo>
                  <a:pt x="10177" y="2083"/>
                  <a:pt x="9908" y="2141"/>
                  <a:pt x="9712" y="2244"/>
                </a:cubicBezTo>
                <a:cubicBezTo>
                  <a:pt x="9510" y="631"/>
                  <a:pt x="8448" y="48"/>
                  <a:pt x="6581" y="1"/>
                </a:cubicBezTo>
                <a:cubicBezTo>
                  <a:pt x="6555" y="0"/>
                  <a:pt x="6529" y="0"/>
                  <a:pt x="650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6166" name="Google Shape;6166;p39"/>
          <p:cNvSpPr/>
          <p:nvPr/>
        </p:nvSpPr>
        <p:spPr>
          <a:xfrm>
            <a:off x="3151230" y="7175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6167" name="Google Shape;6167;p39"/>
          <p:cNvSpPr/>
          <p:nvPr/>
        </p:nvSpPr>
        <p:spPr>
          <a:xfrm>
            <a:off x="546505" y="13130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6168" name="Google Shape;6168;p39"/>
          <p:cNvSpPr/>
          <p:nvPr/>
        </p:nvSpPr>
        <p:spPr>
          <a:xfrm>
            <a:off x="2665205" y="7175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grpSp>
        <p:nvGrpSpPr>
          <p:cNvPr id="6169" name="Google Shape;6169;p39"/>
          <p:cNvGrpSpPr/>
          <p:nvPr/>
        </p:nvGrpSpPr>
        <p:grpSpPr>
          <a:xfrm flipH="1">
            <a:off x="9797891" y="5486601"/>
            <a:ext cx="630947" cy="693209"/>
            <a:chOff x="1799697" y="4222450"/>
            <a:chExt cx="473210" cy="519907"/>
          </a:xfrm>
        </p:grpSpPr>
        <p:sp>
          <p:nvSpPr>
            <p:cNvPr id="6170" name="Google Shape;6170;p39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171" name="Google Shape;6171;p39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172" name="Google Shape;6172;p39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173" name="Google Shape;6173;p39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174" name="Google Shape;6174;p39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175" name="Google Shape;6175;p39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176" name="Google Shape;6176;p39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177" name="Google Shape;6177;p39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178" name="Google Shape;6178;p39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179" name="Google Shape;6179;p39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180" name="Google Shape;6180;p39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181" name="Google Shape;6181;p39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182" name="Google Shape;6182;p39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</p:grpSp>
      <p:grpSp>
        <p:nvGrpSpPr>
          <p:cNvPr id="6183" name="Google Shape;6183;p39"/>
          <p:cNvGrpSpPr/>
          <p:nvPr/>
        </p:nvGrpSpPr>
        <p:grpSpPr>
          <a:xfrm flipH="1">
            <a:off x="10571647" y="5296008"/>
            <a:ext cx="556997" cy="883813"/>
            <a:chOff x="1296693" y="4078131"/>
            <a:chExt cx="417748" cy="662860"/>
          </a:xfrm>
        </p:grpSpPr>
        <p:sp>
          <p:nvSpPr>
            <p:cNvPr id="6184" name="Google Shape;6184;p39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185" name="Google Shape;6185;p39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186" name="Google Shape;6186;p39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187" name="Google Shape;6187;p39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188" name="Google Shape;6188;p39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189" name="Google Shape;6189;p39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190" name="Google Shape;6190;p39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191" name="Google Shape;6191;p39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192" name="Google Shape;6192;p39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193" name="Google Shape;6193;p39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194" name="Google Shape;6194;p39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195" name="Google Shape;6195;p39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196" name="Google Shape;6196;p39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</p:grpSp>
      <p:grpSp>
        <p:nvGrpSpPr>
          <p:cNvPr id="6197" name="Google Shape;6197;p39"/>
          <p:cNvGrpSpPr/>
          <p:nvPr/>
        </p:nvGrpSpPr>
        <p:grpSpPr>
          <a:xfrm>
            <a:off x="11271429" y="5525434"/>
            <a:ext cx="630947" cy="693209"/>
            <a:chOff x="1799697" y="4222450"/>
            <a:chExt cx="473210" cy="519907"/>
          </a:xfrm>
        </p:grpSpPr>
        <p:sp>
          <p:nvSpPr>
            <p:cNvPr id="6198" name="Google Shape;6198;p39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199" name="Google Shape;6199;p39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200" name="Google Shape;6200;p39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201" name="Google Shape;6201;p39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202" name="Google Shape;6202;p39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203" name="Google Shape;6203;p39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204" name="Google Shape;6204;p39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205" name="Google Shape;6205;p39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206" name="Google Shape;6206;p39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207" name="Google Shape;6207;p39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208" name="Google Shape;6208;p39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209" name="Google Shape;6209;p39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210" name="Google Shape;6210;p39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2643C5F2-C638-5F58-CD11-C4EEB18113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862" y="3619500"/>
            <a:ext cx="3238500" cy="3238500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5EBD64C5-840F-4F52-B24B-D7CE541B7F2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</p:spTree>
  </p:cSld>
  <p:clrMapOvr>
    <a:masterClrMapping/>
  </p:clrMapOvr>
  <p:transition spd="slow">
    <p:random/>
    <p:sndAc>
      <p:stSnd>
        <p:snd r:embed="rId3" name="chimes.wav"/>
      </p:stSnd>
    </p:sndAc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8552;p56">
            <a:extLst>
              <a:ext uri="{FF2B5EF4-FFF2-40B4-BE49-F238E27FC236}">
                <a16:creationId xmlns:a16="http://schemas.microsoft.com/office/drawing/2014/main" id="{C1D12148-0142-A16E-BE98-19931E18832F}"/>
              </a:ext>
            </a:extLst>
          </p:cNvPr>
          <p:cNvSpPr/>
          <p:nvPr/>
        </p:nvSpPr>
        <p:spPr>
          <a:xfrm rot="10800000" flipH="1">
            <a:off x="3015458" y="2873278"/>
            <a:ext cx="6655727" cy="1093454"/>
          </a:xfrm>
          <a:custGeom>
            <a:avLst/>
            <a:gdLst/>
            <a:ahLst/>
            <a:cxnLst/>
            <a:rect l="l" t="t" r="r" b="b"/>
            <a:pathLst>
              <a:path w="59342" h="90346" extrusionOk="0">
                <a:moveTo>
                  <a:pt x="21484" y="0"/>
                </a:moveTo>
                <a:cubicBezTo>
                  <a:pt x="16291" y="0"/>
                  <a:pt x="8432" y="235"/>
                  <a:pt x="4989" y="2325"/>
                </a:cubicBezTo>
                <a:cubicBezTo>
                  <a:pt x="905" y="4814"/>
                  <a:pt x="1215" y="6814"/>
                  <a:pt x="322" y="20232"/>
                </a:cubicBezTo>
                <a:cubicBezTo>
                  <a:pt x="0" y="24995"/>
                  <a:pt x="1405" y="48628"/>
                  <a:pt x="1917" y="58320"/>
                </a:cubicBezTo>
                <a:cubicBezTo>
                  <a:pt x="2382" y="67071"/>
                  <a:pt x="250" y="79097"/>
                  <a:pt x="6573" y="85145"/>
                </a:cubicBezTo>
                <a:cubicBezTo>
                  <a:pt x="11383" y="89753"/>
                  <a:pt x="21324" y="88824"/>
                  <a:pt x="27944" y="89562"/>
                </a:cubicBezTo>
                <a:cubicBezTo>
                  <a:pt x="32588" y="90085"/>
                  <a:pt x="37273" y="90346"/>
                  <a:pt x="41951" y="90346"/>
                </a:cubicBezTo>
                <a:cubicBezTo>
                  <a:pt x="42922" y="90346"/>
                  <a:pt x="43893" y="90335"/>
                  <a:pt x="44863" y="90312"/>
                </a:cubicBezTo>
                <a:cubicBezTo>
                  <a:pt x="46590" y="90265"/>
                  <a:pt x="48411" y="90169"/>
                  <a:pt x="49852" y="89229"/>
                </a:cubicBezTo>
                <a:cubicBezTo>
                  <a:pt x="50745" y="88657"/>
                  <a:pt x="51423" y="87824"/>
                  <a:pt x="51983" y="86931"/>
                </a:cubicBezTo>
                <a:cubicBezTo>
                  <a:pt x="53924" y="83883"/>
                  <a:pt x="54745" y="80251"/>
                  <a:pt x="55102" y="76668"/>
                </a:cubicBezTo>
                <a:cubicBezTo>
                  <a:pt x="57353" y="53951"/>
                  <a:pt x="59341" y="33091"/>
                  <a:pt x="54626" y="11910"/>
                </a:cubicBezTo>
                <a:cubicBezTo>
                  <a:pt x="54210" y="10052"/>
                  <a:pt x="53781" y="8147"/>
                  <a:pt x="52709" y="6564"/>
                </a:cubicBezTo>
                <a:cubicBezTo>
                  <a:pt x="51614" y="4933"/>
                  <a:pt x="49923" y="3778"/>
                  <a:pt x="48161" y="2897"/>
                </a:cubicBezTo>
                <a:cubicBezTo>
                  <a:pt x="42577" y="111"/>
                  <a:pt x="30314" y="51"/>
                  <a:pt x="24182" y="15"/>
                </a:cubicBezTo>
                <a:cubicBezTo>
                  <a:pt x="23421" y="9"/>
                  <a:pt x="22504" y="0"/>
                  <a:pt x="21484" y="0"/>
                </a:cubicBezTo>
                <a:close/>
              </a:path>
            </a:pathLst>
          </a:cu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A4FBFBF-D7ED-0163-1623-D0372476F03A}"/>
              </a:ext>
            </a:extLst>
          </p:cNvPr>
          <p:cNvSpPr txBox="1"/>
          <p:nvPr/>
        </p:nvSpPr>
        <p:spPr>
          <a:xfrm>
            <a:off x="1739146" y="1392244"/>
            <a:ext cx="840817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6600" b="1" dirty="0">
                <a:ln w="28575">
                  <a:solidFill>
                    <a:schemeClr val="accent5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 panose="030F0702030302020204" pitchFamily="66" charset="0"/>
              </a:rPr>
              <a:t>Unit </a:t>
            </a:r>
            <a:r>
              <a:rPr lang="en-US" sz="6600" b="1" dirty="0">
                <a:ln w="28575">
                  <a:solidFill>
                    <a:schemeClr val="accent5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 panose="030F0702030302020204" pitchFamily="66" charset="0"/>
              </a:rPr>
              <a:t>6: </a:t>
            </a:r>
            <a:r>
              <a:rPr lang="en-US" sz="8800" b="1" dirty="0">
                <a:ln w="28575">
                  <a:solidFill>
                    <a:schemeClr val="accent5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 panose="030F0702030302020204" pitchFamily="66" charset="0"/>
              </a:rPr>
              <a:t>FOOD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9F93A07-8A63-38FF-BDBD-EEA1A033B5D7}"/>
              </a:ext>
            </a:extLst>
          </p:cNvPr>
          <p:cNvSpPr txBox="1"/>
          <p:nvPr/>
        </p:nvSpPr>
        <p:spPr>
          <a:xfrm>
            <a:off x="2682671" y="3045722"/>
            <a:ext cx="70577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dirty="0">
                <a:latin typeface="Comic Sans MS" panose="030F0702030302020204" pitchFamily="66" charset="0"/>
              </a:rPr>
              <a:t>Lesson 1 – Task </a:t>
            </a:r>
            <a:r>
              <a:rPr lang="en-US" sz="4000" dirty="0">
                <a:latin typeface="Comic Sans MS" panose="030F0702030302020204" pitchFamily="66" charset="0"/>
              </a:rPr>
              <a:t>4</a:t>
            </a:r>
            <a:r>
              <a:rPr lang="vi-VN" sz="4000" dirty="0">
                <a:latin typeface="Comic Sans MS" panose="030F0702030302020204" pitchFamily="66" charset="0"/>
              </a:rPr>
              <a:t>, </a:t>
            </a:r>
            <a:r>
              <a:rPr lang="en-US" sz="4000" dirty="0">
                <a:latin typeface="Comic Sans MS" panose="030F0702030302020204" pitchFamily="66" charset="0"/>
              </a:rPr>
              <a:t>5</a:t>
            </a:r>
            <a:r>
              <a:rPr lang="vi-VN" sz="4000" dirty="0">
                <a:latin typeface="Comic Sans MS" panose="030F0702030302020204" pitchFamily="66" charset="0"/>
              </a:rPr>
              <a:t>, </a:t>
            </a:r>
            <a:r>
              <a:rPr lang="en-US" sz="4000" dirty="0">
                <a:latin typeface="Comic Sans MS" panose="030F0702030302020204" pitchFamily="66" charset="0"/>
              </a:rPr>
              <a:t>6</a:t>
            </a:r>
          </a:p>
        </p:txBody>
      </p:sp>
      <p:sp>
        <p:nvSpPr>
          <p:cNvPr id="6887" name="Google Shape;6887;p51"/>
          <p:cNvSpPr/>
          <p:nvPr/>
        </p:nvSpPr>
        <p:spPr>
          <a:xfrm>
            <a:off x="3579356" y="15044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078" name="Google Shape;7078;p51"/>
          <p:cNvSpPr/>
          <p:nvPr/>
        </p:nvSpPr>
        <p:spPr>
          <a:xfrm>
            <a:off x="4892163" y="4281538"/>
            <a:ext cx="1051072" cy="805572"/>
          </a:xfrm>
          <a:custGeom>
            <a:avLst/>
            <a:gdLst/>
            <a:ahLst/>
            <a:cxnLst/>
            <a:rect l="l" t="t" r="r" b="b"/>
            <a:pathLst>
              <a:path w="9391" h="7160" extrusionOk="0">
                <a:moveTo>
                  <a:pt x="2614" y="1"/>
                </a:moveTo>
                <a:cubicBezTo>
                  <a:pt x="2400" y="1"/>
                  <a:pt x="2183" y="47"/>
                  <a:pt x="1975" y="140"/>
                </a:cubicBezTo>
                <a:cubicBezTo>
                  <a:pt x="1069" y="553"/>
                  <a:pt x="393" y="1542"/>
                  <a:pt x="178" y="2710"/>
                </a:cubicBezTo>
                <a:cubicBezTo>
                  <a:pt x="1" y="3877"/>
                  <a:pt x="355" y="4854"/>
                  <a:pt x="1065" y="5617"/>
                </a:cubicBezTo>
                <a:cubicBezTo>
                  <a:pt x="1815" y="6422"/>
                  <a:pt x="2776" y="6758"/>
                  <a:pt x="3736" y="6939"/>
                </a:cubicBezTo>
                <a:cubicBezTo>
                  <a:pt x="4465" y="7077"/>
                  <a:pt x="5203" y="7160"/>
                  <a:pt x="5941" y="7160"/>
                </a:cubicBezTo>
                <a:cubicBezTo>
                  <a:pt x="6337" y="7160"/>
                  <a:pt x="6733" y="7136"/>
                  <a:pt x="7127" y="7083"/>
                </a:cubicBezTo>
                <a:cubicBezTo>
                  <a:pt x="7965" y="6970"/>
                  <a:pt x="9022" y="6777"/>
                  <a:pt x="9299" y="5584"/>
                </a:cubicBezTo>
                <a:cubicBezTo>
                  <a:pt x="9391" y="5192"/>
                  <a:pt x="9347" y="4747"/>
                  <a:pt x="9114" y="4447"/>
                </a:cubicBezTo>
                <a:cubicBezTo>
                  <a:pt x="8907" y="4183"/>
                  <a:pt x="8623" y="4088"/>
                  <a:pt x="8337" y="4039"/>
                </a:cubicBezTo>
                <a:cubicBezTo>
                  <a:pt x="8779" y="3573"/>
                  <a:pt x="9131" y="2918"/>
                  <a:pt x="9082" y="2173"/>
                </a:cubicBezTo>
                <a:cubicBezTo>
                  <a:pt x="9032" y="1405"/>
                  <a:pt x="8553" y="857"/>
                  <a:pt x="8015" y="566"/>
                </a:cubicBezTo>
                <a:cubicBezTo>
                  <a:pt x="7588" y="333"/>
                  <a:pt x="7118" y="223"/>
                  <a:pt x="6644" y="223"/>
                </a:cubicBezTo>
                <a:cubicBezTo>
                  <a:pt x="5742" y="223"/>
                  <a:pt x="4827" y="624"/>
                  <a:pt x="4164" y="1349"/>
                </a:cubicBezTo>
                <a:cubicBezTo>
                  <a:pt x="3962" y="476"/>
                  <a:pt x="3304" y="1"/>
                  <a:pt x="261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079" name="Google Shape;7079;p51"/>
          <p:cNvSpPr/>
          <p:nvPr/>
        </p:nvSpPr>
        <p:spPr>
          <a:xfrm>
            <a:off x="1698335" y="4263597"/>
            <a:ext cx="495373" cy="303889"/>
          </a:xfrm>
          <a:custGeom>
            <a:avLst/>
            <a:gdLst/>
            <a:ahLst/>
            <a:cxnLst/>
            <a:rect l="l" t="t" r="r" b="b"/>
            <a:pathLst>
              <a:path w="4426" h="2701" extrusionOk="0">
                <a:moveTo>
                  <a:pt x="1232" y="0"/>
                </a:moveTo>
                <a:cubicBezTo>
                  <a:pt x="1131" y="0"/>
                  <a:pt x="1029" y="17"/>
                  <a:pt x="931" y="53"/>
                </a:cubicBezTo>
                <a:cubicBezTo>
                  <a:pt x="504" y="207"/>
                  <a:pt x="183" y="582"/>
                  <a:pt x="84" y="1022"/>
                </a:cubicBezTo>
                <a:cubicBezTo>
                  <a:pt x="1" y="1463"/>
                  <a:pt x="167" y="1831"/>
                  <a:pt x="502" y="2119"/>
                </a:cubicBezTo>
                <a:cubicBezTo>
                  <a:pt x="856" y="2424"/>
                  <a:pt x="1310" y="2551"/>
                  <a:pt x="1761" y="2618"/>
                </a:cubicBezTo>
                <a:cubicBezTo>
                  <a:pt x="2103" y="2669"/>
                  <a:pt x="2448" y="2701"/>
                  <a:pt x="2791" y="2701"/>
                </a:cubicBezTo>
                <a:cubicBezTo>
                  <a:pt x="2981" y="2701"/>
                  <a:pt x="3170" y="2691"/>
                  <a:pt x="3359" y="2670"/>
                </a:cubicBezTo>
                <a:cubicBezTo>
                  <a:pt x="3754" y="2629"/>
                  <a:pt x="4251" y="2556"/>
                  <a:pt x="4382" y="2106"/>
                </a:cubicBezTo>
                <a:cubicBezTo>
                  <a:pt x="4425" y="1959"/>
                  <a:pt x="4404" y="1791"/>
                  <a:pt x="4294" y="1678"/>
                </a:cubicBezTo>
                <a:cubicBezTo>
                  <a:pt x="4198" y="1577"/>
                  <a:pt x="4064" y="1541"/>
                  <a:pt x="3928" y="1523"/>
                </a:cubicBezTo>
                <a:cubicBezTo>
                  <a:pt x="4137" y="1348"/>
                  <a:pt x="4305" y="1100"/>
                  <a:pt x="4280" y="819"/>
                </a:cubicBezTo>
                <a:cubicBezTo>
                  <a:pt x="4256" y="531"/>
                  <a:pt x="4031" y="322"/>
                  <a:pt x="3777" y="213"/>
                </a:cubicBezTo>
                <a:cubicBezTo>
                  <a:pt x="3576" y="125"/>
                  <a:pt x="3354" y="83"/>
                  <a:pt x="3131" y="83"/>
                </a:cubicBezTo>
                <a:cubicBezTo>
                  <a:pt x="2706" y="83"/>
                  <a:pt x="2274" y="235"/>
                  <a:pt x="1961" y="509"/>
                </a:cubicBezTo>
                <a:cubicBezTo>
                  <a:pt x="1866" y="179"/>
                  <a:pt x="1557" y="0"/>
                  <a:pt x="123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FD3595D-A6AD-45B3-81D0-1B4E18B4C7B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  <p:pic>
        <p:nvPicPr>
          <p:cNvPr id="13" name="Picture 12" descr="A row of bowls of food&#10;&#10;Description automatically generated">
            <a:extLst>
              <a:ext uri="{FF2B5EF4-FFF2-40B4-BE49-F238E27FC236}">
                <a16:creationId xmlns:a16="http://schemas.microsoft.com/office/drawing/2014/main" id="{E2C933B1-10BD-A9CB-35AD-0F829A2D27B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639"/>
          <a:stretch/>
        </p:blipFill>
        <p:spPr>
          <a:xfrm>
            <a:off x="36286" y="4247437"/>
            <a:ext cx="12438743" cy="4574594"/>
          </a:xfrm>
          <a:prstGeom prst="rect">
            <a:avLst/>
          </a:prstGeom>
        </p:spPr>
      </p:pic>
    </p:spTree>
  </p:cSld>
  <p:clrMapOvr>
    <a:masterClrMapping/>
  </p:clrMapOvr>
  <p:transition spd="slow">
    <p:random/>
    <p:sndAc>
      <p:stSnd>
        <p:snd r:embed="rId3" name="chimes.wav"/>
      </p:stSnd>
    </p:sndAc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524;p28">
            <a:extLst>
              <a:ext uri="{FF2B5EF4-FFF2-40B4-BE49-F238E27FC236}">
                <a16:creationId xmlns:a16="http://schemas.microsoft.com/office/drawing/2014/main" id="{3D9D83EC-DBA2-DF19-E3F6-9F0E9FE02E3F}"/>
              </a:ext>
            </a:extLst>
          </p:cNvPr>
          <p:cNvSpPr/>
          <p:nvPr/>
        </p:nvSpPr>
        <p:spPr>
          <a:xfrm>
            <a:off x="4790418" y="733658"/>
            <a:ext cx="2590392" cy="2536305"/>
          </a:xfrm>
          <a:custGeom>
            <a:avLst/>
            <a:gdLst/>
            <a:ahLst/>
            <a:cxnLst/>
            <a:rect l="l" t="t" r="r" b="b"/>
            <a:pathLst>
              <a:path w="43260" h="41774" extrusionOk="0">
                <a:moveTo>
                  <a:pt x="9628" y="2809"/>
                </a:moveTo>
                <a:cubicBezTo>
                  <a:pt x="4606" y="6071"/>
                  <a:pt x="-820" y="14989"/>
                  <a:pt x="103" y="21339"/>
                </a:cubicBezTo>
                <a:cubicBezTo>
                  <a:pt x="1027" y="27689"/>
                  <a:pt x="9108" y="38398"/>
                  <a:pt x="15169" y="40909"/>
                </a:cubicBezTo>
                <a:cubicBezTo>
                  <a:pt x="21230" y="43420"/>
                  <a:pt x="31824" y="40014"/>
                  <a:pt x="36471" y="36406"/>
                </a:cubicBezTo>
                <a:cubicBezTo>
                  <a:pt x="41118" y="32798"/>
                  <a:pt x="44091" y="25034"/>
                  <a:pt x="43052" y="19261"/>
                </a:cubicBezTo>
                <a:cubicBezTo>
                  <a:pt x="42013" y="13488"/>
                  <a:pt x="35807" y="4511"/>
                  <a:pt x="30236" y="1769"/>
                </a:cubicBezTo>
                <a:cubicBezTo>
                  <a:pt x="24665" y="-973"/>
                  <a:pt x="14650" y="-453"/>
                  <a:pt x="9628" y="2809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endParaRPr lang="en-US"/>
          </a:p>
        </p:txBody>
      </p:sp>
      <p:sp>
        <p:nvSpPr>
          <p:cNvPr id="5931" name="Google Shape;5931;p39"/>
          <p:cNvSpPr/>
          <p:nvPr/>
        </p:nvSpPr>
        <p:spPr>
          <a:xfrm>
            <a:off x="10624997" y="27146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3" name="Google Shape;5933;p39"/>
          <p:cNvSpPr/>
          <p:nvPr/>
        </p:nvSpPr>
        <p:spPr>
          <a:xfrm>
            <a:off x="8738166" y="259534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4" name="Google Shape;5934;p39"/>
          <p:cNvSpPr/>
          <p:nvPr/>
        </p:nvSpPr>
        <p:spPr>
          <a:xfrm>
            <a:off x="8552319" y="1731843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5" name="Google Shape;5935;p39"/>
          <p:cNvSpPr/>
          <p:nvPr/>
        </p:nvSpPr>
        <p:spPr>
          <a:xfrm flipH="1">
            <a:off x="10512886" y="1293309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6" name="Google Shape;5936;p39"/>
          <p:cNvSpPr/>
          <p:nvPr/>
        </p:nvSpPr>
        <p:spPr>
          <a:xfrm>
            <a:off x="11739189" y="18332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7" name="Google Shape;5937;p39"/>
          <p:cNvSpPr/>
          <p:nvPr/>
        </p:nvSpPr>
        <p:spPr>
          <a:xfrm>
            <a:off x="8431556" y="885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8" name="Google Shape;5938;p39"/>
          <p:cNvSpPr/>
          <p:nvPr/>
        </p:nvSpPr>
        <p:spPr>
          <a:xfrm>
            <a:off x="10267672" y="11051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9" name="Google Shape;5939;p39"/>
          <p:cNvSpPr/>
          <p:nvPr/>
        </p:nvSpPr>
        <p:spPr>
          <a:xfrm>
            <a:off x="11833105" y="34687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40" name="Google Shape;5940;p39"/>
          <p:cNvSpPr/>
          <p:nvPr/>
        </p:nvSpPr>
        <p:spPr>
          <a:xfrm>
            <a:off x="7961372" y="11992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41" name="Google Shape;5941;p39"/>
          <p:cNvSpPr/>
          <p:nvPr/>
        </p:nvSpPr>
        <p:spPr>
          <a:xfrm>
            <a:off x="11519172" y="3069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42" name="Google Shape;5942;p39"/>
          <p:cNvSpPr txBox="1">
            <a:spLocks noGrp="1"/>
          </p:cNvSpPr>
          <p:nvPr>
            <p:ph type="title"/>
          </p:nvPr>
        </p:nvSpPr>
        <p:spPr>
          <a:xfrm>
            <a:off x="2178788" y="3083493"/>
            <a:ext cx="8693652" cy="1584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sz="8000">
                <a:latin typeface="Comic Sans MS" panose="030F0702030302020204" pitchFamily="66" charset="0"/>
              </a:rPr>
              <a:t>PRESENTATION</a:t>
            </a:r>
            <a:endParaRPr sz="8000" dirty="0">
              <a:latin typeface="Comic Sans MS" panose="030F0702030302020204" pitchFamily="66" charset="0"/>
            </a:endParaRPr>
          </a:p>
        </p:txBody>
      </p:sp>
      <p:sp>
        <p:nvSpPr>
          <p:cNvPr id="5944" name="Google Shape;5944;p39"/>
          <p:cNvSpPr txBox="1">
            <a:spLocks noGrp="1"/>
          </p:cNvSpPr>
          <p:nvPr>
            <p:ph type="title" idx="2"/>
          </p:nvPr>
        </p:nvSpPr>
        <p:spPr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dirty="0">
                <a:latin typeface="Comic Sans MS" panose="030F0702030302020204" pitchFamily="66" charset="0"/>
              </a:rPr>
              <a:t>02</a:t>
            </a:r>
            <a:endParaRPr dirty="0">
              <a:latin typeface="Comic Sans MS" panose="030F0702030302020204" pitchFamily="66" charset="0"/>
            </a:endParaRPr>
          </a:p>
        </p:txBody>
      </p:sp>
      <p:sp>
        <p:nvSpPr>
          <p:cNvPr id="6165" name="Google Shape;6165;p39"/>
          <p:cNvSpPr/>
          <p:nvPr/>
        </p:nvSpPr>
        <p:spPr>
          <a:xfrm>
            <a:off x="546504" y="159172"/>
            <a:ext cx="1435752" cy="920669"/>
          </a:xfrm>
          <a:custGeom>
            <a:avLst/>
            <a:gdLst/>
            <a:ahLst/>
            <a:cxnLst/>
            <a:rect l="l" t="t" r="r" b="b"/>
            <a:pathLst>
              <a:path w="12828" h="8183" extrusionOk="0">
                <a:moveTo>
                  <a:pt x="6502" y="0"/>
                </a:moveTo>
                <a:cubicBezTo>
                  <a:pt x="5439" y="0"/>
                  <a:pt x="3609" y="540"/>
                  <a:pt x="3710" y="2187"/>
                </a:cubicBezTo>
                <a:cubicBezTo>
                  <a:pt x="3499" y="2097"/>
                  <a:pt x="3263" y="2055"/>
                  <a:pt x="3016" y="2055"/>
                </a:cubicBezTo>
                <a:cubicBezTo>
                  <a:pt x="1966" y="2055"/>
                  <a:pt x="720" y="2819"/>
                  <a:pt x="393" y="3917"/>
                </a:cubicBezTo>
                <a:cubicBezTo>
                  <a:pt x="1" y="5233"/>
                  <a:pt x="432" y="6736"/>
                  <a:pt x="1433" y="7332"/>
                </a:cubicBezTo>
                <a:cubicBezTo>
                  <a:pt x="2530" y="7985"/>
                  <a:pt x="3851" y="8183"/>
                  <a:pt x="5133" y="8183"/>
                </a:cubicBezTo>
                <a:cubicBezTo>
                  <a:pt x="5497" y="8183"/>
                  <a:pt x="5858" y="8167"/>
                  <a:pt x="6209" y="8141"/>
                </a:cubicBezTo>
                <a:cubicBezTo>
                  <a:pt x="7798" y="8023"/>
                  <a:pt x="9720" y="7899"/>
                  <a:pt x="11092" y="7014"/>
                </a:cubicBezTo>
                <a:cubicBezTo>
                  <a:pt x="12296" y="6240"/>
                  <a:pt x="12827" y="4630"/>
                  <a:pt x="12396" y="3353"/>
                </a:cubicBezTo>
                <a:cubicBezTo>
                  <a:pt x="12088" y="2442"/>
                  <a:pt x="11202" y="2083"/>
                  <a:pt x="10471" y="2083"/>
                </a:cubicBezTo>
                <a:cubicBezTo>
                  <a:pt x="10177" y="2083"/>
                  <a:pt x="9908" y="2141"/>
                  <a:pt x="9712" y="2244"/>
                </a:cubicBezTo>
                <a:cubicBezTo>
                  <a:pt x="9510" y="631"/>
                  <a:pt x="8448" y="48"/>
                  <a:pt x="6581" y="1"/>
                </a:cubicBezTo>
                <a:cubicBezTo>
                  <a:pt x="6555" y="0"/>
                  <a:pt x="6529" y="0"/>
                  <a:pt x="650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6166" name="Google Shape;6166;p39"/>
          <p:cNvSpPr/>
          <p:nvPr/>
        </p:nvSpPr>
        <p:spPr>
          <a:xfrm>
            <a:off x="3151230" y="7175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6167" name="Google Shape;6167;p39"/>
          <p:cNvSpPr/>
          <p:nvPr/>
        </p:nvSpPr>
        <p:spPr>
          <a:xfrm>
            <a:off x="546505" y="13130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6168" name="Google Shape;6168;p39"/>
          <p:cNvSpPr/>
          <p:nvPr/>
        </p:nvSpPr>
        <p:spPr>
          <a:xfrm>
            <a:off x="2665205" y="7175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grpSp>
        <p:nvGrpSpPr>
          <p:cNvPr id="6169" name="Google Shape;6169;p39"/>
          <p:cNvGrpSpPr/>
          <p:nvPr/>
        </p:nvGrpSpPr>
        <p:grpSpPr>
          <a:xfrm flipH="1">
            <a:off x="9797891" y="5486601"/>
            <a:ext cx="630947" cy="693209"/>
            <a:chOff x="1799697" y="4222450"/>
            <a:chExt cx="473210" cy="519907"/>
          </a:xfrm>
        </p:grpSpPr>
        <p:sp>
          <p:nvSpPr>
            <p:cNvPr id="6170" name="Google Shape;6170;p39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1" name="Google Shape;6171;p39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2" name="Google Shape;6172;p39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3" name="Google Shape;6173;p39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4" name="Google Shape;6174;p39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5" name="Google Shape;6175;p39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6" name="Google Shape;6176;p39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7" name="Google Shape;6177;p39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8" name="Google Shape;6178;p39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9" name="Google Shape;6179;p39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0" name="Google Shape;6180;p39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1" name="Google Shape;6181;p39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2" name="Google Shape;6182;p39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6183" name="Google Shape;6183;p39"/>
          <p:cNvGrpSpPr/>
          <p:nvPr/>
        </p:nvGrpSpPr>
        <p:grpSpPr>
          <a:xfrm flipH="1">
            <a:off x="10571647" y="5296008"/>
            <a:ext cx="556997" cy="883813"/>
            <a:chOff x="1296693" y="4078131"/>
            <a:chExt cx="417748" cy="662860"/>
          </a:xfrm>
        </p:grpSpPr>
        <p:sp>
          <p:nvSpPr>
            <p:cNvPr id="6184" name="Google Shape;6184;p39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5" name="Google Shape;6185;p39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6" name="Google Shape;6186;p39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7" name="Google Shape;6187;p39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8" name="Google Shape;6188;p39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9" name="Google Shape;6189;p39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0" name="Google Shape;6190;p39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1" name="Google Shape;6191;p39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2" name="Google Shape;6192;p39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3" name="Google Shape;6193;p39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4" name="Google Shape;6194;p39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5" name="Google Shape;6195;p39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6" name="Google Shape;6196;p39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6197" name="Google Shape;6197;p39"/>
          <p:cNvGrpSpPr/>
          <p:nvPr/>
        </p:nvGrpSpPr>
        <p:grpSpPr>
          <a:xfrm>
            <a:off x="11271429" y="5525434"/>
            <a:ext cx="630947" cy="693209"/>
            <a:chOff x="1799697" y="4222450"/>
            <a:chExt cx="473210" cy="519907"/>
          </a:xfrm>
        </p:grpSpPr>
        <p:sp>
          <p:nvSpPr>
            <p:cNvPr id="6198" name="Google Shape;6198;p39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9" name="Google Shape;6199;p39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0" name="Google Shape;6200;p39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1" name="Google Shape;6201;p39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2" name="Google Shape;6202;p39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3" name="Google Shape;6203;p39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4" name="Google Shape;6204;p39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5" name="Google Shape;6205;p39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6" name="Google Shape;6206;p39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7" name="Google Shape;6207;p39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8" name="Google Shape;6208;p39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9" name="Google Shape;6209;p39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10" name="Google Shape;6210;p39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6E5816D3-D715-5FD9-F373-06199AA2C2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08687">
            <a:off x="152796" y="4216942"/>
            <a:ext cx="2532488" cy="2532488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BD0815F1-897D-470B-8B6C-B0021A88C2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5206030"/>
      </p:ext>
    </p:extLst>
  </p:cSld>
  <p:clrMapOvr>
    <a:masterClrMapping/>
  </p:clrMapOvr>
  <p:transition spd="slow">
    <p:random/>
    <p:sndAc>
      <p:stSnd>
        <p:snd r:embed="rId3" name="chimes.wav"/>
      </p:stSnd>
    </p:sndAc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Google Shape;531;p28"/>
          <p:cNvSpPr/>
          <p:nvPr/>
        </p:nvSpPr>
        <p:spPr>
          <a:xfrm>
            <a:off x="5248602" y="1235819"/>
            <a:ext cx="141700" cy="131755"/>
          </a:xfrm>
          <a:custGeom>
            <a:avLst/>
            <a:gdLst/>
            <a:ahLst/>
            <a:cxnLst/>
            <a:rect l="l" t="t" r="r" b="b"/>
            <a:pathLst>
              <a:path w="1469" h="1366" extrusionOk="0">
                <a:moveTo>
                  <a:pt x="774" y="202"/>
                </a:moveTo>
                <a:cubicBezTo>
                  <a:pt x="875" y="202"/>
                  <a:pt x="976" y="233"/>
                  <a:pt x="1058" y="296"/>
                </a:cubicBezTo>
                <a:lnTo>
                  <a:pt x="1058" y="312"/>
                </a:lnTo>
                <a:cubicBezTo>
                  <a:pt x="1169" y="391"/>
                  <a:pt x="1232" y="501"/>
                  <a:pt x="1248" y="628"/>
                </a:cubicBezTo>
                <a:cubicBezTo>
                  <a:pt x="1264" y="754"/>
                  <a:pt x="1216" y="880"/>
                  <a:pt x="1137" y="991"/>
                </a:cubicBezTo>
                <a:cubicBezTo>
                  <a:pt x="1047" y="1109"/>
                  <a:pt x="909" y="1169"/>
                  <a:pt x="766" y="1169"/>
                </a:cubicBezTo>
                <a:cubicBezTo>
                  <a:pt x="660" y="1169"/>
                  <a:pt x="552" y="1137"/>
                  <a:pt x="459" y="1070"/>
                </a:cubicBezTo>
                <a:cubicBezTo>
                  <a:pt x="253" y="912"/>
                  <a:pt x="222" y="596"/>
                  <a:pt x="380" y="391"/>
                </a:cubicBezTo>
                <a:cubicBezTo>
                  <a:pt x="474" y="268"/>
                  <a:pt x="624" y="202"/>
                  <a:pt x="774" y="202"/>
                </a:cubicBezTo>
                <a:close/>
                <a:moveTo>
                  <a:pt x="767" y="1"/>
                </a:moveTo>
                <a:cubicBezTo>
                  <a:pt x="562" y="1"/>
                  <a:pt x="360" y="90"/>
                  <a:pt x="222" y="265"/>
                </a:cubicBezTo>
                <a:cubicBezTo>
                  <a:pt x="1" y="565"/>
                  <a:pt x="48" y="991"/>
                  <a:pt x="348" y="1228"/>
                </a:cubicBezTo>
                <a:cubicBezTo>
                  <a:pt x="473" y="1320"/>
                  <a:pt x="620" y="1365"/>
                  <a:pt x="766" y="1365"/>
                </a:cubicBezTo>
                <a:cubicBezTo>
                  <a:pt x="970" y="1365"/>
                  <a:pt x="1173" y="1276"/>
                  <a:pt x="1311" y="1101"/>
                </a:cubicBezTo>
                <a:cubicBezTo>
                  <a:pt x="1422" y="959"/>
                  <a:pt x="1469" y="786"/>
                  <a:pt x="1437" y="596"/>
                </a:cubicBezTo>
                <a:cubicBezTo>
                  <a:pt x="1422" y="422"/>
                  <a:pt x="1327" y="265"/>
                  <a:pt x="1185" y="138"/>
                </a:cubicBezTo>
                <a:cubicBezTo>
                  <a:pt x="1060" y="46"/>
                  <a:pt x="913" y="1"/>
                  <a:pt x="76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2" name="Google Shape;889;p34">
            <a:extLst>
              <a:ext uri="{FF2B5EF4-FFF2-40B4-BE49-F238E27FC236}">
                <a16:creationId xmlns:a16="http://schemas.microsoft.com/office/drawing/2014/main" id="{8BDB31CF-9E7F-83A3-53B0-595633B3D856}"/>
              </a:ext>
            </a:extLst>
          </p:cNvPr>
          <p:cNvGrpSpPr/>
          <p:nvPr/>
        </p:nvGrpSpPr>
        <p:grpSpPr>
          <a:xfrm>
            <a:off x="7256812" y="5981362"/>
            <a:ext cx="667607" cy="614827"/>
            <a:chOff x="751980" y="3316918"/>
            <a:chExt cx="366885" cy="330554"/>
          </a:xfrm>
        </p:grpSpPr>
        <p:sp>
          <p:nvSpPr>
            <p:cNvPr id="3" name="Google Shape;890;p34">
              <a:extLst>
                <a:ext uri="{FF2B5EF4-FFF2-40B4-BE49-F238E27FC236}">
                  <a16:creationId xmlns:a16="http://schemas.microsoft.com/office/drawing/2014/main" id="{14A6D800-DA4A-D1AB-D1F2-1662348EA064}"/>
                </a:ext>
              </a:extLst>
            </p:cNvPr>
            <p:cNvSpPr/>
            <p:nvPr/>
          </p:nvSpPr>
          <p:spPr>
            <a:xfrm>
              <a:off x="751980" y="3316918"/>
              <a:ext cx="366885" cy="330554"/>
            </a:xfrm>
            <a:custGeom>
              <a:avLst/>
              <a:gdLst/>
              <a:ahLst/>
              <a:cxnLst/>
              <a:rect l="l" t="t" r="r" b="b"/>
              <a:pathLst>
                <a:path w="7594" h="6842" extrusionOk="0">
                  <a:moveTo>
                    <a:pt x="3004" y="1"/>
                  </a:moveTo>
                  <a:cubicBezTo>
                    <a:pt x="2919" y="1"/>
                    <a:pt x="2829" y="18"/>
                    <a:pt x="2732" y="56"/>
                  </a:cubicBezTo>
                  <a:cubicBezTo>
                    <a:pt x="1185" y="656"/>
                    <a:pt x="2590" y="2124"/>
                    <a:pt x="2590" y="2124"/>
                  </a:cubicBezTo>
                  <a:cubicBezTo>
                    <a:pt x="2590" y="2124"/>
                    <a:pt x="2004" y="1892"/>
                    <a:pt x="1430" y="1892"/>
                  </a:cubicBezTo>
                  <a:cubicBezTo>
                    <a:pt x="1057" y="1892"/>
                    <a:pt x="689" y="1990"/>
                    <a:pt x="490" y="2313"/>
                  </a:cubicBezTo>
                  <a:cubicBezTo>
                    <a:pt x="1" y="3119"/>
                    <a:pt x="1895" y="3703"/>
                    <a:pt x="1895" y="3703"/>
                  </a:cubicBezTo>
                  <a:cubicBezTo>
                    <a:pt x="1895" y="3703"/>
                    <a:pt x="238" y="4934"/>
                    <a:pt x="885" y="5644"/>
                  </a:cubicBezTo>
                  <a:cubicBezTo>
                    <a:pt x="1042" y="5817"/>
                    <a:pt x="1229" y="5886"/>
                    <a:pt x="1429" y="5886"/>
                  </a:cubicBezTo>
                  <a:cubicBezTo>
                    <a:pt x="2211" y="5886"/>
                    <a:pt x="3173" y="4824"/>
                    <a:pt x="3174" y="4823"/>
                  </a:cubicBezTo>
                  <a:lnTo>
                    <a:pt x="3174" y="4823"/>
                  </a:lnTo>
                  <a:cubicBezTo>
                    <a:pt x="3174" y="4824"/>
                    <a:pt x="3095" y="6842"/>
                    <a:pt x="4192" y="6842"/>
                  </a:cubicBezTo>
                  <a:cubicBezTo>
                    <a:pt x="4299" y="6842"/>
                    <a:pt x="4417" y="6823"/>
                    <a:pt x="4547" y="6781"/>
                  </a:cubicBezTo>
                  <a:cubicBezTo>
                    <a:pt x="6031" y="6291"/>
                    <a:pt x="5021" y="4681"/>
                    <a:pt x="5020" y="4681"/>
                  </a:cubicBezTo>
                  <a:lnTo>
                    <a:pt x="5020" y="4681"/>
                  </a:lnTo>
                  <a:cubicBezTo>
                    <a:pt x="5021" y="4681"/>
                    <a:pt x="5646" y="4988"/>
                    <a:pt x="6235" y="4988"/>
                  </a:cubicBezTo>
                  <a:cubicBezTo>
                    <a:pt x="6637" y="4988"/>
                    <a:pt x="7023" y="4846"/>
                    <a:pt x="7183" y="4366"/>
                  </a:cubicBezTo>
                  <a:cubicBezTo>
                    <a:pt x="7593" y="3182"/>
                    <a:pt x="5715" y="2929"/>
                    <a:pt x="5715" y="2929"/>
                  </a:cubicBezTo>
                  <a:cubicBezTo>
                    <a:pt x="5715" y="2929"/>
                    <a:pt x="7167" y="1209"/>
                    <a:pt x="5936" y="719"/>
                  </a:cubicBezTo>
                  <a:cubicBezTo>
                    <a:pt x="5757" y="650"/>
                    <a:pt x="5592" y="620"/>
                    <a:pt x="5441" y="620"/>
                  </a:cubicBezTo>
                  <a:cubicBezTo>
                    <a:pt x="4489" y="620"/>
                    <a:pt x="4089" y="1808"/>
                    <a:pt x="4089" y="1808"/>
                  </a:cubicBezTo>
                  <a:cubicBezTo>
                    <a:pt x="4089" y="1808"/>
                    <a:pt x="3866" y="1"/>
                    <a:pt x="30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" name="Google Shape;891;p34">
              <a:extLst>
                <a:ext uri="{FF2B5EF4-FFF2-40B4-BE49-F238E27FC236}">
                  <a16:creationId xmlns:a16="http://schemas.microsoft.com/office/drawing/2014/main" id="{E4BFF649-F1F2-E4FE-2465-2A30CF78BFE9}"/>
                </a:ext>
              </a:extLst>
            </p:cNvPr>
            <p:cNvSpPr/>
            <p:nvPr/>
          </p:nvSpPr>
          <p:spPr>
            <a:xfrm>
              <a:off x="977744" y="3397214"/>
              <a:ext cx="42757" cy="43723"/>
            </a:xfrm>
            <a:custGeom>
              <a:avLst/>
              <a:gdLst/>
              <a:ahLst/>
              <a:cxnLst/>
              <a:rect l="l" t="t" r="r" b="b"/>
              <a:pathLst>
                <a:path w="885" h="905" extrusionOk="0">
                  <a:moveTo>
                    <a:pt x="774" y="0"/>
                  </a:moveTo>
                  <a:cubicBezTo>
                    <a:pt x="750" y="0"/>
                    <a:pt x="726" y="12"/>
                    <a:pt x="711" y="36"/>
                  </a:cubicBezTo>
                  <a:cubicBezTo>
                    <a:pt x="553" y="162"/>
                    <a:pt x="63" y="604"/>
                    <a:pt x="16" y="778"/>
                  </a:cubicBezTo>
                  <a:cubicBezTo>
                    <a:pt x="0" y="825"/>
                    <a:pt x="32" y="888"/>
                    <a:pt x="79" y="904"/>
                  </a:cubicBezTo>
                  <a:lnTo>
                    <a:pt x="111" y="904"/>
                  </a:lnTo>
                  <a:cubicBezTo>
                    <a:pt x="158" y="904"/>
                    <a:pt x="190" y="872"/>
                    <a:pt x="205" y="841"/>
                  </a:cubicBezTo>
                  <a:cubicBezTo>
                    <a:pt x="221" y="746"/>
                    <a:pt x="553" y="430"/>
                    <a:pt x="837" y="178"/>
                  </a:cubicBezTo>
                  <a:cubicBezTo>
                    <a:pt x="868" y="146"/>
                    <a:pt x="884" y="83"/>
                    <a:pt x="837" y="36"/>
                  </a:cubicBezTo>
                  <a:cubicBezTo>
                    <a:pt x="821" y="12"/>
                    <a:pt x="797" y="0"/>
                    <a:pt x="7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892;p34">
              <a:extLst>
                <a:ext uri="{FF2B5EF4-FFF2-40B4-BE49-F238E27FC236}">
                  <a16:creationId xmlns:a16="http://schemas.microsoft.com/office/drawing/2014/main" id="{FE693D1A-14F8-66F3-B252-E08DAF07B448}"/>
                </a:ext>
              </a:extLst>
            </p:cNvPr>
            <p:cNvSpPr/>
            <p:nvPr/>
          </p:nvSpPr>
          <p:spPr>
            <a:xfrm>
              <a:off x="888511" y="3376198"/>
              <a:ext cx="29036" cy="50245"/>
            </a:xfrm>
            <a:custGeom>
              <a:avLst/>
              <a:gdLst/>
              <a:ahLst/>
              <a:cxnLst/>
              <a:rect l="l" t="t" r="r" b="b"/>
              <a:pathLst>
                <a:path w="601" h="1040" extrusionOk="0">
                  <a:moveTo>
                    <a:pt x="113" y="0"/>
                  </a:moveTo>
                  <a:cubicBezTo>
                    <a:pt x="97" y="0"/>
                    <a:pt x="81" y="4"/>
                    <a:pt x="63" y="13"/>
                  </a:cubicBezTo>
                  <a:cubicBezTo>
                    <a:pt x="16" y="29"/>
                    <a:pt x="0" y="92"/>
                    <a:pt x="32" y="139"/>
                  </a:cubicBezTo>
                  <a:cubicBezTo>
                    <a:pt x="206" y="487"/>
                    <a:pt x="379" y="881"/>
                    <a:pt x="395" y="944"/>
                  </a:cubicBezTo>
                  <a:cubicBezTo>
                    <a:pt x="395" y="992"/>
                    <a:pt x="442" y="1039"/>
                    <a:pt x="490" y="1039"/>
                  </a:cubicBezTo>
                  <a:lnTo>
                    <a:pt x="505" y="1039"/>
                  </a:lnTo>
                  <a:cubicBezTo>
                    <a:pt x="553" y="1023"/>
                    <a:pt x="600" y="976"/>
                    <a:pt x="584" y="929"/>
                  </a:cubicBezTo>
                  <a:cubicBezTo>
                    <a:pt x="584" y="818"/>
                    <a:pt x="316" y="281"/>
                    <a:pt x="206" y="60"/>
                  </a:cubicBezTo>
                  <a:cubicBezTo>
                    <a:pt x="183" y="26"/>
                    <a:pt x="152" y="0"/>
                    <a:pt x="1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893;p34">
              <a:extLst>
                <a:ext uri="{FF2B5EF4-FFF2-40B4-BE49-F238E27FC236}">
                  <a16:creationId xmlns:a16="http://schemas.microsoft.com/office/drawing/2014/main" id="{5574A26F-5914-0B83-3FF2-4AE8A5362083}"/>
                </a:ext>
              </a:extLst>
            </p:cNvPr>
            <p:cNvSpPr/>
            <p:nvPr/>
          </p:nvSpPr>
          <p:spPr>
            <a:xfrm>
              <a:off x="809182" y="3455334"/>
              <a:ext cx="66381" cy="23721"/>
            </a:xfrm>
            <a:custGeom>
              <a:avLst/>
              <a:gdLst/>
              <a:ahLst/>
              <a:cxnLst/>
              <a:rect l="l" t="t" r="r" b="b"/>
              <a:pathLst>
                <a:path w="1374" h="491" extrusionOk="0">
                  <a:moveTo>
                    <a:pt x="127" y="1"/>
                  </a:moveTo>
                  <a:cubicBezTo>
                    <a:pt x="64" y="1"/>
                    <a:pt x="16" y="33"/>
                    <a:pt x="16" y="96"/>
                  </a:cubicBezTo>
                  <a:cubicBezTo>
                    <a:pt x="1" y="143"/>
                    <a:pt x="48" y="190"/>
                    <a:pt x="95" y="206"/>
                  </a:cubicBezTo>
                  <a:cubicBezTo>
                    <a:pt x="95" y="206"/>
                    <a:pt x="774" y="301"/>
                    <a:pt x="1232" y="490"/>
                  </a:cubicBezTo>
                  <a:lnTo>
                    <a:pt x="1263" y="490"/>
                  </a:lnTo>
                  <a:cubicBezTo>
                    <a:pt x="1295" y="490"/>
                    <a:pt x="1342" y="475"/>
                    <a:pt x="1358" y="443"/>
                  </a:cubicBezTo>
                  <a:cubicBezTo>
                    <a:pt x="1374" y="380"/>
                    <a:pt x="1342" y="332"/>
                    <a:pt x="1295" y="301"/>
                  </a:cubicBezTo>
                  <a:cubicBezTo>
                    <a:pt x="821" y="111"/>
                    <a:pt x="143" y="17"/>
                    <a:pt x="1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894;p34">
              <a:extLst>
                <a:ext uri="{FF2B5EF4-FFF2-40B4-BE49-F238E27FC236}">
                  <a16:creationId xmlns:a16="http://schemas.microsoft.com/office/drawing/2014/main" id="{04A3E6D6-CB2E-B044-2224-EE09A53ADEB8}"/>
                </a:ext>
              </a:extLst>
            </p:cNvPr>
            <p:cNvSpPr/>
            <p:nvPr/>
          </p:nvSpPr>
          <p:spPr>
            <a:xfrm>
              <a:off x="847300" y="3521860"/>
              <a:ext cx="34399" cy="34205"/>
            </a:xfrm>
            <a:custGeom>
              <a:avLst/>
              <a:gdLst/>
              <a:ahLst/>
              <a:cxnLst/>
              <a:rect l="l" t="t" r="r" b="b"/>
              <a:pathLst>
                <a:path w="712" h="708" extrusionOk="0">
                  <a:moveTo>
                    <a:pt x="611" y="0"/>
                  </a:moveTo>
                  <a:cubicBezTo>
                    <a:pt x="597" y="0"/>
                    <a:pt x="582" y="4"/>
                    <a:pt x="569" y="13"/>
                  </a:cubicBezTo>
                  <a:cubicBezTo>
                    <a:pt x="553" y="13"/>
                    <a:pt x="17" y="218"/>
                    <a:pt x="1" y="597"/>
                  </a:cubicBezTo>
                  <a:cubicBezTo>
                    <a:pt x="1" y="644"/>
                    <a:pt x="32" y="692"/>
                    <a:pt x="96" y="692"/>
                  </a:cubicBezTo>
                  <a:lnTo>
                    <a:pt x="96" y="708"/>
                  </a:lnTo>
                  <a:cubicBezTo>
                    <a:pt x="143" y="708"/>
                    <a:pt x="190" y="660"/>
                    <a:pt x="190" y="613"/>
                  </a:cubicBezTo>
                  <a:cubicBezTo>
                    <a:pt x="206" y="408"/>
                    <a:pt x="522" y="234"/>
                    <a:pt x="632" y="187"/>
                  </a:cubicBezTo>
                  <a:cubicBezTo>
                    <a:pt x="695" y="171"/>
                    <a:pt x="711" y="108"/>
                    <a:pt x="695" y="60"/>
                  </a:cubicBezTo>
                  <a:cubicBezTo>
                    <a:pt x="684" y="26"/>
                    <a:pt x="648" y="0"/>
                    <a:pt x="6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895;p34">
              <a:extLst>
                <a:ext uri="{FF2B5EF4-FFF2-40B4-BE49-F238E27FC236}">
                  <a16:creationId xmlns:a16="http://schemas.microsoft.com/office/drawing/2014/main" id="{0572DAB4-D3B7-003F-E60A-0780E984F7C9}"/>
                </a:ext>
              </a:extLst>
            </p:cNvPr>
            <p:cNvSpPr/>
            <p:nvPr/>
          </p:nvSpPr>
          <p:spPr>
            <a:xfrm>
              <a:off x="948757" y="3542876"/>
              <a:ext cx="22900" cy="50583"/>
            </a:xfrm>
            <a:custGeom>
              <a:avLst/>
              <a:gdLst/>
              <a:ahLst/>
              <a:cxnLst/>
              <a:rect l="l" t="t" r="r" b="b"/>
              <a:pathLst>
                <a:path w="474" h="1047" extrusionOk="0">
                  <a:moveTo>
                    <a:pt x="111" y="0"/>
                  </a:moveTo>
                  <a:cubicBezTo>
                    <a:pt x="101" y="0"/>
                    <a:pt x="90" y="1"/>
                    <a:pt x="79" y="4"/>
                  </a:cubicBezTo>
                  <a:cubicBezTo>
                    <a:pt x="32" y="20"/>
                    <a:pt x="0" y="83"/>
                    <a:pt x="16" y="131"/>
                  </a:cubicBezTo>
                  <a:lnTo>
                    <a:pt x="269" y="983"/>
                  </a:lnTo>
                  <a:cubicBezTo>
                    <a:pt x="284" y="1030"/>
                    <a:pt x="316" y="1046"/>
                    <a:pt x="363" y="1046"/>
                  </a:cubicBezTo>
                  <a:lnTo>
                    <a:pt x="395" y="1046"/>
                  </a:lnTo>
                  <a:cubicBezTo>
                    <a:pt x="442" y="1030"/>
                    <a:pt x="474" y="983"/>
                    <a:pt x="458" y="920"/>
                  </a:cubicBezTo>
                  <a:lnTo>
                    <a:pt x="206" y="67"/>
                  </a:lnTo>
                  <a:cubicBezTo>
                    <a:pt x="193" y="28"/>
                    <a:pt x="158" y="0"/>
                    <a:pt x="1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896;p34">
              <a:extLst>
                <a:ext uri="{FF2B5EF4-FFF2-40B4-BE49-F238E27FC236}">
                  <a16:creationId xmlns:a16="http://schemas.microsoft.com/office/drawing/2014/main" id="{C8B2469D-3D95-BAE1-F522-08BB7E535D4E}"/>
                </a:ext>
              </a:extLst>
            </p:cNvPr>
            <p:cNvSpPr/>
            <p:nvPr/>
          </p:nvSpPr>
          <p:spPr>
            <a:xfrm>
              <a:off x="1001369" y="3496351"/>
              <a:ext cx="54207" cy="17779"/>
            </a:xfrm>
            <a:custGeom>
              <a:avLst/>
              <a:gdLst/>
              <a:ahLst/>
              <a:cxnLst/>
              <a:rect l="l" t="t" r="r" b="b"/>
              <a:pathLst>
                <a:path w="1122" h="368" extrusionOk="0">
                  <a:moveTo>
                    <a:pt x="153" y="1"/>
                  </a:moveTo>
                  <a:cubicBezTo>
                    <a:pt x="132" y="1"/>
                    <a:pt x="112" y="2"/>
                    <a:pt x="95" y="4"/>
                  </a:cubicBezTo>
                  <a:cubicBezTo>
                    <a:pt x="32" y="4"/>
                    <a:pt x="1" y="52"/>
                    <a:pt x="1" y="115"/>
                  </a:cubicBezTo>
                  <a:cubicBezTo>
                    <a:pt x="14" y="156"/>
                    <a:pt x="52" y="197"/>
                    <a:pt x="92" y="197"/>
                  </a:cubicBezTo>
                  <a:cubicBezTo>
                    <a:pt x="98" y="197"/>
                    <a:pt x="105" y="196"/>
                    <a:pt x="111" y="194"/>
                  </a:cubicBezTo>
                  <a:cubicBezTo>
                    <a:pt x="120" y="193"/>
                    <a:pt x="131" y="192"/>
                    <a:pt x="143" y="192"/>
                  </a:cubicBezTo>
                  <a:cubicBezTo>
                    <a:pt x="314" y="192"/>
                    <a:pt x="743" y="294"/>
                    <a:pt x="979" y="367"/>
                  </a:cubicBezTo>
                  <a:lnTo>
                    <a:pt x="1011" y="367"/>
                  </a:lnTo>
                  <a:cubicBezTo>
                    <a:pt x="1058" y="367"/>
                    <a:pt x="1090" y="336"/>
                    <a:pt x="1106" y="304"/>
                  </a:cubicBezTo>
                  <a:cubicBezTo>
                    <a:pt x="1121" y="241"/>
                    <a:pt x="1090" y="194"/>
                    <a:pt x="1042" y="178"/>
                  </a:cubicBezTo>
                  <a:cubicBezTo>
                    <a:pt x="969" y="163"/>
                    <a:pt x="412" y="1"/>
                    <a:pt x="1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897;p34">
              <a:extLst>
                <a:ext uri="{FF2B5EF4-FFF2-40B4-BE49-F238E27FC236}">
                  <a16:creationId xmlns:a16="http://schemas.microsoft.com/office/drawing/2014/main" id="{94733702-A3AC-B2DD-91F0-DC5C4863E015}"/>
                </a:ext>
              </a:extLst>
            </p:cNvPr>
            <p:cNvSpPr/>
            <p:nvPr/>
          </p:nvSpPr>
          <p:spPr>
            <a:xfrm>
              <a:off x="864113" y="3414268"/>
              <a:ext cx="154842" cy="144744"/>
            </a:xfrm>
            <a:custGeom>
              <a:avLst/>
              <a:gdLst/>
              <a:ahLst/>
              <a:cxnLst/>
              <a:rect l="l" t="t" r="r" b="b"/>
              <a:pathLst>
                <a:path w="3205" h="2996" extrusionOk="0">
                  <a:moveTo>
                    <a:pt x="1611" y="1"/>
                  </a:moveTo>
                  <a:cubicBezTo>
                    <a:pt x="873" y="1"/>
                    <a:pt x="228" y="541"/>
                    <a:pt x="126" y="1293"/>
                  </a:cubicBezTo>
                  <a:cubicBezTo>
                    <a:pt x="0" y="2114"/>
                    <a:pt x="584" y="2871"/>
                    <a:pt x="1405" y="2982"/>
                  </a:cubicBezTo>
                  <a:cubicBezTo>
                    <a:pt x="1472" y="2991"/>
                    <a:pt x="1539" y="2996"/>
                    <a:pt x="1606" y="2996"/>
                  </a:cubicBezTo>
                  <a:cubicBezTo>
                    <a:pt x="2332" y="2996"/>
                    <a:pt x="2978" y="2456"/>
                    <a:pt x="3094" y="1703"/>
                  </a:cubicBezTo>
                  <a:cubicBezTo>
                    <a:pt x="3205" y="883"/>
                    <a:pt x="2636" y="125"/>
                    <a:pt x="1815" y="14"/>
                  </a:cubicBezTo>
                  <a:cubicBezTo>
                    <a:pt x="1747" y="5"/>
                    <a:pt x="1679" y="1"/>
                    <a:pt x="161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898;p34">
              <a:extLst>
                <a:ext uri="{FF2B5EF4-FFF2-40B4-BE49-F238E27FC236}">
                  <a16:creationId xmlns:a16="http://schemas.microsoft.com/office/drawing/2014/main" id="{0111E08F-5731-678E-12A8-AE7D8176A088}"/>
                </a:ext>
              </a:extLst>
            </p:cNvPr>
            <p:cNvSpPr/>
            <p:nvPr/>
          </p:nvSpPr>
          <p:spPr>
            <a:xfrm>
              <a:off x="939577" y="3434463"/>
              <a:ext cx="42032" cy="43819"/>
            </a:xfrm>
            <a:custGeom>
              <a:avLst/>
              <a:gdLst/>
              <a:ahLst/>
              <a:cxnLst/>
              <a:rect l="l" t="t" r="r" b="b"/>
              <a:pathLst>
                <a:path w="870" h="907" extrusionOk="0">
                  <a:moveTo>
                    <a:pt x="544" y="1"/>
                  </a:moveTo>
                  <a:cubicBezTo>
                    <a:pt x="531" y="1"/>
                    <a:pt x="518" y="3"/>
                    <a:pt x="506" y="7"/>
                  </a:cubicBezTo>
                  <a:cubicBezTo>
                    <a:pt x="459" y="23"/>
                    <a:pt x="427" y="86"/>
                    <a:pt x="459" y="133"/>
                  </a:cubicBezTo>
                  <a:cubicBezTo>
                    <a:pt x="538" y="354"/>
                    <a:pt x="601" y="591"/>
                    <a:pt x="601" y="701"/>
                  </a:cubicBezTo>
                  <a:cubicBezTo>
                    <a:pt x="490" y="638"/>
                    <a:pt x="317" y="386"/>
                    <a:pt x="190" y="165"/>
                  </a:cubicBezTo>
                  <a:cubicBezTo>
                    <a:pt x="179" y="129"/>
                    <a:pt x="140" y="111"/>
                    <a:pt x="102" y="111"/>
                  </a:cubicBezTo>
                  <a:cubicBezTo>
                    <a:pt x="89" y="111"/>
                    <a:pt x="76" y="113"/>
                    <a:pt x="64" y="117"/>
                  </a:cubicBezTo>
                  <a:cubicBezTo>
                    <a:pt x="17" y="149"/>
                    <a:pt x="1" y="212"/>
                    <a:pt x="17" y="259"/>
                  </a:cubicBezTo>
                  <a:cubicBezTo>
                    <a:pt x="96" y="401"/>
                    <a:pt x="364" y="875"/>
                    <a:pt x="617" y="907"/>
                  </a:cubicBezTo>
                  <a:lnTo>
                    <a:pt x="632" y="907"/>
                  </a:lnTo>
                  <a:cubicBezTo>
                    <a:pt x="680" y="907"/>
                    <a:pt x="727" y="875"/>
                    <a:pt x="759" y="843"/>
                  </a:cubicBezTo>
                  <a:cubicBezTo>
                    <a:pt x="869" y="701"/>
                    <a:pt x="727" y="291"/>
                    <a:pt x="632" y="54"/>
                  </a:cubicBezTo>
                  <a:cubicBezTo>
                    <a:pt x="621" y="19"/>
                    <a:pt x="582" y="1"/>
                    <a:pt x="5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899;p34">
              <a:extLst>
                <a:ext uri="{FF2B5EF4-FFF2-40B4-BE49-F238E27FC236}">
                  <a16:creationId xmlns:a16="http://schemas.microsoft.com/office/drawing/2014/main" id="{58BB4F6E-673C-7127-BB91-DBCF0E4B3504}"/>
                </a:ext>
              </a:extLst>
            </p:cNvPr>
            <p:cNvSpPr/>
            <p:nvPr/>
          </p:nvSpPr>
          <p:spPr>
            <a:xfrm>
              <a:off x="933490" y="3487172"/>
              <a:ext cx="45027" cy="49086"/>
            </a:xfrm>
            <a:custGeom>
              <a:avLst/>
              <a:gdLst/>
              <a:ahLst/>
              <a:cxnLst/>
              <a:rect l="l" t="t" r="r" b="b"/>
              <a:pathLst>
                <a:path w="932" h="1016" extrusionOk="0">
                  <a:moveTo>
                    <a:pt x="680" y="1"/>
                  </a:moveTo>
                  <a:cubicBezTo>
                    <a:pt x="670" y="1"/>
                    <a:pt x="659" y="2"/>
                    <a:pt x="648" y="5"/>
                  </a:cubicBezTo>
                  <a:cubicBezTo>
                    <a:pt x="600" y="5"/>
                    <a:pt x="569" y="68"/>
                    <a:pt x="585" y="115"/>
                  </a:cubicBezTo>
                  <a:cubicBezTo>
                    <a:pt x="664" y="431"/>
                    <a:pt x="679" y="763"/>
                    <a:pt x="632" y="810"/>
                  </a:cubicBezTo>
                  <a:cubicBezTo>
                    <a:pt x="616" y="810"/>
                    <a:pt x="506" y="810"/>
                    <a:pt x="190" y="384"/>
                  </a:cubicBezTo>
                  <a:cubicBezTo>
                    <a:pt x="164" y="358"/>
                    <a:pt x="138" y="346"/>
                    <a:pt x="112" y="346"/>
                  </a:cubicBezTo>
                  <a:cubicBezTo>
                    <a:pt x="91" y="346"/>
                    <a:pt x="69" y="354"/>
                    <a:pt x="48" y="368"/>
                  </a:cubicBezTo>
                  <a:cubicBezTo>
                    <a:pt x="1" y="400"/>
                    <a:pt x="1" y="463"/>
                    <a:pt x="32" y="510"/>
                  </a:cubicBezTo>
                  <a:cubicBezTo>
                    <a:pt x="295" y="850"/>
                    <a:pt x="467" y="1009"/>
                    <a:pt x="622" y="1015"/>
                  </a:cubicBezTo>
                  <a:lnTo>
                    <a:pt x="622" y="1015"/>
                  </a:lnTo>
                  <a:cubicBezTo>
                    <a:pt x="652" y="1013"/>
                    <a:pt x="681" y="999"/>
                    <a:pt x="711" y="999"/>
                  </a:cubicBezTo>
                  <a:cubicBezTo>
                    <a:pt x="932" y="889"/>
                    <a:pt x="837" y="368"/>
                    <a:pt x="774" y="68"/>
                  </a:cubicBezTo>
                  <a:cubicBezTo>
                    <a:pt x="761" y="29"/>
                    <a:pt x="727" y="1"/>
                    <a:pt x="680" y="1"/>
                  </a:cubicBezTo>
                  <a:close/>
                  <a:moveTo>
                    <a:pt x="622" y="1015"/>
                  </a:moveTo>
                  <a:lnTo>
                    <a:pt x="622" y="1015"/>
                  </a:lnTo>
                  <a:cubicBezTo>
                    <a:pt x="620" y="1015"/>
                    <a:pt x="618" y="1015"/>
                    <a:pt x="616" y="1015"/>
                  </a:cubicBezTo>
                  <a:lnTo>
                    <a:pt x="632" y="1015"/>
                  </a:lnTo>
                  <a:cubicBezTo>
                    <a:pt x="629" y="1015"/>
                    <a:pt x="626" y="1015"/>
                    <a:pt x="622" y="1015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900;p34">
              <a:extLst>
                <a:ext uri="{FF2B5EF4-FFF2-40B4-BE49-F238E27FC236}">
                  <a16:creationId xmlns:a16="http://schemas.microsoft.com/office/drawing/2014/main" id="{9EF63FFC-DCEC-86BF-C815-66D611EB108D}"/>
                </a:ext>
              </a:extLst>
            </p:cNvPr>
            <p:cNvSpPr/>
            <p:nvPr/>
          </p:nvSpPr>
          <p:spPr>
            <a:xfrm>
              <a:off x="885467" y="3455527"/>
              <a:ext cx="45800" cy="47153"/>
            </a:xfrm>
            <a:custGeom>
              <a:avLst/>
              <a:gdLst/>
              <a:ahLst/>
              <a:cxnLst/>
              <a:rect l="l" t="t" r="r" b="b"/>
              <a:pathLst>
                <a:path w="948" h="976" extrusionOk="0">
                  <a:moveTo>
                    <a:pt x="595" y="0"/>
                  </a:moveTo>
                  <a:cubicBezTo>
                    <a:pt x="580" y="0"/>
                    <a:pt x="566" y="4"/>
                    <a:pt x="553" y="13"/>
                  </a:cubicBezTo>
                  <a:cubicBezTo>
                    <a:pt x="505" y="29"/>
                    <a:pt x="490" y="92"/>
                    <a:pt x="505" y="139"/>
                  </a:cubicBezTo>
                  <a:cubicBezTo>
                    <a:pt x="616" y="376"/>
                    <a:pt x="711" y="676"/>
                    <a:pt x="647" y="770"/>
                  </a:cubicBezTo>
                  <a:cubicBezTo>
                    <a:pt x="641" y="772"/>
                    <a:pt x="635" y="773"/>
                    <a:pt x="628" y="773"/>
                  </a:cubicBezTo>
                  <a:cubicBezTo>
                    <a:pt x="501" y="773"/>
                    <a:pt x="310" y="491"/>
                    <a:pt x="205" y="281"/>
                  </a:cubicBezTo>
                  <a:cubicBezTo>
                    <a:pt x="194" y="246"/>
                    <a:pt x="155" y="228"/>
                    <a:pt x="117" y="228"/>
                  </a:cubicBezTo>
                  <a:cubicBezTo>
                    <a:pt x="104" y="228"/>
                    <a:pt x="91" y="230"/>
                    <a:pt x="79" y="234"/>
                  </a:cubicBezTo>
                  <a:cubicBezTo>
                    <a:pt x="32" y="265"/>
                    <a:pt x="0" y="328"/>
                    <a:pt x="32" y="376"/>
                  </a:cubicBezTo>
                  <a:cubicBezTo>
                    <a:pt x="79" y="486"/>
                    <a:pt x="332" y="976"/>
                    <a:pt x="632" y="976"/>
                  </a:cubicBezTo>
                  <a:lnTo>
                    <a:pt x="695" y="976"/>
                  </a:lnTo>
                  <a:cubicBezTo>
                    <a:pt x="758" y="960"/>
                    <a:pt x="805" y="913"/>
                    <a:pt x="837" y="849"/>
                  </a:cubicBezTo>
                  <a:cubicBezTo>
                    <a:pt x="947" y="628"/>
                    <a:pt x="726" y="155"/>
                    <a:pt x="695" y="60"/>
                  </a:cubicBezTo>
                  <a:cubicBezTo>
                    <a:pt x="672" y="26"/>
                    <a:pt x="633" y="0"/>
                    <a:pt x="5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" name="Google Shape;901;p34">
            <a:extLst>
              <a:ext uri="{FF2B5EF4-FFF2-40B4-BE49-F238E27FC236}">
                <a16:creationId xmlns:a16="http://schemas.microsoft.com/office/drawing/2014/main" id="{A3519175-993B-39DE-F6A7-7B3107006BB9}"/>
              </a:ext>
            </a:extLst>
          </p:cNvPr>
          <p:cNvGrpSpPr/>
          <p:nvPr/>
        </p:nvGrpSpPr>
        <p:grpSpPr>
          <a:xfrm>
            <a:off x="242059" y="1891556"/>
            <a:ext cx="766684" cy="768221"/>
            <a:chOff x="803529" y="2481885"/>
            <a:chExt cx="421333" cy="413024"/>
          </a:xfrm>
        </p:grpSpPr>
        <p:sp>
          <p:nvSpPr>
            <p:cNvPr id="15" name="Google Shape;902;p34">
              <a:extLst>
                <a:ext uri="{FF2B5EF4-FFF2-40B4-BE49-F238E27FC236}">
                  <a16:creationId xmlns:a16="http://schemas.microsoft.com/office/drawing/2014/main" id="{BEC09BB4-DA37-945B-1BEA-438126AD5FA5}"/>
                </a:ext>
              </a:extLst>
            </p:cNvPr>
            <p:cNvSpPr/>
            <p:nvPr/>
          </p:nvSpPr>
          <p:spPr>
            <a:xfrm>
              <a:off x="936533" y="2585177"/>
              <a:ext cx="288329" cy="216633"/>
            </a:xfrm>
            <a:custGeom>
              <a:avLst/>
              <a:gdLst/>
              <a:ahLst/>
              <a:cxnLst/>
              <a:rect l="l" t="t" r="r" b="b"/>
              <a:pathLst>
                <a:path w="5968" h="4484" extrusionOk="0">
                  <a:moveTo>
                    <a:pt x="443" y="1"/>
                  </a:moveTo>
                  <a:cubicBezTo>
                    <a:pt x="264" y="1"/>
                    <a:pt x="128" y="32"/>
                    <a:pt x="48" y="96"/>
                  </a:cubicBezTo>
                  <a:cubicBezTo>
                    <a:pt x="32" y="96"/>
                    <a:pt x="17" y="111"/>
                    <a:pt x="1" y="127"/>
                  </a:cubicBezTo>
                  <a:cubicBezTo>
                    <a:pt x="2605" y="1280"/>
                    <a:pt x="4515" y="3616"/>
                    <a:pt x="5163" y="4484"/>
                  </a:cubicBezTo>
                  <a:cubicBezTo>
                    <a:pt x="5652" y="4216"/>
                    <a:pt x="5968" y="4026"/>
                    <a:pt x="5968" y="4026"/>
                  </a:cubicBezTo>
                  <a:cubicBezTo>
                    <a:pt x="4573" y="1332"/>
                    <a:pt x="1602" y="1"/>
                    <a:pt x="4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903;p34">
              <a:extLst>
                <a:ext uri="{FF2B5EF4-FFF2-40B4-BE49-F238E27FC236}">
                  <a16:creationId xmlns:a16="http://schemas.microsoft.com/office/drawing/2014/main" id="{CC2C5D86-BE03-072C-50C3-C223ADAFD332}"/>
                </a:ext>
              </a:extLst>
            </p:cNvPr>
            <p:cNvSpPr/>
            <p:nvPr/>
          </p:nvSpPr>
          <p:spPr>
            <a:xfrm>
              <a:off x="912136" y="2591313"/>
              <a:ext cx="273835" cy="244848"/>
            </a:xfrm>
            <a:custGeom>
              <a:avLst/>
              <a:gdLst/>
              <a:ahLst/>
              <a:cxnLst/>
              <a:rect l="l" t="t" r="r" b="b"/>
              <a:pathLst>
                <a:path w="5668" h="5068" extrusionOk="0">
                  <a:moveTo>
                    <a:pt x="522" y="0"/>
                  </a:moveTo>
                  <a:cubicBezTo>
                    <a:pt x="348" y="127"/>
                    <a:pt x="174" y="316"/>
                    <a:pt x="1" y="521"/>
                  </a:cubicBezTo>
                  <a:cubicBezTo>
                    <a:pt x="1911" y="1358"/>
                    <a:pt x="3742" y="3978"/>
                    <a:pt x="4421" y="5067"/>
                  </a:cubicBezTo>
                  <a:cubicBezTo>
                    <a:pt x="4878" y="4815"/>
                    <a:pt x="5320" y="4562"/>
                    <a:pt x="5668" y="4357"/>
                  </a:cubicBezTo>
                  <a:cubicBezTo>
                    <a:pt x="5020" y="3489"/>
                    <a:pt x="3110" y="1153"/>
                    <a:pt x="5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904;p34">
              <a:extLst>
                <a:ext uri="{FF2B5EF4-FFF2-40B4-BE49-F238E27FC236}">
                  <a16:creationId xmlns:a16="http://schemas.microsoft.com/office/drawing/2014/main" id="{165D3AA5-AA03-EC00-A0B4-BCF3A8CDBF42}"/>
                </a:ext>
              </a:extLst>
            </p:cNvPr>
            <p:cNvSpPr/>
            <p:nvPr/>
          </p:nvSpPr>
          <p:spPr>
            <a:xfrm>
              <a:off x="893101" y="2616484"/>
              <a:ext cx="232625" cy="255525"/>
            </a:xfrm>
            <a:custGeom>
              <a:avLst/>
              <a:gdLst/>
              <a:ahLst/>
              <a:cxnLst/>
              <a:rect l="l" t="t" r="r" b="b"/>
              <a:pathLst>
                <a:path w="4815" h="5289" extrusionOk="0">
                  <a:moveTo>
                    <a:pt x="395" y="0"/>
                  </a:moveTo>
                  <a:cubicBezTo>
                    <a:pt x="253" y="190"/>
                    <a:pt x="126" y="379"/>
                    <a:pt x="0" y="537"/>
                  </a:cubicBezTo>
                  <a:cubicBezTo>
                    <a:pt x="2021" y="2036"/>
                    <a:pt x="3094" y="4404"/>
                    <a:pt x="3441" y="5288"/>
                  </a:cubicBezTo>
                  <a:cubicBezTo>
                    <a:pt x="3852" y="5083"/>
                    <a:pt x="4341" y="4815"/>
                    <a:pt x="4815" y="4546"/>
                  </a:cubicBezTo>
                  <a:cubicBezTo>
                    <a:pt x="4136" y="3457"/>
                    <a:pt x="2305" y="837"/>
                    <a:pt x="3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905;p34">
              <a:extLst>
                <a:ext uri="{FF2B5EF4-FFF2-40B4-BE49-F238E27FC236}">
                  <a16:creationId xmlns:a16="http://schemas.microsoft.com/office/drawing/2014/main" id="{31CB1C08-5C3F-62EA-4AD3-3DC505621154}"/>
                </a:ext>
              </a:extLst>
            </p:cNvPr>
            <p:cNvSpPr/>
            <p:nvPr/>
          </p:nvSpPr>
          <p:spPr>
            <a:xfrm>
              <a:off x="877834" y="2642379"/>
              <a:ext cx="181558" cy="252529"/>
            </a:xfrm>
            <a:custGeom>
              <a:avLst/>
              <a:gdLst/>
              <a:ahLst/>
              <a:cxnLst/>
              <a:rect l="l" t="t" r="r" b="b"/>
              <a:pathLst>
                <a:path w="3758" h="5227" extrusionOk="0">
                  <a:moveTo>
                    <a:pt x="316" y="1"/>
                  </a:moveTo>
                  <a:cubicBezTo>
                    <a:pt x="127" y="301"/>
                    <a:pt x="0" y="522"/>
                    <a:pt x="0" y="522"/>
                  </a:cubicBezTo>
                  <a:cubicBezTo>
                    <a:pt x="1978" y="2515"/>
                    <a:pt x="2426" y="5226"/>
                    <a:pt x="2773" y="5226"/>
                  </a:cubicBezTo>
                  <a:cubicBezTo>
                    <a:pt x="2775" y="5226"/>
                    <a:pt x="2777" y="5226"/>
                    <a:pt x="2779" y="5226"/>
                  </a:cubicBezTo>
                  <a:cubicBezTo>
                    <a:pt x="2873" y="5210"/>
                    <a:pt x="3268" y="5021"/>
                    <a:pt x="3757" y="4752"/>
                  </a:cubicBezTo>
                  <a:cubicBezTo>
                    <a:pt x="3410" y="3868"/>
                    <a:pt x="2337" y="1500"/>
                    <a:pt x="3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906;p34">
              <a:extLst>
                <a:ext uri="{FF2B5EF4-FFF2-40B4-BE49-F238E27FC236}">
                  <a16:creationId xmlns:a16="http://schemas.microsoft.com/office/drawing/2014/main" id="{1C506264-340F-8361-2F1B-00DB81454707}"/>
                </a:ext>
              </a:extLst>
            </p:cNvPr>
            <p:cNvSpPr/>
            <p:nvPr/>
          </p:nvSpPr>
          <p:spPr>
            <a:xfrm>
              <a:off x="931219" y="2586095"/>
              <a:ext cx="260115" cy="220305"/>
            </a:xfrm>
            <a:custGeom>
              <a:avLst/>
              <a:gdLst/>
              <a:ahLst/>
              <a:cxnLst/>
              <a:rect l="l" t="t" r="r" b="b"/>
              <a:pathLst>
                <a:path w="5384" h="4560" extrusionOk="0">
                  <a:moveTo>
                    <a:pt x="116" y="1"/>
                  </a:moveTo>
                  <a:cubicBezTo>
                    <a:pt x="79" y="1"/>
                    <a:pt x="43" y="27"/>
                    <a:pt x="32" y="61"/>
                  </a:cubicBezTo>
                  <a:cubicBezTo>
                    <a:pt x="0" y="108"/>
                    <a:pt x="32" y="171"/>
                    <a:pt x="79" y="187"/>
                  </a:cubicBezTo>
                  <a:cubicBezTo>
                    <a:pt x="3347" y="1750"/>
                    <a:pt x="5178" y="4497"/>
                    <a:pt x="5194" y="4528"/>
                  </a:cubicBezTo>
                  <a:cubicBezTo>
                    <a:pt x="5209" y="4544"/>
                    <a:pt x="5241" y="4560"/>
                    <a:pt x="5273" y="4560"/>
                  </a:cubicBezTo>
                  <a:cubicBezTo>
                    <a:pt x="5304" y="4560"/>
                    <a:pt x="5320" y="4560"/>
                    <a:pt x="5336" y="4544"/>
                  </a:cubicBezTo>
                  <a:cubicBezTo>
                    <a:pt x="5383" y="4512"/>
                    <a:pt x="5383" y="4465"/>
                    <a:pt x="5367" y="4418"/>
                  </a:cubicBezTo>
                  <a:cubicBezTo>
                    <a:pt x="5336" y="4386"/>
                    <a:pt x="3473" y="1592"/>
                    <a:pt x="158" y="14"/>
                  </a:cubicBezTo>
                  <a:cubicBezTo>
                    <a:pt x="145" y="5"/>
                    <a:pt x="130" y="1"/>
                    <a:pt x="1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907;p34">
              <a:extLst>
                <a:ext uri="{FF2B5EF4-FFF2-40B4-BE49-F238E27FC236}">
                  <a16:creationId xmlns:a16="http://schemas.microsoft.com/office/drawing/2014/main" id="{823D4A37-0E89-4406-D1D9-E14A0776885C}"/>
                </a:ext>
              </a:extLst>
            </p:cNvPr>
            <p:cNvSpPr/>
            <p:nvPr/>
          </p:nvSpPr>
          <p:spPr>
            <a:xfrm>
              <a:off x="899961" y="2612474"/>
              <a:ext cx="231127" cy="228277"/>
            </a:xfrm>
            <a:custGeom>
              <a:avLst/>
              <a:gdLst/>
              <a:ahLst/>
              <a:cxnLst/>
              <a:rect l="l" t="t" r="r" b="b"/>
              <a:pathLst>
                <a:path w="4784" h="4725" extrusionOk="0">
                  <a:moveTo>
                    <a:pt x="94" y="0"/>
                  </a:moveTo>
                  <a:cubicBezTo>
                    <a:pt x="47" y="0"/>
                    <a:pt x="13" y="28"/>
                    <a:pt x="0" y="67"/>
                  </a:cubicBezTo>
                  <a:cubicBezTo>
                    <a:pt x="0" y="130"/>
                    <a:pt x="32" y="178"/>
                    <a:pt x="79" y="194"/>
                  </a:cubicBezTo>
                  <a:cubicBezTo>
                    <a:pt x="2005" y="604"/>
                    <a:pt x="4562" y="4645"/>
                    <a:pt x="4594" y="4677"/>
                  </a:cubicBezTo>
                  <a:cubicBezTo>
                    <a:pt x="4609" y="4708"/>
                    <a:pt x="4641" y="4724"/>
                    <a:pt x="4673" y="4724"/>
                  </a:cubicBezTo>
                  <a:cubicBezTo>
                    <a:pt x="4688" y="4724"/>
                    <a:pt x="4704" y="4724"/>
                    <a:pt x="4720" y="4708"/>
                  </a:cubicBezTo>
                  <a:cubicBezTo>
                    <a:pt x="4767" y="4677"/>
                    <a:pt x="4783" y="4614"/>
                    <a:pt x="4751" y="4566"/>
                  </a:cubicBezTo>
                  <a:cubicBezTo>
                    <a:pt x="4657" y="4408"/>
                    <a:pt x="2131" y="430"/>
                    <a:pt x="126" y="4"/>
                  </a:cubicBezTo>
                  <a:cubicBezTo>
                    <a:pt x="115" y="1"/>
                    <a:pt x="105" y="0"/>
                    <a:pt x="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908;p34">
              <a:extLst>
                <a:ext uri="{FF2B5EF4-FFF2-40B4-BE49-F238E27FC236}">
                  <a16:creationId xmlns:a16="http://schemas.microsoft.com/office/drawing/2014/main" id="{05B1824D-44A3-6D54-5BF9-353AD4546195}"/>
                </a:ext>
              </a:extLst>
            </p:cNvPr>
            <p:cNvSpPr/>
            <p:nvPr/>
          </p:nvSpPr>
          <p:spPr>
            <a:xfrm>
              <a:off x="887738" y="2637741"/>
              <a:ext cx="176969" cy="239582"/>
            </a:xfrm>
            <a:custGeom>
              <a:avLst/>
              <a:gdLst/>
              <a:ahLst/>
              <a:cxnLst/>
              <a:rect l="l" t="t" r="r" b="b"/>
              <a:pathLst>
                <a:path w="3663" h="4959" extrusionOk="0">
                  <a:moveTo>
                    <a:pt x="116" y="1"/>
                  </a:moveTo>
                  <a:cubicBezTo>
                    <a:pt x="83" y="1"/>
                    <a:pt x="52" y="14"/>
                    <a:pt x="32" y="34"/>
                  </a:cubicBezTo>
                  <a:cubicBezTo>
                    <a:pt x="1" y="81"/>
                    <a:pt x="16" y="144"/>
                    <a:pt x="64" y="176"/>
                  </a:cubicBezTo>
                  <a:cubicBezTo>
                    <a:pt x="2337" y="1865"/>
                    <a:pt x="3458" y="4864"/>
                    <a:pt x="3458" y="4896"/>
                  </a:cubicBezTo>
                  <a:cubicBezTo>
                    <a:pt x="3473" y="4927"/>
                    <a:pt x="3521" y="4959"/>
                    <a:pt x="3552" y="4959"/>
                  </a:cubicBezTo>
                  <a:cubicBezTo>
                    <a:pt x="3568" y="4959"/>
                    <a:pt x="3584" y="4943"/>
                    <a:pt x="3584" y="4943"/>
                  </a:cubicBezTo>
                  <a:cubicBezTo>
                    <a:pt x="3647" y="4927"/>
                    <a:pt x="3663" y="4864"/>
                    <a:pt x="3647" y="4817"/>
                  </a:cubicBezTo>
                  <a:cubicBezTo>
                    <a:pt x="3631" y="4785"/>
                    <a:pt x="2495" y="1739"/>
                    <a:pt x="174" y="18"/>
                  </a:cubicBezTo>
                  <a:cubicBezTo>
                    <a:pt x="156" y="6"/>
                    <a:pt x="136" y="1"/>
                    <a:pt x="1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909;p34">
              <a:extLst>
                <a:ext uri="{FF2B5EF4-FFF2-40B4-BE49-F238E27FC236}">
                  <a16:creationId xmlns:a16="http://schemas.microsoft.com/office/drawing/2014/main" id="{409ADEDF-07D4-B028-63B3-2411BF98F405}"/>
                </a:ext>
              </a:extLst>
            </p:cNvPr>
            <p:cNvSpPr/>
            <p:nvPr/>
          </p:nvSpPr>
          <p:spPr>
            <a:xfrm>
              <a:off x="803529" y="2481885"/>
              <a:ext cx="260404" cy="258424"/>
            </a:xfrm>
            <a:custGeom>
              <a:avLst/>
              <a:gdLst/>
              <a:ahLst/>
              <a:cxnLst/>
              <a:rect l="l" t="t" r="r" b="b"/>
              <a:pathLst>
                <a:path w="5390" h="5349" extrusionOk="0">
                  <a:moveTo>
                    <a:pt x="2843" y="1"/>
                  </a:moveTo>
                  <a:cubicBezTo>
                    <a:pt x="2799" y="1"/>
                    <a:pt x="2753" y="13"/>
                    <a:pt x="2706" y="39"/>
                  </a:cubicBezTo>
                  <a:cubicBezTo>
                    <a:pt x="2138" y="355"/>
                    <a:pt x="1601" y="1523"/>
                    <a:pt x="1601" y="1523"/>
                  </a:cubicBezTo>
                  <a:cubicBezTo>
                    <a:pt x="1601" y="1523"/>
                    <a:pt x="1036" y="1435"/>
                    <a:pt x="579" y="1435"/>
                  </a:cubicBezTo>
                  <a:cubicBezTo>
                    <a:pt x="264" y="1435"/>
                    <a:pt x="1" y="1477"/>
                    <a:pt x="7" y="1618"/>
                  </a:cubicBezTo>
                  <a:cubicBezTo>
                    <a:pt x="23" y="1965"/>
                    <a:pt x="796" y="2833"/>
                    <a:pt x="796" y="2833"/>
                  </a:cubicBezTo>
                  <a:cubicBezTo>
                    <a:pt x="796" y="2833"/>
                    <a:pt x="55" y="4680"/>
                    <a:pt x="197" y="5028"/>
                  </a:cubicBezTo>
                  <a:cubicBezTo>
                    <a:pt x="214" y="5071"/>
                    <a:pt x="260" y="5090"/>
                    <a:pt x="328" y="5090"/>
                  </a:cubicBezTo>
                  <a:cubicBezTo>
                    <a:pt x="797" y="5090"/>
                    <a:pt x="2296" y="4159"/>
                    <a:pt x="2296" y="4159"/>
                  </a:cubicBezTo>
                  <a:cubicBezTo>
                    <a:pt x="2296" y="4159"/>
                    <a:pt x="3514" y="5348"/>
                    <a:pt x="3799" y="5348"/>
                  </a:cubicBezTo>
                  <a:cubicBezTo>
                    <a:pt x="3810" y="5348"/>
                    <a:pt x="3819" y="5347"/>
                    <a:pt x="3827" y="5343"/>
                  </a:cubicBezTo>
                  <a:cubicBezTo>
                    <a:pt x="4064" y="5264"/>
                    <a:pt x="3748" y="3354"/>
                    <a:pt x="3748" y="3354"/>
                  </a:cubicBezTo>
                  <a:cubicBezTo>
                    <a:pt x="3748" y="3354"/>
                    <a:pt x="5390" y="2597"/>
                    <a:pt x="5122" y="2265"/>
                  </a:cubicBezTo>
                  <a:cubicBezTo>
                    <a:pt x="4853" y="1950"/>
                    <a:pt x="3654" y="1792"/>
                    <a:pt x="3654" y="1792"/>
                  </a:cubicBezTo>
                  <a:cubicBezTo>
                    <a:pt x="3654" y="1792"/>
                    <a:pt x="3371" y="1"/>
                    <a:pt x="28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910;p34">
              <a:extLst>
                <a:ext uri="{FF2B5EF4-FFF2-40B4-BE49-F238E27FC236}">
                  <a16:creationId xmlns:a16="http://schemas.microsoft.com/office/drawing/2014/main" id="{C61A1290-22C4-E713-0B3D-D0556DEB7810}"/>
                </a:ext>
              </a:extLst>
            </p:cNvPr>
            <p:cNvSpPr/>
            <p:nvPr/>
          </p:nvSpPr>
          <p:spPr>
            <a:xfrm>
              <a:off x="938079" y="2497973"/>
              <a:ext cx="29760" cy="78121"/>
            </a:xfrm>
            <a:custGeom>
              <a:avLst/>
              <a:gdLst/>
              <a:ahLst/>
              <a:cxnLst/>
              <a:rect l="l" t="t" r="r" b="b"/>
              <a:pathLst>
                <a:path w="616" h="1617" extrusionOk="0">
                  <a:moveTo>
                    <a:pt x="101" y="0"/>
                  </a:moveTo>
                  <a:cubicBezTo>
                    <a:pt x="78" y="0"/>
                    <a:pt x="53" y="8"/>
                    <a:pt x="32" y="22"/>
                  </a:cubicBezTo>
                  <a:cubicBezTo>
                    <a:pt x="0" y="54"/>
                    <a:pt x="0" y="117"/>
                    <a:pt x="32" y="164"/>
                  </a:cubicBezTo>
                  <a:cubicBezTo>
                    <a:pt x="158" y="306"/>
                    <a:pt x="332" y="1080"/>
                    <a:pt x="427" y="1538"/>
                  </a:cubicBezTo>
                  <a:cubicBezTo>
                    <a:pt x="427" y="1585"/>
                    <a:pt x="474" y="1617"/>
                    <a:pt x="521" y="1617"/>
                  </a:cubicBezTo>
                  <a:lnTo>
                    <a:pt x="537" y="1617"/>
                  </a:lnTo>
                  <a:cubicBezTo>
                    <a:pt x="584" y="1601"/>
                    <a:pt x="616" y="1553"/>
                    <a:pt x="616" y="1506"/>
                  </a:cubicBezTo>
                  <a:cubicBezTo>
                    <a:pt x="584" y="1380"/>
                    <a:pt x="379" y="275"/>
                    <a:pt x="174" y="38"/>
                  </a:cubicBezTo>
                  <a:cubicBezTo>
                    <a:pt x="157" y="12"/>
                    <a:pt x="130" y="0"/>
                    <a:pt x="1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911;p34">
              <a:extLst>
                <a:ext uri="{FF2B5EF4-FFF2-40B4-BE49-F238E27FC236}">
                  <a16:creationId xmlns:a16="http://schemas.microsoft.com/office/drawing/2014/main" id="{43A177D3-A636-CBCF-BF93-8E4F77A5AF78}"/>
                </a:ext>
              </a:extLst>
            </p:cNvPr>
            <p:cNvSpPr/>
            <p:nvPr/>
          </p:nvSpPr>
          <p:spPr>
            <a:xfrm>
              <a:off x="895371" y="2586675"/>
              <a:ext cx="161702" cy="158707"/>
            </a:xfrm>
            <a:custGeom>
              <a:avLst/>
              <a:gdLst/>
              <a:ahLst/>
              <a:cxnLst/>
              <a:rect l="l" t="t" r="r" b="b"/>
              <a:pathLst>
                <a:path w="3347" h="3285" extrusionOk="0">
                  <a:moveTo>
                    <a:pt x="3227" y="1"/>
                  </a:moveTo>
                  <a:cubicBezTo>
                    <a:pt x="3209" y="1"/>
                    <a:pt x="3190" y="6"/>
                    <a:pt x="3173" y="17"/>
                  </a:cubicBezTo>
                  <a:cubicBezTo>
                    <a:pt x="3126" y="49"/>
                    <a:pt x="3110" y="112"/>
                    <a:pt x="3142" y="159"/>
                  </a:cubicBezTo>
                  <a:cubicBezTo>
                    <a:pt x="3142" y="159"/>
                    <a:pt x="3142" y="175"/>
                    <a:pt x="3142" y="191"/>
                  </a:cubicBezTo>
                  <a:cubicBezTo>
                    <a:pt x="3079" y="428"/>
                    <a:pt x="2273" y="870"/>
                    <a:pt x="1800" y="1091"/>
                  </a:cubicBezTo>
                  <a:cubicBezTo>
                    <a:pt x="1753" y="1122"/>
                    <a:pt x="1737" y="1154"/>
                    <a:pt x="1737" y="1201"/>
                  </a:cubicBezTo>
                  <a:cubicBezTo>
                    <a:pt x="1847" y="1990"/>
                    <a:pt x="1926" y="2938"/>
                    <a:pt x="1863" y="3095"/>
                  </a:cubicBezTo>
                  <a:cubicBezTo>
                    <a:pt x="1674" y="3064"/>
                    <a:pt x="853" y="2575"/>
                    <a:pt x="158" y="2117"/>
                  </a:cubicBezTo>
                  <a:cubicBezTo>
                    <a:pt x="141" y="2106"/>
                    <a:pt x="123" y="2100"/>
                    <a:pt x="104" y="2100"/>
                  </a:cubicBezTo>
                  <a:cubicBezTo>
                    <a:pt x="70" y="2100"/>
                    <a:pt x="37" y="2118"/>
                    <a:pt x="16" y="2148"/>
                  </a:cubicBezTo>
                  <a:cubicBezTo>
                    <a:pt x="0" y="2196"/>
                    <a:pt x="0" y="2259"/>
                    <a:pt x="48" y="2290"/>
                  </a:cubicBezTo>
                  <a:cubicBezTo>
                    <a:pt x="1326" y="3143"/>
                    <a:pt x="1753" y="3285"/>
                    <a:pt x="1910" y="3285"/>
                  </a:cubicBezTo>
                  <a:cubicBezTo>
                    <a:pt x="1958" y="3285"/>
                    <a:pt x="1974" y="3269"/>
                    <a:pt x="1989" y="3253"/>
                  </a:cubicBezTo>
                  <a:cubicBezTo>
                    <a:pt x="2147" y="3111"/>
                    <a:pt x="2052" y="2101"/>
                    <a:pt x="1942" y="1249"/>
                  </a:cubicBezTo>
                  <a:cubicBezTo>
                    <a:pt x="2273" y="1091"/>
                    <a:pt x="3221" y="617"/>
                    <a:pt x="3331" y="254"/>
                  </a:cubicBezTo>
                  <a:cubicBezTo>
                    <a:pt x="3347" y="175"/>
                    <a:pt x="3347" y="112"/>
                    <a:pt x="3300" y="49"/>
                  </a:cubicBezTo>
                  <a:cubicBezTo>
                    <a:pt x="3289" y="18"/>
                    <a:pt x="3259" y="1"/>
                    <a:pt x="32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" name="Google Shape;1010;p34">
            <a:extLst>
              <a:ext uri="{FF2B5EF4-FFF2-40B4-BE49-F238E27FC236}">
                <a16:creationId xmlns:a16="http://schemas.microsoft.com/office/drawing/2014/main" id="{3B9DF45D-4749-D4FF-943E-A82C4DB2651E}"/>
              </a:ext>
            </a:extLst>
          </p:cNvPr>
          <p:cNvGrpSpPr/>
          <p:nvPr/>
        </p:nvGrpSpPr>
        <p:grpSpPr>
          <a:xfrm>
            <a:off x="10051150" y="109194"/>
            <a:ext cx="839653" cy="751866"/>
            <a:chOff x="6502192" y="2584442"/>
            <a:chExt cx="461433" cy="404231"/>
          </a:xfrm>
        </p:grpSpPr>
        <p:sp>
          <p:nvSpPr>
            <p:cNvPr id="26" name="Google Shape;1011;p34">
              <a:extLst>
                <a:ext uri="{FF2B5EF4-FFF2-40B4-BE49-F238E27FC236}">
                  <a16:creationId xmlns:a16="http://schemas.microsoft.com/office/drawing/2014/main" id="{3008EF7B-3457-7620-3FD5-B04BD522B3BA}"/>
                </a:ext>
              </a:extLst>
            </p:cNvPr>
            <p:cNvSpPr/>
            <p:nvPr/>
          </p:nvSpPr>
          <p:spPr>
            <a:xfrm>
              <a:off x="6502192" y="2584442"/>
              <a:ext cx="461433" cy="404231"/>
            </a:xfrm>
            <a:custGeom>
              <a:avLst/>
              <a:gdLst/>
              <a:ahLst/>
              <a:cxnLst/>
              <a:rect l="l" t="t" r="r" b="b"/>
              <a:pathLst>
                <a:path w="9551" h="8367" extrusionOk="0">
                  <a:moveTo>
                    <a:pt x="5177" y="1"/>
                  </a:moveTo>
                  <a:cubicBezTo>
                    <a:pt x="4991" y="1"/>
                    <a:pt x="4400" y="1179"/>
                    <a:pt x="4345" y="1288"/>
                  </a:cubicBezTo>
                  <a:lnTo>
                    <a:pt x="4345" y="1288"/>
                  </a:lnTo>
                  <a:cubicBezTo>
                    <a:pt x="4231" y="1210"/>
                    <a:pt x="3306" y="581"/>
                    <a:pt x="2936" y="507"/>
                  </a:cubicBezTo>
                  <a:cubicBezTo>
                    <a:pt x="2927" y="505"/>
                    <a:pt x="2918" y="504"/>
                    <a:pt x="2909" y="504"/>
                  </a:cubicBezTo>
                  <a:cubicBezTo>
                    <a:pt x="2532" y="504"/>
                    <a:pt x="2652" y="2086"/>
                    <a:pt x="2652" y="2086"/>
                  </a:cubicBezTo>
                  <a:cubicBezTo>
                    <a:pt x="2652" y="2086"/>
                    <a:pt x="1453" y="1581"/>
                    <a:pt x="1121" y="1565"/>
                  </a:cubicBezTo>
                  <a:cubicBezTo>
                    <a:pt x="1120" y="1565"/>
                    <a:pt x="1118" y="1565"/>
                    <a:pt x="1117" y="1565"/>
                  </a:cubicBezTo>
                  <a:cubicBezTo>
                    <a:pt x="799" y="1565"/>
                    <a:pt x="1831" y="3364"/>
                    <a:pt x="1831" y="3364"/>
                  </a:cubicBezTo>
                  <a:cubicBezTo>
                    <a:pt x="1831" y="3364"/>
                    <a:pt x="505" y="3822"/>
                    <a:pt x="253" y="3917"/>
                  </a:cubicBezTo>
                  <a:cubicBezTo>
                    <a:pt x="0" y="3996"/>
                    <a:pt x="1831" y="5227"/>
                    <a:pt x="1831" y="5227"/>
                  </a:cubicBezTo>
                  <a:cubicBezTo>
                    <a:pt x="1831" y="5227"/>
                    <a:pt x="1090" y="6174"/>
                    <a:pt x="1042" y="6537"/>
                  </a:cubicBezTo>
                  <a:cubicBezTo>
                    <a:pt x="1027" y="6630"/>
                    <a:pt x="1167" y="6665"/>
                    <a:pt x="1389" y="6665"/>
                  </a:cubicBezTo>
                  <a:cubicBezTo>
                    <a:pt x="2071" y="6665"/>
                    <a:pt x="3520" y="6332"/>
                    <a:pt x="3520" y="6332"/>
                  </a:cubicBezTo>
                  <a:cubicBezTo>
                    <a:pt x="3520" y="6332"/>
                    <a:pt x="3584" y="7579"/>
                    <a:pt x="3820" y="8242"/>
                  </a:cubicBezTo>
                  <a:cubicBezTo>
                    <a:pt x="3851" y="8328"/>
                    <a:pt x="3897" y="8366"/>
                    <a:pt x="3953" y="8366"/>
                  </a:cubicBezTo>
                  <a:cubicBezTo>
                    <a:pt x="4327" y="8366"/>
                    <a:pt x="5162" y="6695"/>
                    <a:pt x="5162" y="6695"/>
                  </a:cubicBezTo>
                  <a:cubicBezTo>
                    <a:pt x="5162" y="6695"/>
                    <a:pt x="6567" y="7468"/>
                    <a:pt x="6993" y="7468"/>
                  </a:cubicBezTo>
                  <a:cubicBezTo>
                    <a:pt x="7419" y="7468"/>
                    <a:pt x="6851" y="5732"/>
                    <a:pt x="6851" y="5732"/>
                  </a:cubicBezTo>
                  <a:cubicBezTo>
                    <a:pt x="6851" y="5732"/>
                    <a:pt x="8067" y="5353"/>
                    <a:pt x="8809" y="4927"/>
                  </a:cubicBezTo>
                  <a:cubicBezTo>
                    <a:pt x="9550" y="4501"/>
                    <a:pt x="7498" y="3585"/>
                    <a:pt x="7498" y="3585"/>
                  </a:cubicBezTo>
                  <a:cubicBezTo>
                    <a:pt x="7498" y="3585"/>
                    <a:pt x="8809" y="2733"/>
                    <a:pt x="9030" y="2386"/>
                  </a:cubicBezTo>
                  <a:cubicBezTo>
                    <a:pt x="9250" y="2023"/>
                    <a:pt x="7119" y="1975"/>
                    <a:pt x="7119" y="1975"/>
                  </a:cubicBezTo>
                  <a:lnTo>
                    <a:pt x="7119" y="491"/>
                  </a:lnTo>
                  <a:cubicBezTo>
                    <a:pt x="7119" y="477"/>
                    <a:pt x="7110" y="471"/>
                    <a:pt x="7093" y="471"/>
                  </a:cubicBezTo>
                  <a:cubicBezTo>
                    <a:pt x="6897" y="471"/>
                    <a:pt x="5699" y="1296"/>
                    <a:pt x="5699" y="1296"/>
                  </a:cubicBezTo>
                  <a:cubicBezTo>
                    <a:pt x="5699" y="1296"/>
                    <a:pt x="5352" y="191"/>
                    <a:pt x="5209" y="18"/>
                  </a:cubicBezTo>
                  <a:cubicBezTo>
                    <a:pt x="5201" y="6"/>
                    <a:pt x="5190" y="1"/>
                    <a:pt x="51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012;p34">
              <a:extLst>
                <a:ext uri="{FF2B5EF4-FFF2-40B4-BE49-F238E27FC236}">
                  <a16:creationId xmlns:a16="http://schemas.microsoft.com/office/drawing/2014/main" id="{92E73DF1-6FA3-C035-1F66-192C0C698BFB}"/>
                </a:ext>
              </a:extLst>
            </p:cNvPr>
            <p:cNvSpPr/>
            <p:nvPr/>
          </p:nvSpPr>
          <p:spPr>
            <a:xfrm>
              <a:off x="6618866" y="2660003"/>
              <a:ext cx="226537" cy="226537"/>
            </a:xfrm>
            <a:custGeom>
              <a:avLst/>
              <a:gdLst/>
              <a:ahLst/>
              <a:cxnLst/>
              <a:rect l="l" t="t" r="r" b="b"/>
              <a:pathLst>
                <a:path w="4689" h="4689" extrusionOk="0">
                  <a:moveTo>
                    <a:pt x="2337" y="1"/>
                  </a:moveTo>
                  <a:cubicBezTo>
                    <a:pt x="1042" y="1"/>
                    <a:pt x="0" y="1058"/>
                    <a:pt x="0" y="2353"/>
                  </a:cubicBezTo>
                  <a:cubicBezTo>
                    <a:pt x="0" y="3647"/>
                    <a:pt x="1042" y="4689"/>
                    <a:pt x="2337" y="4689"/>
                  </a:cubicBezTo>
                  <a:cubicBezTo>
                    <a:pt x="3631" y="4689"/>
                    <a:pt x="4689" y="3647"/>
                    <a:pt x="4689" y="2353"/>
                  </a:cubicBezTo>
                  <a:cubicBezTo>
                    <a:pt x="4689" y="1058"/>
                    <a:pt x="3631" y="1"/>
                    <a:pt x="233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1013;p34">
              <a:extLst>
                <a:ext uri="{FF2B5EF4-FFF2-40B4-BE49-F238E27FC236}">
                  <a16:creationId xmlns:a16="http://schemas.microsoft.com/office/drawing/2014/main" id="{D3F70184-E4B5-3690-36F1-B1BFCC225334}"/>
                </a:ext>
              </a:extLst>
            </p:cNvPr>
            <p:cNvSpPr/>
            <p:nvPr/>
          </p:nvSpPr>
          <p:spPr>
            <a:xfrm>
              <a:off x="6705056" y="2747448"/>
              <a:ext cx="26717" cy="43771"/>
            </a:xfrm>
            <a:custGeom>
              <a:avLst/>
              <a:gdLst/>
              <a:ahLst/>
              <a:cxnLst/>
              <a:rect l="l" t="t" r="r" b="b"/>
              <a:pathLst>
                <a:path w="553" h="906" extrusionOk="0">
                  <a:moveTo>
                    <a:pt x="117" y="0"/>
                  </a:moveTo>
                  <a:cubicBezTo>
                    <a:pt x="104" y="0"/>
                    <a:pt x="91" y="2"/>
                    <a:pt x="79" y="6"/>
                  </a:cubicBezTo>
                  <a:cubicBezTo>
                    <a:pt x="32" y="22"/>
                    <a:pt x="0" y="85"/>
                    <a:pt x="32" y="132"/>
                  </a:cubicBezTo>
                  <a:lnTo>
                    <a:pt x="347" y="843"/>
                  </a:lnTo>
                  <a:cubicBezTo>
                    <a:pt x="363" y="888"/>
                    <a:pt x="392" y="904"/>
                    <a:pt x="435" y="906"/>
                  </a:cubicBezTo>
                  <a:lnTo>
                    <a:pt x="435" y="906"/>
                  </a:lnTo>
                  <a:cubicBezTo>
                    <a:pt x="448" y="905"/>
                    <a:pt x="461" y="903"/>
                    <a:pt x="474" y="890"/>
                  </a:cubicBezTo>
                  <a:cubicBezTo>
                    <a:pt x="521" y="874"/>
                    <a:pt x="553" y="811"/>
                    <a:pt x="521" y="764"/>
                  </a:cubicBezTo>
                  <a:lnTo>
                    <a:pt x="205" y="53"/>
                  </a:lnTo>
                  <a:cubicBezTo>
                    <a:pt x="194" y="18"/>
                    <a:pt x="155" y="0"/>
                    <a:pt x="117" y="0"/>
                  </a:cubicBezTo>
                  <a:close/>
                  <a:moveTo>
                    <a:pt x="435" y="906"/>
                  </a:moveTo>
                  <a:cubicBezTo>
                    <a:pt x="432" y="906"/>
                    <a:pt x="429" y="906"/>
                    <a:pt x="426" y="906"/>
                  </a:cubicBezTo>
                  <a:lnTo>
                    <a:pt x="442" y="906"/>
                  </a:lnTo>
                  <a:cubicBezTo>
                    <a:pt x="440" y="906"/>
                    <a:pt x="438" y="906"/>
                    <a:pt x="435" y="906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1014;p34">
              <a:extLst>
                <a:ext uri="{FF2B5EF4-FFF2-40B4-BE49-F238E27FC236}">
                  <a16:creationId xmlns:a16="http://schemas.microsoft.com/office/drawing/2014/main" id="{E20909C0-8BB1-E2E7-AE06-BC0097E62C36}"/>
                </a:ext>
              </a:extLst>
            </p:cNvPr>
            <p:cNvSpPr/>
            <p:nvPr/>
          </p:nvSpPr>
          <p:spPr>
            <a:xfrm>
              <a:off x="6733270" y="2730732"/>
              <a:ext cx="22900" cy="47540"/>
            </a:xfrm>
            <a:custGeom>
              <a:avLst/>
              <a:gdLst/>
              <a:ahLst/>
              <a:cxnLst/>
              <a:rect l="l" t="t" r="r" b="b"/>
              <a:pathLst>
                <a:path w="474" h="984" extrusionOk="0">
                  <a:moveTo>
                    <a:pt x="105" y="1"/>
                  </a:moveTo>
                  <a:cubicBezTo>
                    <a:pt x="96" y="1"/>
                    <a:pt x="88" y="2"/>
                    <a:pt x="79" y="5"/>
                  </a:cubicBezTo>
                  <a:cubicBezTo>
                    <a:pt x="16" y="21"/>
                    <a:pt x="0" y="84"/>
                    <a:pt x="16" y="131"/>
                  </a:cubicBezTo>
                  <a:lnTo>
                    <a:pt x="269" y="920"/>
                  </a:lnTo>
                  <a:cubicBezTo>
                    <a:pt x="284" y="952"/>
                    <a:pt x="316" y="983"/>
                    <a:pt x="363" y="983"/>
                  </a:cubicBezTo>
                  <a:lnTo>
                    <a:pt x="395" y="983"/>
                  </a:lnTo>
                  <a:cubicBezTo>
                    <a:pt x="442" y="952"/>
                    <a:pt x="474" y="905"/>
                    <a:pt x="458" y="857"/>
                  </a:cubicBezTo>
                  <a:lnTo>
                    <a:pt x="205" y="68"/>
                  </a:lnTo>
                  <a:cubicBezTo>
                    <a:pt x="192" y="29"/>
                    <a:pt x="147" y="1"/>
                    <a:pt x="1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1015;p34">
              <a:extLst>
                <a:ext uri="{FF2B5EF4-FFF2-40B4-BE49-F238E27FC236}">
                  <a16:creationId xmlns:a16="http://schemas.microsoft.com/office/drawing/2014/main" id="{FB280155-0610-404C-3837-7872FD8885DB}"/>
                </a:ext>
              </a:extLst>
            </p:cNvPr>
            <p:cNvSpPr/>
            <p:nvPr/>
          </p:nvSpPr>
          <p:spPr>
            <a:xfrm>
              <a:off x="6676841" y="2746965"/>
              <a:ext cx="114404" cy="96142"/>
            </a:xfrm>
            <a:custGeom>
              <a:avLst/>
              <a:gdLst/>
              <a:ahLst/>
              <a:cxnLst/>
              <a:rect l="l" t="t" r="r" b="b"/>
              <a:pathLst>
                <a:path w="2368" h="1990" extrusionOk="0">
                  <a:moveTo>
                    <a:pt x="2115" y="0"/>
                  </a:moveTo>
                  <a:cubicBezTo>
                    <a:pt x="2052" y="16"/>
                    <a:pt x="2021" y="63"/>
                    <a:pt x="2021" y="111"/>
                  </a:cubicBezTo>
                  <a:cubicBezTo>
                    <a:pt x="2021" y="127"/>
                    <a:pt x="2163" y="1216"/>
                    <a:pt x="1831" y="1642"/>
                  </a:cubicBezTo>
                  <a:cubicBezTo>
                    <a:pt x="1752" y="1737"/>
                    <a:pt x="1658" y="1784"/>
                    <a:pt x="1563" y="1784"/>
                  </a:cubicBezTo>
                  <a:cubicBezTo>
                    <a:pt x="1540" y="1787"/>
                    <a:pt x="1517" y="1788"/>
                    <a:pt x="1494" y="1788"/>
                  </a:cubicBezTo>
                  <a:cubicBezTo>
                    <a:pt x="811" y="1788"/>
                    <a:pt x="205" y="679"/>
                    <a:pt x="190" y="663"/>
                  </a:cubicBezTo>
                  <a:cubicBezTo>
                    <a:pt x="178" y="628"/>
                    <a:pt x="139" y="610"/>
                    <a:pt x="101" y="610"/>
                  </a:cubicBezTo>
                  <a:cubicBezTo>
                    <a:pt x="88" y="610"/>
                    <a:pt x="75" y="612"/>
                    <a:pt x="63" y="616"/>
                  </a:cubicBezTo>
                  <a:cubicBezTo>
                    <a:pt x="16" y="647"/>
                    <a:pt x="0" y="711"/>
                    <a:pt x="16" y="758"/>
                  </a:cubicBezTo>
                  <a:cubicBezTo>
                    <a:pt x="48" y="805"/>
                    <a:pt x="695" y="1989"/>
                    <a:pt x="1500" y="1989"/>
                  </a:cubicBezTo>
                  <a:lnTo>
                    <a:pt x="1579" y="1989"/>
                  </a:lnTo>
                  <a:cubicBezTo>
                    <a:pt x="1737" y="1973"/>
                    <a:pt x="1879" y="1895"/>
                    <a:pt x="1973" y="1768"/>
                  </a:cubicBezTo>
                  <a:cubicBezTo>
                    <a:pt x="2368" y="1279"/>
                    <a:pt x="2226" y="142"/>
                    <a:pt x="2226" y="95"/>
                  </a:cubicBezTo>
                  <a:cubicBezTo>
                    <a:pt x="2210" y="32"/>
                    <a:pt x="2163" y="0"/>
                    <a:pt x="21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1016;p34">
              <a:extLst>
                <a:ext uri="{FF2B5EF4-FFF2-40B4-BE49-F238E27FC236}">
                  <a16:creationId xmlns:a16="http://schemas.microsoft.com/office/drawing/2014/main" id="{9F49FCE6-E338-8D67-5600-62853ACCC5DA}"/>
                </a:ext>
              </a:extLst>
            </p:cNvPr>
            <p:cNvSpPr/>
            <p:nvPr/>
          </p:nvSpPr>
          <p:spPr>
            <a:xfrm>
              <a:off x="6688243" y="2677444"/>
              <a:ext cx="115998" cy="48989"/>
            </a:xfrm>
            <a:custGeom>
              <a:avLst/>
              <a:gdLst/>
              <a:ahLst/>
              <a:cxnLst/>
              <a:rect l="l" t="t" r="r" b="b"/>
              <a:pathLst>
                <a:path w="2401" h="1014" extrusionOk="0">
                  <a:moveTo>
                    <a:pt x="1049" y="1"/>
                  </a:moveTo>
                  <a:cubicBezTo>
                    <a:pt x="521" y="1"/>
                    <a:pt x="77" y="259"/>
                    <a:pt x="64" y="271"/>
                  </a:cubicBezTo>
                  <a:cubicBezTo>
                    <a:pt x="17" y="303"/>
                    <a:pt x="1" y="350"/>
                    <a:pt x="17" y="397"/>
                  </a:cubicBezTo>
                  <a:cubicBezTo>
                    <a:pt x="40" y="433"/>
                    <a:pt x="82" y="451"/>
                    <a:pt x="121" y="451"/>
                  </a:cubicBezTo>
                  <a:cubicBezTo>
                    <a:pt x="134" y="451"/>
                    <a:pt x="147" y="449"/>
                    <a:pt x="159" y="445"/>
                  </a:cubicBezTo>
                  <a:cubicBezTo>
                    <a:pt x="159" y="432"/>
                    <a:pt x="577" y="201"/>
                    <a:pt x="1057" y="201"/>
                  </a:cubicBezTo>
                  <a:cubicBezTo>
                    <a:pt x="1182" y="201"/>
                    <a:pt x="1311" y="216"/>
                    <a:pt x="1437" y="255"/>
                  </a:cubicBezTo>
                  <a:cubicBezTo>
                    <a:pt x="1769" y="350"/>
                    <a:pt x="2021" y="587"/>
                    <a:pt x="2211" y="950"/>
                  </a:cubicBezTo>
                  <a:cubicBezTo>
                    <a:pt x="2227" y="997"/>
                    <a:pt x="2258" y="1013"/>
                    <a:pt x="2290" y="1013"/>
                  </a:cubicBezTo>
                  <a:cubicBezTo>
                    <a:pt x="2306" y="1013"/>
                    <a:pt x="2321" y="1013"/>
                    <a:pt x="2337" y="997"/>
                  </a:cubicBezTo>
                  <a:cubicBezTo>
                    <a:pt x="2385" y="981"/>
                    <a:pt x="2400" y="918"/>
                    <a:pt x="2385" y="871"/>
                  </a:cubicBezTo>
                  <a:cubicBezTo>
                    <a:pt x="2179" y="445"/>
                    <a:pt x="1864" y="176"/>
                    <a:pt x="1485" y="66"/>
                  </a:cubicBezTo>
                  <a:cubicBezTo>
                    <a:pt x="1338" y="19"/>
                    <a:pt x="1191" y="1"/>
                    <a:pt x="10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13" name="Google Shape;1201;p35">
            <a:extLst>
              <a:ext uri="{FF2B5EF4-FFF2-40B4-BE49-F238E27FC236}">
                <a16:creationId xmlns:a16="http://schemas.microsoft.com/office/drawing/2014/main" id="{7AA86128-DF89-B493-4E37-91799B38BF98}"/>
              </a:ext>
            </a:extLst>
          </p:cNvPr>
          <p:cNvSpPr/>
          <p:nvPr/>
        </p:nvSpPr>
        <p:spPr>
          <a:xfrm>
            <a:off x="1595123" y="1029502"/>
            <a:ext cx="137596" cy="127668"/>
          </a:xfrm>
          <a:custGeom>
            <a:avLst/>
            <a:gdLst/>
            <a:ahLst/>
            <a:cxnLst/>
            <a:rect l="l" t="t" r="r" b="b"/>
            <a:pathLst>
              <a:path w="1469" h="1363" extrusionOk="0">
                <a:moveTo>
                  <a:pt x="756" y="196"/>
                </a:moveTo>
                <a:cubicBezTo>
                  <a:pt x="859" y="196"/>
                  <a:pt x="965" y="230"/>
                  <a:pt x="1058" y="303"/>
                </a:cubicBezTo>
                <a:cubicBezTo>
                  <a:pt x="1152" y="382"/>
                  <a:pt x="1216" y="492"/>
                  <a:pt x="1231" y="618"/>
                </a:cubicBezTo>
                <a:cubicBezTo>
                  <a:pt x="1263" y="745"/>
                  <a:pt x="1216" y="871"/>
                  <a:pt x="1137" y="981"/>
                </a:cubicBezTo>
                <a:cubicBezTo>
                  <a:pt x="1045" y="1101"/>
                  <a:pt x="905" y="1167"/>
                  <a:pt x="760" y="1167"/>
                </a:cubicBezTo>
                <a:cubicBezTo>
                  <a:pt x="656" y="1167"/>
                  <a:pt x="550" y="1133"/>
                  <a:pt x="458" y="1060"/>
                </a:cubicBezTo>
                <a:cubicBezTo>
                  <a:pt x="253" y="903"/>
                  <a:pt x="205" y="603"/>
                  <a:pt x="379" y="382"/>
                </a:cubicBezTo>
                <a:cubicBezTo>
                  <a:pt x="471" y="262"/>
                  <a:pt x="611" y="196"/>
                  <a:pt x="756" y="196"/>
                </a:cubicBezTo>
                <a:close/>
                <a:moveTo>
                  <a:pt x="770" y="0"/>
                </a:moveTo>
                <a:cubicBezTo>
                  <a:pt x="565" y="0"/>
                  <a:pt x="360" y="95"/>
                  <a:pt x="221" y="271"/>
                </a:cubicBezTo>
                <a:cubicBezTo>
                  <a:pt x="0" y="555"/>
                  <a:pt x="47" y="997"/>
                  <a:pt x="347" y="1218"/>
                </a:cubicBezTo>
                <a:cubicBezTo>
                  <a:pt x="471" y="1316"/>
                  <a:pt x="616" y="1363"/>
                  <a:pt x="760" y="1363"/>
                </a:cubicBezTo>
                <a:cubicBezTo>
                  <a:pt x="964" y="1363"/>
                  <a:pt x="1165" y="1268"/>
                  <a:pt x="1294" y="1092"/>
                </a:cubicBezTo>
                <a:cubicBezTo>
                  <a:pt x="1421" y="950"/>
                  <a:pt x="1468" y="776"/>
                  <a:pt x="1437" y="603"/>
                </a:cubicBezTo>
                <a:cubicBezTo>
                  <a:pt x="1421" y="413"/>
                  <a:pt x="1326" y="255"/>
                  <a:pt x="1184" y="145"/>
                </a:cubicBezTo>
                <a:cubicBezTo>
                  <a:pt x="1060" y="47"/>
                  <a:pt x="915" y="0"/>
                  <a:pt x="77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ABE734A0-DFDA-4D11-B73F-E2A4C91DCB8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  <p:grpSp>
        <p:nvGrpSpPr>
          <p:cNvPr id="43" name="Group 42">
            <a:extLst>
              <a:ext uri="{FF2B5EF4-FFF2-40B4-BE49-F238E27FC236}">
                <a16:creationId xmlns:a16="http://schemas.microsoft.com/office/drawing/2014/main" id="{A71908C2-240C-F305-B967-4421297D2596}"/>
              </a:ext>
            </a:extLst>
          </p:cNvPr>
          <p:cNvGrpSpPr/>
          <p:nvPr/>
        </p:nvGrpSpPr>
        <p:grpSpPr>
          <a:xfrm>
            <a:off x="409004" y="246884"/>
            <a:ext cx="8958729" cy="796455"/>
            <a:chOff x="409004" y="246884"/>
            <a:chExt cx="8958729" cy="796455"/>
          </a:xfrm>
        </p:grpSpPr>
        <p:sp>
          <p:nvSpPr>
            <p:cNvPr id="41" name="Google Shape;8552;p56">
              <a:extLst>
                <a:ext uri="{FF2B5EF4-FFF2-40B4-BE49-F238E27FC236}">
                  <a16:creationId xmlns:a16="http://schemas.microsoft.com/office/drawing/2014/main" id="{F0BDE61E-5830-D7F3-7277-7E282E6D5F67}"/>
                </a:ext>
              </a:extLst>
            </p:cNvPr>
            <p:cNvSpPr/>
            <p:nvPr/>
          </p:nvSpPr>
          <p:spPr>
            <a:xfrm rot="10800000" flipH="1">
              <a:off x="409004" y="246884"/>
              <a:ext cx="8958729" cy="796455"/>
            </a:xfrm>
            <a:custGeom>
              <a:avLst/>
              <a:gdLst/>
              <a:ahLst/>
              <a:cxnLst/>
              <a:rect l="l" t="t" r="r" b="b"/>
              <a:pathLst>
                <a:path w="59342" h="90346" extrusionOk="0">
                  <a:moveTo>
                    <a:pt x="21484" y="0"/>
                  </a:moveTo>
                  <a:cubicBezTo>
                    <a:pt x="16291" y="0"/>
                    <a:pt x="8432" y="235"/>
                    <a:pt x="4989" y="2325"/>
                  </a:cubicBezTo>
                  <a:cubicBezTo>
                    <a:pt x="905" y="4814"/>
                    <a:pt x="1215" y="6814"/>
                    <a:pt x="322" y="20232"/>
                  </a:cubicBezTo>
                  <a:cubicBezTo>
                    <a:pt x="0" y="24995"/>
                    <a:pt x="1405" y="48628"/>
                    <a:pt x="1917" y="58320"/>
                  </a:cubicBezTo>
                  <a:cubicBezTo>
                    <a:pt x="2382" y="67071"/>
                    <a:pt x="250" y="79097"/>
                    <a:pt x="6573" y="85145"/>
                  </a:cubicBezTo>
                  <a:cubicBezTo>
                    <a:pt x="11383" y="89753"/>
                    <a:pt x="21324" y="88824"/>
                    <a:pt x="27944" y="89562"/>
                  </a:cubicBezTo>
                  <a:cubicBezTo>
                    <a:pt x="32588" y="90085"/>
                    <a:pt x="37273" y="90346"/>
                    <a:pt x="41951" y="90346"/>
                  </a:cubicBezTo>
                  <a:cubicBezTo>
                    <a:pt x="42922" y="90346"/>
                    <a:pt x="43893" y="90335"/>
                    <a:pt x="44863" y="90312"/>
                  </a:cubicBezTo>
                  <a:cubicBezTo>
                    <a:pt x="46590" y="90265"/>
                    <a:pt x="48411" y="90169"/>
                    <a:pt x="49852" y="89229"/>
                  </a:cubicBezTo>
                  <a:cubicBezTo>
                    <a:pt x="50745" y="88657"/>
                    <a:pt x="51423" y="87824"/>
                    <a:pt x="51983" y="86931"/>
                  </a:cubicBezTo>
                  <a:cubicBezTo>
                    <a:pt x="53924" y="83883"/>
                    <a:pt x="54745" y="80251"/>
                    <a:pt x="55102" y="76668"/>
                  </a:cubicBezTo>
                  <a:cubicBezTo>
                    <a:pt x="57353" y="53951"/>
                    <a:pt x="59341" y="33091"/>
                    <a:pt x="54626" y="11910"/>
                  </a:cubicBezTo>
                  <a:cubicBezTo>
                    <a:pt x="54210" y="10052"/>
                    <a:pt x="53781" y="8147"/>
                    <a:pt x="52709" y="6564"/>
                  </a:cubicBezTo>
                  <a:cubicBezTo>
                    <a:pt x="51614" y="4933"/>
                    <a:pt x="49923" y="3778"/>
                    <a:pt x="48161" y="2897"/>
                  </a:cubicBezTo>
                  <a:cubicBezTo>
                    <a:pt x="42577" y="111"/>
                    <a:pt x="30314" y="51"/>
                    <a:pt x="24182" y="15"/>
                  </a:cubicBezTo>
                  <a:cubicBezTo>
                    <a:pt x="23421" y="9"/>
                    <a:pt x="22504" y="0"/>
                    <a:pt x="21484" y="0"/>
                  </a:cubicBez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b="1" i="0" u="none" strike="noStrike" kern="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76C393A9-38EB-6BE4-DCB8-43F560D7519A}"/>
                </a:ext>
              </a:extLst>
            </p:cNvPr>
            <p:cNvSpPr txBox="1"/>
            <p:nvPr/>
          </p:nvSpPr>
          <p:spPr>
            <a:xfrm>
              <a:off x="715110" y="367208"/>
              <a:ext cx="823655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solidFill>
                    <a:schemeClr val="accent4">
                      <a:lumMod val="20000"/>
                      <a:lumOff val="80000"/>
                    </a:schemeClr>
                  </a:solidFill>
                  <a:latin typeface="Comic Sans MS" panose="030F0702030302020204" pitchFamily="66" charset="0"/>
                </a:rPr>
                <a:t>4 Listen and read. Then point and say. 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138BF790-A66D-D305-148F-8FD2709E2A7A}"/>
              </a:ext>
            </a:extLst>
          </p:cNvPr>
          <p:cNvGrpSpPr/>
          <p:nvPr/>
        </p:nvGrpSpPr>
        <p:grpSpPr>
          <a:xfrm>
            <a:off x="1250765" y="1235819"/>
            <a:ext cx="9773450" cy="5372444"/>
            <a:chOff x="1250765" y="1235819"/>
            <a:chExt cx="9773450" cy="5372444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EA053302-CBC0-0695-673A-8C08788AD3E7}"/>
                </a:ext>
              </a:extLst>
            </p:cNvPr>
            <p:cNvGrpSpPr/>
            <p:nvPr/>
          </p:nvGrpSpPr>
          <p:grpSpPr>
            <a:xfrm>
              <a:off x="1250765" y="1235819"/>
              <a:ext cx="9773450" cy="5372444"/>
              <a:chOff x="1250765" y="1235819"/>
              <a:chExt cx="9773450" cy="5372444"/>
            </a:xfrm>
          </p:grpSpPr>
          <p:sp>
            <p:nvSpPr>
              <p:cNvPr id="60" name="Google Shape;531;p28">
                <a:extLst>
                  <a:ext uri="{FF2B5EF4-FFF2-40B4-BE49-F238E27FC236}">
                    <a16:creationId xmlns:a16="http://schemas.microsoft.com/office/drawing/2014/main" id="{5D6D76F5-2263-1C49-46ED-C443AF17E8AB}"/>
                  </a:ext>
                </a:extLst>
              </p:cNvPr>
              <p:cNvSpPr/>
              <p:nvPr/>
            </p:nvSpPr>
            <p:spPr>
              <a:xfrm>
                <a:off x="5248602" y="1235819"/>
                <a:ext cx="141700" cy="131755"/>
              </a:xfrm>
              <a:custGeom>
                <a:avLst/>
                <a:gdLst/>
                <a:ahLst/>
                <a:cxnLst/>
                <a:rect l="l" t="t" r="r" b="b"/>
                <a:pathLst>
                  <a:path w="1469" h="1366" extrusionOk="0">
                    <a:moveTo>
                      <a:pt x="774" y="202"/>
                    </a:moveTo>
                    <a:cubicBezTo>
                      <a:pt x="875" y="202"/>
                      <a:pt x="976" y="233"/>
                      <a:pt x="1058" y="296"/>
                    </a:cubicBezTo>
                    <a:lnTo>
                      <a:pt x="1058" y="312"/>
                    </a:lnTo>
                    <a:cubicBezTo>
                      <a:pt x="1169" y="391"/>
                      <a:pt x="1232" y="501"/>
                      <a:pt x="1248" y="628"/>
                    </a:cubicBezTo>
                    <a:cubicBezTo>
                      <a:pt x="1264" y="754"/>
                      <a:pt x="1216" y="880"/>
                      <a:pt x="1137" y="991"/>
                    </a:cubicBezTo>
                    <a:cubicBezTo>
                      <a:pt x="1047" y="1109"/>
                      <a:pt x="909" y="1169"/>
                      <a:pt x="766" y="1169"/>
                    </a:cubicBezTo>
                    <a:cubicBezTo>
                      <a:pt x="660" y="1169"/>
                      <a:pt x="552" y="1137"/>
                      <a:pt x="459" y="1070"/>
                    </a:cubicBezTo>
                    <a:cubicBezTo>
                      <a:pt x="253" y="912"/>
                      <a:pt x="222" y="596"/>
                      <a:pt x="380" y="391"/>
                    </a:cubicBezTo>
                    <a:cubicBezTo>
                      <a:pt x="474" y="268"/>
                      <a:pt x="624" y="202"/>
                      <a:pt x="774" y="202"/>
                    </a:cubicBezTo>
                    <a:close/>
                    <a:moveTo>
                      <a:pt x="767" y="1"/>
                    </a:moveTo>
                    <a:cubicBezTo>
                      <a:pt x="562" y="1"/>
                      <a:pt x="360" y="90"/>
                      <a:pt x="222" y="265"/>
                    </a:cubicBezTo>
                    <a:cubicBezTo>
                      <a:pt x="1" y="565"/>
                      <a:pt x="48" y="991"/>
                      <a:pt x="348" y="1228"/>
                    </a:cubicBezTo>
                    <a:cubicBezTo>
                      <a:pt x="473" y="1320"/>
                      <a:pt x="620" y="1365"/>
                      <a:pt x="766" y="1365"/>
                    </a:cubicBezTo>
                    <a:cubicBezTo>
                      <a:pt x="970" y="1365"/>
                      <a:pt x="1173" y="1276"/>
                      <a:pt x="1311" y="1101"/>
                    </a:cubicBezTo>
                    <a:cubicBezTo>
                      <a:pt x="1422" y="959"/>
                      <a:pt x="1469" y="786"/>
                      <a:pt x="1437" y="596"/>
                    </a:cubicBezTo>
                    <a:cubicBezTo>
                      <a:pt x="1422" y="422"/>
                      <a:pt x="1327" y="265"/>
                      <a:pt x="1185" y="138"/>
                    </a:cubicBezTo>
                    <a:cubicBezTo>
                      <a:pt x="1060" y="46"/>
                      <a:pt x="913" y="1"/>
                      <a:pt x="76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61" name="Google Shape;889;p34">
                <a:extLst>
                  <a:ext uri="{FF2B5EF4-FFF2-40B4-BE49-F238E27FC236}">
                    <a16:creationId xmlns:a16="http://schemas.microsoft.com/office/drawing/2014/main" id="{189B4612-AAC4-4EC9-2FE0-35F305AE4A13}"/>
                  </a:ext>
                </a:extLst>
              </p:cNvPr>
              <p:cNvGrpSpPr/>
              <p:nvPr/>
            </p:nvGrpSpPr>
            <p:grpSpPr>
              <a:xfrm>
                <a:off x="7256812" y="5981362"/>
                <a:ext cx="667607" cy="614827"/>
                <a:chOff x="751980" y="3316918"/>
                <a:chExt cx="366885" cy="330554"/>
              </a:xfrm>
            </p:grpSpPr>
            <p:sp>
              <p:nvSpPr>
                <p:cNvPr id="526" name="Google Shape;890;p34">
                  <a:extLst>
                    <a:ext uri="{FF2B5EF4-FFF2-40B4-BE49-F238E27FC236}">
                      <a16:creationId xmlns:a16="http://schemas.microsoft.com/office/drawing/2014/main" id="{A1B8FF5E-E7BC-2858-F50B-840831D5931F}"/>
                    </a:ext>
                  </a:extLst>
                </p:cNvPr>
                <p:cNvSpPr/>
                <p:nvPr/>
              </p:nvSpPr>
              <p:spPr>
                <a:xfrm>
                  <a:off x="751980" y="3316918"/>
                  <a:ext cx="366885" cy="3305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94" h="6842" extrusionOk="0">
                      <a:moveTo>
                        <a:pt x="3004" y="1"/>
                      </a:moveTo>
                      <a:cubicBezTo>
                        <a:pt x="2919" y="1"/>
                        <a:pt x="2829" y="18"/>
                        <a:pt x="2732" y="56"/>
                      </a:cubicBezTo>
                      <a:cubicBezTo>
                        <a:pt x="1185" y="656"/>
                        <a:pt x="2590" y="2124"/>
                        <a:pt x="2590" y="2124"/>
                      </a:cubicBezTo>
                      <a:cubicBezTo>
                        <a:pt x="2590" y="2124"/>
                        <a:pt x="2004" y="1892"/>
                        <a:pt x="1430" y="1892"/>
                      </a:cubicBezTo>
                      <a:cubicBezTo>
                        <a:pt x="1057" y="1892"/>
                        <a:pt x="689" y="1990"/>
                        <a:pt x="490" y="2313"/>
                      </a:cubicBezTo>
                      <a:cubicBezTo>
                        <a:pt x="1" y="3119"/>
                        <a:pt x="1895" y="3703"/>
                        <a:pt x="1895" y="3703"/>
                      </a:cubicBezTo>
                      <a:cubicBezTo>
                        <a:pt x="1895" y="3703"/>
                        <a:pt x="238" y="4934"/>
                        <a:pt x="885" y="5644"/>
                      </a:cubicBezTo>
                      <a:cubicBezTo>
                        <a:pt x="1042" y="5817"/>
                        <a:pt x="1229" y="5886"/>
                        <a:pt x="1429" y="5886"/>
                      </a:cubicBezTo>
                      <a:cubicBezTo>
                        <a:pt x="2211" y="5886"/>
                        <a:pt x="3173" y="4824"/>
                        <a:pt x="3174" y="4823"/>
                      </a:cubicBezTo>
                      <a:lnTo>
                        <a:pt x="3174" y="4823"/>
                      </a:lnTo>
                      <a:cubicBezTo>
                        <a:pt x="3174" y="4824"/>
                        <a:pt x="3095" y="6842"/>
                        <a:pt x="4192" y="6842"/>
                      </a:cubicBezTo>
                      <a:cubicBezTo>
                        <a:pt x="4299" y="6842"/>
                        <a:pt x="4417" y="6823"/>
                        <a:pt x="4547" y="6781"/>
                      </a:cubicBezTo>
                      <a:cubicBezTo>
                        <a:pt x="6031" y="6291"/>
                        <a:pt x="5021" y="4681"/>
                        <a:pt x="5020" y="4681"/>
                      </a:cubicBezTo>
                      <a:lnTo>
                        <a:pt x="5020" y="4681"/>
                      </a:lnTo>
                      <a:cubicBezTo>
                        <a:pt x="5021" y="4681"/>
                        <a:pt x="5646" y="4988"/>
                        <a:pt x="6235" y="4988"/>
                      </a:cubicBezTo>
                      <a:cubicBezTo>
                        <a:pt x="6637" y="4988"/>
                        <a:pt x="7023" y="4846"/>
                        <a:pt x="7183" y="4366"/>
                      </a:cubicBezTo>
                      <a:cubicBezTo>
                        <a:pt x="7593" y="3182"/>
                        <a:pt x="5715" y="2929"/>
                        <a:pt x="5715" y="2929"/>
                      </a:cubicBezTo>
                      <a:cubicBezTo>
                        <a:pt x="5715" y="2929"/>
                        <a:pt x="7167" y="1209"/>
                        <a:pt x="5936" y="719"/>
                      </a:cubicBezTo>
                      <a:cubicBezTo>
                        <a:pt x="5757" y="650"/>
                        <a:pt x="5592" y="620"/>
                        <a:pt x="5441" y="620"/>
                      </a:cubicBezTo>
                      <a:cubicBezTo>
                        <a:pt x="4489" y="620"/>
                        <a:pt x="4089" y="1808"/>
                        <a:pt x="4089" y="1808"/>
                      </a:cubicBezTo>
                      <a:cubicBezTo>
                        <a:pt x="4089" y="1808"/>
                        <a:pt x="3866" y="1"/>
                        <a:pt x="300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7" name="Google Shape;891;p34">
                  <a:extLst>
                    <a:ext uri="{FF2B5EF4-FFF2-40B4-BE49-F238E27FC236}">
                      <a16:creationId xmlns:a16="http://schemas.microsoft.com/office/drawing/2014/main" id="{4A8543DF-3403-F847-72EE-0CF2EEE53B90}"/>
                    </a:ext>
                  </a:extLst>
                </p:cNvPr>
                <p:cNvSpPr/>
                <p:nvPr/>
              </p:nvSpPr>
              <p:spPr>
                <a:xfrm>
                  <a:off x="977744" y="3397214"/>
                  <a:ext cx="42757" cy="437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5" h="905" extrusionOk="0">
                      <a:moveTo>
                        <a:pt x="774" y="0"/>
                      </a:moveTo>
                      <a:cubicBezTo>
                        <a:pt x="750" y="0"/>
                        <a:pt x="726" y="12"/>
                        <a:pt x="711" y="36"/>
                      </a:cubicBezTo>
                      <a:cubicBezTo>
                        <a:pt x="553" y="162"/>
                        <a:pt x="63" y="604"/>
                        <a:pt x="16" y="778"/>
                      </a:cubicBezTo>
                      <a:cubicBezTo>
                        <a:pt x="0" y="825"/>
                        <a:pt x="32" y="888"/>
                        <a:pt x="79" y="904"/>
                      </a:cubicBezTo>
                      <a:lnTo>
                        <a:pt x="111" y="904"/>
                      </a:lnTo>
                      <a:cubicBezTo>
                        <a:pt x="158" y="904"/>
                        <a:pt x="190" y="872"/>
                        <a:pt x="205" y="841"/>
                      </a:cubicBezTo>
                      <a:cubicBezTo>
                        <a:pt x="221" y="746"/>
                        <a:pt x="553" y="430"/>
                        <a:pt x="837" y="178"/>
                      </a:cubicBezTo>
                      <a:cubicBezTo>
                        <a:pt x="868" y="146"/>
                        <a:pt x="884" y="83"/>
                        <a:pt x="837" y="36"/>
                      </a:cubicBezTo>
                      <a:cubicBezTo>
                        <a:pt x="821" y="12"/>
                        <a:pt x="797" y="0"/>
                        <a:pt x="774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8" name="Google Shape;892;p34">
                  <a:extLst>
                    <a:ext uri="{FF2B5EF4-FFF2-40B4-BE49-F238E27FC236}">
                      <a16:creationId xmlns:a16="http://schemas.microsoft.com/office/drawing/2014/main" id="{823EB0ED-8F07-FA30-48C2-1E12EAF6D266}"/>
                    </a:ext>
                  </a:extLst>
                </p:cNvPr>
                <p:cNvSpPr/>
                <p:nvPr/>
              </p:nvSpPr>
              <p:spPr>
                <a:xfrm>
                  <a:off x="888511" y="3376198"/>
                  <a:ext cx="29036" cy="502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1" h="1040" extrusionOk="0">
                      <a:moveTo>
                        <a:pt x="113" y="0"/>
                      </a:moveTo>
                      <a:cubicBezTo>
                        <a:pt x="97" y="0"/>
                        <a:pt x="81" y="4"/>
                        <a:pt x="63" y="13"/>
                      </a:cubicBezTo>
                      <a:cubicBezTo>
                        <a:pt x="16" y="29"/>
                        <a:pt x="0" y="92"/>
                        <a:pt x="32" y="139"/>
                      </a:cubicBezTo>
                      <a:cubicBezTo>
                        <a:pt x="206" y="487"/>
                        <a:pt x="379" y="881"/>
                        <a:pt x="395" y="944"/>
                      </a:cubicBezTo>
                      <a:cubicBezTo>
                        <a:pt x="395" y="992"/>
                        <a:pt x="442" y="1039"/>
                        <a:pt x="490" y="1039"/>
                      </a:cubicBezTo>
                      <a:lnTo>
                        <a:pt x="505" y="1039"/>
                      </a:lnTo>
                      <a:cubicBezTo>
                        <a:pt x="553" y="1023"/>
                        <a:pt x="600" y="976"/>
                        <a:pt x="584" y="929"/>
                      </a:cubicBezTo>
                      <a:cubicBezTo>
                        <a:pt x="584" y="818"/>
                        <a:pt x="316" y="281"/>
                        <a:pt x="206" y="60"/>
                      </a:cubicBezTo>
                      <a:cubicBezTo>
                        <a:pt x="183" y="26"/>
                        <a:pt x="152" y="0"/>
                        <a:pt x="11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9" name="Google Shape;893;p34">
                  <a:extLst>
                    <a:ext uri="{FF2B5EF4-FFF2-40B4-BE49-F238E27FC236}">
                      <a16:creationId xmlns:a16="http://schemas.microsoft.com/office/drawing/2014/main" id="{C02BAAE9-910B-7E6A-C91F-88976D7CA2DE}"/>
                    </a:ext>
                  </a:extLst>
                </p:cNvPr>
                <p:cNvSpPr/>
                <p:nvPr/>
              </p:nvSpPr>
              <p:spPr>
                <a:xfrm>
                  <a:off x="809182" y="3455334"/>
                  <a:ext cx="66381" cy="237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4" h="491" extrusionOk="0">
                      <a:moveTo>
                        <a:pt x="127" y="1"/>
                      </a:moveTo>
                      <a:cubicBezTo>
                        <a:pt x="64" y="1"/>
                        <a:pt x="16" y="33"/>
                        <a:pt x="16" y="96"/>
                      </a:cubicBezTo>
                      <a:cubicBezTo>
                        <a:pt x="1" y="143"/>
                        <a:pt x="48" y="190"/>
                        <a:pt x="95" y="206"/>
                      </a:cubicBezTo>
                      <a:cubicBezTo>
                        <a:pt x="95" y="206"/>
                        <a:pt x="774" y="301"/>
                        <a:pt x="1232" y="490"/>
                      </a:cubicBezTo>
                      <a:lnTo>
                        <a:pt x="1263" y="490"/>
                      </a:lnTo>
                      <a:cubicBezTo>
                        <a:pt x="1295" y="490"/>
                        <a:pt x="1342" y="475"/>
                        <a:pt x="1358" y="443"/>
                      </a:cubicBezTo>
                      <a:cubicBezTo>
                        <a:pt x="1374" y="380"/>
                        <a:pt x="1342" y="332"/>
                        <a:pt x="1295" y="301"/>
                      </a:cubicBezTo>
                      <a:cubicBezTo>
                        <a:pt x="821" y="111"/>
                        <a:pt x="143" y="17"/>
                        <a:pt x="12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0" name="Google Shape;894;p34">
                  <a:extLst>
                    <a:ext uri="{FF2B5EF4-FFF2-40B4-BE49-F238E27FC236}">
                      <a16:creationId xmlns:a16="http://schemas.microsoft.com/office/drawing/2014/main" id="{9020CCCF-E318-1E71-C495-2BA0F7096A92}"/>
                    </a:ext>
                  </a:extLst>
                </p:cNvPr>
                <p:cNvSpPr/>
                <p:nvPr/>
              </p:nvSpPr>
              <p:spPr>
                <a:xfrm>
                  <a:off x="847300" y="3521860"/>
                  <a:ext cx="34399" cy="342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2" h="708" extrusionOk="0">
                      <a:moveTo>
                        <a:pt x="611" y="0"/>
                      </a:moveTo>
                      <a:cubicBezTo>
                        <a:pt x="597" y="0"/>
                        <a:pt x="582" y="4"/>
                        <a:pt x="569" y="13"/>
                      </a:cubicBezTo>
                      <a:cubicBezTo>
                        <a:pt x="553" y="13"/>
                        <a:pt x="17" y="218"/>
                        <a:pt x="1" y="597"/>
                      </a:cubicBezTo>
                      <a:cubicBezTo>
                        <a:pt x="1" y="644"/>
                        <a:pt x="32" y="692"/>
                        <a:pt x="96" y="692"/>
                      </a:cubicBezTo>
                      <a:lnTo>
                        <a:pt x="96" y="708"/>
                      </a:lnTo>
                      <a:cubicBezTo>
                        <a:pt x="143" y="708"/>
                        <a:pt x="190" y="660"/>
                        <a:pt x="190" y="613"/>
                      </a:cubicBezTo>
                      <a:cubicBezTo>
                        <a:pt x="206" y="408"/>
                        <a:pt x="522" y="234"/>
                        <a:pt x="632" y="187"/>
                      </a:cubicBezTo>
                      <a:cubicBezTo>
                        <a:pt x="695" y="171"/>
                        <a:pt x="711" y="108"/>
                        <a:pt x="695" y="60"/>
                      </a:cubicBezTo>
                      <a:cubicBezTo>
                        <a:pt x="684" y="26"/>
                        <a:pt x="648" y="0"/>
                        <a:pt x="611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2" name="Google Shape;895;p34">
                  <a:extLst>
                    <a:ext uri="{FF2B5EF4-FFF2-40B4-BE49-F238E27FC236}">
                      <a16:creationId xmlns:a16="http://schemas.microsoft.com/office/drawing/2014/main" id="{10A28481-78B6-8981-4B60-21B5D7CB8807}"/>
                    </a:ext>
                  </a:extLst>
                </p:cNvPr>
                <p:cNvSpPr/>
                <p:nvPr/>
              </p:nvSpPr>
              <p:spPr>
                <a:xfrm>
                  <a:off x="948757" y="3542876"/>
                  <a:ext cx="22900" cy="505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4" h="1047" extrusionOk="0">
                      <a:moveTo>
                        <a:pt x="111" y="0"/>
                      </a:moveTo>
                      <a:cubicBezTo>
                        <a:pt x="101" y="0"/>
                        <a:pt x="90" y="1"/>
                        <a:pt x="79" y="4"/>
                      </a:cubicBezTo>
                      <a:cubicBezTo>
                        <a:pt x="32" y="20"/>
                        <a:pt x="0" y="83"/>
                        <a:pt x="16" y="131"/>
                      </a:cubicBezTo>
                      <a:lnTo>
                        <a:pt x="269" y="983"/>
                      </a:lnTo>
                      <a:cubicBezTo>
                        <a:pt x="284" y="1030"/>
                        <a:pt x="316" y="1046"/>
                        <a:pt x="363" y="1046"/>
                      </a:cubicBezTo>
                      <a:lnTo>
                        <a:pt x="395" y="1046"/>
                      </a:lnTo>
                      <a:cubicBezTo>
                        <a:pt x="442" y="1030"/>
                        <a:pt x="474" y="983"/>
                        <a:pt x="458" y="920"/>
                      </a:cubicBezTo>
                      <a:lnTo>
                        <a:pt x="206" y="67"/>
                      </a:lnTo>
                      <a:cubicBezTo>
                        <a:pt x="193" y="28"/>
                        <a:pt x="158" y="0"/>
                        <a:pt x="111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3" name="Google Shape;896;p34">
                  <a:extLst>
                    <a:ext uri="{FF2B5EF4-FFF2-40B4-BE49-F238E27FC236}">
                      <a16:creationId xmlns:a16="http://schemas.microsoft.com/office/drawing/2014/main" id="{2E811100-A467-7625-1C3D-8A9943327D99}"/>
                    </a:ext>
                  </a:extLst>
                </p:cNvPr>
                <p:cNvSpPr/>
                <p:nvPr/>
              </p:nvSpPr>
              <p:spPr>
                <a:xfrm>
                  <a:off x="1001369" y="3496351"/>
                  <a:ext cx="54207" cy="177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2" h="368" extrusionOk="0">
                      <a:moveTo>
                        <a:pt x="153" y="1"/>
                      </a:moveTo>
                      <a:cubicBezTo>
                        <a:pt x="132" y="1"/>
                        <a:pt x="112" y="2"/>
                        <a:pt x="95" y="4"/>
                      </a:cubicBezTo>
                      <a:cubicBezTo>
                        <a:pt x="32" y="4"/>
                        <a:pt x="1" y="52"/>
                        <a:pt x="1" y="115"/>
                      </a:cubicBezTo>
                      <a:cubicBezTo>
                        <a:pt x="14" y="156"/>
                        <a:pt x="52" y="197"/>
                        <a:pt x="92" y="197"/>
                      </a:cubicBezTo>
                      <a:cubicBezTo>
                        <a:pt x="98" y="197"/>
                        <a:pt x="105" y="196"/>
                        <a:pt x="111" y="194"/>
                      </a:cubicBezTo>
                      <a:cubicBezTo>
                        <a:pt x="120" y="193"/>
                        <a:pt x="131" y="192"/>
                        <a:pt x="143" y="192"/>
                      </a:cubicBezTo>
                      <a:cubicBezTo>
                        <a:pt x="314" y="192"/>
                        <a:pt x="743" y="294"/>
                        <a:pt x="979" y="367"/>
                      </a:cubicBezTo>
                      <a:lnTo>
                        <a:pt x="1011" y="367"/>
                      </a:lnTo>
                      <a:cubicBezTo>
                        <a:pt x="1058" y="367"/>
                        <a:pt x="1090" y="336"/>
                        <a:pt x="1106" y="304"/>
                      </a:cubicBezTo>
                      <a:cubicBezTo>
                        <a:pt x="1121" y="241"/>
                        <a:pt x="1090" y="194"/>
                        <a:pt x="1042" y="178"/>
                      </a:cubicBezTo>
                      <a:cubicBezTo>
                        <a:pt x="969" y="163"/>
                        <a:pt x="412" y="1"/>
                        <a:pt x="15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4" name="Google Shape;897;p34">
                  <a:extLst>
                    <a:ext uri="{FF2B5EF4-FFF2-40B4-BE49-F238E27FC236}">
                      <a16:creationId xmlns:a16="http://schemas.microsoft.com/office/drawing/2014/main" id="{EBD4E7B3-BA35-5033-15A7-520F15F3BA7E}"/>
                    </a:ext>
                  </a:extLst>
                </p:cNvPr>
                <p:cNvSpPr/>
                <p:nvPr/>
              </p:nvSpPr>
              <p:spPr>
                <a:xfrm>
                  <a:off x="864113" y="3414268"/>
                  <a:ext cx="154842" cy="1447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05" h="2996" extrusionOk="0">
                      <a:moveTo>
                        <a:pt x="1611" y="1"/>
                      </a:moveTo>
                      <a:cubicBezTo>
                        <a:pt x="873" y="1"/>
                        <a:pt x="228" y="541"/>
                        <a:pt x="126" y="1293"/>
                      </a:cubicBezTo>
                      <a:cubicBezTo>
                        <a:pt x="0" y="2114"/>
                        <a:pt x="584" y="2871"/>
                        <a:pt x="1405" y="2982"/>
                      </a:cubicBezTo>
                      <a:cubicBezTo>
                        <a:pt x="1472" y="2991"/>
                        <a:pt x="1539" y="2996"/>
                        <a:pt x="1606" y="2996"/>
                      </a:cubicBezTo>
                      <a:cubicBezTo>
                        <a:pt x="2332" y="2996"/>
                        <a:pt x="2978" y="2456"/>
                        <a:pt x="3094" y="1703"/>
                      </a:cubicBezTo>
                      <a:cubicBezTo>
                        <a:pt x="3205" y="883"/>
                        <a:pt x="2636" y="125"/>
                        <a:pt x="1815" y="14"/>
                      </a:cubicBezTo>
                      <a:cubicBezTo>
                        <a:pt x="1747" y="5"/>
                        <a:pt x="1679" y="1"/>
                        <a:pt x="1611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5" name="Google Shape;898;p34">
                  <a:extLst>
                    <a:ext uri="{FF2B5EF4-FFF2-40B4-BE49-F238E27FC236}">
                      <a16:creationId xmlns:a16="http://schemas.microsoft.com/office/drawing/2014/main" id="{43B01DDD-79EB-9A6D-816F-AA6CD633FCD5}"/>
                    </a:ext>
                  </a:extLst>
                </p:cNvPr>
                <p:cNvSpPr/>
                <p:nvPr/>
              </p:nvSpPr>
              <p:spPr>
                <a:xfrm>
                  <a:off x="939577" y="3434463"/>
                  <a:ext cx="42032" cy="438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0" h="907" extrusionOk="0">
                      <a:moveTo>
                        <a:pt x="544" y="1"/>
                      </a:moveTo>
                      <a:cubicBezTo>
                        <a:pt x="531" y="1"/>
                        <a:pt x="518" y="3"/>
                        <a:pt x="506" y="7"/>
                      </a:cubicBezTo>
                      <a:cubicBezTo>
                        <a:pt x="459" y="23"/>
                        <a:pt x="427" y="86"/>
                        <a:pt x="459" y="133"/>
                      </a:cubicBezTo>
                      <a:cubicBezTo>
                        <a:pt x="538" y="354"/>
                        <a:pt x="601" y="591"/>
                        <a:pt x="601" y="701"/>
                      </a:cubicBezTo>
                      <a:cubicBezTo>
                        <a:pt x="490" y="638"/>
                        <a:pt x="317" y="386"/>
                        <a:pt x="190" y="165"/>
                      </a:cubicBezTo>
                      <a:cubicBezTo>
                        <a:pt x="179" y="129"/>
                        <a:pt x="140" y="111"/>
                        <a:pt x="102" y="111"/>
                      </a:cubicBezTo>
                      <a:cubicBezTo>
                        <a:pt x="89" y="111"/>
                        <a:pt x="76" y="113"/>
                        <a:pt x="64" y="117"/>
                      </a:cubicBezTo>
                      <a:cubicBezTo>
                        <a:pt x="17" y="149"/>
                        <a:pt x="1" y="212"/>
                        <a:pt x="17" y="259"/>
                      </a:cubicBezTo>
                      <a:cubicBezTo>
                        <a:pt x="96" y="401"/>
                        <a:pt x="364" y="875"/>
                        <a:pt x="617" y="907"/>
                      </a:cubicBezTo>
                      <a:lnTo>
                        <a:pt x="632" y="907"/>
                      </a:lnTo>
                      <a:cubicBezTo>
                        <a:pt x="680" y="907"/>
                        <a:pt x="727" y="875"/>
                        <a:pt x="759" y="843"/>
                      </a:cubicBezTo>
                      <a:cubicBezTo>
                        <a:pt x="869" y="701"/>
                        <a:pt x="727" y="291"/>
                        <a:pt x="632" y="54"/>
                      </a:cubicBezTo>
                      <a:cubicBezTo>
                        <a:pt x="621" y="19"/>
                        <a:pt x="582" y="1"/>
                        <a:pt x="54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6" name="Google Shape;899;p34">
                  <a:extLst>
                    <a:ext uri="{FF2B5EF4-FFF2-40B4-BE49-F238E27FC236}">
                      <a16:creationId xmlns:a16="http://schemas.microsoft.com/office/drawing/2014/main" id="{150EC515-8BA3-CC76-1798-91D224AF8A60}"/>
                    </a:ext>
                  </a:extLst>
                </p:cNvPr>
                <p:cNvSpPr/>
                <p:nvPr/>
              </p:nvSpPr>
              <p:spPr>
                <a:xfrm>
                  <a:off x="933490" y="3487172"/>
                  <a:ext cx="45027" cy="490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2" h="1016" extrusionOk="0">
                      <a:moveTo>
                        <a:pt x="680" y="1"/>
                      </a:moveTo>
                      <a:cubicBezTo>
                        <a:pt x="670" y="1"/>
                        <a:pt x="659" y="2"/>
                        <a:pt x="648" y="5"/>
                      </a:cubicBezTo>
                      <a:cubicBezTo>
                        <a:pt x="600" y="5"/>
                        <a:pt x="569" y="68"/>
                        <a:pt x="585" y="115"/>
                      </a:cubicBezTo>
                      <a:cubicBezTo>
                        <a:pt x="664" y="431"/>
                        <a:pt x="679" y="763"/>
                        <a:pt x="632" y="810"/>
                      </a:cubicBezTo>
                      <a:cubicBezTo>
                        <a:pt x="616" y="810"/>
                        <a:pt x="506" y="810"/>
                        <a:pt x="190" y="384"/>
                      </a:cubicBezTo>
                      <a:cubicBezTo>
                        <a:pt x="164" y="358"/>
                        <a:pt x="138" y="346"/>
                        <a:pt x="112" y="346"/>
                      </a:cubicBezTo>
                      <a:cubicBezTo>
                        <a:pt x="91" y="346"/>
                        <a:pt x="69" y="354"/>
                        <a:pt x="48" y="368"/>
                      </a:cubicBezTo>
                      <a:cubicBezTo>
                        <a:pt x="1" y="400"/>
                        <a:pt x="1" y="463"/>
                        <a:pt x="32" y="510"/>
                      </a:cubicBezTo>
                      <a:cubicBezTo>
                        <a:pt x="295" y="850"/>
                        <a:pt x="467" y="1009"/>
                        <a:pt x="622" y="1015"/>
                      </a:cubicBezTo>
                      <a:lnTo>
                        <a:pt x="622" y="1015"/>
                      </a:lnTo>
                      <a:cubicBezTo>
                        <a:pt x="652" y="1013"/>
                        <a:pt x="681" y="999"/>
                        <a:pt x="711" y="999"/>
                      </a:cubicBezTo>
                      <a:cubicBezTo>
                        <a:pt x="932" y="889"/>
                        <a:pt x="837" y="368"/>
                        <a:pt x="774" y="68"/>
                      </a:cubicBezTo>
                      <a:cubicBezTo>
                        <a:pt x="761" y="29"/>
                        <a:pt x="727" y="1"/>
                        <a:pt x="680" y="1"/>
                      </a:cubicBezTo>
                      <a:close/>
                      <a:moveTo>
                        <a:pt x="622" y="1015"/>
                      </a:moveTo>
                      <a:lnTo>
                        <a:pt x="622" y="1015"/>
                      </a:lnTo>
                      <a:cubicBezTo>
                        <a:pt x="620" y="1015"/>
                        <a:pt x="618" y="1015"/>
                        <a:pt x="616" y="1015"/>
                      </a:cubicBezTo>
                      <a:lnTo>
                        <a:pt x="632" y="1015"/>
                      </a:lnTo>
                      <a:cubicBezTo>
                        <a:pt x="629" y="1015"/>
                        <a:pt x="626" y="1015"/>
                        <a:pt x="622" y="1015"/>
                      </a:cubicBezTo>
                      <a:close/>
                    </a:path>
                  </a:pathLst>
                </a:custGeom>
                <a:solidFill>
                  <a:srgbClr val="261D2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7" name="Google Shape;900;p34">
                  <a:extLst>
                    <a:ext uri="{FF2B5EF4-FFF2-40B4-BE49-F238E27FC236}">
                      <a16:creationId xmlns:a16="http://schemas.microsoft.com/office/drawing/2014/main" id="{1F454277-586F-7ACA-6401-B7E641862A07}"/>
                    </a:ext>
                  </a:extLst>
                </p:cNvPr>
                <p:cNvSpPr/>
                <p:nvPr/>
              </p:nvSpPr>
              <p:spPr>
                <a:xfrm>
                  <a:off x="885467" y="3455527"/>
                  <a:ext cx="45800" cy="471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8" h="976" extrusionOk="0">
                      <a:moveTo>
                        <a:pt x="595" y="0"/>
                      </a:moveTo>
                      <a:cubicBezTo>
                        <a:pt x="580" y="0"/>
                        <a:pt x="566" y="4"/>
                        <a:pt x="553" y="13"/>
                      </a:cubicBezTo>
                      <a:cubicBezTo>
                        <a:pt x="505" y="29"/>
                        <a:pt x="490" y="92"/>
                        <a:pt x="505" y="139"/>
                      </a:cubicBezTo>
                      <a:cubicBezTo>
                        <a:pt x="616" y="376"/>
                        <a:pt x="711" y="676"/>
                        <a:pt x="647" y="770"/>
                      </a:cubicBezTo>
                      <a:cubicBezTo>
                        <a:pt x="641" y="772"/>
                        <a:pt x="635" y="773"/>
                        <a:pt x="628" y="773"/>
                      </a:cubicBezTo>
                      <a:cubicBezTo>
                        <a:pt x="501" y="773"/>
                        <a:pt x="310" y="491"/>
                        <a:pt x="205" y="281"/>
                      </a:cubicBezTo>
                      <a:cubicBezTo>
                        <a:pt x="194" y="246"/>
                        <a:pt x="155" y="228"/>
                        <a:pt x="117" y="228"/>
                      </a:cubicBezTo>
                      <a:cubicBezTo>
                        <a:pt x="104" y="228"/>
                        <a:pt x="91" y="230"/>
                        <a:pt x="79" y="234"/>
                      </a:cubicBezTo>
                      <a:cubicBezTo>
                        <a:pt x="32" y="265"/>
                        <a:pt x="0" y="328"/>
                        <a:pt x="32" y="376"/>
                      </a:cubicBezTo>
                      <a:cubicBezTo>
                        <a:pt x="79" y="486"/>
                        <a:pt x="332" y="976"/>
                        <a:pt x="632" y="976"/>
                      </a:cubicBezTo>
                      <a:lnTo>
                        <a:pt x="695" y="976"/>
                      </a:lnTo>
                      <a:cubicBezTo>
                        <a:pt x="758" y="960"/>
                        <a:pt x="805" y="913"/>
                        <a:pt x="837" y="849"/>
                      </a:cubicBezTo>
                      <a:cubicBezTo>
                        <a:pt x="947" y="628"/>
                        <a:pt x="726" y="155"/>
                        <a:pt x="695" y="60"/>
                      </a:cubicBezTo>
                      <a:cubicBezTo>
                        <a:pt x="672" y="26"/>
                        <a:pt x="633" y="0"/>
                        <a:pt x="595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pic>
            <p:nvPicPr>
              <p:cNvPr id="62" name="Picture 61">
                <a:extLst>
                  <a:ext uri="{FF2B5EF4-FFF2-40B4-BE49-F238E27FC236}">
                    <a16:creationId xmlns:a16="http://schemas.microsoft.com/office/drawing/2014/main" id="{5EB5BD7E-80A6-CA8C-BEDB-2BF4BC7B32C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250765" y="1242606"/>
                <a:ext cx="9773450" cy="5365657"/>
              </a:xfrm>
              <a:prstGeom prst="rect">
                <a:avLst/>
              </a:prstGeom>
            </p:spPr>
          </p:pic>
          <p:pic>
            <p:nvPicPr>
              <p:cNvPr id="63" name="Picture 2" descr="Various homemade bread on burlap with wheat. High quality photo">
                <a:extLst>
                  <a:ext uri="{FF2B5EF4-FFF2-40B4-BE49-F238E27FC236}">
                    <a16:creationId xmlns:a16="http://schemas.microsoft.com/office/drawing/2014/main" id="{E070755A-087D-A5F9-6299-AA37DE4B846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80572" y="1268212"/>
                <a:ext cx="2219881" cy="145405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12" name="Picture 511" descr="A group of sandwiches on a tray&#10;&#10;Description automatically generated">
                <a:extLst>
                  <a:ext uri="{FF2B5EF4-FFF2-40B4-BE49-F238E27FC236}">
                    <a16:creationId xmlns:a16="http://schemas.microsoft.com/office/drawing/2014/main" id="{8FCC4E3F-79C6-2EB6-3D04-9A72CE9308A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80572" y="3472508"/>
                <a:ext cx="2219881" cy="1454056"/>
              </a:xfrm>
              <a:prstGeom prst="rect">
                <a:avLst/>
              </a:prstGeom>
            </p:spPr>
          </p:pic>
          <p:grpSp>
            <p:nvGrpSpPr>
              <p:cNvPr id="514" name="Group 513">
                <a:extLst>
                  <a:ext uri="{FF2B5EF4-FFF2-40B4-BE49-F238E27FC236}">
                    <a16:creationId xmlns:a16="http://schemas.microsoft.com/office/drawing/2014/main" id="{86B90140-CA15-7CF2-EA59-80DE379DE07C}"/>
                  </a:ext>
                </a:extLst>
              </p:cNvPr>
              <p:cNvGrpSpPr/>
              <p:nvPr/>
            </p:nvGrpSpPr>
            <p:grpSpPr>
              <a:xfrm>
                <a:off x="3500452" y="3429000"/>
                <a:ext cx="2219881" cy="1626148"/>
                <a:chOff x="3500452" y="3429000"/>
                <a:chExt cx="2219881" cy="1626148"/>
              </a:xfrm>
            </p:grpSpPr>
            <p:sp>
              <p:nvSpPr>
                <p:cNvPr id="524" name="Rectangle 523">
                  <a:extLst>
                    <a:ext uri="{FF2B5EF4-FFF2-40B4-BE49-F238E27FC236}">
                      <a16:creationId xmlns:a16="http://schemas.microsoft.com/office/drawing/2014/main" id="{70BAC97D-D2DD-21E2-AD26-4DE1A028B87E}"/>
                    </a:ext>
                  </a:extLst>
                </p:cNvPr>
                <p:cNvSpPr/>
                <p:nvPr/>
              </p:nvSpPr>
              <p:spPr>
                <a:xfrm>
                  <a:off x="3500452" y="3488783"/>
                  <a:ext cx="2219881" cy="1454056"/>
                </a:xfrm>
                <a:prstGeom prst="rect">
                  <a:avLst/>
                </a:prstGeom>
                <a:blipFill>
                  <a:blip r:embed="rId8"/>
                  <a:tile tx="0" ty="0" sx="100000" sy="100000" flip="none" algn="tl"/>
                </a:blip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525" name="Picture 4" descr="Đùi Gà Rán Xuyên Việt Size Lớn Ăn Cực Giòn Cực Đã">
                  <a:extLst>
                    <a:ext uri="{FF2B5EF4-FFF2-40B4-BE49-F238E27FC236}">
                      <a16:creationId xmlns:a16="http://schemas.microsoft.com/office/drawing/2014/main" id="{36B7B7E4-C143-F50E-ED7D-49D6DA00545D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797318" y="3429000"/>
                  <a:ext cx="1626148" cy="162614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pic>
            <p:nvPicPr>
              <p:cNvPr id="515" name="Picture 514" descr="A plate of spaghetti with meat sauce and grated cheese&#10;&#10;Description automatically generated">
                <a:extLst>
                  <a:ext uri="{FF2B5EF4-FFF2-40B4-BE49-F238E27FC236}">
                    <a16:creationId xmlns:a16="http://schemas.microsoft.com/office/drawing/2014/main" id="{B2339318-9DA7-8D7A-64C0-94A6AFD9A3C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80573" y="5099802"/>
                <a:ext cx="2219880" cy="1479920"/>
              </a:xfrm>
              <a:prstGeom prst="rect">
                <a:avLst/>
              </a:prstGeom>
            </p:spPr>
          </p:pic>
          <p:pic>
            <p:nvPicPr>
              <p:cNvPr id="516" name="Picture 8">
                <a:extLst>
                  <a:ext uri="{FF2B5EF4-FFF2-40B4-BE49-F238E27FC236}">
                    <a16:creationId xmlns:a16="http://schemas.microsoft.com/office/drawing/2014/main" id="{DEE3996B-5857-54B1-ECC1-CDC83DDB318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05525" y="5109849"/>
                <a:ext cx="2204759" cy="146983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17" name="Picture 10" descr="nhung thuc pham pho bien ban khong bao gio nen an sau tuoi 40 hinh anh 4">
                <a:extLst>
                  <a:ext uri="{FF2B5EF4-FFF2-40B4-BE49-F238E27FC236}">
                    <a16:creationId xmlns:a16="http://schemas.microsoft.com/office/drawing/2014/main" id="{6C0582DA-A30D-561E-9464-1C2C44CA7CF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9999"/>
              <a:stretch/>
            </p:blipFill>
            <p:spPr bwMode="auto">
              <a:xfrm>
                <a:off x="6421411" y="5109850"/>
                <a:ext cx="2204759" cy="146983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18" name="Picture 12" descr="Birthday cake">
                <a:extLst>
                  <a:ext uri="{FF2B5EF4-FFF2-40B4-BE49-F238E27FC236}">
                    <a16:creationId xmlns:a16="http://schemas.microsoft.com/office/drawing/2014/main" id="{DCD60C3B-D7E7-A0B7-5BE9-82857DBB759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385"/>
              <a:stretch/>
            </p:blipFill>
            <p:spPr bwMode="auto">
              <a:xfrm>
                <a:off x="8636216" y="5099803"/>
                <a:ext cx="2237971" cy="146984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19" name="Picture 518" descr="A rainbow cupcakes on a tray&#10;&#10;Description automatically generated">
                <a:extLst>
                  <a:ext uri="{FF2B5EF4-FFF2-40B4-BE49-F238E27FC236}">
                    <a16:creationId xmlns:a16="http://schemas.microsoft.com/office/drawing/2014/main" id="{F9DBD7B0-5A57-ADB6-C820-56641EC88D7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403354" y="3482557"/>
                <a:ext cx="2222815" cy="1469839"/>
              </a:xfrm>
              <a:prstGeom prst="rect">
                <a:avLst/>
              </a:prstGeom>
            </p:spPr>
          </p:pic>
          <p:pic>
            <p:nvPicPr>
              <p:cNvPr id="520" name="Picture 14" descr="Person showing cut orange half over pile of fruits">
                <a:extLst>
                  <a:ext uri="{FF2B5EF4-FFF2-40B4-BE49-F238E27FC236}">
                    <a16:creationId xmlns:a16="http://schemas.microsoft.com/office/drawing/2014/main" id="{23B63B65-5C84-A256-7CAF-7C165FD59B6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398690" y="1280422"/>
                <a:ext cx="2237525" cy="144184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21" name="Picture 16" descr="Two red apples isolated on white.">
                <a:extLst>
                  <a:ext uri="{FF2B5EF4-FFF2-40B4-BE49-F238E27FC236}">
                    <a16:creationId xmlns:a16="http://schemas.microsoft.com/office/drawing/2014/main" id="{2D7CACA4-1C91-5749-914B-49C0253A4B9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248" t="6702" r="6398" b="9013"/>
              <a:stretch/>
            </p:blipFill>
            <p:spPr bwMode="auto">
              <a:xfrm>
                <a:off x="8636217" y="1273970"/>
                <a:ext cx="2237971" cy="144184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22" name="Picture 521">
                <a:extLst>
                  <a:ext uri="{FF2B5EF4-FFF2-40B4-BE49-F238E27FC236}">
                    <a16:creationId xmlns:a16="http://schemas.microsoft.com/office/drawing/2014/main" id="{25AAFBF6-64AF-737F-0BDF-B069657D6A4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7"/>
              <a:srcRect l="1095" t="11171" r="6240" b="11978"/>
              <a:stretch/>
            </p:blipFill>
            <p:spPr>
              <a:xfrm>
                <a:off x="8626169" y="3482556"/>
                <a:ext cx="2213578" cy="1469839"/>
              </a:xfrm>
              <a:prstGeom prst="rect">
                <a:avLst/>
              </a:prstGeom>
            </p:spPr>
          </p:pic>
          <p:pic>
            <p:nvPicPr>
              <p:cNvPr id="523" name="Picture 522">
                <a:extLst>
                  <a:ext uri="{FF2B5EF4-FFF2-40B4-BE49-F238E27FC236}">
                    <a16:creationId xmlns:a16="http://schemas.microsoft.com/office/drawing/2014/main" id="{96CB00F8-119D-84B4-877A-43D2B21195A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3500178" y="1268312"/>
                <a:ext cx="2234652" cy="1441847"/>
              </a:xfrm>
              <a:prstGeom prst="rect">
                <a:avLst/>
              </a:prstGeom>
            </p:spPr>
          </p:pic>
        </p:grp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47BA1051-86C8-7A9F-28E5-DE857D5DDC29}"/>
                </a:ext>
              </a:extLst>
            </p:cNvPr>
            <p:cNvSpPr/>
            <p:nvPr/>
          </p:nvSpPr>
          <p:spPr>
            <a:xfrm>
              <a:off x="1280572" y="1266774"/>
              <a:ext cx="370957" cy="37095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ysClr val="windowText" lastClr="000000"/>
                  </a:solidFill>
                </a:rPr>
                <a:t>1</a:t>
              </a: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22C9CD7F-F0D2-60B6-B81F-C3A0E060DDA3}"/>
                </a:ext>
              </a:extLst>
            </p:cNvPr>
            <p:cNvSpPr/>
            <p:nvPr/>
          </p:nvSpPr>
          <p:spPr>
            <a:xfrm>
              <a:off x="6398688" y="1273970"/>
              <a:ext cx="370957" cy="37095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ysClr val="windowText" lastClr="000000"/>
                  </a:solidFill>
                </a:rPr>
                <a:t>2</a:t>
              </a: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9E0CD5A3-A369-22DD-9F63-6F0A9DA9AC01}"/>
                </a:ext>
              </a:extLst>
            </p:cNvPr>
            <p:cNvSpPr/>
            <p:nvPr/>
          </p:nvSpPr>
          <p:spPr>
            <a:xfrm>
              <a:off x="1279463" y="3467490"/>
              <a:ext cx="370957" cy="37095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ysClr val="windowText" lastClr="000000"/>
                  </a:solidFill>
                </a:rPr>
                <a:t>3</a:t>
              </a: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71BE53AA-49BD-3E03-32F8-6A83D10564E0}"/>
                </a:ext>
              </a:extLst>
            </p:cNvPr>
            <p:cNvSpPr/>
            <p:nvPr/>
          </p:nvSpPr>
          <p:spPr>
            <a:xfrm>
              <a:off x="6397579" y="3474686"/>
              <a:ext cx="370957" cy="370957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ysClr val="windowText" lastClr="000000"/>
                  </a:solidFill>
                </a:rPr>
                <a:t>4</a:t>
              </a: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779A6224-0782-C6B3-1949-38435CF01BF6}"/>
                </a:ext>
              </a:extLst>
            </p:cNvPr>
            <p:cNvSpPr/>
            <p:nvPr/>
          </p:nvSpPr>
          <p:spPr>
            <a:xfrm>
              <a:off x="1279463" y="5086153"/>
              <a:ext cx="370957" cy="37095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ysClr val="windowText" lastClr="000000"/>
                  </a:solidFill>
                </a:rPr>
                <a:t>5</a:t>
              </a: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AEB87EA1-7802-2D7E-932D-7C0527EAF3CD}"/>
                </a:ext>
              </a:extLst>
            </p:cNvPr>
            <p:cNvSpPr/>
            <p:nvPr/>
          </p:nvSpPr>
          <p:spPr>
            <a:xfrm>
              <a:off x="6397579" y="5093349"/>
              <a:ext cx="370957" cy="37095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ysClr val="windowText" lastClr="000000"/>
                  </a:solidFill>
                </a:rPr>
                <a:t>6</a:t>
              </a: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D742A81B-AE97-767F-39DB-4406DD0A2CCA}"/>
                </a:ext>
              </a:extLst>
            </p:cNvPr>
            <p:cNvSpPr/>
            <p:nvPr/>
          </p:nvSpPr>
          <p:spPr>
            <a:xfrm>
              <a:off x="3124777" y="2344219"/>
              <a:ext cx="370957" cy="370957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2">
                      <a:lumMod val="50000"/>
                    </a:schemeClr>
                  </a:solidFill>
                  <a:sym typeface="Wingdings" panose="05000000000000000000" pitchFamily="2" charset="2"/>
                </a:rPr>
                <a:t></a:t>
              </a:r>
              <a:endParaRPr lang="en-US" sz="2800" b="1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1288895C-4975-D067-42CE-931E4179B18B}"/>
                </a:ext>
              </a:extLst>
            </p:cNvPr>
            <p:cNvSpPr/>
            <p:nvPr/>
          </p:nvSpPr>
          <p:spPr>
            <a:xfrm>
              <a:off x="5352987" y="2330962"/>
              <a:ext cx="370957" cy="370957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bg2">
                      <a:lumMod val="50000"/>
                    </a:schemeClr>
                  </a:solidFill>
                  <a:sym typeface="Wingdings 2" panose="05020102010507070707" pitchFamily="18" charset="2"/>
                </a:rPr>
                <a:t></a:t>
              </a:r>
              <a:endParaRPr lang="en-US" sz="3600" b="1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31BA0507-670C-AAE8-61F9-320967780202}"/>
                </a:ext>
              </a:extLst>
            </p:cNvPr>
            <p:cNvSpPr/>
            <p:nvPr/>
          </p:nvSpPr>
          <p:spPr>
            <a:xfrm>
              <a:off x="8269480" y="2355105"/>
              <a:ext cx="370957" cy="370957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2">
                      <a:lumMod val="50000"/>
                    </a:schemeClr>
                  </a:solidFill>
                  <a:sym typeface="Wingdings" panose="05000000000000000000" pitchFamily="2" charset="2"/>
                </a:rPr>
                <a:t></a:t>
              </a:r>
              <a:endParaRPr lang="en-US" sz="2800" b="1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754D683B-D838-062A-D90C-1B930AC75765}"/>
                </a:ext>
              </a:extLst>
            </p:cNvPr>
            <p:cNvSpPr/>
            <p:nvPr/>
          </p:nvSpPr>
          <p:spPr>
            <a:xfrm>
              <a:off x="10508576" y="2341848"/>
              <a:ext cx="370957" cy="370957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bg2">
                      <a:lumMod val="50000"/>
                    </a:schemeClr>
                  </a:solidFill>
                  <a:sym typeface="Wingdings 2" panose="05020102010507070707" pitchFamily="18" charset="2"/>
                </a:rPr>
                <a:t></a:t>
              </a:r>
              <a:endParaRPr lang="en-US" sz="3600" b="1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4C656182-0721-E425-22EC-539E6B3D52CA}"/>
                </a:ext>
              </a:extLst>
            </p:cNvPr>
            <p:cNvSpPr/>
            <p:nvPr/>
          </p:nvSpPr>
          <p:spPr>
            <a:xfrm>
              <a:off x="8262287" y="4583235"/>
              <a:ext cx="370957" cy="370957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2">
                      <a:lumMod val="50000"/>
                    </a:schemeClr>
                  </a:solidFill>
                  <a:sym typeface="Wingdings" panose="05000000000000000000" pitchFamily="2" charset="2"/>
                </a:rPr>
                <a:t></a:t>
              </a:r>
              <a:endParaRPr lang="en-US" sz="2800" b="1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8B36B487-51A3-66D4-F28C-EF13CBDEF97C}"/>
                </a:ext>
              </a:extLst>
            </p:cNvPr>
            <p:cNvSpPr/>
            <p:nvPr/>
          </p:nvSpPr>
          <p:spPr>
            <a:xfrm>
              <a:off x="10472808" y="4569978"/>
              <a:ext cx="370957" cy="370957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bg2">
                      <a:lumMod val="50000"/>
                    </a:schemeClr>
                  </a:solidFill>
                  <a:sym typeface="Wingdings 2" panose="05020102010507070707" pitchFamily="18" charset="2"/>
                </a:rPr>
                <a:t></a:t>
              </a:r>
              <a:endParaRPr lang="en-US" sz="3600" b="1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40201B3D-4124-70F5-678D-FE424B63CD66}"/>
                </a:ext>
              </a:extLst>
            </p:cNvPr>
            <p:cNvSpPr/>
            <p:nvPr/>
          </p:nvSpPr>
          <p:spPr>
            <a:xfrm>
              <a:off x="3134568" y="4555607"/>
              <a:ext cx="370957" cy="370957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2">
                      <a:lumMod val="50000"/>
                    </a:schemeClr>
                  </a:solidFill>
                  <a:sym typeface="Wingdings" panose="05000000000000000000" pitchFamily="2" charset="2"/>
                </a:rPr>
                <a:t></a:t>
              </a:r>
              <a:endParaRPr lang="en-US" sz="2800" b="1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85FEA48C-8699-3478-7776-00AC5CABB99D}"/>
                </a:ext>
              </a:extLst>
            </p:cNvPr>
            <p:cNvSpPr/>
            <p:nvPr/>
          </p:nvSpPr>
          <p:spPr>
            <a:xfrm>
              <a:off x="5330120" y="4564122"/>
              <a:ext cx="370957" cy="370957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bg2">
                      <a:lumMod val="50000"/>
                    </a:schemeClr>
                  </a:solidFill>
                  <a:sym typeface="Wingdings 2" panose="05020102010507070707" pitchFamily="18" charset="2"/>
                </a:rPr>
                <a:t></a:t>
              </a:r>
              <a:endParaRPr lang="en-US" sz="3600" b="1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5A974748-BE77-BC2C-02B2-32BD9696D4A4}"/>
                </a:ext>
              </a:extLst>
            </p:cNvPr>
            <p:cNvSpPr/>
            <p:nvPr/>
          </p:nvSpPr>
          <p:spPr>
            <a:xfrm>
              <a:off x="8248096" y="6187959"/>
              <a:ext cx="370957" cy="370957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2">
                      <a:lumMod val="50000"/>
                    </a:schemeClr>
                  </a:solidFill>
                  <a:sym typeface="Wingdings" panose="05000000000000000000" pitchFamily="2" charset="2"/>
                </a:rPr>
                <a:t></a:t>
              </a:r>
              <a:endParaRPr lang="en-US" sz="2800" b="1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F00A68E5-B73D-1A7C-C2EB-143B7EE2328A}"/>
                </a:ext>
              </a:extLst>
            </p:cNvPr>
            <p:cNvSpPr/>
            <p:nvPr/>
          </p:nvSpPr>
          <p:spPr>
            <a:xfrm>
              <a:off x="10498078" y="6196474"/>
              <a:ext cx="370957" cy="370957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bg2">
                      <a:lumMod val="50000"/>
                    </a:schemeClr>
                  </a:solidFill>
                  <a:sym typeface="Wingdings 2" panose="05020102010507070707" pitchFamily="18" charset="2"/>
                </a:rPr>
                <a:t></a:t>
              </a:r>
              <a:endParaRPr lang="en-US" sz="3600" b="1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E4445CBE-FBDA-6C17-BA0F-6EB19B09BCDB}"/>
                </a:ext>
              </a:extLst>
            </p:cNvPr>
            <p:cNvSpPr/>
            <p:nvPr/>
          </p:nvSpPr>
          <p:spPr>
            <a:xfrm>
              <a:off x="3123526" y="6189108"/>
              <a:ext cx="370957" cy="370957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2">
                      <a:lumMod val="50000"/>
                    </a:schemeClr>
                  </a:solidFill>
                  <a:sym typeface="Wingdings" panose="05000000000000000000" pitchFamily="2" charset="2"/>
                </a:rPr>
                <a:t></a:t>
              </a:r>
              <a:endParaRPr lang="en-US" sz="2800" b="1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6430C5BF-45E0-1D41-6D4E-26EB1E308D46}"/>
                </a:ext>
              </a:extLst>
            </p:cNvPr>
            <p:cNvSpPr/>
            <p:nvPr/>
          </p:nvSpPr>
          <p:spPr>
            <a:xfrm>
              <a:off x="5329964" y="6197623"/>
              <a:ext cx="370957" cy="370957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bg2">
                      <a:lumMod val="50000"/>
                    </a:schemeClr>
                  </a:solidFill>
                  <a:sym typeface="Wingdings 2" panose="05020102010507070707" pitchFamily="18" charset="2"/>
                </a:rPr>
                <a:t></a:t>
              </a:r>
              <a:endParaRPr lang="en-US" sz="3600" b="1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</p:grpSp>
      <p:pic>
        <p:nvPicPr>
          <p:cNvPr id="538" name="Picture 537">
            <a:extLst>
              <a:ext uri="{FF2B5EF4-FFF2-40B4-BE49-F238E27FC236}">
                <a16:creationId xmlns:a16="http://schemas.microsoft.com/office/drawing/2014/main" id="{C2D96ADE-5554-2533-A703-4039BEC482E3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301692" y="2745317"/>
            <a:ext cx="4361210" cy="683649"/>
          </a:xfrm>
          <a:prstGeom prst="rect">
            <a:avLst/>
          </a:prstGeom>
        </p:spPr>
      </p:pic>
      <p:pic>
        <p:nvPicPr>
          <p:cNvPr id="540" name="Picture 539">
            <a:extLst>
              <a:ext uri="{FF2B5EF4-FFF2-40B4-BE49-F238E27FC236}">
                <a16:creationId xmlns:a16="http://schemas.microsoft.com/office/drawing/2014/main" id="{73BDBB78-3FB4-1060-0288-EEB17CF33944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6397579" y="2763471"/>
            <a:ext cx="4481954" cy="660498"/>
          </a:xfrm>
          <a:prstGeom prst="rect">
            <a:avLst/>
          </a:prstGeom>
        </p:spPr>
      </p:pic>
      <p:sp>
        <p:nvSpPr>
          <p:cNvPr id="541" name="Rectangle 540">
            <a:extLst>
              <a:ext uri="{FF2B5EF4-FFF2-40B4-BE49-F238E27FC236}">
                <a16:creationId xmlns:a16="http://schemas.microsoft.com/office/drawing/2014/main" id="{B64DA6D7-F4E7-044B-AE53-9DB668274645}"/>
              </a:ext>
            </a:extLst>
          </p:cNvPr>
          <p:cNvSpPr/>
          <p:nvPr/>
        </p:nvSpPr>
        <p:spPr>
          <a:xfrm>
            <a:off x="10870852" y="2659677"/>
            <a:ext cx="133907" cy="822879"/>
          </a:xfrm>
          <a:prstGeom prst="rect">
            <a:avLst/>
          </a:prstGeom>
          <a:solidFill>
            <a:srgbClr val="C6EAF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slow">
    <p:random/>
    <p:sndAc>
      <p:stSnd>
        <p:snd r:embed="rId3" name="chimes.wav"/>
      </p:stSnd>
    </p:sndAc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8552;p56">
            <a:extLst>
              <a:ext uri="{FF2B5EF4-FFF2-40B4-BE49-F238E27FC236}">
                <a16:creationId xmlns:a16="http://schemas.microsoft.com/office/drawing/2014/main" id="{0B749CAA-8592-7CA4-4158-00213E84812E}"/>
              </a:ext>
            </a:extLst>
          </p:cNvPr>
          <p:cNvSpPr/>
          <p:nvPr/>
        </p:nvSpPr>
        <p:spPr>
          <a:xfrm rot="10800000" flipH="1">
            <a:off x="1125284" y="855753"/>
            <a:ext cx="10228516" cy="963711"/>
          </a:xfrm>
          <a:custGeom>
            <a:avLst/>
            <a:gdLst/>
            <a:ahLst/>
            <a:cxnLst/>
            <a:rect l="l" t="t" r="r" b="b"/>
            <a:pathLst>
              <a:path w="59342" h="90346" extrusionOk="0">
                <a:moveTo>
                  <a:pt x="21484" y="0"/>
                </a:moveTo>
                <a:cubicBezTo>
                  <a:pt x="16291" y="0"/>
                  <a:pt x="8432" y="235"/>
                  <a:pt x="4989" y="2325"/>
                </a:cubicBezTo>
                <a:cubicBezTo>
                  <a:pt x="905" y="4814"/>
                  <a:pt x="1215" y="6814"/>
                  <a:pt x="322" y="20232"/>
                </a:cubicBezTo>
                <a:cubicBezTo>
                  <a:pt x="0" y="24995"/>
                  <a:pt x="1405" y="48628"/>
                  <a:pt x="1917" y="58320"/>
                </a:cubicBezTo>
                <a:cubicBezTo>
                  <a:pt x="2382" y="67071"/>
                  <a:pt x="250" y="79097"/>
                  <a:pt x="6573" y="85145"/>
                </a:cubicBezTo>
                <a:cubicBezTo>
                  <a:pt x="11383" y="89753"/>
                  <a:pt x="21324" y="88824"/>
                  <a:pt x="27944" y="89562"/>
                </a:cubicBezTo>
                <a:cubicBezTo>
                  <a:pt x="32588" y="90085"/>
                  <a:pt x="37273" y="90346"/>
                  <a:pt x="41951" y="90346"/>
                </a:cubicBezTo>
                <a:cubicBezTo>
                  <a:pt x="42922" y="90346"/>
                  <a:pt x="43893" y="90335"/>
                  <a:pt x="44863" y="90312"/>
                </a:cubicBezTo>
                <a:cubicBezTo>
                  <a:pt x="46590" y="90265"/>
                  <a:pt x="48411" y="90169"/>
                  <a:pt x="49852" y="89229"/>
                </a:cubicBezTo>
                <a:cubicBezTo>
                  <a:pt x="50745" y="88657"/>
                  <a:pt x="51423" y="87824"/>
                  <a:pt x="51983" y="86931"/>
                </a:cubicBezTo>
                <a:cubicBezTo>
                  <a:pt x="53924" y="83883"/>
                  <a:pt x="54745" y="80251"/>
                  <a:pt x="55102" y="76668"/>
                </a:cubicBezTo>
                <a:cubicBezTo>
                  <a:pt x="57353" y="53951"/>
                  <a:pt x="59341" y="33091"/>
                  <a:pt x="54626" y="11910"/>
                </a:cubicBezTo>
                <a:cubicBezTo>
                  <a:pt x="54210" y="10052"/>
                  <a:pt x="53781" y="8147"/>
                  <a:pt x="52709" y="6564"/>
                </a:cubicBezTo>
                <a:cubicBezTo>
                  <a:pt x="51614" y="4933"/>
                  <a:pt x="49923" y="3778"/>
                  <a:pt x="48161" y="2897"/>
                </a:cubicBezTo>
                <a:cubicBezTo>
                  <a:pt x="42577" y="111"/>
                  <a:pt x="30314" y="51"/>
                  <a:pt x="24182" y="15"/>
                </a:cubicBezTo>
                <a:cubicBezTo>
                  <a:pt x="23421" y="9"/>
                  <a:pt x="22504" y="0"/>
                  <a:pt x="21484" y="0"/>
                </a:cubicBezTo>
                <a:close/>
              </a:path>
            </a:pathLst>
          </a:custGeom>
          <a:solidFill>
            <a:srgbClr val="7030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b="1" i="0" u="none" strike="noStrike" kern="0" cap="none" spc="0" normalizeH="0" baseline="0" noProof="0" dirty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uLnTx/>
              <a:uFillTx/>
              <a:cs typeface="Arial"/>
              <a:sym typeface="Arial"/>
            </a:endParaRPr>
          </a:p>
        </p:txBody>
      </p:sp>
      <p:sp>
        <p:nvSpPr>
          <p:cNvPr id="531" name="Google Shape;531;p28"/>
          <p:cNvSpPr/>
          <p:nvPr/>
        </p:nvSpPr>
        <p:spPr>
          <a:xfrm>
            <a:off x="5248602" y="1418699"/>
            <a:ext cx="141700" cy="131755"/>
          </a:xfrm>
          <a:custGeom>
            <a:avLst/>
            <a:gdLst/>
            <a:ahLst/>
            <a:cxnLst/>
            <a:rect l="l" t="t" r="r" b="b"/>
            <a:pathLst>
              <a:path w="1469" h="1366" extrusionOk="0">
                <a:moveTo>
                  <a:pt x="774" y="202"/>
                </a:moveTo>
                <a:cubicBezTo>
                  <a:pt x="875" y="202"/>
                  <a:pt x="976" y="233"/>
                  <a:pt x="1058" y="296"/>
                </a:cubicBezTo>
                <a:lnTo>
                  <a:pt x="1058" y="312"/>
                </a:lnTo>
                <a:cubicBezTo>
                  <a:pt x="1169" y="391"/>
                  <a:pt x="1232" y="501"/>
                  <a:pt x="1248" y="628"/>
                </a:cubicBezTo>
                <a:cubicBezTo>
                  <a:pt x="1264" y="754"/>
                  <a:pt x="1216" y="880"/>
                  <a:pt x="1137" y="991"/>
                </a:cubicBezTo>
                <a:cubicBezTo>
                  <a:pt x="1047" y="1109"/>
                  <a:pt x="909" y="1169"/>
                  <a:pt x="766" y="1169"/>
                </a:cubicBezTo>
                <a:cubicBezTo>
                  <a:pt x="660" y="1169"/>
                  <a:pt x="552" y="1137"/>
                  <a:pt x="459" y="1070"/>
                </a:cubicBezTo>
                <a:cubicBezTo>
                  <a:pt x="253" y="912"/>
                  <a:pt x="222" y="596"/>
                  <a:pt x="380" y="391"/>
                </a:cubicBezTo>
                <a:cubicBezTo>
                  <a:pt x="474" y="268"/>
                  <a:pt x="624" y="202"/>
                  <a:pt x="774" y="202"/>
                </a:cubicBezTo>
                <a:close/>
                <a:moveTo>
                  <a:pt x="767" y="1"/>
                </a:moveTo>
                <a:cubicBezTo>
                  <a:pt x="562" y="1"/>
                  <a:pt x="360" y="90"/>
                  <a:pt x="222" y="265"/>
                </a:cubicBezTo>
                <a:cubicBezTo>
                  <a:pt x="1" y="565"/>
                  <a:pt x="48" y="991"/>
                  <a:pt x="348" y="1228"/>
                </a:cubicBezTo>
                <a:cubicBezTo>
                  <a:pt x="473" y="1320"/>
                  <a:pt x="620" y="1365"/>
                  <a:pt x="766" y="1365"/>
                </a:cubicBezTo>
                <a:cubicBezTo>
                  <a:pt x="970" y="1365"/>
                  <a:pt x="1173" y="1276"/>
                  <a:pt x="1311" y="1101"/>
                </a:cubicBezTo>
                <a:cubicBezTo>
                  <a:pt x="1422" y="959"/>
                  <a:pt x="1469" y="786"/>
                  <a:pt x="1437" y="596"/>
                </a:cubicBezTo>
                <a:cubicBezTo>
                  <a:pt x="1422" y="422"/>
                  <a:pt x="1327" y="265"/>
                  <a:pt x="1185" y="138"/>
                </a:cubicBezTo>
                <a:cubicBezTo>
                  <a:pt x="1060" y="46"/>
                  <a:pt x="913" y="1"/>
                  <a:pt x="76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13" name="Google Shape;1201;p35">
            <a:extLst>
              <a:ext uri="{FF2B5EF4-FFF2-40B4-BE49-F238E27FC236}">
                <a16:creationId xmlns:a16="http://schemas.microsoft.com/office/drawing/2014/main" id="{7AA86128-DF89-B493-4E37-91799B38BF98}"/>
              </a:ext>
            </a:extLst>
          </p:cNvPr>
          <p:cNvSpPr/>
          <p:nvPr/>
        </p:nvSpPr>
        <p:spPr>
          <a:xfrm>
            <a:off x="1595123" y="1212382"/>
            <a:ext cx="137596" cy="127668"/>
          </a:xfrm>
          <a:custGeom>
            <a:avLst/>
            <a:gdLst/>
            <a:ahLst/>
            <a:cxnLst/>
            <a:rect l="l" t="t" r="r" b="b"/>
            <a:pathLst>
              <a:path w="1469" h="1363" extrusionOk="0">
                <a:moveTo>
                  <a:pt x="756" y="196"/>
                </a:moveTo>
                <a:cubicBezTo>
                  <a:pt x="859" y="196"/>
                  <a:pt x="965" y="230"/>
                  <a:pt x="1058" y="303"/>
                </a:cubicBezTo>
                <a:cubicBezTo>
                  <a:pt x="1152" y="382"/>
                  <a:pt x="1216" y="492"/>
                  <a:pt x="1231" y="618"/>
                </a:cubicBezTo>
                <a:cubicBezTo>
                  <a:pt x="1263" y="745"/>
                  <a:pt x="1216" y="871"/>
                  <a:pt x="1137" y="981"/>
                </a:cubicBezTo>
                <a:cubicBezTo>
                  <a:pt x="1045" y="1101"/>
                  <a:pt x="905" y="1167"/>
                  <a:pt x="760" y="1167"/>
                </a:cubicBezTo>
                <a:cubicBezTo>
                  <a:pt x="656" y="1167"/>
                  <a:pt x="550" y="1133"/>
                  <a:pt x="458" y="1060"/>
                </a:cubicBezTo>
                <a:cubicBezTo>
                  <a:pt x="253" y="903"/>
                  <a:pt x="205" y="603"/>
                  <a:pt x="379" y="382"/>
                </a:cubicBezTo>
                <a:cubicBezTo>
                  <a:pt x="471" y="262"/>
                  <a:pt x="611" y="196"/>
                  <a:pt x="756" y="196"/>
                </a:cubicBezTo>
                <a:close/>
                <a:moveTo>
                  <a:pt x="770" y="0"/>
                </a:moveTo>
                <a:cubicBezTo>
                  <a:pt x="565" y="0"/>
                  <a:pt x="360" y="95"/>
                  <a:pt x="221" y="271"/>
                </a:cubicBezTo>
                <a:cubicBezTo>
                  <a:pt x="0" y="555"/>
                  <a:pt x="47" y="997"/>
                  <a:pt x="347" y="1218"/>
                </a:cubicBezTo>
                <a:cubicBezTo>
                  <a:pt x="471" y="1316"/>
                  <a:pt x="616" y="1363"/>
                  <a:pt x="760" y="1363"/>
                </a:cubicBezTo>
                <a:cubicBezTo>
                  <a:pt x="964" y="1363"/>
                  <a:pt x="1165" y="1268"/>
                  <a:pt x="1294" y="1092"/>
                </a:cubicBezTo>
                <a:cubicBezTo>
                  <a:pt x="1421" y="950"/>
                  <a:pt x="1468" y="776"/>
                  <a:pt x="1437" y="603"/>
                </a:cubicBezTo>
                <a:cubicBezTo>
                  <a:pt x="1421" y="413"/>
                  <a:pt x="1326" y="255"/>
                  <a:pt x="1184" y="145"/>
                </a:cubicBezTo>
                <a:cubicBezTo>
                  <a:pt x="1060" y="47"/>
                  <a:pt x="915" y="0"/>
                  <a:pt x="77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ABE734A0-DFDA-4D11-B73F-E2A4C91DCB8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  <p:sp>
        <p:nvSpPr>
          <p:cNvPr id="33" name="Title 32">
            <a:extLst>
              <a:ext uri="{FF2B5EF4-FFF2-40B4-BE49-F238E27FC236}">
                <a16:creationId xmlns:a16="http://schemas.microsoft.com/office/drawing/2014/main" id="{EC74F5AA-485D-5D8B-C3F8-ABE4977D01ED}"/>
              </a:ext>
            </a:extLst>
          </p:cNvPr>
          <p:cNvSpPr>
            <a:spLocks noGrp="1"/>
          </p:cNvSpPr>
          <p:nvPr>
            <p:ph type="title" idx="15"/>
          </p:nvPr>
        </p:nvSpPr>
        <p:spPr>
          <a:xfrm>
            <a:off x="1269089" y="991581"/>
            <a:ext cx="9597600" cy="681200"/>
          </a:xfrm>
        </p:spPr>
        <p:txBody>
          <a:bodyPr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omic Sans MS" panose="030F0702030302020204" pitchFamily="66" charset="0"/>
              </a:rPr>
              <a:t>GRAMMAR: MANY, MUCH, A LOT OF</a:t>
            </a:r>
          </a:p>
        </p:txBody>
      </p:sp>
      <p:graphicFrame>
        <p:nvGraphicFramePr>
          <p:cNvPr id="517" name="Table 516">
            <a:extLst>
              <a:ext uri="{FF2B5EF4-FFF2-40B4-BE49-F238E27FC236}">
                <a16:creationId xmlns:a16="http://schemas.microsoft.com/office/drawing/2014/main" id="{51F9970F-8591-B2BC-827D-8FA8376969B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60911964"/>
              </p:ext>
            </p:extLst>
          </p:nvPr>
        </p:nvGraphicFramePr>
        <p:xfrm>
          <a:off x="929641" y="2298878"/>
          <a:ext cx="10774681" cy="329362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575559">
                  <a:extLst>
                    <a:ext uri="{9D8B030D-6E8A-4147-A177-3AD203B41FA5}">
                      <a16:colId xmlns:a16="http://schemas.microsoft.com/office/drawing/2014/main" val="372236467"/>
                    </a:ext>
                  </a:extLst>
                </a:gridCol>
                <a:gridCol w="4099561">
                  <a:extLst>
                    <a:ext uri="{9D8B030D-6E8A-4147-A177-3AD203B41FA5}">
                      <a16:colId xmlns:a16="http://schemas.microsoft.com/office/drawing/2014/main" val="1352221715"/>
                    </a:ext>
                  </a:extLst>
                </a:gridCol>
                <a:gridCol w="4099561">
                  <a:extLst>
                    <a:ext uri="{9D8B030D-6E8A-4147-A177-3AD203B41FA5}">
                      <a16:colId xmlns:a16="http://schemas.microsoft.com/office/drawing/2014/main" val="132842039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600" b="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rPr>
                        <a:t>Uncountable nouns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rPr>
                        <a:t>Countable nouns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702129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b="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rPr>
                        <a:t>many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600" b="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600" b="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987963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b="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rPr>
                        <a:t>much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600" b="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600" b="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450792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b="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rPr>
                        <a:t>a lot of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600" b="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600" b="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83840481"/>
                  </a:ext>
                </a:extLst>
              </a:tr>
            </a:tbl>
          </a:graphicData>
        </a:graphic>
      </p:graphicFrame>
      <p:pic>
        <p:nvPicPr>
          <p:cNvPr id="519" name="Graphic 518" descr="Checkmark with solid fill">
            <a:extLst>
              <a:ext uri="{FF2B5EF4-FFF2-40B4-BE49-F238E27FC236}">
                <a16:creationId xmlns:a16="http://schemas.microsoft.com/office/drawing/2014/main" id="{28BF6E74-7571-2748-AEB0-6A2253B127C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509760" y="3166144"/>
            <a:ext cx="645389" cy="645389"/>
          </a:xfrm>
          <a:prstGeom prst="rect">
            <a:avLst/>
          </a:prstGeom>
        </p:spPr>
      </p:pic>
      <p:pic>
        <p:nvPicPr>
          <p:cNvPr id="520" name="Graphic 519" descr="Checkmark with solid fill">
            <a:extLst>
              <a:ext uri="{FF2B5EF4-FFF2-40B4-BE49-F238E27FC236}">
                <a16:creationId xmlns:a16="http://schemas.microsoft.com/office/drawing/2014/main" id="{5F6DF00B-E8B2-25BE-8DA4-44CD8708BAB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248602" y="3945688"/>
            <a:ext cx="645389" cy="645389"/>
          </a:xfrm>
          <a:prstGeom prst="rect">
            <a:avLst/>
          </a:prstGeom>
        </p:spPr>
      </p:pic>
      <p:pic>
        <p:nvPicPr>
          <p:cNvPr id="521" name="Graphic 520" descr="Checkmark with solid fill">
            <a:extLst>
              <a:ext uri="{FF2B5EF4-FFF2-40B4-BE49-F238E27FC236}">
                <a16:creationId xmlns:a16="http://schemas.microsoft.com/office/drawing/2014/main" id="{FF4D018D-EF19-5147-B397-29E2011A985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292318" y="4793912"/>
            <a:ext cx="645389" cy="645389"/>
          </a:xfrm>
          <a:prstGeom prst="rect">
            <a:avLst/>
          </a:prstGeom>
        </p:spPr>
      </p:pic>
      <p:pic>
        <p:nvPicPr>
          <p:cNvPr id="525" name="Graphic 524" descr="Checkmark with solid fill">
            <a:extLst>
              <a:ext uri="{FF2B5EF4-FFF2-40B4-BE49-F238E27FC236}">
                <a16:creationId xmlns:a16="http://schemas.microsoft.com/office/drawing/2014/main" id="{59B963B7-F84F-3C40-F9C5-54CDCB4ED33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509759" y="4793912"/>
            <a:ext cx="645389" cy="645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752785"/>
      </p:ext>
    </p:extLst>
  </p:cSld>
  <p:clrMapOvr>
    <a:masterClrMapping/>
  </p:clrMapOvr>
  <p:transition spd="slow">
    <p:random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8552;p56">
            <a:extLst>
              <a:ext uri="{FF2B5EF4-FFF2-40B4-BE49-F238E27FC236}">
                <a16:creationId xmlns:a16="http://schemas.microsoft.com/office/drawing/2014/main" id="{0B749CAA-8592-7CA4-4158-00213E84812E}"/>
              </a:ext>
            </a:extLst>
          </p:cNvPr>
          <p:cNvSpPr/>
          <p:nvPr/>
        </p:nvSpPr>
        <p:spPr>
          <a:xfrm rot="10800000" flipH="1">
            <a:off x="1125284" y="855753"/>
            <a:ext cx="10228516" cy="963711"/>
          </a:xfrm>
          <a:custGeom>
            <a:avLst/>
            <a:gdLst/>
            <a:ahLst/>
            <a:cxnLst/>
            <a:rect l="l" t="t" r="r" b="b"/>
            <a:pathLst>
              <a:path w="59342" h="90346" extrusionOk="0">
                <a:moveTo>
                  <a:pt x="21484" y="0"/>
                </a:moveTo>
                <a:cubicBezTo>
                  <a:pt x="16291" y="0"/>
                  <a:pt x="8432" y="235"/>
                  <a:pt x="4989" y="2325"/>
                </a:cubicBezTo>
                <a:cubicBezTo>
                  <a:pt x="905" y="4814"/>
                  <a:pt x="1215" y="6814"/>
                  <a:pt x="322" y="20232"/>
                </a:cubicBezTo>
                <a:cubicBezTo>
                  <a:pt x="0" y="24995"/>
                  <a:pt x="1405" y="48628"/>
                  <a:pt x="1917" y="58320"/>
                </a:cubicBezTo>
                <a:cubicBezTo>
                  <a:pt x="2382" y="67071"/>
                  <a:pt x="250" y="79097"/>
                  <a:pt x="6573" y="85145"/>
                </a:cubicBezTo>
                <a:cubicBezTo>
                  <a:pt x="11383" y="89753"/>
                  <a:pt x="21324" y="88824"/>
                  <a:pt x="27944" y="89562"/>
                </a:cubicBezTo>
                <a:cubicBezTo>
                  <a:pt x="32588" y="90085"/>
                  <a:pt x="37273" y="90346"/>
                  <a:pt x="41951" y="90346"/>
                </a:cubicBezTo>
                <a:cubicBezTo>
                  <a:pt x="42922" y="90346"/>
                  <a:pt x="43893" y="90335"/>
                  <a:pt x="44863" y="90312"/>
                </a:cubicBezTo>
                <a:cubicBezTo>
                  <a:pt x="46590" y="90265"/>
                  <a:pt x="48411" y="90169"/>
                  <a:pt x="49852" y="89229"/>
                </a:cubicBezTo>
                <a:cubicBezTo>
                  <a:pt x="50745" y="88657"/>
                  <a:pt x="51423" y="87824"/>
                  <a:pt x="51983" y="86931"/>
                </a:cubicBezTo>
                <a:cubicBezTo>
                  <a:pt x="53924" y="83883"/>
                  <a:pt x="54745" y="80251"/>
                  <a:pt x="55102" y="76668"/>
                </a:cubicBezTo>
                <a:cubicBezTo>
                  <a:pt x="57353" y="53951"/>
                  <a:pt x="59341" y="33091"/>
                  <a:pt x="54626" y="11910"/>
                </a:cubicBezTo>
                <a:cubicBezTo>
                  <a:pt x="54210" y="10052"/>
                  <a:pt x="53781" y="8147"/>
                  <a:pt x="52709" y="6564"/>
                </a:cubicBezTo>
                <a:cubicBezTo>
                  <a:pt x="51614" y="4933"/>
                  <a:pt x="49923" y="3778"/>
                  <a:pt x="48161" y="2897"/>
                </a:cubicBezTo>
                <a:cubicBezTo>
                  <a:pt x="42577" y="111"/>
                  <a:pt x="30314" y="51"/>
                  <a:pt x="24182" y="15"/>
                </a:cubicBezTo>
                <a:cubicBezTo>
                  <a:pt x="23421" y="9"/>
                  <a:pt x="22504" y="0"/>
                  <a:pt x="21484" y="0"/>
                </a:cubicBezTo>
                <a:close/>
              </a:path>
            </a:pathLst>
          </a:custGeom>
          <a:solidFill>
            <a:srgbClr val="7030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b="1" i="0" u="none" strike="noStrike" kern="0" cap="none" spc="0" normalizeH="0" baseline="0" noProof="0" dirty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uLnTx/>
              <a:uFillTx/>
              <a:cs typeface="Arial"/>
              <a:sym typeface="Arial"/>
            </a:endParaRPr>
          </a:p>
        </p:txBody>
      </p:sp>
      <p:sp>
        <p:nvSpPr>
          <p:cNvPr id="531" name="Google Shape;531;p28"/>
          <p:cNvSpPr/>
          <p:nvPr/>
        </p:nvSpPr>
        <p:spPr>
          <a:xfrm>
            <a:off x="5248602" y="1418699"/>
            <a:ext cx="141700" cy="131755"/>
          </a:xfrm>
          <a:custGeom>
            <a:avLst/>
            <a:gdLst/>
            <a:ahLst/>
            <a:cxnLst/>
            <a:rect l="l" t="t" r="r" b="b"/>
            <a:pathLst>
              <a:path w="1469" h="1366" extrusionOk="0">
                <a:moveTo>
                  <a:pt x="774" y="202"/>
                </a:moveTo>
                <a:cubicBezTo>
                  <a:pt x="875" y="202"/>
                  <a:pt x="976" y="233"/>
                  <a:pt x="1058" y="296"/>
                </a:cubicBezTo>
                <a:lnTo>
                  <a:pt x="1058" y="312"/>
                </a:lnTo>
                <a:cubicBezTo>
                  <a:pt x="1169" y="391"/>
                  <a:pt x="1232" y="501"/>
                  <a:pt x="1248" y="628"/>
                </a:cubicBezTo>
                <a:cubicBezTo>
                  <a:pt x="1264" y="754"/>
                  <a:pt x="1216" y="880"/>
                  <a:pt x="1137" y="991"/>
                </a:cubicBezTo>
                <a:cubicBezTo>
                  <a:pt x="1047" y="1109"/>
                  <a:pt x="909" y="1169"/>
                  <a:pt x="766" y="1169"/>
                </a:cubicBezTo>
                <a:cubicBezTo>
                  <a:pt x="660" y="1169"/>
                  <a:pt x="552" y="1137"/>
                  <a:pt x="459" y="1070"/>
                </a:cubicBezTo>
                <a:cubicBezTo>
                  <a:pt x="253" y="912"/>
                  <a:pt x="222" y="596"/>
                  <a:pt x="380" y="391"/>
                </a:cubicBezTo>
                <a:cubicBezTo>
                  <a:pt x="474" y="268"/>
                  <a:pt x="624" y="202"/>
                  <a:pt x="774" y="202"/>
                </a:cubicBezTo>
                <a:close/>
                <a:moveTo>
                  <a:pt x="767" y="1"/>
                </a:moveTo>
                <a:cubicBezTo>
                  <a:pt x="562" y="1"/>
                  <a:pt x="360" y="90"/>
                  <a:pt x="222" y="265"/>
                </a:cubicBezTo>
                <a:cubicBezTo>
                  <a:pt x="1" y="565"/>
                  <a:pt x="48" y="991"/>
                  <a:pt x="348" y="1228"/>
                </a:cubicBezTo>
                <a:cubicBezTo>
                  <a:pt x="473" y="1320"/>
                  <a:pt x="620" y="1365"/>
                  <a:pt x="766" y="1365"/>
                </a:cubicBezTo>
                <a:cubicBezTo>
                  <a:pt x="970" y="1365"/>
                  <a:pt x="1173" y="1276"/>
                  <a:pt x="1311" y="1101"/>
                </a:cubicBezTo>
                <a:cubicBezTo>
                  <a:pt x="1422" y="959"/>
                  <a:pt x="1469" y="786"/>
                  <a:pt x="1437" y="596"/>
                </a:cubicBezTo>
                <a:cubicBezTo>
                  <a:pt x="1422" y="422"/>
                  <a:pt x="1327" y="265"/>
                  <a:pt x="1185" y="138"/>
                </a:cubicBezTo>
                <a:cubicBezTo>
                  <a:pt x="1060" y="46"/>
                  <a:pt x="913" y="1"/>
                  <a:pt x="76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13" name="Google Shape;1201;p35">
            <a:extLst>
              <a:ext uri="{FF2B5EF4-FFF2-40B4-BE49-F238E27FC236}">
                <a16:creationId xmlns:a16="http://schemas.microsoft.com/office/drawing/2014/main" id="{7AA86128-DF89-B493-4E37-91799B38BF98}"/>
              </a:ext>
            </a:extLst>
          </p:cNvPr>
          <p:cNvSpPr/>
          <p:nvPr/>
        </p:nvSpPr>
        <p:spPr>
          <a:xfrm>
            <a:off x="1595123" y="1212382"/>
            <a:ext cx="137596" cy="127668"/>
          </a:xfrm>
          <a:custGeom>
            <a:avLst/>
            <a:gdLst/>
            <a:ahLst/>
            <a:cxnLst/>
            <a:rect l="l" t="t" r="r" b="b"/>
            <a:pathLst>
              <a:path w="1469" h="1363" extrusionOk="0">
                <a:moveTo>
                  <a:pt x="756" y="196"/>
                </a:moveTo>
                <a:cubicBezTo>
                  <a:pt x="859" y="196"/>
                  <a:pt x="965" y="230"/>
                  <a:pt x="1058" y="303"/>
                </a:cubicBezTo>
                <a:cubicBezTo>
                  <a:pt x="1152" y="382"/>
                  <a:pt x="1216" y="492"/>
                  <a:pt x="1231" y="618"/>
                </a:cubicBezTo>
                <a:cubicBezTo>
                  <a:pt x="1263" y="745"/>
                  <a:pt x="1216" y="871"/>
                  <a:pt x="1137" y="981"/>
                </a:cubicBezTo>
                <a:cubicBezTo>
                  <a:pt x="1045" y="1101"/>
                  <a:pt x="905" y="1167"/>
                  <a:pt x="760" y="1167"/>
                </a:cubicBezTo>
                <a:cubicBezTo>
                  <a:pt x="656" y="1167"/>
                  <a:pt x="550" y="1133"/>
                  <a:pt x="458" y="1060"/>
                </a:cubicBezTo>
                <a:cubicBezTo>
                  <a:pt x="253" y="903"/>
                  <a:pt x="205" y="603"/>
                  <a:pt x="379" y="382"/>
                </a:cubicBezTo>
                <a:cubicBezTo>
                  <a:pt x="471" y="262"/>
                  <a:pt x="611" y="196"/>
                  <a:pt x="756" y="196"/>
                </a:cubicBezTo>
                <a:close/>
                <a:moveTo>
                  <a:pt x="770" y="0"/>
                </a:moveTo>
                <a:cubicBezTo>
                  <a:pt x="565" y="0"/>
                  <a:pt x="360" y="95"/>
                  <a:pt x="221" y="271"/>
                </a:cubicBezTo>
                <a:cubicBezTo>
                  <a:pt x="0" y="555"/>
                  <a:pt x="47" y="997"/>
                  <a:pt x="347" y="1218"/>
                </a:cubicBezTo>
                <a:cubicBezTo>
                  <a:pt x="471" y="1316"/>
                  <a:pt x="616" y="1363"/>
                  <a:pt x="760" y="1363"/>
                </a:cubicBezTo>
                <a:cubicBezTo>
                  <a:pt x="964" y="1363"/>
                  <a:pt x="1165" y="1268"/>
                  <a:pt x="1294" y="1092"/>
                </a:cubicBezTo>
                <a:cubicBezTo>
                  <a:pt x="1421" y="950"/>
                  <a:pt x="1468" y="776"/>
                  <a:pt x="1437" y="603"/>
                </a:cubicBezTo>
                <a:cubicBezTo>
                  <a:pt x="1421" y="413"/>
                  <a:pt x="1326" y="255"/>
                  <a:pt x="1184" y="145"/>
                </a:cubicBezTo>
                <a:cubicBezTo>
                  <a:pt x="1060" y="47"/>
                  <a:pt x="915" y="0"/>
                  <a:pt x="77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ABE734A0-DFDA-4D11-B73F-E2A4C91DCB8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  <p:sp>
        <p:nvSpPr>
          <p:cNvPr id="33" name="Title 32">
            <a:extLst>
              <a:ext uri="{FF2B5EF4-FFF2-40B4-BE49-F238E27FC236}">
                <a16:creationId xmlns:a16="http://schemas.microsoft.com/office/drawing/2014/main" id="{EC74F5AA-485D-5D8B-C3F8-ABE4977D01ED}"/>
              </a:ext>
            </a:extLst>
          </p:cNvPr>
          <p:cNvSpPr>
            <a:spLocks noGrp="1"/>
          </p:cNvSpPr>
          <p:nvPr>
            <p:ph type="title" idx="15"/>
          </p:nvPr>
        </p:nvSpPr>
        <p:spPr>
          <a:xfrm>
            <a:off x="1269089" y="991581"/>
            <a:ext cx="9597600" cy="681200"/>
          </a:xfrm>
        </p:spPr>
        <p:txBody>
          <a:bodyPr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omic Sans MS" panose="030F0702030302020204" pitchFamily="66" charset="0"/>
              </a:rPr>
              <a:t>GRAMMAR: MANY, MUCH, A LOT OF</a:t>
            </a:r>
          </a:p>
        </p:txBody>
      </p:sp>
      <p:graphicFrame>
        <p:nvGraphicFramePr>
          <p:cNvPr id="517" name="Table 516">
            <a:extLst>
              <a:ext uri="{FF2B5EF4-FFF2-40B4-BE49-F238E27FC236}">
                <a16:creationId xmlns:a16="http://schemas.microsoft.com/office/drawing/2014/main" id="{51F9970F-8591-B2BC-827D-8FA8376969B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30002242"/>
              </p:ext>
            </p:extLst>
          </p:nvPr>
        </p:nvGraphicFramePr>
        <p:xfrm>
          <a:off x="929641" y="2298878"/>
          <a:ext cx="10774680" cy="394386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865697">
                  <a:extLst>
                    <a:ext uri="{9D8B030D-6E8A-4147-A177-3AD203B41FA5}">
                      <a16:colId xmlns:a16="http://schemas.microsoft.com/office/drawing/2014/main" val="372236467"/>
                    </a:ext>
                  </a:extLst>
                </a:gridCol>
                <a:gridCol w="2969661">
                  <a:extLst>
                    <a:ext uri="{9D8B030D-6E8A-4147-A177-3AD203B41FA5}">
                      <a16:colId xmlns:a16="http://schemas.microsoft.com/office/drawing/2014/main" val="1352221715"/>
                    </a:ext>
                  </a:extLst>
                </a:gridCol>
                <a:gridCol w="2969661">
                  <a:extLst>
                    <a:ext uri="{9D8B030D-6E8A-4147-A177-3AD203B41FA5}">
                      <a16:colId xmlns:a16="http://schemas.microsoft.com/office/drawing/2014/main" val="1328420399"/>
                    </a:ext>
                  </a:extLst>
                </a:gridCol>
                <a:gridCol w="2969661">
                  <a:extLst>
                    <a:ext uri="{9D8B030D-6E8A-4147-A177-3AD203B41FA5}">
                      <a16:colId xmlns:a16="http://schemas.microsoft.com/office/drawing/2014/main" val="388474517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600" b="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rPr>
                        <a:t>Affirmative</a:t>
                      </a:r>
                    </a:p>
                    <a:p>
                      <a:pPr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rPr>
                        <a:t>(+)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rPr>
                        <a:t>Negative</a:t>
                      </a:r>
                    </a:p>
                    <a:p>
                      <a:pPr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rPr>
                        <a:t>(-)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rPr>
                        <a:t>Question</a:t>
                      </a:r>
                    </a:p>
                    <a:p>
                      <a:pPr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rPr>
                        <a:t>(?)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702129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b="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rPr>
                        <a:t>many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600" b="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600" b="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600" b="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987963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b="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rPr>
                        <a:t>much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b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rPr>
                        <a:t>         </a:t>
                      </a:r>
                      <a:r>
                        <a:rPr lang="en-US" sz="2000" b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rPr>
                        <a:t>ít dùng</a:t>
                      </a:r>
                      <a:endParaRPr lang="en-US" sz="3600" b="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600" b="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600" b="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450792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b="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rPr>
                        <a:t>a lot of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600" b="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600" b="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600" b="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83840481"/>
                  </a:ext>
                </a:extLst>
              </a:tr>
            </a:tbl>
          </a:graphicData>
        </a:graphic>
      </p:graphicFrame>
      <p:pic>
        <p:nvPicPr>
          <p:cNvPr id="519" name="Graphic 518" descr="Checkmark with solid fill">
            <a:extLst>
              <a:ext uri="{FF2B5EF4-FFF2-40B4-BE49-F238E27FC236}">
                <a16:creationId xmlns:a16="http://schemas.microsoft.com/office/drawing/2014/main" id="{28BF6E74-7571-2748-AEB0-6A2253B127C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917542" y="3948112"/>
            <a:ext cx="645389" cy="645389"/>
          </a:xfrm>
          <a:prstGeom prst="rect">
            <a:avLst/>
          </a:prstGeom>
        </p:spPr>
      </p:pic>
      <p:pic>
        <p:nvPicPr>
          <p:cNvPr id="520" name="Graphic 519" descr="Checkmark with solid fill">
            <a:extLst>
              <a:ext uri="{FF2B5EF4-FFF2-40B4-BE49-F238E27FC236}">
                <a16:creationId xmlns:a16="http://schemas.microsoft.com/office/drawing/2014/main" id="{5F6DF00B-E8B2-25BE-8DA4-44CD8708BAB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983682" y="3948113"/>
            <a:ext cx="645389" cy="645389"/>
          </a:xfrm>
          <a:prstGeom prst="rect">
            <a:avLst/>
          </a:prstGeom>
        </p:spPr>
      </p:pic>
      <p:pic>
        <p:nvPicPr>
          <p:cNvPr id="521" name="Graphic 520" descr="Checkmark with solid fill">
            <a:extLst>
              <a:ext uri="{FF2B5EF4-FFF2-40B4-BE49-F238E27FC236}">
                <a16:creationId xmlns:a16="http://schemas.microsoft.com/office/drawing/2014/main" id="{FF4D018D-EF19-5147-B397-29E2011A985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983681" y="5543724"/>
            <a:ext cx="645389" cy="645389"/>
          </a:xfrm>
          <a:prstGeom prst="rect">
            <a:avLst/>
          </a:prstGeom>
        </p:spPr>
      </p:pic>
      <p:pic>
        <p:nvPicPr>
          <p:cNvPr id="525" name="Graphic 524" descr="Checkmark with solid fill">
            <a:extLst>
              <a:ext uri="{FF2B5EF4-FFF2-40B4-BE49-F238E27FC236}">
                <a16:creationId xmlns:a16="http://schemas.microsoft.com/office/drawing/2014/main" id="{59B963B7-F84F-3C40-F9C5-54CDCB4ED33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851402" y="3948111"/>
            <a:ext cx="645389" cy="645389"/>
          </a:xfrm>
          <a:prstGeom prst="rect">
            <a:avLst/>
          </a:prstGeom>
        </p:spPr>
      </p:pic>
      <p:pic>
        <p:nvPicPr>
          <p:cNvPr id="10" name="Graphic 9" descr="Checkmark with solid fill">
            <a:extLst>
              <a:ext uri="{FF2B5EF4-FFF2-40B4-BE49-F238E27FC236}">
                <a16:creationId xmlns:a16="http://schemas.microsoft.com/office/drawing/2014/main" id="{B5343FF0-3408-EE3A-DCB1-2FF69251E21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917542" y="4750219"/>
            <a:ext cx="645389" cy="645389"/>
          </a:xfrm>
          <a:prstGeom prst="rect">
            <a:avLst/>
          </a:prstGeom>
        </p:spPr>
      </p:pic>
      <p:pic>
        <p:nvPicPr>
          <p:cNvPr id="11" name="Graphic 10" descr="Checkmark with solid fill">
            <a:extLst>
              <a:ext uri="{FF2B5EF4-FFF2-40B4-BE49-F238E27FC236}">
                <a16:creationId xmlns:a16="http://schemas.microsoft.com/office/drawing/2014/main" id="{A91F1C05-5F19-D385-7A7B-3E83154716F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851402" y="4750218"/>
            <a:ext cx="645389" cy="645389"/>
          </a:xfrm>
          <a:prstGeom prst="rect">
            <a:avLst/>
          </a:prstGeom>
        </p:spPr>
      </p:pic>
      <p:pic>
        <p:nvPicPr>
          <p:cNvPr id="14" name="Graphic 13" descr="Checkmark with solid fill">
            <a:extLst>
              <a:ext uri="{FF2B5EF4-FFF2-40B4-BE49-F238E27FC236}">
                <a16:creationId xmlns:a16="http://schemas.microsoft.com/office/drawing/2014/main" id="{7BDCA2D1-3B8E-4399-9995-31417772A17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890807" y="4658628"/>
            <a:ext cx="645389" cy="645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3891173"/>
      </p:ext>
    </p:extLst>
  </p:cSld>
  <p:clrMapOvr>
    <a:masterClrMapping/>
  </p:clrMapOvr>
  <p:transition spd="slow">
    <p:random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oogle Shape;1010;p34">
            <a:extLst>
              <a:ext uri="{FF2B5EF4-FFF2-40B4-BE49-F238E27FC236}">
                <a16:creationId xmlns:a16="http://schemas.microsoft.com/office/drawing/2014/main" id="{3B9DF45D-4749-D4FF-943E-A82C4DB2651E}"/>
              </a:ext>
            </a:extLst>
          </p:cNvPr>
          <p:cNvGrpSpPr/>
          <p:nvPr/>
        </p:nvGrpSpPr>
        <p:grpSpPr>
          <a:xfrm>
            <a:off x="10051150" y="109194"/>
            <a:ext cx="839653" cy="751866"/>
            <a:chOff x="6502192" y="2584442"/>
            <a:chExt cx="461433" cy="404231"/>
          </a:xfrm>
        </p:grpSpPr>
        <p:sp>
          <p:nvSpPr>
            <p:cNvPr id="26" name="Google Shape;1011;p34">
              <a:extLst>
                <a:ext uri="{FF2B5EF4-FFF2-40B4-BE49-F238E27FC236}">
                  <a16:creationId xmlns:a16="http://schemas.microsoft.com/office/drawing/2014/main" id="{3008EF7B-3457-7620-3FD5-B04BD522B3BA}"/>
                </a:ext>
              </a:extLst>
            </p:cNvPr>
            <p:cNvSpPr/>
            <p:nvPr/>
          </p:nvSpPr>
          <p:spPr>
            <a:xfrm>
              <a:off x="6502192" y="2584442"/>
              <a:ext cx="461433" cy="404231"/>
            </a:xfrm>
            <a:custGeom>
              <a:avLst/>
              <a:gdLst/>
              <a:ahLst/>
              <a:cxnLst/>
              <a:rect l="l" t="t" r="r" b="b"/>
              <a:pathLst>
                <a:path w="9551" h="8367" extrusionOk="0">
                  <a:moveTo>
                    <a:pt x="5177" y="1"/>
                  </a:moveTo>
                  <a:cubicBezTo>
                    <a:pt x="4991" y="1"/>
                    <a:pt x="4400" y="1179"/>
                    <a:pt x="4345" y="1288"/>
                  </a:cubicBezTo>
                  <a:lnTo>
                    <a:pt x="4345" y="1288"/>
                  </a:lnTo>
                  <a:cubicBezTo>
                    <a:pt x="4231" y="1210"/>
                    <a:pt x="3306" y="581"/>
                    <a:pt x="2936" y="507"/>
                  </a:cubicBezTo>
                  <a:cubicBezTo>
                    <a:pt x="2927" y="505"/>
                    <a:pt x="2918" y="504"/>
                    <a:pt x="2909" y="504"/>
                  </a:cubicBezTo>
                  <a:cubicBezTo>
                    <a:pt x="2532" y="504"/>
                    <a:pt x="2652" y="2086"/>
                    <a:pt x="2652" y="2086"/>
                  </a:cubicBezTo>
                  <a:cubicBezTo>
                    <a:pt x="2652" y="2086"/>
                    <a:pt x="1453" y="1581"/>
                    <a:pt x="1121" y="1565"/>
                  </a:cubicBezTo>
                  <a:cubicBezTo>
                    <a:pt x="1120" y="1565"/>
                    <a:pt x="1118" y="1565"/>
                    <a:pt x="1117" y="1565"/>
                  </a:cubicBezTo>
                  <a:cubicBezTo>
                    <a:pt x="799" y="1565"/>
                    <a:pt x="1831" y="3364"/>
                    <a:pt x="1831" y="3364"/>
                  </a:cubicBezTo>
                  <a:cubicBezTo>
                    <a:pt x="1831" y="3364"/>
                    <a:pt x="505" y="3822"/>
                    <a:pt x="253" y="3917"/>
                  </a:cubicBezTo>
                  <a:cubicBezTo>
                    <a:pt x="0" y="3996"/>
                    <a:pt x="1831" y="5227"/>
                    <a:pt x="1831" y="5227"/>
                  </a:cubicBezTo>
                  <a:cubicBezTo>
                    <a:pt x="1831" y="5227"/>
                    <a:pt x="1090" y="6174"/>
                    <a:pt x="1042" y="6537"/>
                  </a:cubicBezTo>
                  <a:cubicBezTo>
                    <a:pt x="1027" y="6630"/>
                    <a:pt x="1167" y="6665"/>
                    <a:pt x="1389" y="6665"/>
                  </a:cubicBezTo>
                  <a:cubicBezTo>
                    <a:pt x="2071" y="6665"/>
                    <a:pt x="3520" y="6332"/>
                    <a:pt x="3520" y="6332"/>
                  </a:cubicBezTo>
                  <a:cubicBezTo>
                    <a:pt x="3520" y="6332"/>
                    <a:pt x="3584" y="7579"/>
                    <a:pt x="3820" y="8242"/>
                  </a:cubicBezTo>
                  <a:cubicBezTo>
                    <a:pt x="3851" y="8328"/>
                    <a:pt x="3897" y="8366"/>
                    <a:pt x="3953" y="8366"/>
                  </a:cubicBezTo>
                  <a:cubicBezTo>
                    <a:pt x="4327" y="8366"/>
                    <a:pt x="5162" y="6695"/>
                    <a:pt x="5162" y="6695"/>
                  </a:cubicBezTo>
                  <a:cubicBezTo>
                    <a:pt x="5162" y="6695"/>
                    <a:pt x="6567" y="7468"/>
                    <a:pt x="6993" y="7468"/>
                  </a:cubicBezTo>
                  <a:cubicBezTo>
                    <a:pt x="7419" y="7468"/>
                    <a:pt x="6851" y="5732"/>
                    <a:pt x="6851" y="5732"/>
                  </a:cubicBezTo>
                  <a:cubicBezTo>
                    <a:pt x="6851" y="5732"/>
                    <a:pt x="8067" y="5353"/>
                    <a:pt x="8809" y="4927"/>
                  </a:cubicBezTo>
                  <a:cubicBezTo>
                    <a:pt x="9550" y="4501"/>
                    <a:pt x="7498" y="3585"/>
                    <a:pt x="7498" y="3585"/>
                  </a:cubicBezTo>
                  <a:cubicBezTo>
                    <a:pt x="7498" y="3585"/>
                    <a:pt x="8809" y="2733"/>
                    <a:pt x="9030" y="2386"/>
                  </a:cubicBezTo>
                  <a:cubicBezTo>
                    <a:pt x="9250" y="2023"/>
                    <a:pt x="7119" y="1975"/>
                    <a:pt x="7119" y="1975"/>
                  </a:cubicBezTo>
                  <a:lnTo>
                    <a:pt x="7119" y="491"/>
                  </a:lnTo>
                  <a:cubicBezTo>
                    <a:pt x="7119" y="477"/>
                    <a:pt x="7110" y="471"/>
                    <a:pt x="7093" y="471"/>
                  </a:cubicBezTo>
                  <a:cubicBezTo>
                    <a:pt x="6897" y="471"/>
                    <a:pt x="5699" y="1296"/>
                    <a:pt x="5699" y="1296"/>
                  </a:cubicBezTo>
                  <a:cubicBezTo>
                    <a:pt x="5699" y="1296"/>
                    <a:pt x="5352" y="191"/>
                    <a:pt x="5209" y="18"/>
                  </a:cubicBezTo>
                  <a:cubicBezTo>
                    <a:pt x="5201" y="6"/>
                    <a:pt x="5190" y="1"/>
                    <a:pt x="51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012;p34">
              <a:extLst>
                <a:ext uri="{FF2B5EF4-FFF2-40B4-BE49-F238E27FC236}">
                  <a16:creationId xmlns:a16="http://schemas.microsoft.com/office/drawing/2014/main" id="{92E73DF1-6FA3-C035-1F66-192C0C698BFB}"/>
                </a:ext>
              </a:extLst>
            </p:cNvPr>
            <p:cNvSpPr/>
            <p:nvPr/>
          </p:nvSpPr>
          <p:spPr>
            <a:xfrm>
              <a:off x="6618866" y="2660003"/>
              <a:ext cx="226537" cy="226537"/>
            </a:xfrm>
            <a:custGeom>
              <a:avLst/>
              <a:gdLst/>
              <a:ahLst/>
              <a:cxnLst/>
              <a:rect l="l" t="t" r="r" b="b"/>
              <a:pathLst>
                <a:path w="4689" h="4689" extrusionOk="0">
                  <a:moveTo>
                    <a:pt x="2337" y="1"/>
                  </a:moveTo>
                  <a:cubicBezTo>
                    <a:pt x="1042" y="1"/>
                    <a:pt x="0" y="1058"/>
                    <a:pt x="0" y="2353"/>
                  </a:cubicBezTo>
                  <a:cubicBezTo>
                    <a:pt x="0" y="3647"/>
                    <a:pt x="1042" y="4689"/>
                    <a:pt x="2337" y="4689"/>
                  </a:cubicBezTo>
                  <a:cubicBezTo>
                    <a:pt x="3631" y="4689"/>
                    <a:pt x="4689" y="3647"/>
                    <a:pt x="4689" y="2353"/>
                  </a:cubicBezTo>
                  <a:cubicBezTo>
                    <a:pt x="4689" y="1058"/>
                    <a:pt x="3631" y="1"/>
                    <a:pt x="233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1013;p34">
              <a:extLst>
                <a:ext uri="{FF2B5EF4-FFF2-40B4-BE49-F238E27FC236}">
                  <a16:creationId xmlns:a16="http://schemas.microsoft.com/office/drawing/2014/main" id="{D3F70184-E4B5-3690-36F1-B1BFCC225334}"/>
                </a:ext>
              </a:extLst>
            </p:cNvPr>
            <p:cNvSpPr/>
            <p:nvPr/>
          </p:nvSpPr>
          <p:spPr>
            <a:xfrm>
              <a:off x="6705056" y="2747448"/>
              <a:ext cx="26717" cy="43771"/>
            </a:xfrm>
            <a:custGeom>
              <a:avLst/>
              <a:gdLst/>
              <a:ahLst/>
              <a:cxnLst/>
              <a:rect l="l" t="t" r="r" b="b"/>
              <a:pathLst>
                <a:path w="553" h="906" extrusionOk="0">
                  <a:moveTo>
                    <a:pt x="117" y="0"/>
                  </a:moveTo>
                  <a:cubicBezTo>
                    <a:pt x="104" y="0"/>
                    <a:pt x="91" y="2"/>
                    <a:pt x="79" y="6"/>
                  </a:cubicBezTo>
                  <a:cubicBezTo>
                    <a:pt x="32" y="22"/>
                    <a:pt x="0" y="85"/>
                    <a:pt x="32" y="132"/>
                  </a:cubicBezTo>
                  <a:lnTo>
                    <a:pt x="347" y="843"/>
                  </a:lnTo>
                  <a:cubicBezTo>
                    <a:pt x="363" y="888"/>
                    <a:pt x="392" y="904"/>
                    <a:pt x="435" y="906"/>
                  </a:cubicBezTo>
                  <a:lnTo>
                    <a:pt x="435" y="906"/>
                  </a:lnTo>
                  <a:cubicBezTo>
                    <a:pt x="448" y="905"/>
                    <a:pt x="461" y="903"/>
                    <a:pt x="474" y="890"/>
                  </a:cubicBezTo>
                  <a:cubicBezTo>
                    <a:pt x="521" y="874"/>
                    <a:pt x="553" y="811"/>
                    <a:pt x="521" y="764"/>
                  </a:cubicBezTo>
                  <a:lnTo>
                    <a:pt x="205" y="53"/>
                  </a:lnTo>
                  <a:cubicBezTo>
                    <a:pt x="194" y="18"/>
                    <a:pt x="155" y="0"/>
                    <a:pt x="117" y="0"/>
                  </a:cubicBezTo>
                  <a:close/>
                  <a:moveTo>
                    <a:pt x="435" y="906"/>
                  </a:moveTo>
                  <a:cubicBezTo>
                    <a:pt x="432" y="906"/>
                    <a:pt x="429" y="906"/>
                    <a:pt x="426" y="906"/>
                  </a:cubicBezTo>
                  <a:lnTo>
                    <a:pt x="442" y="906"/>
                  </a:lnTo>
                  <a:cubicBezTo>
                    <a:pt x="440" y="906"/>
                    <a:pt x="438" y="906"/>
                    <a:pt x="435" y="906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1014;p34">
              <a:extLst>
                <a:ext uri="{FF2B5EF4-FFF2-40B4-BE49-F238E27FC236}">
                  <a16:creationId xmlns:a16="http://schemas.microsoft.com/office/drawing/2014/main" id="{E20909C0-8BB1-E2E7-AE06-BC0097E62C36}"/>
                </a:ext>
              </a:extLst>
            </p:cNvPr>
            <p:cNvSpPr/>
            <p:nvPr/>
          </p:nvSpPr>
          <p:spPr>
            <a:xfrm>
              <a:off x="6733270" y="2730732"/>
              <a:ext cx="22900" cy="47540"/>
            </a:xfrm>
            <a:custGeom>
              <a:avLst/>
              <a:gdLst/>
              <a:ahLst/>
              <a:cxnLst/>
              <a:rect l="l" t="t" r="r" b="b"/>
              <a:pathLst>
                <a:path w="474" h="984" extrusionOk="0">
                  <a:moveTo>
                    <a:pt x="105" y="1"/>
                  </a:moveTo>
                  <a:cubicBezTo>
                    <a:pt x="96" y="1"/>
                    <a:pt x="88" y="2"/>
                    <a:pt x="79" y="5"/>
                  </a:cubicBezTo>
                  <a:cubicBezTo>
                    <a:pt x="16" y="21"/>
                    <a:pt x="0" y="84"/>
                    <a:pt x="16" y="131"/>
                  </a:cubicBezTo>
                  <a:lnTo>
                    <a:pt x="269" y="920"/>
                  </a:lnTo>
                  <a:cubicBezTo>
                    <a:pt x="284" y="952"/>
                    <a:pt x="316" y="983"/>
                    <a:pt x="363" y="983"/>
                  </a:cubicBezTo>
                  <a:lnTo>
                    <a:pt x="395" y="983"/>
                  </a:lnTo>
                  <a:cubicBezTo>
                    <a:pt x="442" y="952"/>
                    <a:pt x="474" y="905"/>
                    <a:pt x="458" y="857"/>
                  </a:cubicBezTo>
                  <a:lnTo>
                    <a:pt x="205" y="68"/>
                  </a:lnTo>
                  <a:cubicBezTo>
                    <a:pt x="192" y="29"/>
                    <a:pt x="147" y="1"/>
                    <a:pt x="1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1015;p34">
              <a:extLst>
                <a:ext uri="{FF2B5EF4-FFF2-40B4-BE49-F238E27FC236}">
                  <a16:creationId xmlns:a16="http://schemas.microsoft.com/office/drawing/2014/main" id="{FB280155-0610-404C-3837-7872FD8885DB}"/>
                </a:ext>
              </a:extLst>
            </p:cNvPr>
            <p:cNvSpPr/>
            <p:nvPr/>
          </p:nvSpPr>
          <p:spPr>
            <a:xfrm>
              <a:off x="6676841" y="2746965"/>
              <a:ext cx="114404" cy="96142"/>
            </a:xfrm>
            <a:custGeom>
              <a:avLst/>
              <a:gdLst/>
              <a:ahLst/>
              <a:cxnLst/>
              <a:rect l="l" t="t" r="r" b="b"/>
              <a:pathLst>
                <a:path w="2368" h="1990" extrusionOk="0">
                  <a:moveTo>
                    <a:pt x="2115" y="0"/>
                  </a:moveTo>
                  <a:cubicBezTo>
                    <a:pt x="2052" y="16"/>
                    <a:pt x="2021" y="63"/>
                    <a:pt x="2021" y="111"/>
                  </a:cubicBezTo>
                  <a:cubicBezTo>
                    <a:pt x="2021" y="127"/>
                    <a:pt x="2163" y="1216"/>
                    <a:pt x="1831" y="1642"/>
                  </a:cubicBezTo>
                  <a:cubicBezTo>
                    <a:pt x="1752" y="1737"/>
                    <a:pt x="1658" y="1784"/>
                    <a:pt x="1563" y="1784"/>
                  </a:cubicBezTo>
                  <a:cubicBezTo>
                    <a:pt x="1540" y="1787"/>
                    <a:pt x="1517" y="1788"/>
                    <a:pt x="1494" y="1788"/>
                  </a:cubicBezTo>
                  <a:cubicBezTo>
                    <a:pt x="811" y="1788"/>
                    <a:pt x="205" y="679"/>
                    <a:pt x="190" y="663"/>
                  </a:cubicBezTo>
                  <a:cubicBezTo>
                    <a:pt x="178" y="628"/>
                    <a:pt x="139" y="610"/>
                    <a:pt x="101" y="610"/>
                  </a:cubicBezTo>
                  <a:cubicBezTo>
                    <a:pt x="88" y="610"/>
                    <a:pt x="75" y="612"/>
                    <a:pt x="63" y="616"/>
                  </a:cubicBezTo>
                  <a:cubicBezTo>
                    <a:pt x="16" y="647"/>
                    <a:pt x="0" y="711"/>
                    <a:pt x="16" y="758"/>
                  </a:cubicBezTo>
                  <a:cubicBezTo>
                    <a:pt x="48" y="805"/>
                    <a:pt x="695" y="1989"/>
                    <a:pt x="1500" y="1989"/>
                  </a:cubicBezTo>
                  <a:lnTo>
                    <a:pt x="1579" y="1989"/>
                  </a:lnTo>
                  <a:cubicBezTo>
                    <a:pt x="1737" y="1973"/>
                    <a:pt x="1879" y="1895"/>
                    <a:pt x="1973" y="1768"/>
                  </a:cubicBezTo>
                  <a:cubicBezTo>
                    <a:pt x="2368" y="1279"/>
                    <a:pt x="2226" y="142"/>
                    <a:pt x="2226" y="95"/>
                  </a:cubicBezTo>
                  <a:cubicBezTo>
                    <a:pt x="2210" y="32"/>
                    <a:pt x="2163" y="0"/>
                    <a:pt x="21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1016;p34">
              <a:extLst>
                <a:ext uri="{FF2B5EF4-FFF2-40B4-BE49-F238E27FC236}">
                  <a16:creationId xmlns:a16="http://schemas.microsoft.com/office/drawing/2014/main" id="{9F49FCE6-E338-8D67-5600-62853ACCC5DA}"/>
                </a:ext>
              </a:extLst>
            </p:cNvPr>
            <p:cNvSpPr/>
            <p:nvPr/>
          </p:nvSpPr>
          <p:spPr>
            <a:xfrm>
              <a:off x="6688243" y="2677444"/>
              <a:ext cx="115998" cy="48989"/>
            </a:xfrm>
            <a:custGeom>
              <a:avLst/>
              <a:gdLst/>
              <a:ahLst/>
              <a:cxnLst/>
              <a:rect l="l" t="t" r="r" b="b"/>
              <a:pathLst>
                <a:path w="2401" h="1014" extrusionOk="0">
                  <a:moveTo>
                    <a:pt x="1049" y="1"/>
                  </a:moveTo>
                  <a:cubicBezTo>
                    <a:pt x="521" y="1"/>
                    <a:pt x="77" y="259"/>
                    <a:pt x="64" y="271"/>
                  </a:cubicBezTo>
                  <a:cubicBezTo>
                    <a:pt x="17" y="303"/>
                    <a:pt x="1" y="350"/>
                    <a:pt x="17" y="397"/>
                  </a:cubicBezTo>
                  <a:cubicBezTo>
                    <a:pt x="40" y="433"/>
                    <a:pt x="82" y="451"/>
                    <a:pt x="121" y="451"/>
                  </a:cubicBezTo>
                  <a:cubicBezTo>
                    <a:pt x="134" y="451"/>
                    <a:pt x="147" y="449"/>
                    <a:pt x="159" y="445"/>
                  </a:cubicBezTo>
                  <a:cubicBezTo>
                    <a:pt x="159" y="432"/>
                    <a:pt x="577" y="201"/>
                    <a:pt x="1057" y="201"/>
                  </a:cubicBezTo>
                  <a:cubicBezTo>
                    <a:pt x="1182" y="201"/>
                    <a:pt x="1311" y="216"/>
                    <a:pt x="1437" y="255"/>
                  </a:cubicBezTo>
                  <a:cubicBezTo>
                    <a:pt x="1769" y="350"/>
                    <a:pt x="2021" y="587"/>
                    <a:pt x="2211" y="950"/>
                  </a:cubicBezTo>
                  <a:cubicBezTo>
                    <a:pt x="2227" y="997"/>
                    <a:pt x="2258" y="1013"/>
                    <a:pt x="2290" y="1013"/>
                  </a:cubicBezTo>
                  <a:cubicBezTo>
                    <a:pt x="2306" y="1013"/>
                    <a:pt x="2321" y="1013"/>
                    <a:pt x="2337" y="997"/>
                  </a:cubicBezTo>
                  <a:cubicBezTo>
                    <a:pt x="2385" y="981"/>
                    <a:pt x="2400" y="918"/>
                    <a:pt x="2385" y="871"/>
                  </a:cubicBezTo>
                  <a:cubicBezTo>
                    <a:pt x="2179" y="445"/>
                    <a:pt x="1864" y="176"/>
                    <a:pt x="1485" y="66"/>
                  </a:cubicBezTo>
                  <a:cubicBezTo>
                    <a:pt x="1338" y="19"/>
                    <a:pt x="1191" y="1"/>
                    <a:pt x="10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13" name="Google Shape;1201;p35">
            <a:extLst>
              <a:ext uri="{FF2B5EF4-FFF2-40B4-BE49-F238E27FC236}">
                <a16:creationId xmlns:a16="http://schemas.microsoft.com/office/drawing/2014/main" id="{7AA86128-DF89-B493-4E37-91799B38BF98}"/>
              </a:ext>
            </a:extLst>
          </p:cNvPr>
          <p:cNvSpPr/>
          <p:nvPr/>
        </p:nvSpPr>
        <p:spPr>
          <a:xfrm>
            <a:off x="1595123" y="1029502"/>
            <a:ext cx="137596" cy="127668"/>
          </a:xfrm>
          <a:custGeom>
            <a:avLst/>
            <a:gdLst/>
            <a:ahLst/>
            <a:cxnLst/>
            <a:rect l="l" t="t" r="r" b="b"/>
            <a:pathLst>
              <a:path w="1469" h="1363" extrusionOk="0">
                <a:moveTo>
                  <a:pt x="756" y="196"/>
                </a:moveTo>
                <a:cubicBezTo>
                  <a:pt x="859" y="196"/>
                  <a:pt x="965" y="230"/>
                  <a:pt x="1058" y="303"/>
                </a:cubicBezTo>
                <a:cubicBezTo>
                  <a:pt x="1152" y="382"/>
                  <a:pt x="1216" y="492"/>
                  <a:pt x="1231" y="618"/>
                </a:cubicBezTo>
                <a:cubicBezTo>
                  <a:pt x="1263" y="745"/>
                  <a:pt x="1216" y="871"/>
                  <a:pt x="1137" y="981"/>
                </a:cubicBezTo>
                <a:cubicBezTo>
                  <a:pt x="1045" y="1101"/>
                  <a:pt x="905" y="1167"/>
                  <a:pt x="760" y="1167"/>
                </a:cubicBezTo>
                <a:cubicBezTo>
                  <a:pt x="656" y="1167"/>
                  <a:pt x="550" y="1133"/>
                  <a:pt x="458" y="1060"/>
                </a:cubicBezTo>
                <a:cubicBezTo>
                  <a:pt x="253" y="903"/>
                  <a:pt x="205" y="603"/>
                  <a:pt x="379" y="382"/>
                </a:cubicBezTo>
                <a:cubicBezTo>
                  <a:pt x="471" y="262"/>
                  <a:pt x="611" y="196"/>
                  <a:pt x="756" y="196"/>
                </a:cubicBezTo>
                <a:close/>
                <a:moveTo>
                  <a:pt x="770" y="0"/>
                </a:moveTo>
                <a:cubicBezTo>
                  <a:pt x="565" y="0"/>
                  <a:pt x="360" y="95"/>
                  <a:pt x="221" y="271"/>
                </a:cubicBezTo>
                <a:cubicBezTo>
                  <a:pt x="0" y="555"/>
                  <a:pt x="47" y="997"/>
                  <a:pt x="347" y="1218"/>
                </a:cubicBezTo>
                <a:cubicBezTo>
                  <a:pt x="471" y="1316"/>
                  <a:pt x="616" y="1363"/>
                  <a:pt x="760" y="1363"/>
                </a:cubicBezTo>
                <a:cubicBezTo>
                  <a:pt x="964" y="1363"/>
                  <a:pt x="1165" y="1268"/>
                  <a:pt x="1294" y="1092"/>
                </a:cubicBezTo>
                <a:cubicBezTo>
                  <a:pt x="1421" y="950"/>
                  <a:pt x="1468" y="776"/>
                  <a:pt x="1437" y="603"/>
                </a:cubicBezTo>
                <a:cubicBezTo>
                  <a:pt x="1421" y="413"/>
                  <a:pt x="1326" y="255"/>
                  <a:pt x="1184" y="145"/>
                </a:cubicBezTo>
                <a:cubicBezTo>
                  <a:pt x="1060" y="47"/>
                  <a:pt x="915" y="0"/>
                  <a:pt x="77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ABE734A0-DFDA-4D11-B73F-E2A4C91DCB8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  <p:grpSp>
        <p:nvGrpSpPr>
          <p:cNvPr id="43" name="Group 42">
            <a:extLst>
              <a:ext uri="{FF2B5EF4-FFF2-40B4-BE49-F238E27FC236}">
                <a16:creationId xmlns:a16="http://schemas.microsoft.com/office/drawing/2014/main" id="{A71908C2-240C-F305-B967-4421297D2596}"/>
              </a:ext>
            </a:extLst>
          </p:cNvPr>
          <p:cNvGrpSpPr/>
          <p:nvPr/>
        </p:nvGrpSpPr>
        <p:grpSpPr>
          <a:xfrm>
            <a:off x="409004" y="246884"/>
            <a:ext cx="8958729" cy="796455"/>
            <a:chOff x="409004" y="246884"/>
            <a:chExt cx="8958729" cy="796455"/>
          </a:xfrm>
        </p:grpSpPr>
        <p:sp>
          <p:nvSpPr>
            <p:cNvPr id="41" name="Google Shape;8552;p56">
              <a:extLst>
                <a:ext uri="{FF2B5EF4-FFF2-40B4-BE49-F238E27FC236}">
                  <a16:creationId xmlns:a16="http://schemas.microsoft.com/office/drawing/2014/main" id="{F0BDE61E-5830-D7F3-7277-7E282E6D5F67}"/>
                </a:ext>
              </a:extLst>
            </p:cNvPr>
            <p:cNvSpPr/>
            <p:nvPr/>
          </p:nvSpPr>
          <p:spPr>
            <a:xfrm rot="10800000" flipH="1">
              <a:off x="409004" y="246884"/>
              <a:ext cx="8958729" cy="796455"/>
            </a:xfrm>
            <a:custGeom>
              <a:avLst/>
              <a:gdLst/>
              <a:ahLst/>
              <a:cxnLst/>
              <a:rect l="l" t="t" r="r" b="b"/>
              <a:pathLst>
                <a:path w="59342" h="90346" extrusionOk="0">
                  <a:moveTo>
                    <a:pt x="21484" y="0"/>
                  </a:moveTo>
                  <a:cubicBezTo>
                    <a:pt x="16291" y="0"/>
                    <a:pt x="8432" y="235"/>
                    <a:pt x="4989" y="2325"/>
                  </a:cubicBezTo>
                  <a:cubicBezTo>
                    <a:pt x="905" y="4814"/>
                    <a:pt x="1215" y="6814"/>
                    <a:pt x="322" y="20232"/>
                  </a:cubicBezTo>
                  <a:cubicBezTo>
                    <a:pt x="0" y="24995"/>
                    <a:pt x="1405" y="48628"/>
                    <a:pt x="1917" y="58320"/>
                  </a:cubicBezTo>
                  <a:cubicBezTo>
                    <a:pt x="2382" y="67071"/>
                    <a:pt x="250" y="79097"/>
                    <a:pt x="6573" y="85145"/>
                  </a:cubicBezTo>
                  <a:cubicBezTo>
                    <a:pt x="11383" y="89753"/>
                    <a:pt x="21324" y="88824"/>
                    <a:pt x="27944" y="89562"/>
                  </a:cubicBezTo>
                  <a:cubicBezTo>
                    <a:pt x="32588" y="90085"/>
                    <a:pt x="37273" y="90346"/>
                    <a:pt x="41951" y="90346"/>
                  </a:cubicBezTo>
                  <a:cubicBezTo>
                    <a:pt x="42922" y="90346"/>
                    <a:pt x="43893" y="90335"/>
                    <a:pt x="44863" y="90312"/>
                  </a:cubicBezTo>
                  <a:cubicBezTo>
                    <a:pt x="46590" y="90265"/>
                    <a:pt x="48411" y="90169"/>
                    <a:pt x="49852" y="89229"/>
                  </a:cubicBezTo>
                  <a:cubicBezTo>
                    <a:pt x="50745" y="88657"/>
                    <a:pt x="51423" y="87824"/>
                    <a:pt x="51983" y="86931"/>
                  </a:cubicBezTo>
                  <a:cubicBezTo>
                    <a:pt x="53924" y="83883"/>
                    <a:pt x="54745" y="80251"/>
                    <a:pt x="55102" y="76668"/>
                  </a:cubicBezTo>
                  <a:cubicBezTo>
                    <a:pt x="57353" y="53951"/>
                    <a:pt x="59341" y="33091"/>
                    <a:pt x="54626" y="11910"/>
                  </a:cubicBezTo>
                  <a:cubicBezTo>
                    <a:pt x="54210" y="10052"/>
                    <a:pt x="53781" y="8147"/>
                    <a:pt x="52709" y="6564"/>
                  </a:cubicBezTo>
                  <a:cubicBezTo>
                    <a:pt x="51614" y="4933"/>
                    <a:pt x="49923" y="3778"/>
                    <a:pt x="48161" y="2897"/>
                  </a:cubicBezTo>
                  <a:cubicBezTo>
                    <a:pt x="42577" y="111"/>
                    <a:pt x="30314" y="51"/>
                    <a:pt x="24182" y="15"/>
                  </a:cubicBezTo>
                  <a:cubicBezTo>
                    <a:pt x="23421" y="9"/>
                    <a:pt x="22504" y="0"/>
                    <a:pt x="21484" y="0"/>
                  </a:cubicBez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b="1" i="0" u="none" strike="noStrike" kern="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76C393A9-38EB-6BE4-DCB8-43F560D7519A}"/>
                </a:ext>
              </a:extLst>
            </p:cNvPr>
            <p:cNvSpPr txBox="1"/>
            <p:nvPr/>
          </p:nvSpPr>
          <p:spPr>
            <a:xfrm>
              <a:off x="715110" y="367208"/>
              <a:ext cx="823655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solidFill>
                    <a:schemeClr val="accent4">
                      <a:lumMod val="20000"/>
                      <a:lumOff val="80000"/>
                    </a:schemeClr>
                  </a:solidFill>
                  <a:latin typeface="Comic Sans MS" panose="030F0702030302020204" pitchFamily="66" charset="0"/>
                </a:rPr>
                <a:t>4 Listen and read. Then point and say. </a:t>
              </a:r>
            </a:p>
          </p:txBody>
        </p:sp>
      </p:grpSp>
      <p:grpSp>
        <p:nvGrpSpPr>
          <p:cNvPr id="14" name="Google Shape;901;p34">
            <a:extLst>
              <a:ext uri="{FF2B5EF4-FFF2-40B4-BE49-F238E27FC236}">
                <a16:creationId xmlns:a16="http://schemas.microsoft.com/office/drawing/2014/main" id="{A3519175-993B-39DE-F6A7-7B3107006BB9}"/>
              </a:ext>
            </a:extLst>
          </p:cNvPr>
          <p:cNvGrpSpPr/>
          <p:nvPr/>
        </p:nvGrpSpPr>
        <p:grpSpPr>
          <a:xfrm>
            <a:off x="242059" y="1891556"/>
            <a:ext cx="766684" cy="768221"/>
            <a:chOff x="803529" y="2481885"/>
            <a:chExt cx="421333" cy="413024"/>
          </a:xfrm>
        </p:grpSpPr>
        <p:sp>
          <p:nvSpPr>
            <p:cNvPr id="15" name="Google Shape;902;p34">
              <a:extLst>
                <a:ext uri="{FF2B5EF4-FFF2-40B4-BE49-F238E27FC236}">
                  <a16:creationId xmlns:a16="http://schemas.microsoft.com/office/drawing/2014/main" id="{BEC09BB4-DA37-945B-1BEA-438126AD5FA5}"/>
                </a:ext>
              </a:extLst>
            </p:cNvPr>
            <p:cNvSpPr/>
            <p:nvPr/>
          </p:nvSpPr>
          <p:spPr>
            <a:xfrm>
              <a:off x="936533" y="2585177"/>
              <a:ext cx="288329" cy="216633"/>
            </a:xfrm>
            <a:custGeom>
              <a:avLst/>
              <a:gdLst/>
              <a:ahLst/>
              <a:cxnLst/>
              <a:rect l="l" t="t" r="r" b="b"/>
              <a:pathLst>
                <a:path w="5968" h="4484" extrusionOk="0">
                  <a:moveTo>
                    <a:pt x="443" y="1"/>
                  </a:moveTo>
                  <a:cubicBezTo>
                    <a:pt x="264" y="1"/>
                    <a:pt x="128" y="32"/>
                    <a:pt x="48" y="96"/>
                  </a:cubicBezTo>
                  <a:cubicBezTo>
                    <a:pt x="32" y="96"/>
                    <a:pt x="17" y="111"/>
                    <a:pt x="1" y="127"/>
                  </a:cubicBezTo>
                  <a:cubicBezTo>
                    <a:pt x="2605" y="1280"/>
                    <a:pt x="4515" y="3616"/>
                    <a:pt x="5163" y="4484"/>
                  </a:cubicBezTo>
                  <a:cubicBezTo>
                    <a:pt x="5652" y="4216"/>
                    <a:pt x="5968" y="4026"/>
                    <a:pt x="5968" y="4026"/>
                  </a:cubicBezTo>
                  <a:cubicBezTo>
                    <a:pt x="4573" y="1332"/>
                    <a:pt x="1602" y="1"/>
                    <a:pt x="4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903;p34">
              <a:extLst>
                <a:ext uri="{FF2B5EF4-FFF2-40B4-BE49-F238E27FC236}">
                  <a16:creationId xmlns:a16="http://schemas.microsoft.com/office/drawing/2014/main" id="{CC2C5D86-BE03-072C-50C3-C223ADAFD332}"/>
                </a:ext>
              </a:extLst>
            </p:cNvPr>
            <p:cNvSpPr/>
            <p:nvPr/>
          </p:nvSpPr>
          <p:spPr>
            <a:xfrm>
              <a:off x="912136" y="2591313"/>
              <a:ext cx="273835" cy="244848"/>
            </a:xfrm>
            <a:custGeom>
              <a:avLst/>
              <a:gdLst/>
              <a:ahLst/>
              <a:cxnLst/>
              <a:rect l="l" t="t" r="r" b="b"/>
              <a:pathLst>
                <a:path w="5668" h="5068" extrusionOk="0">
                  <a:moveTo>
                    <a:pt x="522" y="0"/>
                  </a:moveTo>
                  <a:cubicBezTo>
                    <a:pt x="348" y="127"/>
                    <a:pt x="174" y="316"/>
                    <a:pt x="1" y="521"/>
                  </a:cubicBezTo>
                  <a:cubicBezTo>
                    <a:pt x="1911" y="1358"/>
                    <a:pt x="3742" y="3978"/>
                    <a:pt x="4421" y="5067"/>
                  </a:cubicBezTo>
                  <a:cubicBezTo>
                    <a:pt x="4878" y="4815"/>
                    <a:pt x="5320" y="4562"/>
                    <a:pt x="5668" y="4357"/>
                  </a:cubicBezTo>
                  <a:cubicBezTo>
                    <a:pt x="5020" y="3489"/>
                    <a:pt x="3110" y="1153"/>
                    <a:pt x="5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904;p34">
              <a:extLst>
                <a:ext uri="{FF2B5EF4-FFF2-40B4-BE49-F238E27FC236}">
                  <a16:creationId xmlns:a16="http://schemas.microsoft.com/office/drawing/2014/main" id="{165D3AA5-AA03-EC00-A0B4-BCF3A8CDBF42}"/>
                </a:ext>
              </a:extLst>
            </p:cNvPr>
            <p:cNvSpPr/>
            <p:nvPr/>
          </p:nvSpPr>
          <p:spPr>
            <a:xfrm>
              <a:off x="893101" y="2616484"/>
              <a:ext cx="232625" cy="255525"/>
            </a:xfrm>
            <a:custGeom>
              <a:avLst/>
              <a:gdLst/>
              <a:ahLst/>
              <a:cxnLst/>
              <a:rect l="l" t="t" r="r" b="b"/>
              <a:pathLst>
                <a:path w="4815" h="5289" extrusionOk="0">
                  <a:moveTo>
                    <a:pt x="395" y="0"/>
                  </a:moveTo>
                  <a:cubicBezTo>
                    <a:pt x="253" y="190"/>
                    <a:pt x="126" y="379"/>
                    <a:pt x="0" y="537"/>
                  </a:cubicBezTo>
                  <a:cubicBezTo>
                    <a:pt x="2021" y="2036"/>
                    <a:pt x="3094" y="4404"/>
                    <a:pt x="3441" y="5288"/>
                  </a:cubicBezTo>
                  <a:cubicBezTo>
                    <a:pt x="3852" y="5083"/>
                    <a:pt x="4341" y="4815"/>
                    <a:pt x="4815" y="4546"/>
                  </a:cubicBezTo>
                  <a:cubicBezTo>
                    <a:pt x="4136" y="3457"/>
                    <a:pt x="2305" y="837"/>
                    <a:pt x="3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905;p34">
              <a:extLst>
                <a:ext uri="{FF2B5EF4-FFF2-40B4-BE49-F238E27FC236}">
                  <a16:creationId xmlns:a16="http://schemas.microsoft.com/office/drawing/2014/main" id="{31CB1C08-5C3F-62EA-4AD3-3DC505621154}"/>
                </a:ext>
              </a:extLst>
            </p:cNvPr>
            <p:cNvSpPr/>
            <p:nvPr/>
          </p:nvSpPr>
          <p:spPr>
            <a:xfrm>
              <a:off x="877834" y="2642379"/>
              <a:ext cx="181558" cy="252529"/>
            </a:xfrm>
            <a:custGeom>
              <a:avLst/>
              <a:gdLst/>
              <a:ahLst/>
              <a:cxnLst/>
              <a:rect l="l" t="t" r="r" b="b"/>
              <a:pathLst>
                <a:path w="3758" h="5227" extrusionOk="0">
                  <a:moveTo>
                    <a:pt x="316" y="1"/>
                  </a:moveTo>
                  <a:cubicBezTo>
                    <a:pt x="127" y="301"/>
                    <a:pt x="0" y="522"/>
                    <a:pt x="0" y="522"/>
                  </a:cubicBezTo>
                  <a:cubicBezTo>
                    <a:pt x="1978" y="2515"/>
                    <a:pt x="2426" y="5226"/>
                    <a:pt x="2773" y="5226"/>
                  </a:cubicBezTo>
                  <a:cubicBezTo>
                    <a:pt x="2775" y="5226"/>
                    <a:pt x="2777" y="5226"/>
                    <a:pt x="2779" y="5226"/>
                  </a:cubicBezTo>
                  <a:cubicBezTo>
                    <a:pt x="2873" y="5210"/>
                    <a:pt x="3268" y="5021"/>
                    <a:pt x="3757" y="4752"/>
                  </a:cubicBezTo>
                  <a:cubicBezTo>
                    <a:pt x="3410" y="3868"/>
                    <a:pt x="2337" y="1500"/>
                    <a:pt x="3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906;p34">
              <a:extLst>
                <a:ext uri="{FF2B5EF4-FFF2-40B4-BE49-F238E27FC236}">
                  <a16:creationId xmlns:a16="http://schemas.microsoft.com/office/drawing/2014/main" id="{1C506264-340F-8361-2F1B-00DB81454707}"/>
                </a:ext>
              </a:extLst>
            </p:cNvPr>
            <p:cNvSpPr/>
            <p:nvPr/>
          </p:nvSpPr>
          <p:spPr>
            <a:xfrm>
              <a:off x="931219" y="2586095"/>
              <a:ext cx="260115" cy="220305"/>
            </a:xfrm>
            <a:custGeom>
              <a:avLst/>
              <a:gdLst/>
              <a:ahLst/>
              <a:cxnLst/>
              <a:rect l="l" t="t" r="r" b="b"/>
              <a:pathLst>
                <a:path w="5384" h="4560" extrusionOk="0">
                  <a:moveTo>
                    <a:pt x="116" y="1"/>
                  </a:moveTo>
                  <a:cubicBezTo>
                    <a:pt x="79" y="1"/>
                    <a:pt x="43" y="27"/>
                    <a:pt x="32" y="61"/>
                  </a:cubicBezTo>
                  <a:cubicBezTo>
                    <a:pt x="0" y="108"/>
                    <a:pt x="32" y="171"/>
                    <a:pt x="79" y="187"/>
                  </a:cubicBezTo>
                  <a:cubicBezTo>
                    <a:pt x="3347" y="1750"/>
                    <a:pt x="5178" y="4497"/>
                    <a:pt x="5194" y="4528"/>
                  </a:cubicBezTo>
                  <a:cubicBezTo>
                    <a:pt x="5209" y="4544"/>
                    <a:pt x="5241" y="4560"/>
                    <a:pt x="5273" y="4560"/>
                  </a:cubicBezTo>
                  <a:cubicBezTo>
                    <a:pt x="5304" y="4560"/>
                    <a:pt x="5320" y="4560"/>
                    <a:pt x="5336" y="4544"/>
                  </a:cubicBezTo>
                  <a:cubicBezTo>
                    <a:pt x="5383" y="4512"/>
                    <a:pt x="5383" y="4465"/>
                    <a:pt x="5367" y="4418"/>
                  </a:cubicBezTo>
                  <a:cubicBezTo>
                    <a:pt x="5336" y="4386"/>
                    <a:pt x="3473" y="1592"/>
                    <a:pt x="158" y="14"/>
                  </a:cubicBezTo>
                  <a:cubicBezTo>
                    <a:pt x="145" y="5"/>
                    <a:pt x="130" y="1"/>
                    <a:pt x="1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907;p34">
              <a:extLst>
                <a:ext uri="{FF2B5EF4-FFF2-40B4-BE49-F238E27FC236}">
                  <a16:creationId xmlns:a16="http://schemas.microsoft.com/office/drawing/2014/main" id="{823D4A37-0E89-4406-D1D9-E14A0776885C}"/>
                </a:ext>
              </a:extLst>
            </p:cNvPr>
            <p:cNvSpPr/>
            <p:nvPr/>
          </p:nvSpPr>
          <p:spPr>
            <a:xfrm>
              <a:off x="899961" y="2612474"/>
              <a:ext cx="231127" cy="228277"/>
            </a:xfrm>
            <a:custGeom>
              <a:avLst/>
              <a:gdLst/>
              <a:ahLst/>
              <a:cxnLst/>
              <a:rect l="l" t="t" r="r" b="b"/>
              <a:pathLst>
                <a:path w="4784" h="4725" extrusionOk="0">
                  <a:moveTo>
                    <a:pt x="94" y="0"/>
                  </a:moveTo>
                  <a:cubicBezTo>
                    <a:pt x="47" y="0"/>
                    <a:pt x="13" y="28"/>
                    <a:pt x="0" y="67"/>
                  </a:cubicBezTo>
                  <a:cubicBezTo>
                    <a:pt x="0" y="130"/>
                    <a:pt x="32" y="178"/>
                    <a:pt x="79" y="194"/>
                  </a:cubicBezTo>
                  <a:cubicBezTo>
                    <a:pt x="2005" y="604"/>
                    <a:pt x="4562" y="4645"/>
                    <a:pt x="4594" y="4677"/>
                  </a:cubicBezTo>
                  <a:cubicBezTo>
                    <a:pt x="4609" y="4708"/>
                    <a:pt x="4641" y="4724"/>
                    <a:pt x="4673" y="4724"/>
                  </a:cubicBezTo>
                  <a:cubicBezTo>
                    <a:pt x="4688" y="4724"/>
                    <a:pt x="4704" y="4724"/>
                    <a:pt x="4720" y="4708"/>
                  </a:cubicBezTo>
                  <a:cubicBezTo>
                    <a:pt x="4767" y="4677"/>
                    <a:pt x="4783" y="4614"/>
                    <a:pt x="4751" y="4566"/>
                  </a:cubicBezTo>
                  <a:cubicBezTo>
                    <a:pt x="4657" y="4408"/>
                    <a:pt x="2131" y="430"/>
                    <a:pt x="126" y="4"/>
                  </a:cubicBezTo>
                  <a:cubicBezTo>
                    <a:pt x="115" y="1"/>
                    <a:pt x="105" y="0"/>
                    <a:pt x="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908;p34">
              <a:extLst>
                <a:ext uri="{FF2B5EF4-FFF2-40B4-BE49-F238E27FC236}">
                  <a16:creationId xmlns:a16="http://schemas.microsoft.com/office/drawing/2014/main" id="{05B1824D-44A3-6D54-5BF9-353AD4546195}"/>
                </a:ext>
              </a:extLst>
            </p:cNvPr>
            <p:cNvSpPr/>
            <p:nvPr/>
          </p:nvSpPr>
          <p:spPr>
            <a:xfrm>
              <a:off x="887738" y="2637741"/>
              <a:ext cx="176969" cy="239582"/>
            </a:xfrm>
            <a:custGeom>
              <a:avLst/>
              <a:gdLst/>
              <a:ahLst/>
              <a:cxnLst/>
              <a:rect l="l" t="t" r="r" b="b"/>
              <a:pathLst>
                <a:path w="3663" h="4959" extrusionOk="0">
                  <a:moveTo>
                    <a:pt x="116" y="1"/>
                  </a:moveTo>
                  <a:cubicBezTo>
                    <a:pt x="83" y="1"/>
                    <a:pt x="52" y="14"/>
                    <a:pt x="32" y="34"/>
                  </a:cubicBezTo>
                  <a:cubicBezTo>
                    <a:pt x="1" y="81"/>
                    <a:pt x="16" y="144"/>
                    <a:pt x="64" y="176"/>
                  </a:cubicBezTo>
                  <a:cubicBezTo>
                    <a:pt x="2337" y="1865"/>
                    <a:pt x="3458" y="4864"/>
                    <a:pt x="3458" y="4896"/>
                  </a:cubicBezTo>
                  <a:cubicBezTo>
                    <a:pt x="3473" y="4927"/>
                    <a:pt x="3521" y="4959"/>
                    <a:pt x="3552" y="4959"/>
                  </a:cubicBezTo>
                  <a:cubicBezTo>
                    <a:pt x="3568" y="4959"/>
                    <a:pt x="3584" y="4943"/>
                    <a:pt x="3584" y="4943"/>
                  </a:cubicBezTo>
                  <a:cubicBezTo>
                    <a:pt x="3647" y="4927"/>
                    <a:pt x="3663" y="4864"/>
                    <a:pt x="3647" y="4817"/>
                  </a:cubicBezTo>
                  <a:cubicBezTo>
                    <a:pt x="3631" y="4785"/>
                    <a:pt x="2495" y="1739"/>
                    <a:pt x="174" y="18"/>
                  </a:cubicBezTo>
                  <a:cubicBezTo>
                    <a:pt x="156" y="6"/>
                    <a:pt x="136" y="1"/>
                    <a:pt x="1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909;p34">
              <a:extLst>
                <a:ext uri="{FF2B5EF4-FFF2-40B4-BE49-F238E27FC236}">
                  <a16:creationId xmlns:a16="http://schemas.microsoft.com/office/drawing/2014/main" id="{409ADEDF-07D4-B028-63B3-2411BF98F405}"/>
                </a:ext>
              </a:extLst>
            </p:cNvPr>
            <p:cNvSpPr/>
            <p:nvPr/>
          </p:nvSpPr>
          <p:spPr>
            <a:xfrm>
              <a:off x="803529" y="2481885"/>
              <a:ext cx="260404" cy="258424"/>
            </a:xfrm>
            <a:custGeom>
              <a:avLst/>
              <a:gdLst/>
              <a:ahLst/>
              <a:cxnLst/>
              <a:rect l="l" t="t" r="r" b="b"/>
              <a:pathLst>
                <a:path w="5390" h="5349" extrusionOk="0">
                  <a:moveTo>
                    <a:pt x="2843" y="1"/>
                  </a:moveTo>
                  <a:cubicBezTo>
                    <a:pt x="2799" y="1"/>
                    <a:pt x="2753" y="13"/>
                    <a:pt x="2706" y="39"/>
                  </a:cubicBezTo>
                  <a:cubicBezTo>
                    <a:pt x="2138" y="355"/>
                    <a:pt x="1601" y="1523"/>
                    <a:pt x="1601" y="1523"/>
                  </a:cubicBezTo>
                  <a:cubicBezTo>
                    <a:pt x="1601" y="1523"/>
                    <a:pt x="1036" y="1435"/>
                    <a:pt x="579" y="1435"/>
                  </a:cubicBezTo>
                  <a:cubicBezTo>
                    <a:pt x="264" y="1435"/>
                    <a:pt x="1" y="1477"/>
                    <a:pt x="7" y="1618"/>
                  </a:cubicBezTo>
                  <a:cubicBezTo>
                    <a:pt x="23" y="1965"/>
                    <a:pt x="796" y="2833"/>
                    <a:pt x="796" y="2833"/>
                  </a:cubicBezTo>
                  <a:cubicBezTo>
                    <a:pt x="796" y="2833"/>
                    <a:pt x="55" y="4680"/>
                    <a:pt x="197" y="5028"/>
                  </a:cubicBezTo>
                  <a:cubicBezTo>
                    <a:pt x="214" y="5071"/>
                    <a:pt x="260" y="5090"/>
                    <a:pt x="328" y="5090"/>
                  </a:cubicBezTo>
                  <a:cubicBezTo>
                    <a:pt x="797" y="5090"/>
                    <a:pt x="2296" y="4159"/>
                    <a:pt x="2296" y="4159"/>
                  </a:cubicBezTo>
                  <a:cubicBezTo>
                    <a:pt x="2296" y="4159"/>
                    <a:pt x="3514" y="5348"/>
                    <a:pt x="3799" y="5348"/>
                  </a:cubicBezTo>
                  <a:cubicBezTo>
                    <a:pt x="3810" y="5348"/>
                    <a:pt x="3819" y="5347"/>
                    <a:pt x="3827" y="5343"/>
                  </a:cubicBezTo>
                  <a:cubicBezTo>
                    <a:pt x="4064" y="5264"/>
                    <a:pt x="3748" y="3354"/>
                    <a:pt x="3748" y="3354"/>
                  </a:cubicBezTo>
                  <a:cubicBezTo>
                    <a:pt x="3748" y="3354"/>
                    <a:pt x="5390" y="2597"/>
                    <a:pt x="5122" y="2265"/>
                  </a:cubicBezTo>
                  <a:cubicBezTo>
                    <a:pt x="4853" y="1950"/>
                    <a:pt x="3654" y="1792"/>
                    <a:pt x="3654" y="1792"/>
                  </a:cubicBezTo>
                  <a:cubicBezTo>
                    <a:pt x="3654" y="1792"/>
                    <a:pt x="3371" y="1"/>
                    <a:pt x="28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910;p34">
              <a:extLst>
                <a:ext uri="{FF2B5EF4-FFF2-40B4-BE49-F238E27FC236}">
                  <a16:creationId xmlns:a16="http://schemas.microsoft.com/office/drawing/2014/main" id="{C61A1290-22C4-E713-0B3D-D0556DEB7810}"/>
                </a:ext>
              </a:extLst>
            </p:cNvPr>
            <p:cNvSpPr/>
            <p:nvPr/>
          </p:nvSpPr>
          <p:spPr>
            <a:xfrm>
              <a:off x="938079" y="2497973"/>
              <a:ext cx="29760" cy="78121"/>
            </a:xfrm>
            <a:custGeom>
              <a:avLst/>
              <a:gdLst/>
              <a:ahLst/>
              <a:cxnLst/>
              <a:rect l="l" t="t" r="r" b="b"/>
              <a:pathLst>
                <a:path w="616" h="1617" extrusionOk="0">
                  <a:moveTo>
                    <a:pt x="101" y="0"/>
                  </a:moveTo>
                  <a:cubicBezTo>
                    <a:pt x="78" y="0"/>
                    <a:pt x="53" y="8"/>
                    <a:pt x="32" y="22"/>
                  </a:cubicBezTo>
                  <a:cubicBezTo>
                    <a:pt x="0" y="54"/>
                    <a:pt x="0" y="117"/>
                    <a:pt x="32" y="164"/>
                  </a:cubicBezTo>
                  <a:cubicBezTo>
                    <a:pt x="158" y="306"/>
                    <a:pt x="332" y="1080"/>
                    <a:pt x="427" y="1538"/>
                  </a:cubicBezTo>
                  <a:cubicBezTo>
                    <a:pt x="427" y="1585"/>
                    <a:pt x="474" y="1617"/>
                    <a:pt x="521" y="1617"/>
                  </a:cubicBezTo>
                  <a:lnTo>
                    <a:pt x="537" y="1617"/>
                  </a:lnTo>
                  <a:cubicBezTo>
                    <a:pt x="584" y="1601"/>
                    <a:pt x="616" y="1553"/>
                    <a:pt x="616" y="1506"/>
                  </a:cubicBezTo>
                  <a:cubicBezTo>
                    <a:pt x="584" y="1380"/>
                    <a:pt x="379" y="275"/>
                    <a:pt x="174" y="38"/>
                  </a:cubicBezTo>
                  <a:cubicBezTo>
                    <a:pt x="157" y="12"/>
                    <a:pt x="130" y="0"/>
                    <a:pt x="1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911;p34">
              <a:extLst>
                <a:ext uri="{FF2B5EF4-FFF2-40B4-BE49-F238E27FC236}">
                  <a16:creationId xmlns:a16="http://schemas.microsoft.com/office/drawing/2014/main" id="{43A177D3-A636-CBCF-BF93-8E4F77A5AF78}"/>
                </a:ext>
              </a:extLst>
            </p:cNvPr>
            <p:cNvSpPr/>
            <p:nvPr/>
          </p:nvSpPr>
          <p:spPr>
            <a:xfrm>
              <a:off x="895371" y="2586675"/>
              <a:ext cx="161702" cy="158707"/>
            </a:xfrm>
            <a:custGeom>
              <a:avLst/>
              <a:gdLst/>
              <a:ahLst/>
              <a:cxnLst/>
              <a:rect l="l" t="t" r="r" b="b"/>
              <a:pathLst>
                <a:path w="3347" h="3285" extrusionOk="0">
                  <a:moveTo>
                    <a:pt x="3227" y="1"/>
                  </a:moveTo>
                  <a:cubicBezTo>
                    <a:pt x="3209" y="1"/>
                    <a:pt x="3190" y="6"/>
                    <a:pt x="3173" y="17"/>
                  </a:cubicBezTo>
                  <a:cubicBezTo>
                    <a:pt x="3126" y="49"/>
                    <a:pt x="3110" y="112"/>
                    <a:pt x="3142" y="159"/>
                  </a:cubicBezTo>
                  <a:cubicBezTo>
                    <a:pt x="3142" y="159"/>
                    <a:pt x="3142" y="175"/>
                    <a:pt x="3142" y="191"/>
                  </a:cubicBezTo>
                  <a:cubicBezTo>
                    <a:pt x="3079" y="428"/>
                    <a:pt x="2273" y="870"/>
                    <a:pt x="1800" y="1091"/>
                  </a:cubicBezTo>
                  <a:cubicBezTo>
                    <a:pt x="1753" y="1122"/>
                    <a:pt x="1737" y="1154"/>
                    <a:pt x="1737" y="1201"/>
                  </a:cubicBezTo>
                  <a:cubicBezTo>
                    <a:pt x="1847" y="1990"/>
                    <a:pt x="1926" y="2938"/>
                    <a:pt x="1863" y="3095"/>
                  </a:cubicBezTo>
                  <a:cubicBezTo>
                    <a:pt x="1674" y="3064"/>
                    <a:pt x="853" y="2575"/>
                    <a:pt x="158" y="2117"/>
                  </a:cubicBezTo>
                  <a:cubicBezTo>
                    <a:pt x="141" y="2106"/>
                    <a:pt x="123" y="2100"/>
                    <a:pt x="104" y="2100"/>
                  </a:cubicBezTo>
                  <a:cubicBezTo>
                    <a:pt x="70" y="2100"/>
                    <a:pt x="37" y="2118"/>
                    <a:pt x="16" y="2148"/>
                  </a:cubicBezTo>
                  <a:cubicBezTo>
                    <a:pt x="0" y="2196"/>
                    <a:pt x="0" y="2259"/>
                    <a:pt x="48" y="2290"/>
                  </a:cubicBezTo>
                  <a:cubicBezTo>
                    <a:pt x="1326" y="3143"/>
                    <a:pt x="1753" y="3285"/>
                    <a:pt x="1910" y="3285"/>
                  </a:cubicBezTo>
                  <a:cubicBezTo>
                    <a:pt x="1958" y="3285"/>
                    <a:pt x="1974" y="3269"/>
                    <a:pt x="1989" y="3253"/>
                  </a:cubicBezTo>
                  <a:cubicBezTo>
                    <a:pt x="2147" y="3111"/>
                    <a:pt x="2052" y="2101"/>
                    <a:pt x="1942" y="1249"/>
                  </a:cubicBezTo>
                  <a:cubicBezTo>
                    <a:pt x="2273" y="1091"/>
                    <a:pt x="3221" y="617"/>
                    <a:pt x="3331" y="254"/>
                  </a:cubicBezTo>
                  <a:cubicBezTo>
                    <a:pt x="3347" y="175"/>
                    <a:pt x="3347" y="112"/>
                    <a:pt x="3300" y="49"/>
                  </a:cubicBezTo>
                  <a:cubicBezTo>
                    <a:pt x="3289" y="18"/>
                    <a:pt x="3259" y="1"/>
                    <a:pt x="32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27" name="Group 526">
            <a:extLst>
              <a:ext uri="{FF2B5EF4-FFF2-40B4-BE49-F238E27FC236}">
                <a16:creationId xmlns:a16="http://schemas.microsoft.com/office/drawing/2014/main" id="{39EE9ECB-B07F-5463-97B5-8EB03C49041D}"/>
              </a:ext>
            </a:extLst>
          </p:cNvPr>
          <p:cNvGrpSpPr/>
          <p:nvPr/>
        </p:nvGrpSpPr>
        <p:grpSpPr>
          <a:xfrm>
            <a:off x="1250765" y="1235819"/>
            <a:ext cx="9773450" cy="5372444"/>
            <a:chOff x="1250765" y="1235819"/>
            <a:chExt cx="9773450" cy="5372444"/>
          </a:xfrm>
        </p:grpSpPr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C5375B20-C15C-D7C4-9349-DD442B0BFB4D}"/>
                </a:ext>
              </a:extLst>
            </p:cNvPr>
            <p:cNvGrpSpPr/>
            <p:nvPr/>
          </p:nvGrpSpPr>
          <p:grpSpPr>
            <a:xfrm>
              <a:off x="1250765" y="1235819"/>
              <a:ext cx="9773450" cy="5372444"/>
              <a:chOff x="1250765" y="1235819"/>
              <a:chExt cx="9773450" cy="5372444"/>
            </a:xfrm>
          </p:grpSpPr>
          <p:sp>
            <p:nvSpPr>
              <p:cNvPr id="531" name="Google Shape;531;p28"/>
              <p:cNvSpPr/>
              <p:nvPr/>
            </p:nvSpPr>
            <p:spPr>
              <a:xfrm>
                <a:off x="5248602" y="1235819"/>
                <a:ext cx="141700" cy="131755"/>
              </a:xfrm>
              <a:custGeom>
                <a:avLst/>
                <a:gdLst/>
                <a:ahLst/>
                <a:cxnLst/>
                <a:rect l="l" t="t" r="r" b="b"/>
                <a:pathLst>
                  <a:path w="1469" h="1366" extrusionOk="0">
                    <a:moveTo>
                      <a:pt x="774" y="202"/>
                    </a:moveTo>
                    <a:cubicBezTo>
                      <a:pt x="875" y="202"/>
                      <a:pt x="976" y="233"/>
                      <a:pt x="1058" y="296"/>
                    </a:cubicBezTo>
                    <a:lnTo>
                      <a:pt x="1058" y="312"/>
                    </a:lnTo>
                    <a:cubicBezTo>
                      <a:pt x="1169" y="391"/>
                      <a:pt x="1232" y="501"/>
                      <a:pt x="1248" y="628"/>
                    </a:cubicBezTo>
                    <a:cubicBezTo>
                      <a:pt x="1264" y="754"/>
                      <a:pt x="1216" y="880"/>
                      <a:pt x="1137" y="991"/>
                    </a:cubicBezTo>
                    <a:cubicBezTo>
                      <a:pt x="1047" y="1109"/>
                      <a:pt x="909" y="1169"/>
                      <a:pt x="766" y="1169"/>
                    </a:cubicBezTo>
                    <a:cubicBezTo>
                      <a:pt x="660" y="1169"/>
                      <a:pt x="552" y="1137"/>
                      <a:pt x="459" y="1070"/>
                    </a:cubicBezTo>
                    <a:cubicBezTo>
                      <a:pt x="253" y="912"/>
                      <a:pt x="222" y="596"/>
                      <a:pt x="380" y="391"/>
                    </a:cubicBezTo>
                    <a:cubicBezTo>
                      <a:pt x="474" y="268"/>
                      <a:pt x="624" y="202"/>
                      <a:pt x="774" y="202"/>
                    </a:cubicBezTo>
                    <a:close/>
                    <a:moveTo>
                      <a:pt x="767" y="1"/>
                    </a:moveTo>
                    <a:cubicBezTo>
                      <a:pt x="562" y="1"/>
                      <a:pt x="360" y="90"/>
                      <a:pt x="222" y="265"/>
                    </a:cubicBezTo>
                    <a:cubicBezTo>
                      <a:pt x="1" y="565"/>
                      <a:pt x="48" y="991"/>
                      <a:pt x="348" y="1228"/>
                    </a:cubicBezTo>
                    <a:cubicBezTo>
                      <a:pt x="473" y="1320"/>
                      <a:pt x="620" y="1365"/>
                      <a:pt x="766" y="1365"/>
                    </a:cubicBezTo>
                    <a:cubicBezTo>
                      <a:pt x="970" y="1365"/>
                      <a:pt x="1173" y="1276"/>
                      <a:pt x="1311" y="1101"/>
                    </a:cubicBezTo>
                    <a:cubicBezTo>
                      <a:pt x="1422" y="959"/>
                      <a:pt x="1469" y="786"/>
                      <a:pt x="1437" y="596"/>
                    </a:cubicBezTo>
                    <a:cubicBezTo>
                      <a:pt x="1422" y="422"/>
                      <a:pt x="1327" y="265"/>
                      <a:pt x="1185" y="138"/>
                    </a:cubicBezTo>
                    <a:cubicBezTo>
                      <a:pt x="1060" y="46"/>
                      <a:pt x="913" y="1"/>
                      <a:pt x="76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2" name="Google Shape;889;p34">
                <a:extLst>
                  <a:ext uri="{FF2B5EF4-FFF2-40B4-BE49-F238E27FC236}">
                    <a16:creationId xmlns:a16="http://schemas.microsoft.com/office/drawing/2014/main" id="{8BDB31CF-9E7F-83A3-53B0-595633B3D856}"/>
                  </a:ext>
                </a:extLst>
              </p:cNvPr>
              <p:cNvGrpSpPr/>
              <p:nvPr/>
            </p:nvGrpSpPr>
            <p:grpSpPr>
              <a:xfrm>
                <a:off x="7256812" y="5981362"/>
                <a:ext cx="667607" cy="614827"/>
                <a:chOff x="751980" y="3316918"/>
                <a:chExt cx="366885" cy="330554"/>
              </a:xfrm>
            </p:grpSpPr>
            <p:sp>
              <p:nvSpPr>
                <p:cNvPr id="3" name="Google Shape;890;p34">
                  <a:extLst>
                    <a:ext uri="{FF2B5EF4-FFF2-40B4-BE49-F238E27FC236}">
                      <a16:creationId xmlns:a16="http://schemas.microsoft.com/office/drawing/2014/main" id="{14A6D800-DA4A-D1AB-D1F2-1662348EA064}"/>
                    </a:ext>
                  </a:extLst>
                </p:cNvPr>
                <p:cNvSpPr/>
                <p:nvPr/>
              </p:nvSpPr>
              <p:spPr>
                <a:xfrm>
                  <a:off x="751980" y="3316918"/>
                  <a:ext cx="366885" cy="3305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94" h="6842" extrusionOk="0">
                      <a:moveTo>
                        <a:pt x="3004" y="1"/>
                      </a:moveTo>
                      <a:cubicBezTo>
                        <a:pt x="2919" y="1"/>
                        <a:pt x="2829" y="18"/>
                        <a:pt x="2732" y="56"/>
                      </a:cubicBezTo>
                      <a:cubicBezTo>
                        <a:pt x="1185" y="656"/>
                        <a:pt x="2590" y="2124"/>
                        <a:pt x="2590" y="2124"/>
                      </a:cubicBezTo>
                      <a:cubicBezTo>
                        <a:pt x="2590" y="2124"/>
                        <a:pt x="2004" y="1892"/>
                        <a:pt x="1430" y="1892"/>
                      </a:cubicBezTo>
                      <a:cubicBezTo>
                        <a:pt x="1057" y="1892"/>
                        <a:pt x="689" y="1990"/>
                        <a:pt x="490" y="2313"/>
                      </a:cubicBezTo>
                      <a:cubicBezTo>
                        <a:pt x="1" y="3119"/>
                        <a:pt x="1895" y="3703"/>
                        <a:pt x="1895" y="3703"/>
                      </a:cubicBezTo>
                      <a:cubicBezTo>
                        <a:pt x="1895" y="3703"/>
                        <a:pt x="238" y="4934"/>
                        <a:pt x="885" y="5644"/>
                      </a:cubicBezTo>
                      <a:cubicBezTo>
                        <a:pt x="1042" y="5817"/>
                        <a:pt x="1229" y="5886"/>
                        <a:pt x="1429" y="5886"/>
                      </a:cubicBezTo>
                      <a:cubicBezTo>
                        <a:pt x="2211" y="5886"/>
                        <a:pt x="3173" y="4824"/>
                        <a:pt x="3174" y="4823"/>
                      </a:cubicBezTo>
                      <a:lnTo>
                        <a:pt x="3174" y="4823"/>
                      </a:lnTo>
                      <a:cubicBezTo>
                        <a:pt x="3174" y="4824"/>
                        <a:pt x="3095" y="6842"/>
                        <a:pt x="4192" y="6842"/>
                      </a:cubicBezTo>
                      <a:cubicBezTo>
                        <a:pt x="4299" y="6842"/>
                        <a:pt x="4417" y="6823"/>
                        <a:pt x="4547" y="6781"/>
                      </a:cubicBezTo>
                      <a:cubicBezTo>
                        <a:pt x="6031" y="6291"/>
                        <a:pt x="5021" y="4681"/>
                        <a:pt x="5020" y="4681"/>
                      </a:cubicBezTo>
                      <a:lnTo>
                        <a:pt x="5020" y="4681"/>
                      </a:lnTo>
                      <a:cubicBezTo>
                        <a:pt x="5021" y="4681"/>
                        <a:pt x="5646" y="4988"/>
                        <a:pt x="6235" y="4988"/>
                      </a:cubicBezTo>
                      <a:cubicBezTo>
                        <a:pt x="6637" y="4988"/>
                        <a:pt x="7023" y="4846"/>
                        <a:pt x="7183" y="4366"/>
                      </a:cubicBezTo>
                      <a:cubicBezTo>
                        <a:pt x="7593" y="3182"/>
                        <a:pt x="5715" y="2929"/>
                        <a:pt x="5715" y="2929"/>
                      </a:cubicBezTo>
                      <a:cubicBezTo>
                        <a:pt x="5715" y="2929"/>
                        <a:pt x="7167" y="1209"/>
                        <a:pt x="5936" y="719"/>
                      </a:cubicBezTo>
                      <a:cubicBezTo>
                        <a:pt x="5757" y="650"/>
                        <a:pt x="5592" y="620"/>
                        <a:pt x="5441" y="620"/>
                      </a:cubicBezTo>
                      <a:cubicBezTo>
                        <a:pt x="4489" y="620"/>
                        <a:pt x="4089" y="1808"/>
                        <a:pt x="4089" y="1808"/>
                      </a:cubicBezTo>
                      <a:cubicBezTo>
                        <a:pt x="4089" y="1808"/>
                        <a:pt x="3866" y="1"/>
                        <a:pt x="300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" name="Google Shape;891;p34">
                  <a:extLst>
                    <a:ext uri="{FF2B5EF4-FFF2-40B4-BE49-F238E27FC236}">
                      <a16:creationId xmlns:a16="http://schemas.microsoft.com/office/drawing/2014/main" id="{E4BFF649-F1F2-E4FE-2465-2A30CF78BFE9}"/>
                    </a:ext>
                  </a:extLst>
                </p:cNvPr>
                <p:cNvSpPr/>
                <p:nvPr/>
              </p:nvSpPr>
              <p:spPr>
                <a:xfrm>
                  <a:off x="977744" y="3397214"/>
                  <a:ext cx="42757" cy="437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5" h="905" extrusionOk="0">
                      <a:moveTo>
                        <a:pt x="774" y="0"/>
                      </a:moveTo>
                      <a:cubicBezTo>
                        <a:pt x="750" y="0"/>
                        <a:pt x="726" y="12"/>
                        <a:pt x="711" y="36"/>
                      </a:cubicBezTo>
                      <a:cubicBezTo>
                        <a:pt x="553" y="162"/>
                        <a:pt x="63" y="604"/>
                        <a:pt x="16" y="778"/>
                      </a:cubicBezTo>
                      <a:cubicBezTo>
                        <a:pt x="0" y="825"/>
                        <a:pt x="32" y="888"/>
                        <a:pt x="79" y="904"/>
                      </a:cubicBezTo>
                      <a:lnTo>
                        <a:pt x="111" y="904"/>
                      </a:lnTo>
                      <a:cubicBezTo>
                        <a:pt x="158" y="904"/>
                        <a:pt x="190" y="872"/>
                        <a:pt x="205" y="841"/>
                      </a:cubicBezTo>
                      <a:cubicBezTo>
                        <a:pt x="221" y="746"/>
                        <a:pt x="553" y="430"/>
                        <a:pt x="837" y="178"/>
                      </a:cubicBezTo>
                      <a:cubicBezTo>
                        <a:pt x="868" y="146"/>
                        <a:pt x="884" y="83"/>
                        <a:pt x="837" y="36"/>
                      </a:cubicBezTo>
                      <a:cubicBezTo>
                        <a:pt x="821" y="12"/>
                        <a:pt x="797" y="0"/>
                        <a:pt x="774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" name="Google Shape;892;p34">
                  <a:extLst>
                    <a:ext uri="{FF2B5EF4-FFF2-40B4-BE49-F238E27FC236}">
                      <a16:creationId xmlns:a16="http://schemas.microsoft.com/office/drawing/2014/main" id="{FE693D1A-14F8-66F3-B252-E08DAF07B448}"/>
                    </a:ext>
                  </a:extLst>
                </p:cNvPr>
                <p:cNvSpPr/>
                <p:nvPr/>
              </p:nvSpPr>
              <p:spPr>
                <a:xfrm>
                  <a:off x="888511" y="3376198"/>
                  <a:ext cx="29036" cy="502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1" h="1040" extrusionOk="0">
                      <a:moveTo>
                        <a:pt x="113" y="0"/>
                      </a:moveTo>
                      <a:cubicBezTo>
                        <a:pt x="97" y="0"/>
                        <a:pt x="81" y="4"/>
                        <a:pt x="63" y="13"/>
                      </a:cubicBezTo>
                      <a:cubicBezTo>
                        <a:pt x="16" y="29"/>
                        <a:pt x="0" y="92"/>
                        <a:pt x="32" y="139"/>
                      </a:cubicBezTo>
                      <a:cubicBezTo>
                        <a:pt x="206" y="487"/>
                        <a:pt x="379" y="881"/>
                        <a:pt x="395" y="944"/>
                      </a:cubicBezTo>
                      <a:cubicBezTo>
                        <a:pt x="395" y="992"/>
                        <a:pt x="442" y="1039"/>
                        <a:pt x="490" y="1039"/>
                      </a:cubicBezTo>
                      <a:lnTo>
                        <a:pt x="505" y="1039"/>
                      </a:lnTo>
                      <a:cubicBezTo>
                        <a:pt x="553" y="1023"/>
                        <a:pt x="600" y="976"/>
                        <a:pt x="584" y="929"/>
                      </a:cubicBezTo>
                      <a:cubicBezTo>
                        <a:pt x="584" y="818"/>
                        <a:pt x="316" y="281"/>
                        <a:pt x="206" y="60"/>
                      </a:cubicBezTo>
                      <a:cubicBezTo>
                        <a:pt x="183" y="26"/>
                        <a:pt x="152" y="0"/>
                        <a:pt x="11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" name="Google Shape;893;p34">
                  <a:extLst>
                    <a:ext uri="{FF2B5EF4-FFF2-40B4-BE49-F238E27FC236}">
                      <a16:creationId xmlns:a16="http://schemas.microsoft.com/office/drawing/2014/main" id="{5574A26F-5914-0B83-3FF2-4AE8A5362083}"/>
                    </a:ext>
                  </a:extLst>
                </p:cNvPr>
                <p:cNvSpPr/>
                <p:nvPr/>
              </p:nvSpPr>
              <p:spPr>
                <a:xfrm>
                  <a:off x="809182" y="3455334"/>
                  <a:ext cx="66381" cy="237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4" h="491" extrusionOk="0">
                      <a:moveTo>
                        <a:pt x="127" y="1"/>
                      </a:moveTo>
                      <a:cubicBezTo>
                        <a:pt x="64" y="1"/>
                        <a:pt x="16" y="33"/>
                        <a:pt x="16" y="96"/>
                      </a:cubicBezTo>
                      <a:cubicBezTo>
                        <a:pt x="1" y="143"/>
                        <a:pt x="48" y="190"/>
                        <a:pt x="95" y="206"/>
                      </a:cubicBezTo>
                      <a:cubicBezTo>
                        <a:pt x="95" y="206"/>
                        <a:pt x="774" y="301"/>
                        <a:pt x="1232" y="490"/>
                      </a:cubicBezTo>
                      <a:lnTo>
                        <a:pt x="1263" y="490"/>
                      </a:lnTo>
                      <a:cubicBezTo>
                        <a:pt x="1295" y="490"/>
                        <a:pt x="1342" y="475"/>
                        <a:pt x="1358" y="443"/>
                      </a:cubicBezTo>
                      <a:cubicBezTo>
                        <a:pt x="1374" y="380"/>
                        <a:pt x="1342" y="332"/>
                        <a:pt x="1295" y="301"/>
                      </a:cubicBezTo>
                      <a:cubicBezTo>
                        <a:pt x="821" y="111"/>
                        <a:pt x="143" y="17"/>
                        <a:pt x="12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" name="Google Shape;894;p34">
                  <a:extLst>
                    <a:ext uri="{FF2B5EF4-FFF2-40B4-BE49-F238E27FC236}">
                      <a16:creationId xmlns:a16="http://schemas.microsoft.com/office/drawing/2014/main" id="{04A3E6D6-CB2E-B044-2224-EE09A53ADEB8}"/>
                    </a:ext>
                  </a:extLst>
                </p:cNvPr>
                <p:cNvSpPr/>
                <p:nvPr/>
              </p:nvSpPr>
              <p:spPr>
                <a:xfrm>
                  <a:off x="847300" y="3521860"/>
                  <a:ext cx="34399" cy="342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2" h="708" extrusionOk="0">
                      <a:moveTo>
                        <a:pt x="611" y="0"/>
                      </a:moveTo>
                      <a:cubicBezTo>
                        <a:pt x="597" y="0"/>
                        <a:pt x="582" y="4"/>
                        <a:pt x="569" y="13"/>
                      </a:cubicBezTo>
                      <a:cubicBezTo>
                        <a:pt x="553" y="13"/>
                        <a:pt x="17" y="218"/>
                        <a:pt x="1" y="597"/>
                      </a:cubicBezTo>
                      <a:cubicBezTo>
                        <a:pt x="1" y="644"/>
                        <a:pt x="32" y="692"/>
                        <a:pt x="96" y="692"/>
                      </a:cubicBezTo>
                      <a:lnTo>
                        <a:pt x="96" y="708"/>
                      </a:lnTo>
                      <a:cubicBezTo>
                        <a:pt x="143" y="708"/>
                        <a:pt x="190" y="660"/>
                        <a:pt x="190" y="613"/>
                      </a:cubicBezTo>
                      <a:cubicBezTo>
                        <a:pt x="206" y="408"/>
                        <a:pt x="522" y="234"/>
                        <a:pt x="632" y="187"/>
                      </a:cubicBezTo>
                      <a:cubicBezTo>
                        <a:pt x="695" y="171"/>
                        <a:pt x="711" y="108"/>
                        <a:pt x="695" y="60"/>
                      </a:cubicBezTo>
                      <a:cubicBezTo>
                        <a:pt x="684" y="26"/>
                        <a:pt x="648" y="0"/>
                        <a:pt x="611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" name="Google Shape;895;p34">
                  <a:extLst>
                    <a:ext uri="{FF2B5EF4-FFF2-40B4-BE49-F238E27FC236}">
                      <a16:creationId xmlns:a16="http://schemas.microsoft.com/office/drawing/2014/main" id="{0572DAB4-D3B7-003F-E60A-0780E984F7C9}"/>
                    </a:ext>
                  </a:extLst>
                </p:cNvPr>
                <p:cNvSpPr/>
                <p:nvPr/>
              </p:nvSpPr>
              <p:spPr>
                <a:xfrm>
                  <a:off x="948757" y="3542876"/>
                  <a:ext cx="22900" cy="505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4" h="1047" extrusionOk="0">
                      <a:moveTo>
                        <a:pt x="111" y="0"/>
                      </a:moveTo>
                      <a:cubicBezTo>
                        <a:pt x="101" y="0"/>
                        <a:pt x="90" y="1"/>
                        <a:pt x="79" y="4"/>
                      </a:cubicBezTo>
                      <a:cubicBezTo>
                        <a:pt x="32" y="20"/>
                        <a:pt x="0" y="83"/>
                        <a:pt x="16" y="131"/>
                      </a:cubicBezTo>
                      <a:lnTo>
                        <a:pt x="269" y="983"/>
                      </a:lnTo>
                      <a:cubicBezTo>
                        <a:pt x="284" y="1030"/>
                        <a:pt x="316" y="1046"/>
                        <a:pt x="363" y="1046"/>
                      </a:cubicBezTo>
                      <a:lnTo>
                        <a:pt x="395" y="1046"/>
                      </a:lnTo>
                      <a:cubicBezTo>
                        <a:pt x="442" y="1030"/>
                        <a:pt x="474" y="983"/>
                        <a:pt x="458" y="920"/>
                      </a:cubicBezTo>
                      <a:lnTo>
                        <a:pt x="206" y="67"/>
                      </a:lnTo>
                      <a:cubicBezTo>
                        <a:pt x="193" y="28"/>
                        <a:pt x="158" y="0"/>
                        <a:pt x="111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" name="Google Shape;896;p34">
                  <a:extLst>
                    <a:ext uri="{FF2B5EF4-FFF2-40B4-BE49-F238E27FC236}">
                      <a16:creationId xmlns:a16="http://schemas.microsoft.com/office/drawing/2014/main" id="{C8B2469D-3D95-BAE1-F522-08BB7E535D4E}"/>
                    </a:ext>
                  </a:extLst>
                </p:cNvPr>
                <p:cNvSpPr/>
                <p:nvPr/>
              </p:nvSpPr>
              <p:spPr>
                <a:xfrm>
                  <a:off x="1001369" y="3496351"/>
                  <a:ext cx="54207" cy="177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2" h="368" extrusionOk="0">
                      <a:moveTo>
                        <a:pt x="153" y="1"/>
                      </a:moveTo>
                      <a:cubicBezTo>
                        <a:pt x="132" y="1"/>
                        <a:pt x="112" y="2"/>
                        <a:pt x="95" y="4"/>
                      </a:cubicBezTo>
                      <a:cubicBezTo>
                        <a:pt x="32" y="4"/>
                        <a:pt x="1" y="52"/>
                        <a:pt x="1" y="115"/>
                      </a:cubicBezTo>
                      <a:cubicBezTo>
                        <a:pt x="14" y="156"/>
                        <a:pt x="52" y="197"/>
                        <a:pt x="92" y="197"/>
                      </a:cubicBezTo>
                      <a:cubicBezTo>
                        <a:pt x="98" y="197"/>
                        <a:pt x="105" y="196"/>
                        <a:pt x="111" y="194"/>
                      </a:cubicBezTo>
                      <a:cubicBezTo>
                        <a:pt x="120" y="193"/>
                        <a:pt x="131" y="192"/>
                        <a:pt x="143" y="192"/>
                      </a:cubicBezTo>
                      <a:cubicBezTo>
                        <a:pt x="314" y="192"/>
                        <a:pt x="743" y="294"/>
                        <a:pt x="979" y="367"/>
                      </a:cubicBezTo>
                      <a:lnTo>
                        <a:pt x="1011" y="367"/>
                      </a:lnTo>
                      <a:cubicBezTo>
                        <a:pt x="1058" y="367"/>
                        <a:pt x="1090" y="336"/>
                        <a:pt x="1106" y="304"/>
                      </a:cubicBezTo>
                      <a:cubicBezTo>
                        <a:pt x="1121" y="241"/>
                        <a:pt x="1090" y="194"/>
                        <a:pt x="1042" y="178"/>
                      </a:cubicBezTo>
                      <a:cubicBezTo>
                        <a:pt x="969" y="163"/>
                        <a:pt x="412" y="1"/>
                        <a:pt x="15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" name="Google Shape;897;p34">
                  <a:extLst>
                    <a:ext uri="{FF2B5EF4-FFF2-40B4-BE49-F238E27FC236}">
                      <a16:creationId xmlns:a16="http://schemas.microsoft.com/office/drawing/2014/main" id="{94733702-A3AC-B2DD-91F0-DC5C4863E015}"/>
                    </a:ext>
                  </a:extLst>
                </p:cNvPr>
                <p:cNvSpPr/>
                <p:nvPr/>
              </p:nvSpPr>
              <p:spPr>
                <a:xfrm>
                  <a:off x="864113" y="3414268"/>
                  <a:ext cx="154842" cy="1447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05" h="2996" extrusionOk="0">
                      <a:moveTo>
                        <a:pt x="1611" y="1"/>
                      </a:moveTo>
                      <a:cubicBezTo>
                        <a:pt x="873" y="1"/>
                        <a:pt x="228" y="541"/>
                        <a:pt x="126" y="1293"/>
                      </a:cubicBezTo>
                      <a:cubicBezTo>
                        <a:pt x="0" y="2114"/>
                        <a:pt x="584" y="2871"/>
                        <a:pt x="1405" y="2982"/>
                      </a:cubicBezTo>
                      <a:cubicBezTo>
                        <a:pt x="1472" y="2991"/>
                        <a:pt x="1539" y="2996"/>
                        <a:pt x="1606" y="2996"/>
                      </a:cubicBezTo>
                      <a:cubicBezTo>
                        <a:pt x="2332" y="2996"/>
                        <a:pt x="2978" y="2456"/>
                        <a:pt x="3094" y="1703"/>
                      </a:cubicBezTo>
                      <a:cubicBezTo>
                        <a:pt x="3205" y="883"/>
                        <a:pt x="2636" y="125"/>
                        <a:pt x="1815" y="14"/>
                      </a:cubicBezTo>
                      <a:cubicBezTo>
                        <a:pt x="1747" y="5"/>
                        <a:pt x="1679" y="1"/>
                        <a:pt x="1611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" name="Google Shape;898;p34">
                  <a:extLst>
                    <a:ext uri="{FF2B5EF4-FFF2-40B4-BE49-F238E27FC236}">
                      <a16:creationId xmlns:a16="http://schemas.microsoft.com/office/drawing/2014/main" id="{0111E08F-5731-678E-12A8-AE7D8176A088}"/>
                    </a:ext>
                  </a:extLst>
                </p:cNvPr>
                <p:cNvSpPr/>
                <p:nvPr/>
              </p:nvSpPr>
              <p:spPr>
                <a:xfrm>
                  <a:off x="939577" y="3434463"/>
                  <a:ext cx="42032" cy="438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0" h="907" extrusionOk="0">
                      <a:moveTo>
                        <a:pt x="544" y="1"/>
                      </a:moveTo>
                      <a:cubicBezTo>
                        <a:pt x="531" y="1"/>
                        <a:pt x="518" y="3"/>
                        <a:pt x="506" y="7"/>
                      </a:cubicBezTo>
                      <a:cubicBezTo>
                        <a:pt x="459" y="23"/>
                        <a:pt x="427" y="86"/>
                        <a:pt x="459" y="133"/>
                      </a:cubicBezTo>
                      <a:cubicBezTo>
                        <a:pt x="538" y="354"/>
                        <a:pt x="601" y="591"/>
                        <a:pt x="601" y="701"/>
                      </a:cubicBezTo>
                      <a:cubicBezTo>
                        <a:pt x="490" y="638"/>
                        <a:pt x="317" y="386"/>
                        <a:pt x="190" y="165"/>
                      </a:cubicBezTo>
                      <a:cubicBezTo>
                        <a:pt x="179" y="129"/>
                        <a:pt x="140" y="111"/>
                        <a:pt x="102" y="111"/>
                      </a:cubicBezTo>
                      <a:cubicBezTo>
                        <a:pt x="89" y="111"/>
                        <a:pt x="76" y="113"/>
                        <a:pt x="64" y="117"/>
                      </a:cubicBezTo>
                      <a:cubicBezTo>
                        <a:pt x="17" y="149"/>
                        <a:pt x="1" y="212"/>
                        <a:pt x="17" y="259"/>
                      </a:cubicBezTo>
                      <a:cubicBezTo>
                        <a:pt x="96" y="401"/>
                        <a:pt x="364" y="875"/>
                        <a:pt x="617" y="907"/>
                      </a:cubicBezTo>
                      <a:lnTo>
                        <a:pt x="632" y="907"/>
                      </a:lnTo>
                      <a:cubicBezTo>
                        <a:pt x="680" y="907"/>
                        <a:pt x="727" y="875"/>
                        <a:pt x="759" y="843"/>
                      </a:cubicBezTo>
                      <a:cubicBezTo>
                        <a:pt x="869" y="701"/>
                        <a:pt x="727" y="291"/>
                        <a:pt x="632" y="54"/>
                      </a:cubicBezTo>
                      <a:cubicBezTo>
                        <a:pt x="621" y="19"/>
                        <a:pt x="582" y="1"/>
                        <a:pt x="54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" name="Google Shape;899;p34">
                  <a:extLst>
                    <a:ext uri="{FF2B5EF4-FFF2-40B4-BE49-F238E27FC236}">
                      <a16:creationId xmlns:a16="http://schemas.microsoft.com/office/drawing/2014/main" id="{58BB4F6E-673C-7127-BB91-DBCF0E4B3504}"/>
                    </a:ext>
                  </a:extLst>
                </p:cNvPr>
                <p:cNvSpPr/>
                <p:nvPr/>
              </p:nvSpPr>
              <p:spPr>
                <a:xfrm>
                  <a:off x="933490" y="3487172"/>
                  <a:ext cx="45027" cy="490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2" h="1016" extrusionOk="0">
                      <a:moveTo>
                        <a:pt x="680" y="1"/>
                      </a:moveTo>
                      <a:cubicBezTo>
                        <a:pt x="670" y="1"/>
                        <a:pt x="659" y="2"/>
                        <a:pt x="648" y="5"/>
                      </a:cubicBezTo>
                      <a:cubicBezTo>
                        <a:pt x="600" y="5"/>
                        <a:pt x="569" y="68"/>
                        <a:pt x="585" y="115"/>
                      </a:cubicBezTo>
                      <a:cubicBezTo>
                        <a:pt x="664" y="431"/>
                        <a:pt x="679" y="763"/>
                        <a:pt x="632" y="810"/>
                      </a:cubicBezTo>
                      <a:cubicBezTo>
                        <a:pt x="616" y="810"/>
                        <a:pt x="506" y="810"/>
                        <a:pt x="190" y="384"/>
                      </a:cubicBezTo>
                      <a:cubicBezTo>
                        <a:pt x="164" y="358"/>
                        <a:pt x="138" y="346"/>
                        <a:pt x="112" y="346"/>
                      </a:cubicBezTo>
                      <a:cubicBezTo>
                        <a:pt x="91" y="346"/>
                        <a:pt x="69" y="354"/>
                        <a:pt x="48" y="368"/>
                      </a:cubicBezTo>
                      <a:cubicBezTo>
                        <a:pt x="1" y="400"/>
                        <a:pt x="1" y="463"/>
                        <a:pt x="32" y="510"/>
                      </a:cubicBezTo>
                      <a:cubicBezTo>
                        <a:pt x="295" y="850"/>
                        <a:pt x="467" y="1009"/>
                        <a:pt x="622" y="1015"/>
                      </a:cubicBezTo>
                      <a:lnTo>
                        <a:pt x="622" y="1015"/>
                      </a:lnTo>
                      <a:cubicBezTo>
                        <a:pt x="652" y="1013"/>
                        <a:pt x="681" y="999"/>
                        <a:pt x="711" y="999"/>
                      </a:cubicBezTo>
                      <a:cubicBezTo>
                        <a:pt x="932" y="889"/>
                        <a:pt x="837" y="368"/>
                        <a:pt x="774" y="68"/>
                      </a:cubicBezTo>
                      <a:cubicBezTo>
                        <a:pt x="761" y="29"/>
                        <a:pt x="727" y="1"/>
                        <a:pt x="680" y="1"/>
                      </a:cubicBezTo>
                      <a:close/>
                      <a:moveTo>
                        <a:pt x="622" y="1015"/>
                      </a:moveTo>
                      <a:lnTo>
                        <a:pt x="622" y="1015"/>
                      </a:lnTo>
                      <a:cubicBezTo>
                        <a:pt x="620" y="1015"/>
                        <a:pt x="618" y="1015"/>
                        <a:pt x="616" y="1015"/>
                      </a:cubicBezTo>
                      <a:lnTo>
                        <a:pt x="632" y="1015"/>
                      </a:lnTo>
                      <a:cubicBezTo>
                        <a:pt x="629" y="1015"/>
                        <a:pt x="626" y="1015"/>
                        <a:pt x="622" y="1015"/>
                      </a:cubicBezTo>
                      <a:close/>
                    </a:path>
                  </a:pathLst>
                </a:custGeom>
                <a:solidFill>
                  <a:srgbClr val="261D2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" name="Google Shape;900;p34">
                  <a:extLst>
                    <a:ext uri="{FF2B5EF4-FFF2-40B4-BE49-F238E27FC236}">
                      <a16:creationId xmlns:a16="http://schemas.microsoft.com/office/drawing/2014/main" id="{9EF63FFC-DCEC-86BF-C815-66D611EB108D}"/>
                    </a:ext>
                  </a:extLst>
                </p:cNvPr>
                <p:cNvSpPr/>
                <p:nvPr/>
              </p:nvSpPr>
              <p:spPr>
                <a:xfrm>
                  <a:off x="885467" y="3455527"/>
                  <a:ext cx="45800" cy="471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8" h="976" extrusionOk="0">
                      <a:moveTo>
                        <a:pt x="595" y="0"/>
                      </a:moveTo>
                      <a:cubicBezTo>
                        <a:pt x="580" y="0"/>
                        <a:pt x="566" y="4"/>
                        <a:pt x="553" y="13"/>
                      </a:cubicBezTo>
                      <a:cubicBezTo>
                        <a:pt x="505" y="29"/>
                        <a:pt x="490" y="92"/>
                        <a:pt x="505" y="139"/>
                      </a:cubicBezTo>
                      <a:cubicBezTo>
                        <a:pt x="616" y="376"/>
                        <a:pt x="711" y="676"/>
                        <a:pt x="647" y="770"/>
                      </a:cubicBezTo>
                      <a:cubicBezTo>
                        <a:pt x="641" y="772"/>
                        <a:pt x="635" y="773"/>
                        <a:pt x="628" y="773"/>
                      </a:cubicBezTo>
                      <a:cubicBezTo>
                        <a:pt x="501" y="773"/>
                        <a:pt x="310" y="491"/>
                        <a:pt x="205" y="281"/>
                      </a:cubicBezTo>
                      <a:cubicBezTo>
                        <a:pt x="194" y="246"/>
                        <a:pt x="155" y="228"/>
                        <a:pt x="117" y="228"/>
                      </a:cubicBezTo>
                      <a:cubicBezTo>
                        <a:pt x="104" y="228"/>
                        <a:pt x="91" y="230"/>
                        <a:pt x="79" y="234"/>
                      </a:cubicBezTo>
                      <a:cubicBezTo>
                        <a:pt x="32" y="265"/>
                        <a:pt x="0" y="328"/>
                        <a:pt x="32" y="376"/>
                      </a:cubicBezTo>
                      <a:cubicBezTo>
                        <a:pt x="79" y="486"/>
                        <a:pt x="332" y="976"/>
                        <a:pt x="632" y="976"/>
                      </a:cubicBezTo>
                      <a:lnTo>
                        <a:pt x="695" y="976"/>
                      </a:lnTo>
                      <a:cubicBezTo>
                        <a:pt x="758" y="960"/>
                        <a:pt x="805" y="913"/>
                        <a:pt x="837" y="849"/>
                      </a:cubicBezTo>
                      <a:cubicBezTo>
                        <a:pt x="947" y="628"/>
                        <a:pt x="726" y="155"/>
                        <a:pt x="695" y="60"/>
                      </a:cubicBezTo>
                      <a:cubicBezTo>
                        <a:pt x="672" y="26"/>
                        <a:pt x="633" y="0"/>
                        <a:pt x="595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pic>
            <p:nvPicPr>
              <p:cNvPr id="35" name="Picture 34">
                <a:extLst>
                  <a:ext uri="{FF2B5EF4-FFF2-40B4-BE49-F238E27FC236}">
                    <a16:creationId xmlns:a16="http://schemas.microsoft.com/office/drawing/2014/main" id="{23695787-7129-2B99-C946-FEF2C0F68EA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250765" y="1242606"/>
                <a:ext cx="9773450" cy="5365657"/>
              </a:xfrm>
              <a:prstGeom prst="rect">
                <a:avLst/>
              </a:prstGeom>
            </p:spPr>
          </p:pic>
          <p:pic>
            <p:nvPicPr>
              <p:cNvPr id="1026" name="Picture 2" descr="Various homemade bread on burlap with wheat. High quality photo">
                <a:extLst>
                  <a:ext uri="{FF2B5EF4-FFF2-40B4-BE49-F238E27FC236}">
                    <a16:creationId xmlns:a16="http://schemas.microsoft.com/office/drawing/2014/main" id="{EE5061B2-86AB-0D77-1723-830842262CA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80572" y="1268212"/>
                <a:ext cx="2219881" cy="145405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3" name="Picture 32" descr="A group of sandwiches on a tray&#10;&#10;Description automatically generated">
                <a:extLst>
                  <a:ext uri="{FF2B5EF4-FFF2-40B4-BE49-F238E27FC236}">
                    <a16:creationId xmlns:a16="http://schemas.microsoft.com/office/drawing/2014/main" id="{B20C5F3E-55E6-D25C-3128-8B2BA685257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80572" y="3472508"/>
                <a:ext cx="2219881" cy="1454056"/>
              </a:xfrm>
              <a:prstGeom prst="rect">
                <a:avLst/>
              </a:prstGeom>
            </p:spPr>
          </p:pic>
          <p:grpSp>
            <p:nvGrpSpPr>
              <p:cNvPr id="36" name="Group 35">
                <a:extLst>
                  <a:ext uri="{FF2B5EF4-FFF2-40B4-BE49-F238E27FC236}">
                    <a16:creationId xmlns:a16="http://schemas.microsoft.com/office/drawing/2014/main" id="{0009E2DC-534D-EBA5-C342-FD8CE2B58EEE}"/>
                  </a:ext>
                </a:extLst>
              </p:cNvPr>
              <p:cNvGrpSpPr/>
              <p:nvPr/>
            </p:nvGrpSpPr>
            <p:grpSpPr>
              <a:xfrm>
                <a:off x="3500452" y="3429000"/>
                <a:ext cx="2219881" cy="1626148"/>
                <a:chOff x="3500452" y="3429000"/>
                <a:chExt cx="2219881" cy="1626148"/>
              </a:xfrm>
            </p:grpSpPr>
            <p:sp>
              <p:nvSpPr>
                <p:cNvPr id="34" name="Rectangle 33">
                  <a:extLst>
                    <a:ext uri="{FF2B5EF4-FFF2-40B4-BE49-F238E27FC236}">
                      <a16:creationId xmlns:a16="http://schemas.microsoft.com/office/drawing/2014/main" id="{80180CCD-4187-9470-AB49-222EABCA2652}"/>
                    </a:ext>
                  </a:extLst>
                </p:cNvPr>
                <p:cNvSpPr/>
                <p:nvPr/>
              </p:nvSpPr>
              <p:spPr>
                <a:xfrm>
                  <a:off x="3500452" y="3488783"/>
                  <a:ext cx="2219881" cy="1454056"/>
                </a:xfrm>
                <a:prstGeom prst="rect">
                  <a:avLst/>
                </a:prstGeom>
                <a:blipFill>
                  <a:blip r:embed="rId8"/>
                  <a:tile tx="0" ty="0" sx="100000" sy="100000" flip="none" algn="tl"/>
                </a:blip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1028" name="Picture 4" descr="Đùi Gà Rán Xuyên Việt Size Lớn Ăn Cực Giòn Cực Đã">
                  <a:extLst>
                    <a:ext uri="{FF2B5EF4-FFF2-40B4-BE49-F238E27FC236}">
                      <a16:creationId xmlns:a16="http://schemas.microsoft.com/office/drawing/2014/main" id="{50C19C51-D575-AEAA-A719-4C6E8F0F90C3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797318" y="3429000"/>
                  <a:ext cx="1626148" cy="162614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pic>
            <p:nvPicPr>
              <p:cNvPr id="48" name="Picture 47" descr="A plate of spaghetti with meat sauce and grated cheese&#10;&#10;Description automatically generated">
                <a:extLst>
                  <a:ext uri="{FF2B5EF4-FFF2-40B4-BE49-F238E27FC236}">
                    <a16:creationId xmlns:a16="http://schemas.microsoft.com/office/drawing/2014/main" id="{F7BE0392-99B4-D2FF-CF96-66E25DEF4CF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80573" y="5099802"/>
                <a:ext cx="2219880" cy="1479920"/>
              </a:xfrm>
              <a:prstGeom prst="rect">
                <a:avLst/>
              </a:prstGeom>
            </p:spPr>
          </p:pic>
          <p:pic>
            <p:nvPicPr>
              <p:cNvPr id="1032" name="Picture 8">
                <a:extLst>
                  <a:ext uri="{FF2B5EF4-FFF2-40B4-BE49-F238E27FC236}">
                    <a16:creationId xmlns:a16="http://schemas.microsoft.com/office/drawing/2014/main" id="{7E95D031-0C3A-83DB-1E94-2F40F33AB2F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05525" y="5109849"/>
                <a:ext cx="2204759" cy="146983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34" name="Picture 10" descr="nhung thuc pham pho bien ban khong bao gio nen an sau tuoi 40 hinh anh 4">
                <a:extLst>
                  <a:ext uri="{FF2B5EF4-FFF2-40B4-BE49-F238E27FC236}">
                    <a16:creationId xmlns:a16="http://schemas.microsoft.com/office/drawing/2014/main" id="{181C942C-C389-D394-1F8C-DB0470B3249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9999"/>
              <a:stretch/>
            </p:blipFill>
            <p:spPr bwMode="auto">
              <a:xfrm>
                <a:off x="6421411" y="5109850"/>
                <a:ext cx="2204759" cy="146983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36" name="Picture 12" descr="Birthday cake">
                <a:extLst>
                  <a:ext uri="{FF2B5EF4-FFF2-40B4-BE49-F238E27FC236}">
                    <a16:creationId xmlns:a16="http://schemas.microsoft.com/office/drawing/2014/main" id="{74C7447E-4B7A-6A7D-07EF-512E4903520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385"/>
              <a:stretch/>
            </p:blipFill>
            <p:spPr bwMode="auto">
              <a:xfrm>
                <a:off x="8636216" y="5099803"/>
                <a:ext cx="2237971" cy="146984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0" name="Picture 49" descr="A rainbow cupcakes on a tray&#10;&#10;Description automatically generated">
                <a:extLst>
                  <a:ext uri="{FF2B5EF4-FFF2-40B4-BE49-F238E27FC236}">
                    <a16:creationId xmlns:a16="http://schemas.microsoft.com/office/drawing/2014/main" id="{64B2DAF4-1294-AA8F-9863-1F703F8716E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403354" y="3482557"/>
                <a:ext cx="2222815" cy="1469839"/>
              </a:xfrm>
              <a:prstGeom prst="rect">
                <a:avLst/>
              </a:prstGeom>
            </p:spPr>
          </p:pic>
          <p:pic>
            <p:nvPicPr>
              <p:cNvPr id="1038" name="Picture 14" descr="Person showing cut orange half over pile of fruits">
                <a:extLst>
                  <a:ext uri="{FF2B5EF4-FFF2-40B4-BE49-F238E27FC236}">
                    <a16:creationId xmlns:a16="http://schemas.microsoft.com/office/drawing/2014/main" id="{016B7B76-83CA-A4D1-850B-555D4229FD3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398690" y="1280422"/>
                <a:ext cx="2237525" cy="144184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40" name="Picture 16" descr="Two red apples isolated on white.">
                <a:extLst>
                  <a:ext uri="{FF2B5EF4-FFF2-40B4-BE49-F238E27FC236}">
                    <a16:creationId xmlns:a16="http://schemas.microsoft.com/office/drawing/2014/main" id="{4D104C3E-41C8-E8A4-D7E7-A9E2C4ECA05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248" t="6702" r="6398" b="9013"/>
              <a:stretch/>
            </p:blipFill>
            <p:spPr bwMode="auto">
              <a:xfrm>
                <a:off x="8636217" y="1273970"/>
                <a:ext cx="2237971" cy="144184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2" name="Picture 51">
                <a:extLst>
                  <a:ext uri="{FF2B5EF4-FFF2-40B4-BE49-F238E27FC236}">
                    <a16:creationId xmlns:a16="http://schemas.microsoft.com/office/drawing/2014/main" id="{D70A9A99-339E-DAEE-01A9-C84C298605E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7"/>
              <a:srcRect l="1095" t="11171" r="6240" b="11978"/>
              <a:stretch/>
            </p:blipFill>
            <p:spPr>
              <a:xfrm>
                <a:off x="8626169" y="3482556"/>
                <a:ext cx="2213578" cy="1469839"/>
              </a:xfrm>
              <a:prstGeom prst="rect">
                <a:avLst/>
              </a:prstGeom>
            </p:spPr>
          </p:pic>
          <p:pic>
            <p:nvPicPr>
              <p:cNvPr id="54" name="Picture 53">
                <a:extLst>
                  <a:ext uri="{FF2B5EF4-FFF2-40B4-BE49-F238E27FC236}">
                    <a16:creationId xmlns:a16="http://schemas.microsoft.com/office/drawing/2014/main" id="{A42A5658-F5E1-C278-9FEA-E10BBD7A3A3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3500178" y="1268312"/>
                <a:ext cx="2234652" cy="1441847"/>
              </a:xfrm>
              <a:prstGeom prst="rect">
                <a:avLst/>
              </a:prstGeom>
            </p:spPr>
          </p:pic>
        </p:grp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BD9E4A6F-AECB-182A-CEAC-52F5549E6253}"/>
                </a:ext>
              </a:extLst>
            </p:cNvPr>
            <p:cNvSpPr/>
            <p:nvPr/>
          </p:nvSpPr>
          <p:spPr>
            <a:xfrm>
              <a:off x="1280572" y="1266774"/>
              <a:ext cx="370957" cy="37095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ysClr val="windowText" lastClr="000000"/>
                  </a:solidFill>
                </a:rPr>
                <a:t>1</a:t>
              </a:r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2F31ED92-AC6C-EF0B-B8EF-CE6FFBA53380}"/>
                </a:ext>
              </a:extLst>
            </p:cNvPr>
            <p:cNvSpPr/>
            <p:nvPr/>
          </p:nvSpPr>
          <p:spPr>
            <a:xfrm>
              <a:off x="6398688" y="1273970"/>
              <a:ext cx="370957" cy="37095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ysClr val="windowText" lastClr="000000"/>
                  </a:solidFill>
                </a:rPr>
                <a:t>2</a:t>
              </a:r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CE4387B3-1FCA-2B32-0A6A-30F4CBC16D78}"/>
                </a:ext>
              </a:extLst>
            </p:cNvPr>
            <p:cNvSpPr/>
            <p:nvPr/>
          </p:nvSpPr>
          <p:spPr>
            <a:xfrm>
              <a:off x="1279463" y="3467490"/>
              <a:ext cx="370957" cy="37095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ysClr val="windowText" lastClr="000000"/>
                  </a:solidFill>
                </a:rPr>
                <a:t>3</a:t>
              </a:r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1D2FD430-8A08-53E8-1806-39B112E2B6E8}"/>
                </a:ext>
              </a:extLst>
            </p:cNvPr>
            <p:cNvSpPr/>
            <p:nvPr/>
          </p:nvSpPr>
          <p:spPr>
            <a:xfrm>
              <a:off x="6397579" y="3481830"/>
              <a:ext cx="370957" cy="370957"/>
            </a:xfrm>
            <a:prstGeom prst="rect">
              <a:avLst/>
            </a:prstGeom>
            <a:solidFill>
              <a:schemeClr val="bg1"/>
            </a:solidFill>
            <a:ln w="3175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ysClr val="windowText" lastClr="000000"/>
                  </a:solidFill>
                </a:rPr>
                <a:t>4</a:t>
              </a:r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37E8F030-30AB-68F4-1D89-E8C58594B761}"/>
                </a:ext>
              </a:extLst>
            </p:cNvPr>
            <p:cNvSpPr/>
            <p:nvPr/>
          </p:nvSpPr>
          <p:spPr>
            <a:xfrm>
              <a:off x="1279463" y="5086153"/>
              <a:ext cx="370957" cy="37095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ysClr val="windowText" lastClr="000000"/>
                  </a:solidFill>
                </a:rPr>
                <a:t>5</a:t>
              </a:r>
            </a:p>
          </p:txBody>
        </p:sp>
        <p:sp>
          <p:nvSpPr>
            <p:cNvPr id="512" name="Rectangle 511">
              <a:extLst>
                <a:ext uri="{FF2B5EF4-FFF2-40B4-BE49-F238E27FC236}">
                  <a16:creationId xmlns:a16="http://schemas.microsoft.com/office/drawing/2014/main" id="{A1BF17C8-A985-EE11-ADFB-8321F5551BC5}"/>
                </a:ext>
              </a:extLst>
            </p:cNvPr>
            <p:cNvSpPr/>
            <p:nvPr/>
          </p:nvSpPr>
          <p:spPr>
            <a:xfrm>
              <a:off x="6397579" y="5093349"/>
              <a:ext cx="370957" cy="37095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ysClr val="windowText" lastClr="000000"/>
                  </a:solidFill>
                </a:rPr>
                <a:t>6</a:t>
              </a:r>
            </a:p>
          </p:txBody>
        </p:sp>
        <p:sp>
          <p:nvSpPr>
            <p:cNvPr id="514" name="Rectangle 513">
              <a:extLst>
                <a:ext uri="{FF2B5EF4-FFF2-40B4-BE49-F238E27FC236}">
                  <a16:creationId xmlns:a16="http://schemas.microsoft.com/office/drawing/2014/main" id="{E169FE6F-6C0D-482C-39FC-5844D531F028}"/>
                </a:ext>
              </a:extLst>
            </p:cNvPr>
            <p:cNvSpPr/>
            <p:nvPr/>
          </p:nvSpPr>
          <p:spPr>
            <a:xfrm>
              <a:off x="3124777" y="2344219"/>
              <a:ext cx="370957" cy="370957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2">
                      <a:lumMod val="50000"/>
                    </a:schemeClr>
                  </a:solidFill>
                  <a:sym typeface="Wingdings" panose="05000000000000000000" pitchFamily="2" charset="2"/>
                </a:rPr>
                <a:t></a:t>
              </a:r>
              <a:endParaRPr lang="en-US" sz="2800" b="1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  <p:sp>
          <p:nvSpPr>
            <p:cNvPr id="515" name="Rectangle 514">
              <a:extLst>
                <a:ext uri="{FF2B5EF4-FFF2-40B4-BE49-F238E27FC236}">
                  <a16:creationId xmlns:a16="http://schemas.microsoft.com/office/drawing/2014/main" id="{CB4752B8-36B3-F678-8108-C1A7C8480D89}"/>
                </a:ext>
              </a:extLst>
            </p:cNvPr>
            <p:cNvSpPr/>
            <p:nvPr/>
          </p:nvSpPr>
          <p:spPr>
            <a:xfrm>
              <a:off x="5352987" y="2330962"/>
              <a:ext cx="370957" cy="370957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bg2">
                      <a:lumMod val="50000"/>
                    </a:schemeClr>
                  </a:solidFill>
                  <a:sym typeface="Wingdings 2" panose="05020102010507070707" pitchFamily="18" charset="2"/>
                </a:rPr>
                <a:t></a:t>
              </a:r>
              <a:endParaRPr lang="en-US" sz="3600" b="1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  <p:sp>
          <p:nvSpPr>
            <p:cNvPr id="516" name="Rectangle 515">
              <a:extLst>
                <a:ext uri="{FF2B5EF4-FFF2-40B4-BE49-F238E27FC236}">
                  <a16:creationId xmlns:a16="http://schemas.microsoft.com/office/drawing/2014/main" id="{E68D6CC8-6EFB-7C2E-AF40-70A91C84A8F3}"/>
                </a:ext>
              </a:extLst>
            </p:cNvPr>
            <p:cNvSpPr/>
            <p:nvPr/>
          </p:nvSpPr>
          <p:spPr>
            <a:xfrm>
              <a:off x="8269480" y="2355105"/>
              <a:ext cx="370957" cy="370957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2">
                      <a:lumMod val="50000"/>
                    </a:schemeClr>
                  </a:solidFill>
                  <a:sym typeface="Wingdings" panose="05000000000000000000" pitchFamily="2" charset="2"/>
                </a:rPr>
                <a:t></a:t>
              </a:r>
              <a:endParaRPr lang="en-US" sz="2800" b="1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  <p:sp>
          <p:nvSpPr>
            <p:cNvPr id="517" name="Rectangle 516">
              <a:extLst>
                <a:ext uri="{FF2B5EF4-FFF2-40B4-BE49-F238E27FC236}">
                  <a16:creationId xmlns:a16="http://schemas.microsoft.com/office/drawing/2014/main" id="{AC476BEA-1731-754B-B824-E4CB66659D17}"/>
                </a:ext>
              </a:extLst>
            </p:cNvPr>
            <p:cNvSpPr/>
            <p:nvPr/>
          </p:nvSpPr>
          <p:spPr>
            <a:xfrm>
              <a:off x="10508576" y="2341848"/>
              <a:ext cx="370957" cy="370957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bg2">
                      <a:lumMod val="50000"/>
                    </a:schemeClr>
                  </a:solidFill>
                  <a:sym typeface="Wingdings 2" panose="05020102010507070707" pitchFamily="18" charset="2"/>
                </a:rPr>
                <a:t></a:t>
              </a:r>
              <a:endParaRPr lang="en-US" sz="3600" b="1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  <p:sp>
          <p:nvSpPr>
            <p:cNvPr id="518" name="Rectangle 517">
              <a:extLst>
                <a:ext uri="{FF2B5EF4-FFF2-40B4-BE49-F238E27FC236}">
                  <a16:creationId xmlns:a16="http://schemas.microsoft.com/office/drawing/2014/main" id="{B5E4DED2-2BC9-2B40-1D95-3460FA0DE27D}"/>
                </a:ext>
              </a:extLst>
            </p:cNvPr>
            <p:cNvSpPr/>
            <p:nvPr/>
          </p:nvSpPr>
          <p:spPr>
            <a:xfrm>
              <a:off x="8262287" y="4583235"/>
              <a:ext cx="370957" cy="370957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2">
                      <a:lumMod val="50000"/>
                    </a:schemeClr>
                  </a:solidFill>
                  <a:sym typeface="Wingdings" panose="05000000000000000000" pitchFamily="2" charset="2"/>
                </a:rPr>
                <a:t></a:t>
              </a:r>
              <a:endParaRPr lang="en-US" sz="2800" b="1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  <p:sp>
          <p:nvSpPr>
            <p:cNvPr id="519" name="Rectangle 518">
              <a:extLst>
                <a:ext uri="{FF2B5EF4-FFF2-40B4-BE49-F238E27FC236}">
                  <a16:creationId xmlns:a16="http://schemas.microsoft.com/office/drawing/2014/main" id="{6656E89A-6967-13BC-9394-5C2AB30F8876}"/>
                </a:ext>
              </a:extLst>
            </p:cNvPr>
            <p:cNvSpPr/>
            <p:nvPr/>
          </p:nvSpPr>
          <p:spPr>
            <a:xfrm>
              <a:off x="10472808" y="4569978"/>
              <a:ext cx="370957" cy="370957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bg2">
                      <a:lumMod val="50000"/>
                    </a:schemeClr>
                  </a:solidFill>
                  <a:sym typeface="Wingdings 2" panose="05020102010507070707" pitchFamily="18" charset="2"/>
                </a:rPr>
                <a:t></a:t>
              </a:r>
              <a:endParaRPr lang="en-US" sz="3600" b="1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  <p:sp>
          <p:nvSpPr>
            <p:cNvPr id="520" name="Rectangle 519">
              <a:extLst>
                <a:ext uri="{FF2B5EF4-FFF2-40B4-BE49-F238E27FC236}">
                  <a16:creationId xmlns:a16="http://schemas.microsoft.com/office/drawing/2014/main" id="{F0940F16-D948-69AC-C62E-8EBA63E138FA}"/>
                </a:ext>
              </a:extLst>
            </p:cNvPr>
            <p:cNvSpPr/>
            <p:nvPr/>
          </p:nvSpPr>
          <p:spPr>
            <a:xfrm>
              <a:off x="3134568" y="4555607"/>
              <a:ext cx="370957" cy="370957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2">
                      <a:lumMod val="50000"/>
                    </a:schemeClr>
                  </a:solidFill>
                  <a:sym typeface="Wingdings" panose="05000000000000000000" pitchFamily="2" charset="2"/>
                </a:rPr>
                <a:t></a:t>
              </a:r>
              <a:endParaRPr lang="en-US" sz="2800" b="1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  <p:sp>
          <p:nvSpPr>
            <p:cNvPr id="521" name="Rectangle 520">
              <a:extLst>
                <a:ext uri="{FF2B5EF4-FFF2-40B4-BE49-F238E27FC236}">
                  <a16:creationId xmlns:a16="http://schemas.microsoft.com/office/drawing/2014/main" id="{4DDEBEF3-11D9-6CA2-54C5-B4E9A17BF541}"/>
                </a:ext>
              </a:extLst>
            </p:cNvPr>
            <p:cNvSpPr/>
            <p:nvPr/>
          </p:nvSpPr>
          <p:spPr>
            <a:xfrm>
              <a:off x="5330120" y="4564122"/>
              <a:ext cx="370957" cy="370957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bg2">
                      <a:lumMod val="50000"/>
                    </a:schemeClr>
                  </a:solidFill>
                  <a:sym typeface="Wingdings 2" panose="05020102010507070707" pitchFamily="18" charset="2"/>
                </a:rPr>
                <a:t></a:t>
              </a:r>
              <a:endParaRPr lang="en-US" sz="3600" b="1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  <p:sp>
          <p:nvSpPr>
            <p:cNvPr id="522" name="Rectangle 521">
              <a:extLst>
                <a:ext uri="{FF2B5EF4-FFF2-40B4-BE49-F238E27FC236}">
                  <a16:creationId xmlns:a16="http://schemas.microsoft.com/office/drawing/2014/main" id="{F7114681-A443-9B15-B243-DBEA1049ECD7}"/>
                </a:ext>
              </a:extLst>
            </p:cNvPr>
            <p:cNvSpPr/>
            <p:nvPr/>
          </p:nvSpPr>
          <p:spPr>
            <a:xfrm>
              <a:off x="8248096" y="6187959"/>
              <a:ext cx="370957" cy="370957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2">
                      <a:lumMod val="50000"/>
                    </a:schemeClr>
                  </a:solidFill>
                  <a:sym typeface="Wingdings" panose="05000000000000000000" pitchFamily="2" charset="2"/>
                </a:rPr>
                <a:t></a:t>
              </a:r>
              <a:endParaRPr lang="en-US" sz="2800" b="1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  <p:sp>
          <p:nvSpPr>
            <p:cNvPr id="523" name="Rectangle 522">
              <a:extLst>
                <a:ext uri="{FF2B5EF4-FFF2-40B4-BE49-F238E27FC236}">
                  <a16:creationId xmlns:a16="http://schemas.microsoft.com/office/drawing/2014/main" id="{5889016A-38B8-F5D8-A7B5-23BE75634670}"/>
                </a:ext>
              </a:extLst>
            </p:cNvPr>
            <p:cNvSpPr/>
            <p:nvPr/>
          </p:nvSpPr>
          <p:spPr>
            <a:xfrm>
              <a:off x="10498078" y="6196474"/>
              <a:ext cx="370957" cy="370957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bg2">
                      <a:lumMod val="50000"/>
                    </a:schemeClr>
                  </a:solidFill>
                  <a:sym typeface="Wingdings 2" panose="05020102010507070707" pitchFamily="18" charset="2"/>
                </a:rPr>
                <a:t></a:t>
              </a:r>
              <a:endParaRPr lang="en-US" sz="3600" b="1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  <p:sp>
          <p:nvSpPr>
            <p:cNvPr id="524" name="Rectangle 523">
              <a:extLst>
                <a:ext uri="{FF2B5EF4-FFF2-40B4-BE49-F238E27FC236}">
                  <a16:creationId xmlns:a16="http://schemas.microsoft.com/office/drawing/2014/main" id="{500011FA-CE80-0A46-95DC-5B7191846E2E}"/>
                </a:ext>
              </a:extLst>
            </p:cNvPr>
            <p:cNvSpPr/>
            <p:nvPr/>
          </p:nvSpPr>
          <p:spPr>
            <a:xfrm>
              <a:off x="3123526" y="6189108"/>
              <a:ext cx="370957" cy="370957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2">
                      <a:lumMod val="50000"/>
                    </a:schemeClr>
                  </a:solidFill>
                  <a:sym typeface="Wingdings" panose="05000000000000000000" pitchFamily="2" charset="2"/>
                </a:rPr>
                <a:t></a:t>
              </a:r>
              <a:endParaRPr lang="en-US" sz="2800" b="1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  <p:sp>
          <p:nvSpPr>
            <p:cNvPr id="525" name="Rectangle 524">
              <a:extLst>
                <a:ext uri="{FF2B5EF4-FFF2-40B4-BE49-F238E27FC236}">
                  <a16:creationId xmlns:a16="http://schemas.microsoft.com/office/drawing/2014/main" id="{BA917E48-FE3B-8CE8-705F-129C0D11424F}"/>
                </a:ext>
              </a:extLst>
            </p:cNvPr>
            <p:cNvSpPr/>
            <p:nvPr/>
          </p:nvSpPr>
          <p:spPr>
            <a:xfrm>
              <a:off x="5329964" y="6197623"/>
              <a:ext cx="370957" cy="370957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bg2">
                      <a:lumMod val="50000"/>
                    </a:schemeClr>
                  </a:solidFill>
                  <a:sym typeface="Wingdings 2" panose="05020102010507070707" pitchFamily="18" charset="2"/>
                </a:rPr>
                <a:t></a:t>
              </a:r>
              <a:endParaRPr lang="en-US" sz="3600" b="1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64623134"/>
      </p:ext>
    </p:extLst>
  </p:cSld>
  <p:clrMapOvr>
    <a:masterClrMapping/>
  </p:clrMapOvr>
  <p:transition spd="slow">
    <p:random/>
    <p:sndAc>
      <p:stSnd>
        <p:snd r:embed="rId3" name="chimes.wav"/>
      </p:stSnd>
    </p:sndAc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8552;p56">
            <a:extLst>
              <a:ext uri="{FF2B5EF4-FFF2-40B4-BE49-F238E27FC236}">
                <a16:creationId xmlns:a16="http://schemas.microsoft.com/office/drawing/2014/main" id="{7F623B60-7003-B840-A983-C116EFF3B7E2}"/>
              </a:ext>
            </a:extLst>
          </p:cNvPr>
          <p:cNvSpPr/>
          <p:nvPr/>
        </p:nvSpPr>
        <p:spPr>
          <a:xfrm rot="10800000" flipH="1">
            <a:off x="4342793" y="4614362"/>
            <a:ext cx="3712483" cy="805571"/>
          </a:xfrm>
          <a:custGeom>
            <a:avLst/>
            <a:gdLst/>
            <a:ahLst/>
            <a:cxnLst/>
            <a:rect l="l" t="t" r="r" b="b"/>
            <a:pathLst>
              <a:path w="59342" h="90346" extrusionOk="0">
                <a:moveTo>
                  <a:pt x="21484" y="0"/>
                </a:moveTo>
                <a:cubicBezTo>
                  <a:pt x="16291" y="0"/>
                  <a:pt x="8432" y="235"/>
                  <a:pt x="4989" y="2325"/>
                </a:cubicBezTo>
                <a:cubicBezTo>
                  <a:pt x="905" y="4814"/>
                  <a:pt x="1215" y="6814"/>
                  <a:pt x="322" y="20232"/>
                </a:cubicBezTo>
                <a:cubicBezTo>
                  <a:pt x="0" y="24995"/>
                  <a:pt x="1405" y="48628"/>
                  <a:pt x="1917" y="58320"/>
                </a:cubicBezTo>
                <a:cubicBezTo>
                  <a:pt x="2382" y="67071"/>
                  <a:pt x="250" y="79097"/>
                  <a:pt x="6573" y="85145"/>
                </a:cubicBezTo>
                <a:cubicBezTo>
                  <a:pt x="11383" y="89753"/>
                  <a:pt x="21324" y="88824"/>
                  <a:pt x="27944" y="89562"/>
                </a:cubicBezTo>
                <a:cubicBezTo>
                  <a:pt x="32588" y="90085"/>
                  <a:pt x="37273" y="90346"/>
                  <a:pt x="41951" y="90346"/>
                </a:cubicBezTo>
                <a:cubicBezTo>
                  <a:pt x="42922" y="90346"/>
                  <a:pt x="43893" y="90335"/>
                  <a:pt x="44863" y="90312"/>
                </a:cubicBezTo>
                <a:cubicBezTo>
                  <a:pt x="46590" y="90265"/>
                  <a:pt x="48411" y="90169"/>
                  <a:pt x="49852" y="89229"/>
                </a:cubicBezTo>
                <a:cubicBezTo>
                  <a:pt x="50745" y="88657"/>
                  <a:pt x="51423" y="87824"/>
                  <a:pt x="51983" y="86931"/>
                </a:cubicBezTo>
                <a:cubicBezTo>
                  <a:pt x="53924" y="83883"/>
                  <a:pt x="54745" y="80251"/>
                  <a:pt x="55102" y="76668"/>
                </a:cubicBezTo>
                <a:cubicBezTo>
                  <a:pt x="57353" y="53951"/>
                  <a:pt x="59341" y="33091"/>
                  <a:pt x="54626" y="11910"/>
                </a:cubicBezTo>
                <a:cubicBezTo>
                  <a:pt x="54210" y="10052"/>
                  <a:pt x="53781" y="8147"/>
                  <a:pt x="52709" y="6564"/>
                </a:cubicBezTo>
                <a:cubicBezTo>
                  <a:pt x="51614" y="4933"/>
                  <a:pt x="49923" y="3778"/>
                  <a:pt x="48161" y="2897"/>
                </a:cubicBezTo>
                <a:cubicBezTo>
                  <a:pt x="42577" y="111"/>
                  <a:pt x="30314" y="51"/>
                  <a:pt x="24182" y="15"/>
                </a:cubicBezTo>
                <a:cubicBezTo>
                  <a:pt x="23421" y="9"/>
                  <a:pt x="22504" y="0"/>
                  <a:pt x="21484" y="0"/>
                </a:cubicBezTo>
                <a:close/>
              </a:path>
            </a:pathLst>
          </a:cu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" name="Google Shape;524;p28">
            <a:extLst>
              <a:ext uri="{FF2B5EF4-FFF2-40B4-BE49-F238E27FC236}">
                <a16:creationId xmlns:a16="http://schemas.microsoft.com/office/drawing/2014/main" id="{3D9D83EC-DBA2-DF19-E3F6-9F0E9FE02E3F}"/>
              </a:ext>
            </a:extLst>
          </p:cNvPr>
          <p:cNvSpPr/>
          <p:nvPr/>
        </p:nvSpPr>
        <p:spPr>
          <a:xfrm>
            <a:off x="4790418" y="733658"/>
            <a:ext cx="2590392" cy="2536305"/>
          </a:xfrm>
          <a:custGeom>
            <a:avLst/>
            <a:gdLst/>
            <a:ahLst/>
            <a:cxnLst/>
            <a:rect l="l" t="t" r="r" b="b"/>
            <a:pathLst>
              <a:path w="43260" h="41774" extrusionOk="0">
                <a:moveTo>
                  <a:pt x="9628" y="2809"/>
                </a:moveTo>
                <a:cubicBezTo>
                  <a:pt x="4606" y="6071"/>
                  <a:pt x="-820" y="14989"/>
                  <a:pt x="103" y="21339"/>
                </a:cubicBezTo>
                <a:cubicBezTo>
                  <a:pt x="1027" y="27689"/>
                  <a:pt x="9108" y="38398"/>
                  <a:pt x="15169" y="40909"/>
                </a:cubicBezTo>
                <a:cubicBezTo>
                  <a:pt x="21230" y="43420"/>
                  <a:pt x="31824" y="40014"/>
                  <a:pt x="36471" y="36406"/>
                </a:cubicBezTo>
                <a:cubicBezTo>
                  <a:pt x="41118" y="32798"/>
                  <a:pt x="44091" y="25034"/>
                  <a:pt x="43052" y="19261"/>
                </a:cubicBezTo>
                <a:cubicBezTo>
                  <a:pt x="42013" y="13488"/>
                  <a:pt x="35807" y="4511"/>
                  <a:pt x="30236" y="1769"/>
                </a:cubicBezTo>
                <a:cubicBezTo>
                  <a:pt x="24665" y="-973"/>
                  <a:pt x="14650" y="-453"/>
                  <a:pt x="9628" y="2809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endParaRPr lang="en-US"/>
          </a:p>
        </p:txBody>
      </p:sp>
      <p:sp>
        <p:nvSpPr>
          <p:cNvPr id="5931" name="Google Shape;5931;p39"/>
          <p:cNvSpPr/>
          <p:nvPr/>
        </p:nvSpPr>
        <p:spPr>
          <a:xfrm>
            <a:off x="10624997" y="27146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3" name="Google Shape;5933;p39"/>
          <p:cNvSpPr/>
          <p:nvPr/>
        </p:nvSpPr>
        <p:spPr>
          <a:xfrm>
            <a:off x="8738166" y="259534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4" name="Google Shape;5934;p39"/>
          <p:cNvSpPr/>
          <p:nvPr/>
        </p:nvSpPr>
        <p:spPr>
          <a:xfrm>
            <a:off x="8552319" y="1731843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5" name="Google Shape;5935;p39"/>
          <p:cNvSpPr/>
          <p:nvPr/>
        </p:nvSpPr>
        <p:spPr>
          <a:xfrm flipH="1">
            <a:off x="10512886" y="1293309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6" name="Google Shape;5936;p39"/>
          <p:cNvSpPr/>
          <p:nvPr/>
        </p:nvSpPr>
        <p:spPr>
          <a:xfrm>
            <a:off x="11739189" y="18332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7" name="Google Shape;5937;p39"/>
          <p:cNvSpPr/>
          <p:nvPr/>
        </p:nvSpPr>
        <p:spPr>
          <a:xfrm>
            <a:off x="8431556" y="885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8" name="Google Shape;5938;p39"/>
          <p:cNvSpPr/>
          <p:nvPr/>
        </p:nvSpPr>
        <p:spPr>
          <a:xfrm>
            <a:off x="10267672" y="11051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9" name="Google Shape;5939;p39"/>
          <p:cNvSpPr/>
          <p:nvPr/>
        </p:nvSpPr>
        <p:spPr>
          <a:xfrm>
            <a:off x="11833105" y="34687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40" name="Google Shape;5940;p39"/>
          <p:cNvSpPr/>
          <p:nvPr/>
        </p:nvSpPr>
        <p:spPr>
          <a:xfrm>
            <a:off x="7961372" y="11992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41" name="Google Shape;5941;p39"/>
          <p:cNvSpPr/>
          <p:nvPr/>
        </p:nvSpPr>
        <p:spPr>
          <a:xfrm>
            <a:off x="11519172" y="3069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42" name="Google Shape;5942;p39"/>
          <p:cNvSpPr txBox="1">
            <a:spLocks noGrp="1"/>
          </p:cNvSpPr>
          <p:nvPr>
            <p:ph type="title"/>
          </p:nvPr>
        </p:nvSpPr>
        <p:spPr>
          <a:xfrm>
            <a:off x="2178788" y="3083493"/>
            <a:ext cx="8693652" cy="1584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sz="8000" dirty="0">
                <a:latin typeface="Comic Sans MS" panose="030F0702030302020204" pitchFamily="66" charset="0"/>
              </a:rPr>
              <a:t>PRODUCTION</a:t>
            </a:r>
            <a:endParaRPr sz="8000" dirty="0">
              <a:latin typeface="Comic Sans MS" panose="030F0702030302020204" pitchFamily="66" charset="0"/>
            </a:endParaRPr>
          </a:p>
        </p:txBody>
      </p:sp>
      <p:sp>
        <p:nvSpPr>
          <p:cNvPr id="5944" name="Google Shape;5944;p39"/>
          <p:cNvSpPr txBox="1">
            <a:spLocks noGrp="1"/>
          </p:cNvSpPr>
          <p:nvPr>
            <p:ph type="title" idx="2"/>
          </p:nvPr>
        </p:nvSpPr>
        <p:spPr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dirty="0">
                <a:latin typeface="Comic Sans MS" panose="030F0702030302020204" pitchFamily="66" charset="0"/>
              </a:rPr>
              <a:t>04</a:t>
            </a:r>
            <a:endParaRPr dirty="0">
              <a:latin typeface="Comic Sans MS" panose="030F0702030302020204" pitchFamily="66" charset="0"/>
            </a:endParaRPr>
          </a:p>
        </p:txBody>
      </p:sp>
      <p:sp>
        <p:nvSpPr>
          <p:cNvPr id="5943" name="Google Shape;5943;p39"/>
          <p:cNvSpPr txBox="1">
            <a:spLocks noGrp="1"/>
          </p:cNvSpPr>
          <p:nvPr>
            <p:ph type="subTitle" idx="1"/>
          </p:nvPr>
        </p:nvSpPr>
        <p:spPr>
          <a:xfrm>
            <a:off x="3059267" y="4686400"/>
            <a:ext cx="6096000" cy="609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/>
            <a:r>
              <a:rPr lang="en-US" sz="3200" dirty="0">
                <a:latin typeface="Comic Sans MS" panose="030F0702030302020204" pitchFamily="66" charset="0"/>
              </a:rPr>
              <a:t>6 Let’s play</a:t>
            </a:r>
            <a:endParaRPr sz="3200" dirty="0">
              <a:latin typeface="Comic Sans MS" panose="030F0702030302020204" pitchFamily="66" charset="0"/>
            </a:endParaRPr>
          </a:p>
        </p:txBody>
      </p:sp>
      <p:sp>
        <p:nvSpPr>
          <p:cNvPr id="6165" name="Google Shape;6165;p39"/>
          <p:cNvSpPr/>
          <p:nvPr/>
        </p:nvSpPr>
        <p:spPr>
          <a:xfrm>
            <a:off x="546504" y="159172"/>
            <a:ext cx="1435752" cy="920669"/>
          </a:xfrm>
          <a:custGeom>
            <a:avLst/>
            <a:gdLst/>
            <a:ahLst/>
            <a:cxnLst/>
            <a:rect l="l" t="t" r="r" b="b"/>
            <a:pathLst>
              <a:path w="12828" h="8183" extrusionOk="0">
                <a:moveTo>
                  <a:pt x="6502" y="0"/>
                </a:moveTo>
                <a:cubicBezTo>
                  <a:pt x="5439" y="0"/>
                  <a:pt x="3609" y="540"/>
                  <a:pt x="3710" y="2187"/>
                </a:cubicBezTo>
                <a:cubicBezTo>
                  <a:pt x="3499" y="2097"/>
                  <a:pt x="3263" y="2055"/>
                  <a:pt x="3016" y="2055"/>
                </a:cubicBezTo>
                <a:cubicBezTo>
                  <a:pt x="1966" y="2055"/>
                  <a:pt x="720" y="2819"/>
                  <a:pt x="393" y="3917"/>
                </a:cubicBezTo>
                <a:cubicBezTo>
                  <a:pt x="1" y="5233"/>
                  <a:pt x="432" y="6736"/>
                  <a:pt x="1433" y="7332"/>
                </a:cubicBezTo>
                <a:cubicBezTo>
                  <a:pt x="2530" y="7985"/>
                  <a:pt x="3851" y="8183"/>
                  <a:pt x="5133" y="8183"/>
                </a:cubicBezTo>
                <a:cubicBezTo>
                  <a:pt x="5497" y="8183"/>
                  <a:pt x="5858" y="8167"/>
                  <a:pt x="6209" y="8141"/>
                </a:cubicBezTo>
                <a:cubicBezTo>
                  <a:pt x="7798" y="8023"/>
                  <a:pt x="9720" y="7899"/>
                  <a:pt x="11092" y="7014"/>
                </a:cubicBezTo>
                <a:cubicBezTo>
                  <a:pt x="12296" y="6240"/>
                  <a:pt x="12827" y="4630"/>
                  <a:pt x="12396" y="3353"/>
                </a:cubicBezTo>
                <a:cubicBezTo>
                  <a:pt x="12088" y="2442"/>
                  <a:pt x="11202" y="2083"/>
                  <a:pt x="10471" y="2083"/>
                </a:cubicBezTo>
                <a:cubicBezTo>
                  <a:pt x="10177" y="2083"/>
                  <a:pt x="9908" y="2141"/>
                  <a:pt x="9712" y="2244"/>
                </a:cubicBezTo>
                <a:cubicBezTo>
                  <a:pt x="9510" y="631"/>
                  <a:pt x="8448" y="48"/>
                  <a:pt x="6581" y="1"/>
                </a:cubicBezTo>
                <a:cubicBezTo>
                  <a:pt x="6555" y="0"/>
                  <a:pt x="6529" y="0"/>
                  <a:pt x="650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6166" name="Google Shape;6166;p39"/>
          <p:cNvSpPr/>
          <p:nvPr/>
        </p:nvSpPr>
        <p:spPr>
          <a:xfrm>
            <a:off x="3151230" y="7175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6167" name="Google Shape;6167;p39"/>
          <p:cNvSpPr/>
          <p:nvPr/>
        </p:nvSpPr>
        <p:spPr>
          <a:xfrm>
            <a:off x="546505" y="13130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6168" name="Google Shape;6168;p39"/>
          <p:cNvSpPr/>
          <p:nvPr/>
        </p:nvSpPr>
        <p:spPr>
          <a:xfrm>
            <a:off x="2665205" y="7175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grpSp>
        <p:nvGrpSpPr>
          <p:cNvPr id="6169" name="Google Shape;6169;p39"/>
          <p:cNvGrpSpPr/>
          <p:nvPr/>
        </p:nvGrpSpPr>
        <p:grpSpPr>
          <a:xfrm flipH="1">
            <a:off x="9797891" y="5486601"/>
            <a:ext cx="630947" cy="693209"/>
            <a:chOff x="1799697" y="4222450"/>
            <a:chExt cx="473210" cy="519907"/>
          </a:xfrm>
        </p:grpSpPr>
        <p:sp>
          <p:nvSpPr>
            <p:cNvPr id="6170" name="Google Shape;6170;p39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1" name="Google Shape;6171;p39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2" name="Google Shape;6172;p39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3" name="Google Shape;6173;p39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4" name="Google Shape;6174;p39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5" name="Google Shape;6175;p39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6" name="Google Shape;6176;p39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7" name="Google Shape;6177;p39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8" name="Google Shape;6178;p39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9" name="Google Shape;6179;p39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0" name="Google Shape;6180;p39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1" name="Google Shape;6181;p39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2" name="Google Shape;6182;p39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6183" name="Google Shape;6183;p39"/>
          <p:cNvGrpSpPr/>
          <p:nvPr/>
        </p:nvGrpSpPr>
        <p:grpSpPr>
          <a:xfrm flipH="1">
            <a:off x="10571647" y="5296008"/>
            <a:ext cx="556997" cy="883813"/>
            <a:chOff x="1296693" y="4078131"/>
            <a:chExt cx="417748" cy="662860"/>
          </a:xfrm>
        </p:grpSpPr>
        <p:sp>
          <p:nvSpPr>
            <p:cNvPr id="6184" name="Google Shape;6184;p39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5" name="Google Shape;6185;p39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6" name="Google Shape;6186;p39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7" name="Google Shape;6187;p39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8" name="Google Shape;6188;p39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9" name="Google Shape;6189;p39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0" name="Google Shape;6190;p39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1" name="Google Shape;6191;p39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2" name="Google Shape;6192;p39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3" name="Google Shape;6193;p39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4" name="Google Shape;6194;p39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5" name="Google Shape;6195;p39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6" name="Google Shape;6196;p39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6197" name="Google Shape;6197;p39"/>
          <p:cNvGrpSpPr/>
          <p:nvPr/>
        </p:nvGrpSpPr>
        <p:grpSpPr>
          <a:xfrm>
            <a:off x="11271429" y="5525434"/>
            <a:ext cx="630947" cy="693209"/>
            <a:chOff x="1799697" y="4222450"/>
            <a:chExt cx="473210" cy="519907"/>
          </a:xfrm>
        </p:grpSpPr>
        <p:sp>
          <p:nvSpPr>
            <p:cNvPr id="6198" name="Google Shape;6198;p39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9" name="Google Shape;6199;p39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0" name="Google Shape;6200;p39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1" name="Google Shape;6201;p39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2" name="Google Shape;6202;p39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3" name="Google Shape;6203;p39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4" name="Google Shape;6204;p39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5" name="Google Shape;6205;p39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6" name="Google Shape;6206;p39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7" name="Google Shape;6207;p39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8" name="Google Shape;6208;p39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9" name="Google Shape;6209;p39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10" name="Google Shape;6210;p39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423DC345-0100-E1FD-2554-4A8558C29D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08687">
            <a:off x="248893" y="3621752"/>
            <a:ext cx="3163691" cy="3163691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4AAA7C44-4E74-489E-9234-E856BC9220B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689859"/>
      </p:ext>
    </p:extLst>
  </p:cSld>
  <p:clrMapOvr>
    <a:masterClrMapping/>
  </p:clrMapOvr>
  <p:transition spd="slow">
    <p:random/>
    <p:sndAc>
      <p:stSnd>
        <p:snd r:embed="rId3" name="chimes.wav"/>
      </p:stSnd>
    </p:sndAc>
  </p:transition>
</p:sld>
</file>

<file path=ppt/theme/theme1.xml><?xml version="1.0" encoding="utf-8"?>
<a:theme xmlns:a="http://schemas.openxmlformats.org/drawingml/2006/main" name="Elementary Activities to Celebrate Japanese Culture Day by Slidesgo">
  <a:themeElements>
    <a:clrScheme name="Simple Light">
      <a:dk1>
        <a:srgbClr val="191919"/>
      </a:dk1>
      <a:lt1>
        <a:srgbClr val="FFFFFF"/>
      </a:lt1>
      <a:dk2>
        <a:srgbClr val="89DFF5"/>
      </a:dk2>
      <a:lt2>
        <a:srgbClr val="99D465"/>
      </a:lt2>
      <a:accent1>
        <a:srgbClr val="FF3A5F"/>
      </a:accent1>
      <a:accent2>
        <a:srgbClr val="FFDB7D"/>
      </a:accent2>
      <a:accent3>
        <a:srgbClr val="779FD1"/>
      </a:accent3>
      <a:accent4>
        <a:srgbClr val="FFAA45"/>
      </a:accent4>
      <a:accent5>
        <a:srgbClr val="FF6997"/>
      </a:accent5>
      <a:accent6>
        <a:srgbClr val="B9694A"/>
      </a:accent6>
      <a:hlink>
        <a:srgbClr val="19191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It's Springtime! MK Plan by Slidesgo">
  <a:themeElements>
    <a:clrScheme name="Simple Light">
      <a:dk1>
        <a:srgbClr val="FFFFFF"/>
      </a:dk1>
      <a:lt1>
        <a:srgbClr val="261D2A"/>
      </a:lt1>
      <a:dk2>
        <a:srgbClr val="4597CE"/>
      </a:dk2>
      <a:lt2>
        <a:srgbClr val="A9CF54"/>
      </a:lt2>
      <a:accent1>
        <a:srgbClr val="EDD674"/>
      </a:accent1>
      <a:accent2>
        <a:srgbClr val="F7AE54"/>
      </a:accent2>
      <a:accent3>
        <a:srgbClr val="F088A2"/>
      </a:accent3>
      <a:accent4>
        <a:srgbClr val="CA5673"/>
      </a:accent4>
      <a:accent5>
        <a:srgbClr val="A56D96"/>
      </a:accent5>
      <a:accent6>
        <a:srgbClr val="89B542"/>
      </a:accent6>
      <a:hlink>
        <a:srgbClr val="261D2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Science Subject for Elementary - 3rd Grade: Physical, Life, and Earth by Slidesgo">
  <a:themeElements>
    <a:clrScheme name="Simple Light">
      <a:dk1>
        <a:srgbClr val="1C0505"/>
      </a:dk1>
      <a:lt1>
        <a:srgbClr val="5A1D1D"/>
      </a:lt1>
      <a:dk2>
        <a:srgbClr val="FFFFFF"/>
      </a:dk2>
      <a:lt2>
        <a:srgbClr val="FF6D5D"/>
      </a:lt2>
      <a:accent1>
        <a:srgbClr val="FFB348"/>
      </a:accent1>
      <a:accent2>
        <a:srgbClr val="F9EFD2"/>
      </a:accent2>
      <a:accent3>
        <a:srgbClr val="98DB7D"/>
      </a:accent3>
      <a:accent4>
        <a:srgbClr val="00A165"/>
      </a:accent4>
      <a:accent5>
        <a:srgbClr val="00D9F6"/>
      </a:accent5>
      <a:accent6>
        <a:srgbClr val="B8E5F4"/>
      </a:accent6>
      <a:hlink>
        <a:srgbClr val="1C050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4403</TotalTime>
  <Words>395</Words>
  <Application>Microsoft Office PowerPoint</Application>
  <PresentationFormat>Widescreen</PresentationFormat>
  <Paragraphs>93</Paragraphs>
  <Slides>11</Slides>
  <Notes>11</Notes>
  <HiddenSlides>0</HiddenSlides>
  <MMClips>1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11</vt:i4>
      </vt:variant>
    </vt:vector>
  </HeadingPairs>
  <TitlesOfParts>
    <vt:vector size="30" baseType="lpstr">
      <vt:lpstr>Arial</vt:lpstr>
      <vt:lpstr>Baloo 2</vt:lpstr>
      <vt:lpstr>Bebas Neue</vt:lpstr>
      <vt:lpstr>Calibri</vt:lpstr>
      <vt:lpstr>Catamaran</vt:lpstr>
      <vt:lpstr>Changa One</vt:lpstr>
      <vt:lpstr>Chewy</vt:lpstr>
      <vt:lpstr>Comic Sans MS</vt:lpstr>
      <vt:lpstr>Life Savers</vt:lpstr>
      <vt:lpstr>Life Savers ExtraBold</vt:lpstr>
      <vt:lpstr>Montserrat</vt:lpstr>
      <vt:lpstr>Quicksand</vt:lpstr>
      <vt:lpstr>Quicksand SemiBold</vt:lpstr>
      <vt:lpstr>Roboto</vt:lpstr>
      <vt:lpstr>Russo One</vt:lpstr>
      <vt:lpstr>Segoe Print</vt:lpstr>
      <vt:lpstr>Elementary Activities to Celebrate Japanese Culture Day by Slidesgo</vt:lpstr>
      <vt:lpstr>It's Springtime! MK Plan by Slidesgo</vt:lpstr>
      <vt:lpstr>2_Science Subject for Elementary - 3rd Grade: Physical, Life, and Earth by Slidesgo</vt:lpstr>
      <vt:lpstr>PowerPoint Presentation</vt:lpstr>
      <vt:lpstr>Warm up</vt:lpstr>
      <vt:lpstr>PowerPoint Presentation</vt:lpstr>
      <vt:lpstr>PRESENTATION</vt:lpstr>
      <vt:lpstr>PowerPoint Presentation</vt:lpstr>
      <vt:lpstr>GRAMMAR: MANY, MUCH, A LOT OF</vt:lpstr>
      <vt:lpstr>GRAMMAR: MANY, MUCH, A LOT OF</vt:lpstr>
      <vt:lpstr>PowerPoint Presentation</vt:lpstr>
      <vt:lpstr>PRODUCTION</vt:lpstr>
      <vt:lpstr>PowerPoint Presentation</vt:lpstr>
      <vt:lpstr>05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Roxy Dâu</dc:creator>
  <cp:lastModifiedBy>PC</cp:lastModifiedBy>
  <cp:revision>131</cp:revision>
  <dcterms:created xsi:type="dcterms:W3CDTF">2023-12-16T10:48:42Z</dcterms:created>
  <dcterms:modified xsi:type="dcterms:W3CDTF">2025-12-16T05:10:25Z</dcterms:modified>
</cp:coreProperties>
</file>