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28"/>
  </p:notesMasterIdLst>
  <p:sldIdLst>
    <p:sldId id="308" r:id="rId7"/>
    <p:sldId id="309" r:id="rId8"/>
    <p:sldId id="310" r:id="rId9"/>
    <p:sldId id="302" r:id="rId10"/>
    <p:sldId id="303" r:id="rId11"/>
    <p:sldId id="304" r:id="rId12"/>
    <p:sldId id="305" r:id="rId13"/>
    <p:sldId id="306" r:id="rId14"/>
    <p:sldId id="312" r:id="rId15"/>
    <p:sldId id="276" r:id="rId16"/>
    <p:sldId id="299" r:id="rId17"/>
    <p:sldId id="313" r:id="rId18"/>
    <p:sldId id="288" r:id="rId19"/>
    <p:sldId id="289" r:id="rId20"/>
    <p:sldId id="290" r:id="rId21"/>
    <p:sldId id="291" r:id="rId22"/>
    <p:sldId id="297" r:id="rId23"/>
    <p:sldId id="314" r:id="rId24"/>
    <p:sldId id="298" r:id="rId25"/>
    <p:sldId id="315" r:id="rId26"/>
    <p:sldId id="27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7"/>
    <a:srgbClr val="FF9900"/>
    <a:srgbClr val="4BBABD"/>
    <a:srgbClr val="00CC66"/>
    <a:srgbClr val="33CCCC"/>
    <a:srgbClr val="FFCC00"/>
    <a:srgbClr val="E6E6E6"/>
    <a:srgbClr val="58A4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17" autoAdjust="0"/>
    <p:restoredTop sz="95165" autoAdjust="0"/>
  </p:normalViewPr>
  <p:slideViewPr>
    <p:cSldViewPr snapToGrid="0">
      <p:cViewPr varScale="1">
        <p:scale>
          <a:sx n="72" d="100"/>
          <a:sy n="72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DDEE-76B1-48A2-977C-03FC2DC7AC86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AA661-6FA9-4E08-BDE6-5C1835EFA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8254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7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95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228600" indent="-228600">
              <a:buAutoNum type="arabicPeriod"/>
            </a:pPr>
            <a:r>
              <a:rPr lang="en-US" baseline="0" dirty="0"/>
              <a:t>They/ T-shirts/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They’ve got T-shirts. Their T-shirts are white.</a:t>
            </a:r>
          </a:p>
          <a:p>
            <a:pPr marL="228600" indent="-228600">
              <a:buAutoNum type="alphaLcPeriod"/>
            </a:pPr>
            <a:r>
              <a:rPr lang="en-US" baseline="0" dirty="0"/>
              <a:t>They has got T-shirts. Their T-shirts are white.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8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2 My sisters / trousers / black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My sisters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are trousers. Their trousers are black.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My sisters have got trousers.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Their trousers are black.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03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3.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/ skirts / red</a:t>
            </a:r>
          </a:p>
          <a:p>
            <a:pPr marL="228600" indent="-228600">
              <a:buAutoNum type="alphaLcPeriod"/>
            </a:pPr>
            <a:r>
              <a:rPr lang="en-US" dirty="0"/>
              <a:t>They</a:t>
            </a:r>
            <a:r>
              <a:rPr lang="en-US" baseline="0" dirty="0"/>
              <a:t> skirts are red.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They have got skirts. Their skirts are red.</a:t>
            </a:r>
          </a:p>
          <a:p>
            <a:pPr marL="228600" indent="-228600">
              <a:buAutoNum type="alphaLcPeriod"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r>
              <a:rPr lang="en-US" dirty="0"/>
              <a:t>4.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/</a:t>
            </a:r>
            <a:r>
              <a:rPr lang="vi-VN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shoes / nice</a:t>
            </a:r>
          </a:p>
          <a:p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a. Lan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and </a:t>
            </a:r>
            <a:r>
              <a:rPr lang="en-US" sz="1200" baseline="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</a:t>
            </a:r>
            <a:r>
              <a:rPr lang="en-US" sz="1200" baseline="0" dirty="0">
                <a:solidFill>
                  <a:srgbClr val="FF0000"/>
                </a:solidFill>
                <a:latin typeface="Kristen ITC" panose="03050502040202030202" pitchFamily="66" charset="0"/>
              </a:rPr>
              <a:t>is</a:t>
            </a:r>
            <a:r>
              <a:rPr lang="en-US" sz="1200" baseline="0" dirty="0">
                <a:solidFill>
                  <a:srgbClr val="006AB7"/>
                </a:solidFill>
                <a:latin typeface="Kristen ITC" panose="03050502040202030202" pitchFamily="66" charset="0"/>
              </a:rPr>
              <a:t> nice. </a:t>
            </a:r>
            <a:endParaRPr lang="en-US" sz="1200" dirty="0">
              <a:solidFill>
                <a:srgbClr val="006AB7"/>
              </a:solidFill>
              <a:latin typeface="Kristen ITC" panose="03050502040202030202" pitchFamily="66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b. Lan and </a:t>
            </a:r>
            <a:r>
              <a:rPr lang="en-US" sz="1200" dirty="0" err="1">
                <a:solidFill>
                  <a:srgbClr val="006AB7"/>
                </a:solidFill>
                <a:latin typeface="Kristen ITC" panose="03050502040202030202" pitchFamily="66" charset="0"/>
              </a:rPr>
              <a:t>Hoa</a:t>
            </a:r>
            <a:r>
              <a:rPr lang="en-US" sz="1200" dirty="0">
                <a:solidFill>
                  <a:srgbClr val="006AB7"/>
                </a:solidFill>
                <a:latin typeface="Kristen ITC" panose="03050502040202030202" pitchFamily="66" charset="0"/>
              </a:rPr>
              <a:t> have got shoes. Their shoes are nice.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1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32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52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3 CÂU NÀY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66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T-Shirt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Trousers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6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Socks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9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Shoes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6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note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clue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vựng</a:t>
            </a:r>
            <a:endParaRPr lang="en-US" baseline="0" dirty="0"/>
          </a:p>
          <a:p>
            <a:r>
              <a:rPr lang="en-US" baseline="0" dirty="0"/>
              <a:t>Skirt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AA661-6FA9-4E08-BDE6-5C1835EFAC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7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37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1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0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85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9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51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72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118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9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8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8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55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7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8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29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8244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96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21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5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40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8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44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261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61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63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137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959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741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040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0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78169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2562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92717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3485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506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5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23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5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8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799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28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799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93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2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34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0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29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3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1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6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396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30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46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1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9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07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51253-FFAD-462A-B20C-78AF8AF57E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D0B3C-AA79-49A8-BAE2-980B388B1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53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3765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403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7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emf"/><Relationship Id="rId37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jpeg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4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1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5.pn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fif"/><Relationship Id="rId3" Type="http://schemas.openxmlformats.org/officeDocument/2006/relationships/notesSlide" Target="../notesSlides/notesSlide5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0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73361" y="105736"/>
            <a:ext cx="4485939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AA201-E324-4505-B69F-221B75E78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73" y="1601228"/>
            <a:ext cx="34036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338474-537B-4B05-90FF-9EE1CB517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1601228"/>
            <a:ext cx="32893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F20F89-59FF-4A23-8894-ADD80599B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500" y="1601229"/>
            <a:ext cx="3048000" cy="25908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5DEF96-24A1-4692-A373-3FFFBD91D1FD}"/>
              </a:ext>
            </a:extLst>
          </p:cNvPr>
          <p:cNvSpPr/>
          <p:nvPr/>
        </p:nvSpPr>
        <p:spPr>
          <a:xfrm>
            <a:off x="191693" y="4726456"/>
            <a:ext cx="3573780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1.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 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Tshirt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My T-shirt is red.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34D42B-517A-486A-8105-592A72A7964C}"/>
              </a:ext>
            </a:extLst>
          </p:cNvPr>
          <p:cNvSpPr/>
          <p:nvPr/>
        </p:nvSpPr>
        <p:spPr>
          <a:xfrm>
            <a:off x="4072824" y="4778495"/>
            <a:ext cx="3775776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You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 skirt. Your skirt is nice.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9CFA3-6928-4036-A4D3-F777F34FD344}"/>
              </a:ext>
            </a:extLst>
          </p:cNvPr>
          <p:cNvSpPr/>
          <p:nvPr/>
        </p:nvSpPr>
        <p:spPr>
          <a:xfrm>
            <a:off x="8255511" y="4778495"/>
            <a:ext cx="3837929" cy="11949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3. 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They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’ve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shoes. Their shoes are </a:t>
            </a:r>
            <a:r>
              <a:rPr lang="vi-VN" sz="2400" b="1" dirty="0">
                <a:solidFill>
                  <a:schemeClr val="bg1"/>
                </a:solidFill>
              </a:rPr>
              <a:t>old.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414" y="105736"/>
            <a:ext cx="1349026" cy="671504"/>
          </a:xfrm>
          <a:prstGeom prst="rect">
            <a:avLst/>
          </a:prstGeom>
        </p:spPr>
      </p:pic>
      <p:pic>
        <p:nvPicPr>
          <p:cNvPr id="4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4716A8A5-0ACC-5759-E89A-B37B8330D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07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75670" y="5973414"/>
            <a:ext cx="812800" cy="812800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5669279" y="105736"/>
            <a:ext cx="4681221" cy="8551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pic>
        <p:nvPicPr>
          <p:cNvPr id="15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2662AAEE-C417-4043-91D9-CB2E19309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402" end="202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3530" y="6045200"/>
            <a:ext cx="812800" cy="812800"/>
          </a:xfrm>
          <a:prstGeom prst="rect">
            <a:avLst/>
          </a:prstGeom>
        </p:spPr>
      </p:pic>
      <p:pic>
        <p:nvPicPr>
          <p:cNvPr id="16" name="5.3.mp3" descr="5.3.mp3">
            <a:hlinkClick r:id="" action="ppaction://media"/>
            <a:extLst>
              <a:ext uri="{FF2B5EF4-FFF2-40B4-BE49-F238E27FC236}">
                <a16:creationId xmlns:a16="http://schemas.microsoft.com/office/drawing/2014/main" id="{B3DF3909-AFAB-461A-900C-C9E864FC4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906" end="100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4312" y="6045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0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6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76C47F-2AB5-4A9C-900E-A634D8364B16}"/>
              </a:ext>
            </a:extLst>
          </p:cNvPr>
          <p:cNvSpPr/>
          <p:nvPr/>
        </p:nvSpPr>
        <p:spPr>
          <a:xfrm>
            <a:off x="4215653" y="42863"/>
            <a:ext cx="3724387" cy="9057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Comic Sans MS" panose="030F0702030302020204" pitchFamily="66" charset="0"/>
              </a:rPr>
              <a:t>Who’s faster?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AA8B0-B241-4470-AB35-84F1925C2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4194138"/>
            <a:ext cx="3280410" cy="22219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7E7712-152B-4815-BDE4-63EC8C5E3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4194810"/>
            <a:ext cx="3342781" cy="22212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22998-FD41-4D45-92B7-3EDEAA2DA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19" y="1105814"/>
            <a:ext cx="3007238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5A189-C183-4A49-9CAD-D9A360C80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9" y="1105814"/>
            <a:ext cx="3239911" cy="2528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6769" y="1665212"/>
            <a:ext cx="28003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skirts</a:t>
            </a:r>
            <a:r>
              <a:rPr lang="en-US" sz="2300" dirty="0">
                <a:latin typeface="Comic Sans MS" panose="030F0702030302020204" pitchFamily="66" charset="0"/>
              </a:rPr>
              <a:t>. Their skirts are </a:t>
            </a:r>
            <a:r>
              <a:rPr lang="en-US" sz="23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brown</a:t>
            </a:r>
            <a:r>
              <a:rPr lang="en-US" sz="2300" dirty="0">
                <a:latin typeface="Comic Sans MS" panose="030F0702030302020204" pitchFamily="66" charset="0"/>
              </a:rPr>
              <a:t> and </a:t>
            </a:r>
            <a:r>
              <a:rPr lang="en-US" sz="2300" b="1" dirty="0">
                <a:solidFill>
                  <a:srgbClr val="006AB7"/>
                </a:solidFill>
                <a:latin typeface="Comic Sans MS" panose="030F0702030302020204" pitchFamily="66" charset="0"/>
              </a:rPr>
              <a:t>blue</a:t>
            </a:r>
            <a:r>
              <a:rPr lang="en-US" sz="23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35490" y="166521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T-shirts</a:t>
            </a:r>
            <a:r>
              <a:rPr lang="en-US" sz="2300" dirty="0">
                <a:latin typeface="Comic Sans MS" panose="030F0702030302020204" pitchFamily="66" charset="0"/>
              </a:rPr>
              <a:t>. </a:t>
            </a:r>
            <a:r>
              <a:rPr lang="en-US" sz="2300">
                <a:latin typeface="Comic Sans MS" panose="030F0702030302020204" pitchFamily="66" charset="0"/>
              </a:rPr>
              <a:t>Their T-shirts </a:t>
            </a:r>
            <a:r>
              <a:rPr lang="en-US" sz="2300" dirty="0">
                <a:latin typeface="Comic Sans MS" panose="030F0702030302020204" pitchFamily="66" charset="0"/>
              </a:rPr>
              <a:t>are white.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8785" y="4511203"/>
            <a:ext cx="245794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books</a:t>
            </a:r>
            <a:r>
              <a:rPr lang="en-US" sz="2300" dirty="0">
                <a:latin typeface="Comic Sans MS" panose="030F0702030302020204" pitchFamily="66" charset="0"/>
              </a:rPr>
              <a:t>. Their books are blue.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4051" y="4423652"/>
            <a:ext cx="24579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Comic Sans MS" panose="030F0702030302020204" pitchFamily="66" charset="0"/>
              </a:rPr>
              <a:t>They have got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toys</a:t>
            </a:r>
            <a:r>
              <a:rPr lang="en-US" sz="2300" dirty="0">
                <a:latin typeface="Comic Sans MS" panose="030F0702030302020204" pitchFamily="66" charset="0"/>
              </a:rPr>
              <a:t>. Their toys are yellow and blue.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5: 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2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FDDAE-F60B-4A49-9590-D748E5371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3" t="1217"/>
          <a:stretch/>
        </p:blipFill>
        <p:spPr>
          <a:xfrm>
            <a:off x="270030" y="889000"/>
            <a:ext cx="4424285" cy="4051300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270030" y="5541831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They / T-shirts / white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0CC30-5647-469B-A00B-9B87661D370A}"/>
              </a:ext>
            </a:extLst>
          </p:cNvPr>
          <p:cNvGrpSpPr/>
          <p:nvPr/>
        </p:nvGrpSpPr>
        <p:grpSpPr>
          <a:xfrm>
            <a:off x="5760498" y="1000310"/>
            <a:ext cx="5091764" cy="1982919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228883C-0094-4BAD-A525-B9455AD27265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They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’ve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T-shirts are white </a:t>
              </a: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650AF72-6AC2-4E7C-8367-A7129074A9C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540AEC-A750-4EC1-9C5D-68A696D1C19E}"/>
              </a:ext>
            </a:extLst>
          </p:cNvPr>
          <p:cNvGrpSpPr/>
          <p:nvPr/>
        </p:nvGrpSpPr>
        <p:grpSpPr>
          <a:xfrm>
            <a:off x="5760498" y="3544121"/>
            <a:ext cx="5091764" cy="1725109"/>
            <a:chOff x="4114800" y="5067299"/>
            <a:chExt cx="5091764" cy="172510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F13690-0F70-4A7C-A958-C52935895DB4}"/>
                </a:ext>
              </a:extLst>
            </p:cNvPr>
            <p:cNvSpPr/>
            <p:nvPr/>
          </p:nvSpPr>
          <p:spPr>
            <a:xfrm>
              <a:off x="4556760" y="5455918"/>
              <a:ext cx="4649804" cy="13364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B.They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has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got T-shirts. Their T-shirt are white.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CFA78B2B-4B0A-4CCF-8F4F-5B04FA938B40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27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60513" y="5177074"/>
            <a:ext cx="5791200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 My sisters / trousers / black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1B531-3887-465F-94E9-7495D3E4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486011"/>
            <a:ext cx="4673600" cy="436538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113EC8-2611-469F-A7C2-00A73FA1EFDB}"/>
              </a:ext>
            </a:extLst>
          </p:cNvPr>
          <p:cNvGrpSpPr/>
          <p:nvPr/>
        </p:nvGrpSpPr>
        <p:grpSpPr>
          <a:xfrm>
            <a:off x="5686784" y="1847273"/>
            <a:ext cx="6225815" cy="1461522"/>
            <a:chOff x="4114800" y="5067299"/>
            <a:chExt cx="6225815" cy="146152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212A8E-D45C-43FB-A88B-70587656418C}"/>
                </a:ext>
              </a:extLst>
            </p:cNvPr>
            <p:cNvSpPr/>
            <p:nvPr/>
          </p:nvSpPr>
          <p:spPr>
            <a:xfrm>
              <a:off x="4788184" y="5170614"/>
              <a:ext cx="5552431" cy="135820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trousers. Their trousers are black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6A2B584F-7BEF-43CC-A9EB-746C9B785F75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E527C-FAAF-48E9-8D30-958ABA21B079}"/>
              </a:ext>
            </a:extLst>
          </p:cNvPr>
          <p:cNvGrpSpPr/>
          <p:nvPr/>
        </p:nvGrpSpPr>
        <p:grpSpPr>
          <a:xfrm>
            <a:off x="5410201" y="3490653"/>
            <a:ext cx="6683240" cy="1643379"/>
            <a:chOff x="4114800" y="5067299"/>
            <a:chExt cx="5691092" cy="164337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AE0FBB-DBCF-40B1-B54A-185B388038FC}"/>
                </a:ext>
              </a:extLst>
            </p:cNvPr>
            <p:cNvSpPr/>
            <p:nvPr/>
          </p:nvSpPr>
          <p:spPr>
            <a:xfrm>
              <a:off x="4544646" y="5431015"/>
              <a:ext cx="5261246" cy="127966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My sisters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trousers.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Their trousers are black.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8E5198B-A3A0-4FDD-A44F-DC1A195ED45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28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0" y="5311168"/>
            <a:ext cx="4649804" cy="70104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 They / skirts / 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CEEE2-F699-4C52-82FD-C48B94413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42" y="660081"/>
            <a:ext cx="4271158" cy="3911919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60A105-32F3-45EF-9676-D48DA904476B}"/>
              </a:ext>
            </a:extLst>
          </p:cNvPr>
          <p:cNvGrpSpPr/>
          <p:nvPr/>
        </p:nvGrpSpPr>
        <p:grpSpPr>
          <a:xfrm>
            <a:off x="5831544" y="1526380"/>
            <a:ext cx="5091764" cy="1089660"/>
            <a:chOff x="4114800" y="5067299"/>
            <a:chExt cx="5091764" cy="1089660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6ACFF9-2150-449B-804A-98BE2F502A87}"/>
                </a:ext>
              </a:extLst>
            </p:cNvPr>
            <p:cNvSpPr/>
            <p:nvPr/>
          </p:nvSpPr>
          <p:spPr>
            <a:xfrm>
              <a:off x="4556760" y="5455919"/>
              <a:ext cx="4649804" cy="70104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skirt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red.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3B4C3CE9-587A-4BDF-9A48-3ECF64356C1D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1B5AD4-5A65-4072-BBDC-303904F88963}"/>
              </a:ext>
            </a:extLst>
          </p:cNvPr>
          <p:cNvGrpSpPr/>
          <p:nvPr/>
        </p:nvGrpSpPr>
        <p:grpSpPr>
          <a:xfrm>
            <a:off x="5843948" y="3342790"/>
            <a:ext cx="5323162" cy="1427789"/>
            <a:chOff x="4114800" y="5067299"/>
            <a:chExt cx="5323162" cy="1427789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5D8A8A-1F99-4954-9A2F-1C3BC33E8B26}"/>
                </a:ext>
              </a:extLst>
            </p:cNvPr>
            <p:cNvSpPr/>
            <p:nvPr/>
          </p:nvSpPr>
          <p:spPr>
            <a:xfrm>
              <a:off x="4457700" y="5443059"/>
              <a:ext cx="4980262" cy="105202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have got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skirts. Their skirts are red.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0FAB3B0-7166-428E-BE8B-7595D2DC8F19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035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B34B2F0-E2D6-435B-BACD-F12238BB28B6}"/>
              </a:ext>
            </a:extLst>
          </p:cNvPr>
          <p:cNvSpPr/>
          <p:nvPr/>
        </p:nvSpPr>
        <p:spPr>
          <a:xfrm>
            <a:off x="7823" y="5270939"/>
            <a:ext cx="5775960" cy="71628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 Lan and </a:t>
            </a:r>
            <a:r>
              <a:rPr lang="en-US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/</a:t>
            </a:r>
            <a:r>
              <a:rPr lang="vi-VN" sz="2800" dirty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shoes / nice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60737D-2278-4608-9685-9C9E290D5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469900"/>
            <a:ext cx="4533900" cy="4229100"/>
          </a:xfrm>
          <a:prstGeom prst="rect">
            <a:avLst/>
          </a:prstGeom>
          <a:ln w="76200">
            <a:solidFill>
              <a:srgbClr val="FFCC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329093-2C07-4BDB-AD28-F97171FA3D4C}"/>
              </a:ext>
            </a:extLst>
          </p:cNvPr>
          <p:cNvGrpSpPr/>
          <p:nvPr/>
        </p:nvGrpSpPr>
        <p:grpSpPr>
          <a:xfrm>
            <a:off x="5351983" y="1222987"/>
            <a:ext cx="5952066" cy="1418612"/>
            <a:chOff x="4114800" y="5067299"/>
            <a:chExt cx="5952066" cy="1418612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539E8D5-3F80-40E5-908F-4604E2727838}"/>
                </a:ext>
              </a:extLst>
            </p:cNvPr>
            <p:cNvSpPr/>
            <p:nvPr/>
          </p:nvSpPr>
          <p:spPr>
            <a:xfrm>
              <a:off x="4556759" y="5215912"/>
              <a:ext cx="5510107" cy="12699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is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nice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93F4ECA-70B6-4A58-ACD1-2657FEDA6421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0DBE67-14D4-47EF-87F7-686B0B2000FD}"/>
              </a:ext>
            </a:extLst>
          </p:cNvPr>
          <p:cNvGrpSpPr/>
          <p:nvPr/>
        </p:nvGrpSpPr>
        <p:grpSpPr>
          <a:xfrm>
            <a:off x="5409049" y="3350480"/>
            <a:ext cx="5895000" cy="1602520"/>
            <a:chOff x="4114800" y="5067299"/>
            <a:chExt cx="5895000" cy="1602520"/>
          </a:xfrm>
          <a:solidFill>
            <a:srgbClr val="FFFF00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4CE384D-7445-4451-BFCC-0E5901978D0B}"/>
                </a:ext>
              </a:extLst>
            </p:cNvPr>
            <p:cNvSpPr/>
            <p:nvPr/>
          </p:nvSpPr>
          <p:spPr>
            <a:xfrm>
              <a:off x="4556759" y="5455919"/>
              <a:ext cx="5453041" cy="12139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Lan and </a:t>
              </a:r>
              <a:r>
                <a:rPr lang="en-US" sz="2800" dirty="0" err="1">
                  <a:solidFill>
                    <a:schemeClr val="tx1"/>
                  </a:solidFill>
                  <a:latin typeface="Comic Sans MS" panose="030F0702030302020204" pitchFamily="66" charset="0"/>
                </a:rPr>
                <a:t>Hoa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have got shoes. Their shoes 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are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 nice.</a:t>
              </a: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0A9500B7-EF4C-437A-8D89-55C1D5E6EDB3}"/>
                </a:ext>
              </a:extLst>
            </p:cNvPr>
            <p:cNvSpPr/>
            <p:nvPr/>
          </p:nvSpPr>
          <p:spPr>
            <a:xfrm flipH="1" flipV="1">
              <a:off x="4114800" y="5067299"/>
              <a:ext cx="685800" cy="701040"/>
            </a:xfrm>
            <a:prstGeom prst="arc">
              <a:avLst/>
            </a:prstGeom>
            <a:grpFill/>
            <a:ln w="82550" cap="rnd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omic Sans MS" panose="030F0702030302020204" pitchFamily="66" charset="0"/>
              </a:endParaRPr>
            </a:p>
          </p:txBody>
        </p:sp>
      </p:grp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96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C31C-C5A2-4E42-8468-3BD3E0BE9FD6}"/>
              </a:ext>
            </a:extLst>
          </p:cNvPr>
          <p:cNvSpPr/>
          <p:nvPr/>
        </p:nvSpPr>
        <p:spPr>
          <a:xfrm>
            <a:off x="0" y="203200"/>
            <a:ext cx="12192000" cy="66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1 I’ve </a:t>
            </a:r>
            <a:r>
              <a:rPr lang="vi-VN" sz="3200" dirty="0">
                <a:solidFill>
                  <a:schemeClr val="tx1"/>
                </a:solidFill>
              </a:rPr>
              <a:t>got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. My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is</a:t>
            </a:r>
            <a:r>
              <a:rPr lang="vi-VN" sz="3200" dirty="0">
                <a:solidFill>
                  <a:schemeClr val="tx1"/>
                </a:solidFill>
              </a:rPr>
              <a:t> _____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2 My father and mother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 My brother and sister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 .</a:t>
            </a:r>
          </a:p>
          <a:p>
            <a:pPr lvl="4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4 My friends have got_____ . </a:t>
            </a:r>
          </a:p>
          <a:p>
            <a:pPr lvl="4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Their____ are______ 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133710" y="0"/>
            <a:ext cx="44249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Write and say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8D0D28-7113-4771-9FE1-B1E651BD12B5}"/>
              </a:ext>
            </a:extLst>
          </p:cNvPr>
          <p:cNvSpPr txBox="1"/>
          <p:nvPr/>
        </p:nvSpPr>
        <p:spPr>
          <a:xfrm>
            <a:off x="3703268" y="984022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a 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14227-FCD2-4F19-AC0D-8EB265B727C7}"/>
              </a:ext>
            </a:extLst>
          </p:cNvPr>
          <p:cNvSpPr txBox="1"/>
          <p:nvPr/>
        </p:nvSpPr>
        <p:spPr>
          <a:xfrm>
            <a:off x="5977114" y="984021"/>
            <a:ext cx="2325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pencil 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1A707-AED0-43E2-9FB5-25B9A519638A}"/>
              </a:ext>
            </a:extLst>
          </p:cNvPr>
          <p:cNvSpPr txBox="1"/>
          <p:nvPr/>
        </p:nvSpPr>
        <p:spPr>
          <a:xfrm>
            <a:off x="7629913" y="98402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i="1" dirty="0">
                <a:solidFill>
                  <a:srgbClr val="FF0000"/>
                </a:solidFill>
              </a:rPr>
              <a:t> green</a:t>
            </a:r>
            <a:endParaRPr lang="en-US" sz="32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86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93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3D4626-8E66-47C0-806F-4BFAE2F9552A}"/>
              </a:ext>
            </a:extLst>
          </p:cNvPr>
          <p:cNvSpPr/>
          <p:nvPr/>
        </p:nvSpPr>
        <p:spPr>
          <a:xfrm>
            <a:off x="3045994" y="403357"/>
            <a:ext cx="6436895" cy="784830"/>
          </a:xfrm>
          <a:prstGeom prst="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The longest sentence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8EB539F-4997-4355-823B-97009574A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8821"/>
              </p:ext>
            </p:extLst>
          </p:nvPr>
        </p:nvGraphicFramePr>
        <p:xfrm>
          <a:off x="368302" y="1452720"/>
          <a:ext cx="11480800" cy="525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160">
                  <a:extLst>
                    <a:ext uri="{9D8B030D-6E8A-4147-A177-3AD203B41FA5}">
                      <a16:colId xmlns:a16="http://schemas.microsoft.com/office/drawing/2014/main" val="1781714259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952490756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3172175548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323392541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1678808350"/>
                    </a:ext>
                  </a:extLst>
                </a:gridCol>
              </a:tblGrid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trousers/ blue/…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T-shirt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skirts/….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494563"/>
                  </a:ext>
                </a:extLst>
              </a:tr>
              <a:tr h="930554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I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66951"/>
                  </a:ext>
                </a:extLst>
              </a:tr>
              <a:tr h="1462298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My friends have got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94068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dirty="0">
                          <a:latin typeface="Comic Sans MS" panose="030F0702030302020204" pitchFamily="66" charset="0"/>
                        </a:rPr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277961"/>
                  </a:ext>
                </a:extLst>
              </a:tr>
              <a:tr h="6988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032337"/>
                  </a:ext>
                </a:extLst>
              </a:tr>
            </a:tbl>
          </a:graphicData>
        </a:graphic>
      </p:graphicFrame>
      <p:pic>
        <p:nvPicPr>
          <p:cNvPr id="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42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5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clothes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1 – Task 4,5,6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2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3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597D5E-B42F-4172-9D4B-43EE943F6820}"/>
              </a:ext>
            </a:extLst>
          </p:cNvPr>
          <p:cNvSpPr/>
          <p:nvPr/>
        </p:nvSpPr>
        <p:spPr>
          <a:xfrm>
            <a:off x="5924550" y="2649319"/>
            <a:ext cx="895350" cy="6463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A97CF27-7AF4-4421-84C4-FB0A96C0FD1C}"/>
              </a:ext>
            </a:extLst>
          </p:cNvPr>
          <p:cNvSpPr/>
          <p:nvPr/>
        </p:nvSpPr>
        <p:spPr>
          <a:xfrm>
            <a:off x="0" y="0"/>
            <a:ext cx="13182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Open book">
            <a:extLst>
              <a:ext uri="{FF2B5EF4-FFF2-40B4-BE49-F238E27FC236}">
                <a16:creationId xmlns:a16="http://schemas.microsoft.com/office/drawing/2014/main" id="{B559D86B-DBCC-47DC-BCDE-F29E74B2E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79" y="191844"/>
            <a:ext cx="1505220" cy="1505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Pencil">
            <a:extLst>
              <a:ext uri="{FF2B5EF4-FFF2-40B4-BE49-F238E27FC236}">
                <a16:creationId xmlns:a16="http://schemas.microsoft.com/office/drawing/2014/main" id="{F749C7CB-5F7B-406C-B332-6AA45407F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701" y="191844"/>
            <a:ext cx="770246" cy="770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EA885DD1-1654-401A-8041-B5E9ADBC954A}"/>
              </a:ext>
            </a:extLst>
          </p:cNvPr>
          <p:cNvSpPr txBox="1"/>
          <p:nvPr/>
        </p:nvSpPr>
        <p:spPr>
          <a:xfrm>
            <a:off x="7156651" y="2029222"/>
            <a:ext cx="2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6A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3D261C0-A105-4779-8EA1-C87925118191}"/>
              </a:ext>
            </a:extLst>
          </p:cNvPr>
          <p:cNvSpPr/>
          <p:nvPr/>
        </p:nvSpPr>
        <p:spPr>
          <a:xfrm>
            <a:off x="2400361" y="324939"/>
            <a:ext cx="7943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Choose the correct answer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73788A-37AE-44D0-920E-02B375B4CDF5}"/>
              </a:ext>
            </a:extLst>
          </p:cNvPr>
          <p:cNvSpPr/>
          <p:nvPr/>
        </p:nvSpPr>
        <p:spPr>
          <a:xfrm>
            <a:off x="-281290" y="1811509"/>
            <a:ext cx="1258993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1.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I’ve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got new shoes. _____ shoes are cool.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	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My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</a:p>
          <a:p>
            <a:pPr marL="457200"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and Lisa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’ve got lots of toys.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love _____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toys.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heir                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T-shirt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black and ____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shoes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black, too.</a:t>
            </a:r>
            <a:endParaRPr lang="en-US" sz="4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A.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your                  </a:t>
            </a:r>
            <a:r>
              <a:rPr lang="en-AU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AU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1064F7-C611-4E88-8F1A-24A576D692A1}"/>
              </a:ext>
            </a:extLst>
          </p:cNvPr>
          <p:cNvSpPr/>
          <p:nvPr/>
        </p:nvSpPr>
        <p:spPr>
          <a:xfrm>
            <a:off x="3861815" y="2470798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B94A956-AE5D-4397-B372-27BE0E3CDAE5}"/>
              </a:ext>
            </a:extLst>
          </p:cNvPr>
          <p:cNvSpPr/>
          <p:nvPr/>
        </p:nvSpPr>
        <p:spPr>
          <a:xfrm>
            <a:off x="84388" y="4012110"/>
            <a:ext cx="679988" cy="658852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FC6DDAB-F8A7-4868-ABBD-B52D342B6AEE}"/>
              </a:ext>
            </a:extLst>
          </p:cNvPr>
          <p:cNvSpPr/>
          <p:nvPr/>
        </p:nvSpPr>
        <p:spPr>
          <a:xfrm>
            <a:off x="158787" y="5520380"/>
            <a:ext cx="605589" cy="646331"/>
          </a:xfrm>
          <a:prstGeom prst="ellipse">
            <a:avLst/>
          </a:prstGeom>
          <a:noFill/>
          <a:ln w="920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36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4" grpId="0" animBg="1"/>
      <p:bldP spid="80" grpId="0" animBg="1"/>
      <p:bldP spid="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7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10545" y="5026040"/>
            <a:ext cx="29770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T-shirt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DFPOP1-W9" panose="02010609010101010101" pitchFamily="1" charset="-128"/>
              <a:ea typeface="DFPOP1-W9" panose="02010609010101010101" pitchFamily="1" charset="-128"/>
              <a:cs typeface="+mn-cs"/>
            </a:endParaRP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201" y="328859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4040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66" y="3357697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100926" y="-69331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579931" y="896225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You wear me in summer.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511750" y="4445664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8640393" y="380129"/>
            <a:ext cx="25071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‘T’.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047858" y="4488120"/>
            <a:ext cx="247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 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EDC50-29B0-4600-A4A9-8529228EBA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3" y="1995542"/>
            <a:ext cx="2866915" cy="28669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057755" y="-582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9163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12458" y="5080100"/>
            <a:ext cx="2972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trousers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92292" y="690445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I’m always in plural form.</a:t>
            </a: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79092" y="4125348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has 8 letters.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87905"/>
            <a:ext cx="25071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often blue.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your uniform.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91B5DD-2FA2-4767-9730-287DAE6B03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459" y="1208379"/>
            <a:ext cx="3776212" cy="37762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55016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208082" y="0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75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44468" y="5080100"/>
            <a:ext cx="2108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socks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860576"/>
            <a:ext cx="2618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keep you warm.</a:t>
            </a: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starts with ‘s’.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  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9124714" y="3950728"/>
            <a:ext cx="2474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always come in pair.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3DB7A-6AB5-41E7-80AC-93DB37E3F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36" y="1728068"/>
            <a:ext cx="4340728" cy="34018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3831567" y="-2471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5961928" y="0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76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4813" y="5080100"/>
            <a:ext cx="216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shoes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366847"/>
            <a:ext cx="31678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love your feet.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1272680"/>
            <a:ext cx="250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come in pair.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am a footwear.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C50BA-FAA1-4161-8185-0B94FC2E8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792" y="2425981"/>
            <a:ext cx="2747867" cy="24229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181586" y="8728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309255" y="8728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1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58471" y="5080100"/>
            <a:ext cx="1680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FPOP1-W9" panose="02010609010101010101" pitchFamily="1" charset="-128"/>
                <a:ea typeface="DFPOP1-W9" panose="02010609010101010101" pitchFamily="1" charset="-128"/>
                <a:cs typeface="+mn-cs"/>
              </a:rPr>
              <a:t>skirt</a:t>
            </a:r>
          </a:p>
        </p:txBody>
      </p:sp>
      <p:pic>
        <p:nvPicPr>
          <p:cNvPr id="19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029" y="3179735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2126" y="-30534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ticky notes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8" y="3292382"/>
            <a:ext cx="3659874" cy="36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ticky notes transparent background PNG clipart | PNGGu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0"/>
          <a:stretch/>
        </p:blipFill>
        <p:spPr bwMode="auto">
          <a:xfrm>
            <a:off x="-28220" y="79364"/>
            <a:ext cx="3659874" cy="34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159806">
            <a:off x="421384" y="1168352"/>
            <a:ext cx="261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Nothing here</a:t>
            </a: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  <a:sym typeface="Wingdings" panose="05000000000000000000" pitchFamily="2" charset="2"/>
              </a:rPr>
              <a:t></a:t>
            </a: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  <a:p>
            <a:pPr lvl="0" algn="ctr" defTabSz="914400">
              <a:defRPr/>
            </a:pPr>
            <a:endParaRPr lang="en-US" sz="4000" b="1" dirty="0">
              <a:solidFill>
                <a:prstClr val="black"/>
              </a:solidFill>
              <a:latin typeface="Segoe Print" panose="02000600000000000000" pitchFamily="2" charset="0"/>
              <a:ea typeface="Adobe Myungjo Std M" panose="02020600000000000000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1159806">
            <a:off x="439149" y="4059071"/>
            <a:ext cx="3167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I can be long or short.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Adobe Myungjo Std M" panose="02020600000000000000" pitchFamily="18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393445">
            <a:off x="9108479" y="657127"/>
            <a:ext cx="2507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My name ends with ‘t’.</a:t>
            </a:r>
          </a:p>
        </p:txBody>
      </p:sp>
      <p:sp>
        <p:nvSpPr>
          <p:cNvPr id="15" name="TextBox 14"/>
          <p:cNvSpPr txBox="1"/>
          <p:nvPr/>
        </p:nvSpPr>
        <p:spPr>
          <a:xfrm rot="393445">
            <a:off x="8831407" y="4187186"/>
            <a:ext cx="293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latin typeface="Segoe Print" panose="02000600000000000000" pitchFamily="2" charset="0"/>
                <a:ea typeface="Adobe Myungjo Std M" panose="02020600000000000000" pitchFamily="18" charset="-128"/>
              </a:rPr>
              <a:t>Only girls wear me.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5F345-8DAD-4CE4-AAC5-CA661D2CB7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39" y="2070419"/>
            <a:ext cx="3114675" cy="266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F94766-34AF-42D3-BF85-A648C3F8B351}"/>
              </a:ext>
            </a:extLst>
          </p:cNvPr>
          <p:cNvGrpSpPr/>
          <p:nvPr/>
        </p:nvGrpSpPr>
        <p:grpSpPr>
          <a:xfrm>
            <a:off x="4078913" y="-7293"/>
            <a:ext cx="2141373" cy="6858000"/>
            <a:chOff x="3916382" y="0"/>
            <a:chExt cx="2141373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90991-9891-410D-A5C0-86EC4C5E9308}"/>
                </a:ext>
              </a:extLst>
            </p:cNvPr>
            <p:cNvSpPr/>
            <p:nvPr/>
          </p:nvSpPr>
          <p:spPr>
            <a:xfrm>
              <a:off x="3916382" y="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50D173-365B-4A26-ADDA-BD974C92ABE7}"/>
                </a:ext>
              </a:extLst>
            </p:cNvPr>
            <p:cNvGrpSpPr/>
            <p:nvPr/>
          </p:nvGrpSpPr>
          <p:grpSpPr>
            <a:xfrm>
              <a:off x="4137280" y="163285"/>
              <a:ext cx="1838977" cy="6477001"/>
              <a:chOff x="4137280" y="163285"/>
              <a:chExt cx="1838977" cy="64770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CDFBF01-B034-4E68-96A7-AF114A511797}"/>
                  </a:ext>
                </a:extLst>
              </p:cNvPr>
              <p:cNvSpPr/>
              <p:nvPr/>
            </p:nvSpPr>
            <p:spPr>
              <a:xfrm>
                <a:off x="413728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746180B7-82FC-432E-B357-A8125D8C05C6}"/>
                  </a:ext>
                </a:extLst>
              </p:cNvPr>
              <p:cNvSpPr/>
              <p:nvPr/>
            </p:nvSpPr>
            <p:spPr>
              <a:xfrm>
                <a:off x="5680711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8DB-ABCE-4BC0-9CAA-825EA730F7FD}"/>
              </a:ext>
            </a:extLst>
          </p:cNvPr>
          <p:cNvGrpSpPr/>
          <p:nvPr/>
        </p:nvGrpSpPr>
        <p:grpSpPr>
          <a:xfrm>
            <a:off x="6220286" y="-12724"/>
            <a:ext cx="2141373" cy="6858000"/>
            <a:chOff x="6057755" y="-5820"/>
            <a:chExt cx="2141373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A960A6-5F54-4725-A8B8-16CE996DA3D9}"/>
                </a:ext>
              </a:extLst>
            </p:cNvPr>
            <p:cNvSpPr/>
            <p:nvPr/>
          </p:nvSpPr>
          <p:spPr>
            <a:xfrm>
              <a:off x="6057755" y="-5820"/>
              <a:ext cx="2141373" cy="6858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1B25015-F068-4936-99A7-71F862A5529D}"/>
                </a:ext>
              </a:extLst>
            </p:cNvPr>
            <p:cNvGrpSpPr/>
            <p:nvPr/>
          </p:nvGrpSpPr>
          <p:grpSpPr>
            <a:xfrm>
              <a:off x="6172470" y="163285"/>
              <a:ext cx="1838977" cy="6477001"/>
              <a:chOff x="6172470" y="163285"/>
              <a:chExt cx="1838977" cy="647700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6EAE9C-0B2A-4748-AB07-FF446CA1E9F7}"/>
                  </a:ext>
                </a:extLst>
              </p:cNvPr>
              <p:cNvSpPr/>
              <p:nvPr/>
            </p:nvSpPr>
            <p:spPr>
              <a:xfrm>
                <a:off x="6172470" y="163285"/>
                <a:ext cx="1838977" cy="647700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221CEFB-1A2F-4806-8E95-E458468FC185}"/>
                  </a:ext>
                </a:extLst>
              </p:cNvPr>
              <p:cNvSpPr/>
              <p:nvPr/>
            </p:nvSpPr>
            <p:spPr>
              <a:xfrm>
                <a:off x="6308810" y="2419099"/>
                <a:ext cx="149010" cy="168343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21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495967" y="3362344"/>
            <a:ext cx="9442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4: Listen and repeat.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4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5. Unit 5-Lesson 1-Period 2"/>
  <p:tag name="ISPRING_LMS_API_VERSION" val="SCORM 2004 (2nd edition)"/>
  <p:tag name="ISPRING_ULTRA_SCORM_COURSE_ID" val="F5A7DA11-56AB-4D15-A5B5-F34ECDD6714B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5. Unit 5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uVol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rlaJ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uVol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5WiV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uVol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5WiV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uVolVe8ZnLmYAAABoAAAAHAAAAHVuaXZlcnNhbC9sb2NhbF9zZXR0aW5ncy54bWyzsa/IzVEoSy0qzszPs1Uy1DNQUkjNS85PycxLt1UKDXHTtVBSKC5JzEtJzMnPS7VVystXUrC347LJyU9OzAlOLSkBKixWKMhJrEwtCknNBTJKUv0Sc4EqQzxd/RRcXTxDlPTtuABQSwMEFAACAAgAr1aJ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9WiVWhbY9iTAAAAGsAAAAbAAAAdW5pdmVyc2FsL3VuaXZlcnNhbC5wbmcueG1ss7GvyM1RKEstKs7Mz7NVMtQzULK34+WyKShKLctMLVeoAIoBBSFASaHSVsnECMEtz0wpyQCpMDBBCGakZqZnlNgqWRhZwAX1gWYCAFBLAQIAABQAAgAIAIxeVlE2YVgCRwMAAOEJAAAUAAAAAAAAAAEAAAAAAAAAAAB1bml2ZXJzYWwvcGxheWVyLnhtbFBLAQIAABQAAgAIAK5WiVWcXjIIFAYAADcXAAAdAAAAAAAAAAEAAAAAAHkDAAB1bml2ZXJzYWwvY29tbW9uX21lc3NhZ2VzLmxuZ1BLAQIAABQAAgAIAK5WiVUVHmAbowAAAH8BAAAuAAAAAAAAAAEAAAAAAMgJAAB1bml2ZXJzYWwvcGxheWJhY2tfYW5kX25hdmlnYXRpb25fc2V0dGluZ3MueG1sUEsBAgAAFAACAAgArlaJVaenV+h8BAAAbxcAACcAAAAAAAAAAQAAAAAAtwoAAHVuaXZlcnNhbC9mbGFzaF9wdWJsaXNoaW5nX3NldHRpbmdzLnhtbFBLAQIAABQAAgAIAK5WiVXlX+THbQMAAKEMAAAhAAAAAAAAAAEAAAAAAHgPAAB1bml2ZXJzYWwvZmxhc2hfc2tpbl9zZXR0aW5ncy54bWxQSwECAAAUAAIACACuVolVF9vd2HcEAAD5FgAAJgAAAAAAAAABAAAAAAAkEwAAdW5pdmVyc2FsL2h0bWxfcHVibGlzaGluZ19zZXR0aW5ncy54bWxQSwECAAAUAAIACACuVolVJR/xB6oBAABoBgAAHwAAAAAAAAABAAAAAADfFwAAdW5pdmVyc2FsL2h0bWxfc2tpbl9zZXR0aW5ncy5qc1BLAQIAABQAAgAIAK5WiVV7xmcuZgAAAGgAAAAcAAAAAAAAAAEAAAAAAMYZAAB1bml2ZXJzYWwvbG9jYWxfc2V0dGluZ3MueG1sUEsBAgAAFAACAAgAr1aJVRbuq+5BBgAAWxwAABcAAAAAAAAAAAAAAAAAZhoAAHVuaXZlcnNhbC91bml2ZXJzYWwucG5nUEsBAgAAFAACAAgAr1aJ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\uFFFD\uFFFD|x{7070F873-55FB-4E49-8DA2-6F658BF36F6A}&quot;,&quot;C:\\Users\\Admin\\Desktop\\UNIT 5&quot;]]"/>
  <p:tag name="ISPRING_SCORM_RATE_QUIZZES" val="0"/>
  <p:tag name="MMPROD_UIDATA" val="&lt;database version=&quot;11.0&quot;&gt;&lt;object type=&quot;1&quot; unique_id=&quot;10001&quot;&gt;&lt;object type=&quot;2&quot; unique_id=&quot;15865&quot;&gt;&lt;object type=&quot;3&quot; unique_id=&quot;15866&quot;&gt;&lt;property id=&quot;20148&quot; value=&quot;5&quot;/&gt;&lt;property id=&quot;20300&quot; value=&quot;Slide 1&quot;/&gt;&lt;property id=&quot;20307&quot; value=&quot;308&quot;/&gt;&lt;/object&gt;&lt;object type=&quot;3&quot; unique_id=&quot;15867&quot;&gt;&lt;property id=&quot;20148&quot; value=&quot;5&quot;/&gt;&lt;property id=&quot;20300&quot; value=&quot;Slide 2&quot;/&gt;&lt;property id=&quot;20307&quot; value=&quot;309&quot;/&gt;&lt;/object&gt;&lt;object type=&quot;3&quot; unique_id=&quot;15868&quot;&gt;&lt;property id=&quot;20148&quot; value=&quot;5&quot;/&gt;&lt;property id=&quot;20300&quot; value=&quot;Slide 3&quot;/&gt;&lt;property id=&quot;20307&quot; value=&quot;310&quot;/&gt;&lt;/object&gt;&lt;object type=&quot;3&quot; unique_id=&quot;15869&quot;&gt;&lt;property id=&quot;20148&quot; value=&quot;5&quot;/&gt;&lt;property id=&quot;20300&quot; value=&quot;Slide 4&quot;/&gt;&lt;property id=&quot;20307&quot; value=&quot;311&quot;/&gt;&lt;/object&gt;&lt;object type=&quot;3&quot; unique_id=&quot;15870&quot;&gt;&lt;property id=&quot;20148&quot; value=&quot;5&quot;/&gt;&lt;property id=&quot;20300&quot; value=&quot;Slide 5&quot;/&gt;&lt;property id=&quot;20307&quot; value=&quot;302&quot;/&gt;&lt;/object&gt;&lt;object type=&quot;3&quot; unique_id=&quot;15871&quot;&gt;&lt;property id=&quot;20148&quot; value=&quot;5&quot;/&gt;&lt;property id=&quot;20300&quot; value=&quot;Slide 6&quot;/&gt;&lt;property id=&quot;20307&quot; value=&quot;303&quot;/&gt;&lt;/object&gt;&lt;object type=&quot;3&quot; unique_id=&quot;15872&quot;&gt;&lt;property id=&quot;20148&quot; value=&quot;5&quot;/&gt;&lt;property id=&quot;20300&quot; value=&quot;Slide 7&quot;/&gt;&lt;property id=&quot;20307&quot; value=&quot;304&quot;/&gt;&lt;/object&gt;&lt;object type=&quot;3&quot; unique_id=&quot;15873&quot;&gt;&lt;property id=&quot;20148&quot; value=&quot;5&quot;/&gt;&lt;property id=&quot;20300&quot; value=&quot;Slide 8&quot;/&gt;&lt;property id=&quot;20307&quot; value=&quot;305&quot;/&gt;&lt;/object&gt;&lt;object type=&quot;3&quot; unique_id=&quot;15874&quot;&gt;&lt;property id=&quot;20148&quot; value=&quot;5&quot;/&gt;&lt;property id=&quot;20300&quot; value=&quot;Slide 9&quot;/&gt;&lt;property id=&quot;20307&quot; value=&quot;306&quot;/&gt;&lt;/object&gt;&lt;object type=&quot;3&quot; unique_id=&quot;15875&quot;&gt;&lt;property id=&quot;20148&quot; value=&quot;5&quot;/&gt;&lt;property id=&quot;20300&quot; value=&quot;Slide 10&quot;/&gt;&lt;property id=&quot;20307&quot; value=&quot;312&quot;/&gt;&lt;/object&gt;&lt;object type=&quot;3&quot; unique_id=&quot;15876&quot;&gt;&lt;property id=&quot;20148&quot; value=&quot;5&quot;/&gt;&lt;property id=&quot;20300&quot; value=&quot;Slide 11&quot;/&gt;&lt;property id=&quot;20307&quot; value=&quot;276&quot;/&gt;&lt;/object&gt;&lt;object type=&quot;3&quot; unique_id=&quot;15877&quot;&gt;&lt;property id=&quot;20148&quot; value=&quot;5&quot;/&gt;&lt;property id=&quot;20300&quot; value=&quot;Slide 12&quot;/&gt;&lt;property id=&quot;20307&quot; value=&quot;299&quot;/&gt;&lt;/object&gt;&lt;object type=&quot;3&quot; unique_id=&quot;15878&quot;&gt;&lt;property id=&quot;20148&quot; value=&quot;5&quot;/&gt;&lt;property id=&quot;20300&quot; value=&quot;Slide 13&quot;/&gt;&lt;property id=&quot;20307&quot; value=&quot;313&quot;/&gt;&lt;/object&gt;&lt;object type=&quot;3&quot; unique_id=&quot;15879&quot;&gt;&lt;property id=&quot;20148&quot; value=&quot;5&quot;/&gt;&lt;property id=&quot;20300&quot; value=&quot;Slide 14&quot;/&gt;&lt;property id=&quot;20307&quot; value=&quot;288&quot;/&gt;&lt;/object&gt;&lt;object type=&quot;3&quot; unique_id=&quot;15880&quot;&gt;&lt;property id=&quot;20148&quot; value=&quot;5&quot;/&gt;&lt;property id=&quot;20300&quot; value=&quot;Slide 15&quot;/&gt;&lt;property id=&quot;20307&quot; value=&quot;289&quot;/&gt;&lt;/object&gt;&lt;object type=&quot;3&quot; unique_id=&quot;15881&quot;&gt;&lt;property id=&quot;20148&quot; value=&quot;5&quot;/&gt;&lt;property id=&quot;20300&quot; value=&quot;Slide 16&quot;/&gt;&lt;property id=&quot;20307&quot; value=&quot;290&quot;/&gt;&lt;/object&gt;&lt;object type=&quot;3&quot; unique_id=&quot;15882&quot;&gt;&lt;property id=&quot;20148&quot; value=&quot;5&quot;/&gt;&lt;property id=&quot;20300&quot; value=&quot;Slide 17&quot;/&gt;&lt;property id=&quot;20307&quot; value=&quot;291&quot;/&gt;&lt;/object&gt;&lt;object type=&quot;3&quot; unique_id=&quot;15883&quot;&gt;&lt;property id=&quot;20148&quot; value=&quot;5&quot;/&gt;&lt;property id=&quot;20300&quot; value=&quot;Slide 18&quot;/&gt;&lt;property id=&quot;20307&quot; value=&quot;297&quot;/&gt;&lt;/object&gt;&lt;object type=&quot;3&quot; unique_id=&quot;15884&quot;&gt;&lt;property id=&quot;20148&quot; value=&quot;5&quot;/&gt;&lt;property id=&quot;20300&quot; value=&quot;Slide 19&quot;/&gt;&lt;property id=&quot;20307&quot; value=&quot;314&quot;/&gt;&lt;/object&gt;&lt;object type=&quot;3&quot; unique_id=&quot;15885&quot;&gt;&lt;property id=&quot;20148&quot; value=&quot;5&quot;/&gt;&lt;property id=&quot;20300&quot; value=&quot;Slide 20&quot;/&gt;&lt;property id=&quot;20307&quot; value=&quot;298&quot;/&gt;&lt;/object&gt;&lt;object type=&quot;3&quot; unique_id=&quot;15886&quot;&gt;&lt;property id=&quot;20148&quot; value=&quot;5&quot;/&gt;&lt;property id=&quot;20300&quot; value=&quot;Slide 21&quot;/&gt;&lt;property id=&quot;20307&quot; value=&quot;315&quot;/&gt;&lt;/object&gt;&lt;object type=&quot;3&quot; unique_id=&quot;15887&quot;&gt;&lt;property id=&quot;20148&quot; value=&quot;5&quot;/&gt;&lt;property id=&quot;20300&quot; value=&quot;Slide 22&quot;/&gt;&lt;property id=&quot;20307&quot; value=&quot;272&quot;/&gt;&lt;/object&gt;&lt;object type=&quot;3&quot; unique_id=&quot;15888&quot;&gt;&lt;property id=&quot;20148&quot; value=&quot;5&quot;/&gt;&lt;property id=&quot;20300&quot; value=&quot;Slide 23&quot;/&gt;&lt;property id=&quot;20307&quot; value=&quot;316&quot;/&gt;&lt;/object&gt;&lt;/object&gt;&lt;object type=&quot;8&quot; unique_id=&quot;15913&quot;&gt;&lt;/object&gt;&lt;/object&gt;&lt;/database&gt;"/>
  <p:tag name="MMPROD_NEXTUNIQUEID" val="1001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030E29-D28B-4F47-AB34-9FC805DE57A8}:2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22CAD5-A1D7-4DD1-B75E-241D6082FD3A}:2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0C69C-782C-4522-9A41-AB2BA065978A}:2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2214C3-4295-425F-AF47-DF3FB78C645A}:2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1FE87-666C-405A-9EEF-3F035669540A}:2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DEB59A-38D6-4393-9DD5-82483549A895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FEBC51-0C73-4DD0-B20D-2E9715FAB6CE}: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6B102E-1669-4A19-8CF6-0ECA88764F6B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569E94-03BE-41BD-9BE8-EC6ECCCE09F5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3CF50D-0B81-4E83-A86C-F1E9B92177E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FD5ED-F0F8-4D38-97BA-3C8DFD1D8346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8498FF-55F6-4F91-810C-57A93BB7D6D9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31E70-3B7A-4842-A477-D9DF6A02571C}:30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B5501E-5A51-4241-AAF3-2F78BF3A2FF8}:30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1113</TotalTime>
  <Words>771</Words>
  <Application>Microsoft Office PowerPoint</Application>
  <PresentationFormat>Widescreen</PresentationFormat>
  <Paragraphs>141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Comic Sans MS</vt:lpstr>
      <vt:lpstr>DFPOP1-W9</vt:lpstr>
      <vt:lpstr>Kristen ITC</vt:lpstr>
      <vt:lpstr>Segoe Print</vt:lpstr>
      <vt:lpstr>Times New Roman</vt:lpstr>
      <vt:lpstr>Office Theme</vt:lpstr>
      <vt:lpstr>1_Office Theme</vt:lpstr>
      <vt:lpstr>2_Office Theme</vt:lpstr>
      <vt:lpstr>6_第一PPT，www.1ppt.com</vt:lpstr>
      <vt:lpstr>1_第一PPT，www.1ppt.com</vt:lpstr>
      <vt:lpstr>7_第一PPT，www.1ppt.com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55. Unit 5-Lesson 1-Period 2</dc:title>
  <dc:creator>Thao Nhu Lam;Chiem Thủy</dc:creator>
  <cp:lastModifiedBy>PC</cp:lastModifiedBy>
  <cp:revision>80</cp:revision>
  <dcterms:created xsi:type="dcterms:W3CDTF">2020-10-29T10:07:41Z</dcterms:created>
  <dcterms:modified xsi:type="dcterms:W3CDTF">2025-12-16T05:02:41Z</dcterms:modified>
</cp:coreProperties>
</file>