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76" r:id="rId3"/>
    <p:sldMasterId id="2147483688" r:id="rId4"/>
    <p:sldMasterId id="2147483700" r:id="rId5"/>
  </p:sldMasterIdLst>
  <p:notesMasterIdLst>
    <p:notesMasterId r:id="rId49"/>
  </p:notesMasterIdLst>
  <p:sldIdLst>
    <p:sldId id="344" r:id="rId6"/>
    <p:sldId id="345" r:id="rId7"/>
    <p:sldId id="308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46" r:id="rId16"/>
    <p:sldId id="264" r:id="rId17"/>
    <p:sldId id="317" r:id="rId18"/>
    <p:sldId id="318" r:id="rId19"/>
    <p:sldId id="319" r:id="rId20"/>
    <p:sldId id="320" r:id="rId21"/>
    <p:sldId id="321" r:id="rId22"/>
    <p:sldId id="29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7" r:id="rId31"/>
    <p:sldId id="272" r:id="rId32"/>
    <p:sldId id="269" r:id="rId33"/>
    <p:sldId id="348" r:id="rId34"/>
    <p:sldId id="273" r:id="rId35"/>
    <p:sldId id="329" r:id="rId36"/>
    <p:sldId id="330" r:id="rId37"/>
    <p:sldId id="331" r:id="rId38"/>
    <p:sldId id="332" r:id="rId39"/>
    <p:sldId id="333" r:id="rId40"/>
    <p:sldId id="349" r:id="rId41"/>
    <p:sldId id="323" r:id="rId42"/>
    <p:sldId id="350" r:id="rId43"/>
    <p:sldId id="324" r:id="rId44"/>
    <p:sldId id="283" r:id="rId45"/>
    <p:sldId id="326" r:id="rId46"/>
    <p:sldId id="325" r:id="rId47"/>
    <p:sldId id="328" r:id="rId48"/>
  </p:sldIdLst>
  <p:sldSz cx="12192000" cy="6858000"/>
  <p:notesSz cx="6858000" cy="91440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79A"/>
    <a:srgbClr val="FF0066"/>
    <a:srgbClr val="FFF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07"/>
  </p:normalViewPr>
  <p:slideViewPr>
    <p:cSldViewPr snapToGrid="0">
      <p:cViewPr varScale="1">
        <p:scale>
          <a:sx n="74" d="100"/>
          <a:sy n="74" d="100"/>
        </p:scale>
        <p:origin x="27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A8DC3-1B45-4269-A0D8-52AF82F1220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B9DBA-29FA-45C5-B0FF-DF5674BF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3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2830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1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39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44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17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37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86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14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72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audio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&amp;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68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370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96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4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5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9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91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508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679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93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07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40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71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15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558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60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166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75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0818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Guessing game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 to 2 teams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Put some toys in a bag.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team A choose an object and ask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there a …?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team B must feel the object (without looking) and respond either: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Yes, there is.  / No, there isn’t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score one point for a correct question or answer.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Continue until all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had a chance to participate.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51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55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TỪ SLIDE 41 ĐẾN 47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6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74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042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489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877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40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84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45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94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10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9DBA-29FA-45C5-B0FF-DF5674BFED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4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91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70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16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5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1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0" y="5791605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2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5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26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9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2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7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9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3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2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6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60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758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169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673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688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2421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45816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1631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5460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29786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882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6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2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82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5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99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317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32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775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3767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1700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30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9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9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6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4964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980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172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844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66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190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5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73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906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1967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0077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audio" Target="../media/media1.mp3"/><Relationship Id="rId21" Type="http://schemas.openxmlformats.org/officeDocument/2006/relationships/image" Target="../media/image17.emf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0.jpe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slide" Target="slide4.xml"/><Relationship Id="rId5" Type="http://schemas.openxmlformats.org/officeDocument/2006/relationships/image" Target="../media/image44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.mp3"/><Relationship Id="rId7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tags" Target="../tags/tag13.xml"/><Relationship Id="rId6" Type="http://schemas.openxmlformats.org/officeDocument/2006/relationships/image" Target="../media/image47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0.pn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0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0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0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0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30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audio" Target="../media/media8.mp3"/><Relationship Id="rId18" Type="http://schemas.openxmlformats.org/officeDocument/2006/relationships/image" Target="../media/image63.png"/><Relationship Id="rId26" Type="http://schemas.openxmlformats.org/officeDocument/2006/relationships/slide" Target="slide24.xml"/><Relationship Id="rId3" Type="http://schemas.openxmlformats.org/officeDocument/2006/relationships/audio" Target="../media/media3.mp3"/><Relationship Id="rId21" Type="http://schemas.openxmlformats.org/officeDocument/2006/relationships/image" Target="../media/image66.png"/><Relationship Id="rId7" Type="http://schemas.openxmlformats.org/officeDocument/2006/relationships/audio" Target="../media/media5.mp3"/><Relationship Id="rId12" Type="http://schemas.microsoft.com/office/2007/relationships/media" Target="../media/media8.mp3"/><Relationship Id="rId17" Type="http://schemas.openxmlformats.org/officeDocument/2006/relationships/image" Target="../media/image62.png"/><Relationship Id="rId25" Type="http://schemas.openxmlformats.org/officeDocument/2006/relationships/slide" Target="slide23.xml"/><Relationship Id="rId2" Type="http://schemas.microsoft.com/office/2007/relationships/media" Target="../media/media3.mp3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30.png"/><Relationship Id="rId1" Type="http://schemas.openxmlformats.org/officeDocument/2006/relationships/tags" Target="../tags/tag20.xml"/><Relationship Id="rId6" Type="http://schemas.microsoft.com/office/2007/relationships/media" Target="../media/media5.mp3"/><Relationship Id="rId11" Type="http://schemas.openxmlformats.org/officeDocument/2006/relationships/audio" Target="../media/media7.mp3"/><Relationship Id="rId24" Type="http://schemas.openxmlformats.org/officeDocument/2006/relationships/slide" Target="slide22.xml"/><Relationship Id="rId5" Type="http://schemas.openxmlformats.org/officeDocument/2006/relationships/audio" Target="../media/media4.mp3"/><Relationship Id="rId15" Type="http://schemas.openxmlformats.org/officeDocument/2006/relationships/notesSlide" Target="../notesSlides/notes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microsoft.com/office/2007/relationships/media" Target="../media/media7.mp3"/><Relationship Id="rId19" Type="http://schemas.openxmlformats.org/officeDocument/2006/relationships/image" Target="../media/image64.png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slideLayout" Target="../slideLayouts/slideLayout2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0.png"/><Relationship Id="rId5" Type="http://schemas.openxmlformats.org/officeDocument/2006/relationships/slide" Target="slide19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0.png"/><Relationship Id="rId5" Type="http://schemas.openxmlformats.org/officeDocument/2006/relationships/slide" Target="slide19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0.png"/><Relationship Id="rId5" Type="http://schemas.openxmlformats.org/officeDocument/2006/relationships/slide" Target="slide19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slide" Target="slide19.xml"/><Relationship Id="rId5" Type="http://schemas.openxmlformats.org/officeDocument/2006/relationships/image" Target="../media/image30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slide" Target="slide19.xml"/><Relationship Id="rId5" Type="http://schemas.openxmlformats.org/officeDocument/2006/relationships/image" Target="../media/image30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slide" Target="slide19.xml"/><Relationship Id="rId5" Type="http://schemas.openxmlformats.org/officeDocument/2006/relationships/image" Target="../media/image30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30.png"/><Relationship Id="rId5" Type="http://schemas.openxmlformats.org/officeDocument/2006/relationships/image" Target="../media/image75.jpe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audio" Target="../media/media9.mp3"/><Relationship Id="rId7" Type="http://schemas.openxmlformats.org/officeDocument/2006/relationships/image" Target="../media/image76.jpeg"/><Relationship Id="rId2" Type="http://schemas.microsoft.com/office/2007/relationships/media" Target="../media/media9.mp3"/><Relationship Id="rId1" Type="http://schemas.openxmlformats.org/officeDocument/2006/relationships/tags" Target="../tags/tag29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30.pn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82.JPG"/><Relationship Id="rId5" Type="http://schemas.openxmlformats.org/officeDocument/2006/relationships/image" Target="../media/image79.jpe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84.png"/><Relationship Id="rId4" Type="http://schemas.openxmlformats.org/officeDocument/2006/relationships/audio" Target="../media/audio2.wav"/><Relationship Id="rId9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30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9.xml"/><Relationship Id="rId6" Type="http://schemas.openxmlformats.org/officeDocument/2006/relationships/image" Target="../media/image23.png"/><Relationship Id="rId11" Type="http://schemas.openxmlformats.org/officeDocument/2006/relationships/image" Target="../media/image84.png"/><Relationship Id="rId5" Type="http://schemas.openxmlformats.org/officeDocument/2006/relationships/image" Target="../media/image22.png"/><Relationship Id="rId10" Type="http://schemas.openxmlformats.org/officeDocument/2006/relationships/image" Target="../media/image87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3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5.png"/><Relationship Id="rId18" Type="http://schemas.openxmlformats.org/officeDocument/2006/relationships/slide" Target="slide13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12" Type="http://schemas.openxmlformats.org/officeDocument/2006/relationships/slide" Target="slide8.xml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6" Type="http://schemas.openxmlformats.org/officeDocument/2006/relationships/slide" Target="slide10.xm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11" Type="http://schemas.openxmlformats.org/officeDocument/2006/relationships/image" Target="../media/image34.png"/><Relationship Id="rId5" Type="http://schemas.openxmlformats.org/officeDocument/2006/relationships/image" Target="../media/image31.jpeg"/><Relationship Id="rId15" Type="http://schemas.openxmlformats.org/officeDocument/2006/relationships/image" Target="../media/image36.png"/><Relationship Id="rId10" Type="http://schemas.openxmlformats.org/officeDocument/2006/relationships/slide" Target="slide7.xml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slide" Target="slide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video" Target="../media/media10.mp4"/><Relationship Id="rId7" Type="http://schemas.openxmlformats.org/officeDocument/2006/relationships/image" Target="../media/image90.png"/><Relationship Id="rId2" Type="http://schemas.microsoft.com/office/2007/relationships/media" Target="../media/media10.mp4"/><Relationship Id="rId1" Type="http://schemas.openxmlformats.org/officeDocument/2006/relationships/tags" Target="../tags/tag41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40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video" Target="../media/media10.mp4"/><Relationship Id="rId7" Type="http://schemas.openxmlformats.org/officeDocument/2006/relationships/image" Target="../media/image90.png"/><Relationship Id="rId2" Type="http://schemas.microsoft.com/office/2007/relationships/media" Target="../media/media10.mp4"/><Relationship Id="rId1" Type="http://schemas.openxmlformats.org/officeDocument/2006/relationships/tags" Target="../tags/tag42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41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video" Target="../media/media10.mp4"/><Relationship Id="rId7" Type="http://schemas.openxmlformats.org/officeDocument/2006/relationships/image" Target="../media/image90.png"/><Relationship Id="rId2" Type="http://schemas.microsoft.com/office/2007/relationships/media" Target="../media/media10.mp4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42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95.png"/><Relationship Id="rId11" Type="http://schemas.openxmlformats.org/officeDocument/2006/relationships/image" Target="../media/image3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audio" Target="../media/audio2.wav"/><Relationship Id="rId9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5" Type="http://schemas.openxmlformats.org/officeDocument/2006/relationships/image" Target="../media/image38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5" Type="http://schemas.openxmlformats.org/officeDocument/2006/relationships/image" Target="../media/image40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slide" Target="slide4.xml"/><Relationship Id="rId5" Type="http://schemas.openxmlformats.org/officeDocument/2006/relationships/image" Target="../media/image41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slide" Target="slide4.xml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slide" Target="slide4.xml"/><Relationship Id="rId5" Type="http://schemas.openxmlformats.org/officeDocument/2006/relationships/image" Target="../media/image43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643" y="2098348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3" y="483030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525" y="458021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2224" y="396487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3409" y="4532991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7044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grpSp>
        <p:nvGrpSpPr>
          <p:cNvPr id="147" name="Google Shape;1248;p47"/>
          <p:cNvGrpSpPr/>
          <p:nvPr/>
        </p:nvGrpSpPr>
        <p:grpSpPr>
          <a:xfrm>
            <a:off x="4660332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2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598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4</a:t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My house</a:t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</a:t>
              </a:r>
              <a: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 – Task </a:t>
              </a:r>
              <a: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1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,2,3</a:t>
              </a:r>
              <a:b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47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80000">
            <a:off x="3446422" y="1064793"/>
            <a:ext cx="4921148" cy="39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698837" y="5189736"/>
            <a:ext cx="142058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lamp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885B846-7D3F-4644-B108-96EDD1E87F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FDF226-6E5C-4503-BB26-FC482AD10AD7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4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373549" y="3324398"/>
            <a:ext cx="85522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1: Listen and point. Repeat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6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323274"/>
            <a:ext cx="4651273" cy="769441"/>
            <a:chOff x="397164" y="323274"/>
            <a:chExt cx="4651273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4263840" cy="769441"/>
              <a:chOff x="397164" y="323274"/>
              <a:chExt cx="4263840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8961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Listen and point.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5997" y="446384"/>
              <a:ext cx="472440" cy="43434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2650" y="1103163"/>
            <a:ext cx="6301010" cy="4581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986963" y="5684978"/>
            <a:ext cx="116570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ball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9.mp3" descr="4.9.mp3">
            <a:hlinkClick r:id="" action="ppaction://media"/>
            <a:extLst>
              <a:ext uri="{FF2B5EF4-FFF2-40B4-BE49-F238E27FC236}">
                <a16:creationId xmlns:a16="http://schemas.microsoft.com/office/drawing/2014/main" id="{0ABA4062-FBFA-EA9C-ABE2-62662E731D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96475" y="323274"/>
            <a:ext cx="746680" cy="746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6791" y="692752"/>
            <a:ext cx="6867727" cy="45373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073892" y="5355333"/>
            <a:ext cx="255069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birthday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373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2732" y="692752"/>
            <a:ext cx="7247106" cy="45373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947143" y="5167661"/>
            <a:ext cx="107914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car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013" y="692752"/>
            <a:ext cx="6906638" cy="45373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198400" y="5261921"/>
            <a:ext cx="114326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doll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8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58" y="692753"/>
            <a:ext cx="8044774" cy="45373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973481" y="5279755"/>
            <a:ext cx="158248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47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367" y="692753"/>
            <a:ext cx="7354110" cy="45373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187981" y="5264094"/>
            <a:ext cx="328808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teddy bear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7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311285" y="1861644"/>
            <a:ext cx="11575915" cy="3099461"/>
          </a:xfrm>
          <a:prstGeom prst="roundRect">
            <a:avLst/>
          </a:prstGeom>
          <a:solidFill>
            <a:srgbClr val="FFF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0C2A3A-B60C-4F3B-8806-56848422B8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189" y="1861643"/>
            <a:ext cx="1690985" cy="15602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5FB76C-C3BD-4D76-BE3B-E83EAC270D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455" y="1452982"/>
            <a:ext cx="2061455" cy="21359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2233D5-FC7F-4748-A1D5-DE476C6DA5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4"/>
          <a:stretch/>
        </p:blipFill>
        <p:spPr>
          <a:xfrm>
            <a:off x="5751201" y="1358942"/>
            <a:ext cx="2178150" cy="22073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BABD70-84A1-448E-B3F7-48A23BBC12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8613" y="1921893"/>
            <a:ext cx="2337228" cy="15242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AC6107-5DC4-44EB-87A4-ED3F12DE0B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0426" y="1921893"/>
            <a:ext cx="1911243" cy="14999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FD8521-9115-427D-ADDB-6B3872EE9D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9357" y="1601096"/>
            <a:ext cx="1961469" cy="18476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A0F173-3A14-406D-AA73-5A35ECC74BD3}"/>
              </a:ext>
            </a:extLst>
          </p:cNvPr>
          <p:cNvSpPr txBox="1"/>
          <p:nvPr/>
        </p:nvSpPr>
        <p:spPr>
          <a:xfrm>
            <a:off x="586524" y="3588892"/>
            <a:ext cx="94769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ball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097231-9D42-4DAD-AE71-DDDCA4904406}"/>
              </a:ext>
            </a:extLst>
          </p:cNvPr>
          <p:cNvSpPr txBox="1"/>
          <p:nvPr/>
        </p:nvSpPr>
        <p:spPr>
          <a:xfrm>
            <a:off x="2039210" y="3566290"/>
            <a:ext cx="202491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birthday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B2FB5-AA87-43DD-B2D8-8A93A2520168}"/>
              </a:ext>
            </a:extLst>
          </p:cNvPr>
          <p:cNvSpPr txBox="1"/>
          <p:nvPr/>
        </p:nvSpPr>
        <p:spPr>
          <a:xfrm>
            <a:off x="4696333" y="3588891"/>
            <a:ext cx="8819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car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D3E3FC-BF52-4464-8888-1C68D36F1098}"/>
              </a:ext>
            </a:extLst>
          </p:cNvPr>
          <p:cNvSpPr txBox="1"/>
          <p:nvPr/>
        </p:nvSpPr>
        <p:spPr>
          <a:xfrm>
            <a:off x="6372592" y="3578322"/>
            <a:ext cx="9300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doll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4604A6-26FF-416C-A7D4-41C63949FEF3}"/>
              </a:ext>
            </a:extLst>
          </p:cNvPr>
          <p:cNvSpPr txBox="1"/>
          <p:nvPr/>
        </p:nvSpPr>
        <p:spPr>
          <a:xfrm>
            <a:off x="8181846" y="3520581"/>
            <a:ext cx="127470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B24A5D-24C8-4C59-AF53-FB79F8D62454}"/>
              </a:ext>
            </a:extLst>
          </p:cNvPr>
          <p:cNvSpPr txBox="1"/>
          <p:nvPr/>
        </p:nvSpPr>
        <p:spPr>
          <a:xfrm>
            <a:off x="9539304" y="3484209"/>
            <a:ext cx="26003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teddy bear</a:t>
            </a:r>
            <a:endParaRPr lang="en-US" sz="3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  <p:bldP spid="36" grpId="0"/>
      <p:bldP spid="38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rawing Present Cartoon - Cartoon Gift Box Drawing Clipart - Full Size  Clipart (#5532188) - PinClipart">
            <a:extLst>
              <a:ext uri="{FF2B5EF4-FFF2-40B4-BE49-F238E27FC236}">
                <a16:creationId xmlns:a16="http://schemas.microsoft.com/office/drawing/2014/main" id="{D1A5F688-4BDE-694F-8CC6-FCB3C23E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85033" y="346167"/>
            <a:ext cx="1694248" cy="15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ift Box Blue - Free vector graphic on Pixabay">
            <a:extLst>
              <a:ext uri="{FF2B5EF4-FFF2-40B4-BE49-F238E27FC236}">
                <a16:creationId xmlns:a16="http://schemas.microsoft.com/office/drawing/2014/main" id="{54DA4ADE-81E6-8E4E-A9F0-680EBD6F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56701" y="346167"/>
            <a:ext cx="2106046" cy="154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Pictures Of Christmas - Gift Cartoon Png Clipart - Full Size  Clipart (#5288979) - PinClipart">
            <a:extLst>
              <a:ext uri="{FF2B5EF4-FFF2-40B4-BE49-F238E27FC236}">
                <a16:creationId xmlns:a16="http://schemas.microsoft.com/office/drawing/2014/main" id="{EC9966F4-D579-A84E-82B6-872982E0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80801" y="2639045"/>
            <a:ext cx="2102709" cy="158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ft Loop Blue Red Cartoon PNG | Picpng">
            <a:extLst>
              <a:ext uri="{FF2B5EF4-FFF2-40B4-BE49-F238E27FC236}">
                <a16:creationId xmlns:a16="http://schemas.microsoft.com/office/drawing/2014/main" id="{32D10D26-E2CF-0048-B20A-6CF67E1CA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75465" y="4930536"/>
            <a:ext cx="2110218" cy="15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w, box, cartoon, gift, present, ribbon, style icon - Download on  Iconfinder">
            <a:extLst>
              <a:ext uri="{FF2B5EF4-FFF2-40B4-BE49-F238E27FC236}">
                <a16:creationId xmlns:a16="http://schemas.microsoft.com/office/drawing/2014/main" id="{2FCC2A78-D7A7-E746-B881-994116157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2322" y="4930535"/>
            <a:ext cx="1334417" cy="158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Rectangle 80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F41F72-BB92-7443-8C35-F08C011B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958" y="1338755"/>
            <a:ext cx="2840391" cy="33539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 me</a:t>
            </a:r>
          </a:p>
        </p:txBody>
      </p:sp>
      <p:cxnSp>
        <p:nvCxnSpPr>
          <p:cNvPr id="1039" name="Straight Connector 82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Gift Package Gifts - Free image on Pixabay">
            <a:extLst>
              <a:ext uri="{FF2B5EF4-FFF2-40B4-BE49-F238E27FC236}">
                <a16:creationId xmlns:a16="http://schemas.microsoft.com/office/drawing/2014/main" id="{A741F3C5-D0B6-5448-A92E-FB8EFDBD1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33555" y="2636436"/>
            <a:ext cx="1611956" cy="17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hlinkClick r:id="rId22" action="ppaction://hlinksldjump"/>
            <a:extLst>
              <a:ext uri="{FF2B5EF4-FFF2-40B4-BE49-F238E27FC236}">
                <a16:creationId xmlns:a16="http://schemas.microsoft.com/office/drawing/2014/main" id="{0B21EE2C-56E5-1744-B035-AC22F1A6F741}"/>
              </a:ext>
            </a:extLst>
          </p:cNvPr>
          <p:cNvSpPr/>
          <p:nvPr/>
        </p:nvSpPr>
        <p:spPr>
          <a:xfrm>
            <a:off x="323282" y="574766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6" name="Rounded Rectangle 25">
            <a:hlinkClick r:id="rId23" action="ppaction://hlinksldjump"/>
            <a:extLst>
              <a:ext uri="{FF2B5EF4-FFF2-40B4-BE49-F238E27FC236}">
                <a16:creationId xmlns:a16="http://schemas.microsoft.com/office/drawing/2014/main" id="{542C8DFD-C63F-774D-9AA3-933767C33D8D}"/>
              </a:ext>
            </a:extLst>
          </p:cNvPr>
          <p:cNvSpPr/>
          <p:nvPr/>
        </p:nvSpPr>
        <p:spPr>
          <a:xfrm>
            <a:off x="4214089" y="572377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7" name="Rounded Rectangle 26">
            <a:hlinkClick r:id="rId24" action="ppaction://hlinksldjump"/>
            <a:extLst>
              <a:ext uri="{FF2B5EF4-FFF2-40B4-BE49-F238E27FC236}">
                <a16:creationId xmlns:a16="http://schemas.microsoft.com/office/drawing/2014/main" id="{EEAC020D-5E46-584F-BF5D-11DEE22BEFF3}"/>
              </a:ext>
            </a:extLst>
          </p:cNvPr>
          <p:cNvSpPr/>
          <p:nvPr/>
        </p:nvSpPr>
        <p:spPr>
          <a:xfrm>
            <a:off x="319443" y="2767870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8" name="Rounded Rectangle 27">
            <a:hlinkClick r:id="rId25" action="ppaction://hlinksldjump"/>
            <a:extLst>
              <a:ext uri="{FF2B5EF4-FFF2-40B4-BE49-F238E27FC236}">
                <a16:creationId xmlns:a16="http://schemas.microsoft.com/office/drawing/2014/main" id="{4927399F-6AA0-314A-8D8B-4300FC807AA7}"/>
              </a:ext>
            </a:extLst>
          </p:cNvPr>
          <p:cNvSpPr/>
          <p:nvPr/>
        </p:nvSpPr>
        <p:spPr>
          <a:xfrm>
            <a:off x="4290229" y="2708758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9" name="Rounded Rectangle 28">
            <a:hlinkClick r:id="rId26" action="ppaction://hlinksldjump"/>
            <a:extLst>
              <a:ext uri="{FF2B5EF4-FFF2-40B4-BE49-F238E27FC236}">
                <a16:creationId xmlns:a16="http://schemas.microsoft.com/office/drawing/2014/main" id="{0D887506-7017-764D-A884-64F78AB18AB3}"/>
              </a:ext>
            </a:extLst>
          </p:cNvPr>
          <p:cNvSpPr/>
          <p:nvPr/>
        </p:nvSpPr>
        <p:spPr>
          <a:xfrm>
            <a:off x="319442" y="4860967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30" name="Rounded Rectangle 29">
            <a:hlinkClick r:id="rId27" action="ppaction://hlinksldjump"/>
            <a:extLst>
              <a:ext uri="{FF2B5EF4-FFF2-40B4-BE49-F238E27FC236}">
                <a16:creationId xmlns:a16="http://schemas.microsoft.com/office/drawing/2014/main" id="{905702C9-BBB8-D748-AA15-E3B9EF39F7DB}"/>
              </a:ext>
            </a:extLst>
          </p:cNvPr>
          <p:cNvSpPr/>
          <p:nvPr/>
        </p:nvSpPr>
        <p:spPr>
          <a:xfrm>
            <a:off x="4334071" y="4839472"/>
            <a:ext cx="652183" cy="6139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6" name="Action Button: Forward or Next 5">
            <a:hlinkClick r:id="rId28" action="ppaction://hlinksldjump" highlightClick="1"/>
            <a:extLst>
              <a:ext uri="{FF2B5EF4-FFF2-40B4-BE49-F238E27FC236}">
                <a16:creationId xmlns:a16="http://schemas.microsoft.com/office/drawing/2014/main" id="{91A34F67-0F5A-B244-80BB-B1CAC7FDE7D0}"/>
              </a:ext>
            </a:extLst>
          </p:cNvPr>
          <p:cNvSpPr/>
          <p:nvPr/>
        </p:nvSpPr>
        <p:spPr>
          <a:xfrm>
            <a:off x="11586754" y="6165643"/>
            <a:ext cx="605246" cy="6716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" name="4.9-8.mp3" descr="4.9-8.mp3">
            <a:hlinkClick r:id="" action="ppaction://media"/>
            <a:extLst>
              <a:ext uri="{FF2B5EF4-FFF2-40B4-BE49-F238E27FC236}">
                <a16:creationId xmlns:a16="http://schemas.microsoft.com/office/drawing/2014/main" id="{F9FEED40-C1F0-EE3F-00D2-8260DA5D7C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73512" y="1542056"/>
            <a:ext cx="652181" cy="652181"/>
          </a:xfrm>
          <a:prstGeom prst="rect">
            <a:avLst/>
          </a:prstGeom>
        </p:spPr>
      </p:pic>
      <p:pic>
        <p:nvPicPr>
          <p:cNvPr id="7" name="4.9-4.mp3" descr="4.9-4.mp3">
            <a:hlinkClick r:id="" action="ppaction://media"/>
            <a:extLst>
              <a:ext uri="{FF2B5EF4-FFF2-40B4-BE49-F238E27FC236}">
                <a16:creationId xmlns:a16="http://schemas.microsoft.com/office/drawing/2014/main" id="{EC59C3B6-B9EC-5336-3293-FE67D379128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93802" y="1518316"/>
            <a:ext cx="692452" cy="692452"/>
          </a:xfrm>
          <a:prstGeom prst="rect">
            <a:avLst/>
          </a:prstGeom>
        </p:spPr>
      </p:pic>
      <p:pic>
        <p:nvPicPr>
          <p:cNvPr id="8" name="4.9-5.mp3" descr="4.9-5.mp3">
            <a:hlinkClick r:id="" action="ppaction://media"/>
            <a:extLst>
              <a:ext uri="{FF2B5EF4-FFF2-40B4-BE49-F238E27FC236}">
                <a16:creationId xmlns:a16="http://schemas.microsoft.com/office/drawing/2014/main" id="{2C1AB0D9-E249-8B6D-2A13-BAE894F2B3B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57409" y="3870370"/>
            <a:ext cx="684386" cy="684386"/>
          </a:xfrm>
          <a:prstGeom prst="rect">
            <a:avLst/>
          </a:prstGeom>
        </p:spPr>
      </p:pic>
      <p:pic>
        <p:nvPicPr>
          <p:cNvPr id="9" name="4.9-6.mp3" descr="4.9-6.mp3">
            <a:hlinkClick r:id="" action="ppaction://media"/>
            <a:extLst>
              <a:ext uri="{FF2B5EF4-FFF2-40B4-BE49-F238E27FC236}">
                <a16:creationId xmlns:a16="http://schemas.microsoft.com/office/drawing/2014/main" id="{3EFDDCC4-F6CB-37BF-E412-E1E2E9AE679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44088" y="3888980"/>
            <a:ext cx="692452" cy="692452"/>
          </a:xfrm>
          <a:prstGeom prst="rect">
            <a:avLst/>
          </a:prstGeom>
        </p:spPr>
      </p:pic>
      <p:pic>
        <p:nvPicPr>
          <p:cNvPr id="10" name="4.9-7.mp3" descr="4.9-7.mp3">
            <a:hlinkClick r:id="" action="ppaction://media"/>
            <a:extLst>
              <a:ext uri="{FF2B5EF4-FFF2-40B4-BE49-F238E27FC236}">
                <a16:creationId xmlns:a16="http://schemas.microsoft.com/office/drawing/2014/main" id="{A8555604-42AB-A403-CD0F-EBEE77C82618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54753" y="6203296"/>
            <a:ext cx="633973" cy="633973"/>
          </a:xfrm>
          <a:prstGeom prst="rect">
            <a:avLst/>
          </a:prstGeom>
        </p:spPr>
      </p:pic>
      <p:pic>
        <p:nvPicPr>
          <p:cNvPr id="11" name="4.4-9.mp3" descr="4.4-9.mp3">
            <a:hlinkClick r:id="" action="ppaction://media"/>
            <a:extLst>
              <a:ext uri="{FF2B5EF4-FFF2-40B4-BE49-F238E27FC236}">
                <a16:creationId xmlns:a16="http://schemas.microsoft.com/office/drawing/2014/main" id="{B66C898C-83C0-215D-2D42-F1A089227DF0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10736" y="6144817"/>
            <a:ext cx="692452" cy="6924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0371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31652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82" y="253371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52495" y="3354742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Sing a</a:t>
            </a:r>
            <a:r>
              <a:rPr kumimoji="0" lang="en-US" sz="3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 song + Guessing</a:t>
            </a:r>
            <a:r>
              <a:rPr kumimoji="0" lang="en-US" sz="35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 game</a:t>
            </a:r>
            <a:endParaRPr kumimoji="0" lang="en-US" sz="35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/>
              <a:sym typeface="Arial"/>
            </a:endParaRP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5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1693" y="1433927"/>
            <a:ext cx="5641851" cy="39901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547279" y="5522117"/>
            <a:ext cx="966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  <a:ea typeface="Times New Roman" panose="02020603050405020304" pitchFamily="18" charset="0"/>
              </a:rPr>
              <a:t>ball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2" name="Action Button: Home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7B34458-FAF5-6149-A20B-1CFD165A05EA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43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337" y="1239963"/>
            <a:ext cx="5641849" cy="3990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696103" y="5264094"/>
            <a:ext cx="832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  <a:ea typeface="Times New Roman" panose="02020603050405020304" pitchFamily="18" charset="0"/>
              </a:rPr>
              <a:t>car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6" name="Action Button: Hom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1E888DB-4736-5B49-B91C-4413BF45876A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4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7679" y="1239963"/>
            <a:ext cx="5641848" cy="3990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649445" y="5264094"/>
            <a:ext cx="989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</a:rPr>
              <a:t>doll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6" name="Action Button: Hom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3A26EC7-2E49-7A41-BD8F-48226B82A3CD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6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0358" y="1239963"/>
            <a:ext cx="5641848" cy="39901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5391373" y="5230106"/>
            <a:ext cx="1347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</a:rPr>
              <a:t>game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Action Button: Home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3A26EC7-2E49-7A41-BD8F-48226B82A3CD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9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3034" y="1239963"/>
            <a:ext cx="5641847" cy="39901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4696596" y="5229116"/>
            <a:ext cx="2494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rgbClr val="0070C0"/>
                </a:solidFill>
              </a:rPr>
              <a:t>teddy bear</a:t>
            </a:r>
            <a:endParaRPr lang="en-US" sz="7200" b="1" dirty="0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Action Button: Home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3A26EC7-2E49-7A41-BD8F-48226B82A3CD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6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ubik's Cube Png Pic - Rubik's Cube Cartoon Cute Clipart - Full Size  Clipart (#3713343) - PinClipart">
            <a:extLst>
              <a:ext uri="{FF2B5EF4-FFF2-40B4-BE49-F238E27FC236}">
                <a16:creationId xmlns:a16="http://schemas.microsoft.com/office/drawing/2014/main" id="{B8DBB152-4303-1546-9A46-D9F5D69B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1713" y="1006024"/>
            <a:ext cx="3528573" cy="364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216DC-2994-5143-87FD-529E3DFBD622}"/>
              </a:ext>
            </a:extLst>
          </p:cNvPr>
          <p:cNvSpPr txBox="1"/>
          <p:nvPr/>
        </p:nvSpPr>
        <p:spPr>
          <a:xfrm>
            <a:off x="5433713" y="5255242"/>
            <a:ext cx="873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rgbClr val="0070C0"/>
                </a:solidFill>
              </a:rPr>
              <a:t>toy</a:t>
            </a:r>
            <a:endParaRPr lang="en-US" sz="7200" b="1" dirty="0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9" name="Action Button: Home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3A26EC7-2E49-7A41-BD8F-48226B82A3CD}"/>
              </a:ext>
            </a:extLst>
          </p:cNvPr>
          <p:cNvSpPr/>
          <p:nvPr/>
        </p:nvSpPr>
        <p:spPr>
          <a:xfrm>
            <a:off x="11338560" y="5995851"/>
            <a:ext cx="562539" cy="60089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1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2: Listen and tick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34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E9D7497-190C-456C-A274-1C745D408E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090" y="354274"/>
            <a:ext cx="9097819" cy="6149451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DC6BC-9320-454A-A0A8-FE7460839FEF}"/>
              </a:ext>
            </a:extLst>
          </p:cNvPr>
          <p:cNvSpPr txBox="1"/>
          <p:nvPr/>
        </p:nvSpPr>
        <p:spPr>
          <a:xfrm>
            <a:off x="2003467" y="3958959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Lisa: Happy birthday Mary!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8E91D0-6D32-49BD-8CBC-03EFD3304C6B}"/>
              </a:ext>
            </a:extLst>
          </p:cNvPr>
          <p:cNvSpPr txBox="1"/>
          <p:nvPr/>
        </p:nvSpPr>
        <p:spPr>
          <a:xfrm>
            <a:off x="2003467" y="4359069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Mary: Thank you, Lisa.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A9C0F4-1C20-40F4-8939-AD361D76C83E}"/>
              </a:ext>
            </a:extLst>
          </p:cNvPr>
          <p:cNvSpPr txBox="1"/>
          <p:nvPr/>
        </p:nvSpPr>
        <p:spPr>
          <a:xfrm>
            <a:off x="2003467" y="4759179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Lisa: Is that your brother?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A677E1-9D6F-4A90-A3B0-20332469A240}"/>
              </a:ext>
            </a:extLst>
          </p:cNvPr>
          <p:cNvSpPr txBox="1"/>
          <p:nvPr/>
        </p:nvSpPr>
        <p:spPr>
          <a:xfrm>
            <a:off x="2003467" y="5155451"/>
            <a:ext cx="4166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Mary: Yes, it is. His name is Tom.</a:t>
            </a:r>
          </a:p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five year</a:t>
            </a:r>
            <a:r>
              <a:rPr lang="vi-V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old today, too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43A695-C03C-4BEA-9110-61AC110EA07A}"/>
              </a:ext>
            </a:extLst>
          </p:cNvPr>
          <p:cNvSpPr txBox="1"/>
          <p:nvPr/>
        </p:nvSpPr>
        <p:spPr>
          <a:xfrm>
            <a:off x="2003467" y="5793920"/>
            <a:ext cx="4166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Lisa: Are there friends in the house?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F1E7FC-B0A1-494F-8A7E-14CC526C247F}"/>
              </a:ext>
            </a:extLst>
          </p:cNvPr>
          <p:cNvSpPr txBox="1"/>
          <p:nvPr/>
        </p:nvSpPr>
        <p:spPr>
          <a:xfrm>
            <a:off x="6395768" y="3958959"/>
            <a:ext cx="4018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Mary: Yes, there are. They are in the kitchen.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7AC28F-28AE-4427-84B3-4E6B8EC3D8C6}"/>
              </a:ext>
            </a:extLst>
          </p:cNvPr>
          <p:cNvSpPr txBox="1"/>
          <p:nvPr/>
        </p:nvSpPr>
        <p:spPr>
          <a:xfrm>
            <a:off x="6395768" y="4629206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Lisa: Are there toys?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20A144-0940-4E01-8A90-9849E7C4CF0D}"/>
              </a:ext>
            </a:extLst>
          </p:cNvPr>
          <p:cNvSpPr txBox="1"/>
          <p:nvPr/>
        </p:nvSpPr>
        <p:spPr>
          <a:xfrm>
            <a:off x="6397459" y="4985120"/>
            <a:ext cx="4018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Mary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: </a:t>
            </a:r>
            <a:r>
              <a:rPr lang="vi-V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Yes, there are. There’s a nice doll and there’s a cool game, too.</a:t>
            </a:r>
            <a:endParaRPr lang="en-US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F64968-41E0-4E18-ABF5-3820AB5E2D9D}"/>
              </a:ext>
            </a:extLst>
          </p:cNvPr>
          <p:cNvSpPr txBox="1"/>
          <p:nvPr/>
        </p:nvSpPr>
        <p:spPr>
          <a:xfrm>
            <a:off x="6439000" y="5947808"/>
            <a:ext cx="4018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702030302020204" pitchFamily="66" charset="0"/>
              </a:rPr>
              <a:t>Lisa: </a:t>
            </a:r>
            <a:r>
              <a:rPr lang="vi-VN" sz="2000">
                <a:solidFill>
                  <a:schemeClr val="bg1"/>
                </a:solidFill>
                <a:latin typeface="Comic Sans MS" panose="030F0702030302020204" pitchFamily="66" charset="0"/>
              </a:rPr>
              <a:t>It’s a great birthday!</a:t>
            </a:r>
            <a:endParaRPr lang="en-US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517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249386"/>
            <a:ext cx="3624494" cy="769441"/>
            <a:chOff x="397164" y="323274"/>
            <a:chExt cx="3624494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2768262" cy="769441"/>
              <a:chOff x="397164" y="323274"/>
              <a:chExt cx="2768262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2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844341" y="419634"/>
                <a:ext cx="23210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Listen and tick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3547" y="448397"/>
              <a:ext cx="818111" cy="465693"/>
            </a:xfrm>
            <a:prstGeom prst="rect">
              <a:avLst/>
            </a:prstGeom>
          </p:spPr>
        </p:pic>
      </p:grpSp>
      <p:pic>
        <p:nvPicPr>
          <p:cNvPr id="7" name="Picture 6" descr="A couple of children sitting at a table with a candle in front of them&#10;&#10;Description automatically generated with low confidence">
            <a:extLst>
              <a:ext uri="{FF2B5EF4-FFF2-40B4-BE49-F238E27FC236}">
                <a16:creationId xmlns:a16="http://schemas.microsoft.com/office/drawing/2014/main" id="{0F51373E-1D5C-4720-AC9A-A861BD902AF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1" y="949654"/>
            <a:ext cx="8225091" cy="555955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9E56BE1-BA7E-694F-8618-8CBC83F6A42D}"/>
              </a:ext>
            </a:extLst>
          </p:cNvPr>
          <p:cNvSpPr/>
          <p:nvPr/>
        </p:nvSpPr>
        <p:spPr>
          <a:xfrm>
            <a:off x="2129169" y="4075611"/>
            <a:ext cx="7929154" cy="2433595"/>
          </a:xfrm>
          <a:prstGeom prst="roundRect">
            <a:avLst/>
          </a:prstGeom>
          <a:solidFill>
            <a:srgbClr val="FDF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4EC36-C061-FD48-9E05-DE530F3FDA6F}"/>
              </a:ext>
            </a:extLst>
          </p:cNvPr>
          <p:cNvSpPr/>
          <p:nvPr/>
        </p:nvSpPr>
        <p:spPr>
          <a:xfrm>
            <a:off x="2494637" y="4305385"/>
            <a:ext cx="31886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Are there toys?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FE5F6-0401-8E4B-A595-82668B82E269}"/>
              </a:ext>
            </a:extLst>
          </p:cNvPr>
          <p:cNvSpPr/>
          <p:nvPr/>
        </p:nvSpPr>
        <p:spPr>
          <a:xfrm>
            <a:off x="2494637" y="5022849"/>
            <a:ext cx="30909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Is there a doll? 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86ABEC-3CDE-7E49-8F38-9E7E87131CA5}"/>
              </a:ext>
            </a:extLst>
          </p:cNvPr>
          <p:cNvSpPr/>
          <p:nvPr/>
        </p:nvSpPr>
        <p:spPr>
          <a:xfrm>
            <a:off x="2494637" y="5740314"/>
            <a:ext cx="37914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Is it a great party?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B107FB-D75A-AD49-9908-FAACEF20CB0F}"/>
              </a:ext>
            </a:extLst>
          </p:cNvPr>
          <p:cNvSpPr/>
          <p:nvPr/>
        </p:nvSpPr>
        <p:spPr>
          <a:xfrm>
            <a:off x="6244046" y="4428309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BC4559-9365-4040-8C13-04234E9555D0}"/>
              </a:ext>
            </a:extLst>
          </p:cNvPr>
          <p:cNvSpPr/>
          <p:nvPr/>
        </p:nvSpPr>
        <p:spPr>
          <a:xfrm>
            <a:off x="8151184" y="4428309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F29DE-D75F-EB46-AB49-596AC166ACB7}"/>
              </a:ext>
            </a:extLst>
          </p:cNvPr>
          <p:cNvSpPr/>
          <p:nvPr/>
        </p:nvSpPr>
        <p:spPr>
          <a:xfrm>
            <a:off x="6244046" y="5120641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CCE48F-2582-1043-929C-06C3C709C003}"/>
              </a:ext>
            </a:extLst>
          </p:cNvPr>
          <p:cNvSpPr/>
          <p:nvPr/>
        </p:nvSpPr>
        <p:spPr>
          <a:xfrm>
            <a:off x="8151184" y="5120641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4A6352-9A68-CB48-96EB-9116E8267187}"/>
              </a:ext>
            </a:extLst>
          </p:cNvPr>
          <p:cNvSpPr/>
          <p:nvPr/>
        </p:nvSpPr>
        <p:spPr>
          <a:xfrm>
            <a:off x="6244046" y="5832589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3EE8D6-BFE0-9947-A598-D44809975999}"/>
              </a:ext>
            </a:extLst>
          </p:cNvPr>
          <p:cNvSpPr/>
          <p:nvPr/>
        </p:nvSpPr>
        <p:spPr>
          <a:xfrm>
            <a:off x="8151184" y="5832589"/>
            <a:ext cx="365760" cy="3396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0BDE25-6E57-F246-8E7F-687D747FE2B6}"/>
              </a:ext>
            </a:extLst>
          </p:cNvPr>
          <p:cNvSpPr/>
          <p:nvPr/>
        </p:nvSpPr>
        <p:spPr>
          <a:xfrm>
            <a:off x="6758888" y="4321127"/>
            <a:ext cx="8258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A24C73-43E3-2547-9A86-D4D2CE2FFE3F}"/>
              </a:ext>
            </a:extLst>
          </p:cNvPr>
          <p:cNvSpPr/>
          <p:nvPr/>
        </p:nvSpPr>
        <p:spPr>
          <a:xfrm>
            <a:off x="8664912" y="4305385"/>
            <a:ext cx="6928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A6BE43-294D-EA48-B372-A708AF7D41D3}"/>
              </a:ext>
            </a:extLst>
          </p:cNvPr>
          <p:cNvSpPr/>
          <p:nvPr/>
        </p:nvSpPr>
        <p:spPr>
          <a:xfrm>
            <a:off x="6765024" y="5017415"/>
            <a:ext cx="8258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189325-A730-164B-84FB-87615EA0AAE7}"/>
              </a:ext>
            </a:extLst>
          </p:cNvPr>
          <p:cNvSpPr/>
          <p:nvPr/>
        </p:nvSpPr>
        <p:spPr>
          <a:xfrm>
            <a:off x="8671048" y="5001673"/>
            <a:ext cx="6928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ABD217-441A-1746-B466-D24B5B384217}"/>
              </a:ext>
            </a:extLst>
          </p:cNvPr>
          <p:cNvSpPr/>
          <p:nvPr/>
        </p:nvSpPr>
        <p:spPr>
          <a:xfrm>
            <a:off x="6765024" y="5734880"/>
            <a:ext cx="8258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EEA1F9-5BD3-884F-AEBB-5F3F84C074B5}"/>
              </a:ext>
            </a:extLst>
          </p:cNvPr>
          <p:cNvSpPr/>
          <p:nvPr/>
        </p:nvSpPr>
        <p:spPr>
          <a:xfrm>
            <a:off x="8671048" y="5719138"/>
            <a:ext cx="6928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289957-7E93-C34B-BBCB-56F446254B47}"/>
              </a:ext>
            </a:extLst>
          </p:cNvPr>
          <p:cNvSpPr txBox="1"/>
          <p:nvPr/>
        </p:nvSpPr>
        <p:spPr>
          <a:xfrm>
            <a:off x="6120008" y="4177134"/>
            <a:ext cx="6880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26AE8F-A038-4844-8365-2B8E679607E9}"/>
              </a:ext>
            </a:extLst>
          </p:cNvPr>
          <p:cNvSpPr txBox="1"/>
          <p:nvPr/>
        </p:nvSpPr>
        <p:spPr>
          <a:xfrm>
            <a:off x="6141817" y="4864005"/>
            <a:ext cx="6880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978A64-22F7-A84F-9107-66E8BC8F443F}"/>
              </a:ext>
            </a:extLst>
          </p:cNvPr>
          <p:cNvSpPr txBox="1"/>
          <p:nvPr/>
        </p:nvSpPr>
        <p:spPr>
          <a:xfrm>
            <a:off x="6141816" y="5610570"/>
            <a:ext cx="6880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.10.mp3" descr="4.10.mp3">
            <a:hlinkClick r:id="" action="ppaction://media"/>
            <a:extLst>
              <a:ext uri="{FF2B5EF4-FFF2-40B4-BE49-F238E27FC236}">
                <a16:creationId xmlns:a16="http://schemas.microsoft.com/office/drawing/2014/main" id="{9EF10D2C-1FE4-59D3-C404-B32D45BC20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47695" y="287511"/>
            <a:ext cx="693189" cy="693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47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7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6" grpId="0"/>
      <p:bldP spid="8" grpId="0"/>
      <p:bldP spid="10" grpId="0"/>
      <p:bldP spid="11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501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020738" y="1710053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lang="en-US" sz="4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: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Ask and answer about 2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8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A3047E-95FA-4CD6-A32C-37BCAC8257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7" y="761337"/>
            <a:ext cx="11217066" cy="5376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7155A0-9989-43C8-8001-DC438F288B02}"/>
              </a:ext>
            </a:extLst>
          </p:cNvPr>
          <p:cNvSpPr txBox="1"/>
          <p:nvPr/>
        </p:nvSpPr>
        <p:spPr>
          <a:xfrm>
            <a:off x="756266" y="1166842"/>
            <a:ext cx="50256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toys for you.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toys for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 there toys for 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There’s a book for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There’s a book for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 there a book for 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Yes, there are toys!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Yes, there’s a book!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Hooray! Hooray!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go home and play!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9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 dirty="0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 dirty="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925" y="741450"/>
            <a:ext cx="8611609" cy="5820809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507FDDD-4095-44DD-9FA5-353396C5C24E}"/>
              </a:ext>
            </a:extLst>
          </p:cNvPr>
          <p:cNvSpPr txBox="1"/>
          <p:nvPr/>
        </p:nvSpPr>
        <p:spPr>
          <a:xfrm>
            <a:off x="1991096" y="4273727"/>
            <a:ext cx="401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Lisa: Happy birthday Mary!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EBA395-0643-1607-9129-E00C3201E837}"/>
              </a:ext>
            </a:extLst>
          </p:cNvPr>
          <p:cNvSpPr txBox="1"/>
          <p:nvPr/>
        </p:nvSpPr>
        <p:spPr>
          <a:xfrm>
            <a:off x="1991096" y="4673837"/>
            <a:ext cx="401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Mary: Thank you, Lisa.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A4ED47-5371-13F7-8A21-C509074460C7}"/>
              </a:ext>
            </a:extLst>
          </p:cNvPr>
          <p:cNvSpPr txBox="1"/>
          <p:nvPr/>
        </p:nvSpPr>
        <p:spPr>
          <a:xfrm>
            <a:off x="1991096" y="5073947"/>
            <a:ext cx="401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Lisa: Is that your brother?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268DED-7049-8C75-1266-F8450FF63B62}"/>
              </a:ext>
            </a:extLst>
          </p:cNvPr>
          <p:cNvSpPr txBox="1"/>
          <p:nvPr/>
        </p:nvSpPr>
        <p:spPr>
          <a:xfrm>
            <a:off x="1991096" y="5470219"/>
            <a:ext cx="4166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Mary: Yes, it is. His name is Tom.</a:t>
            </a:r>
          </a:p>
          <a:p>
            <a:r>
              <a:rPr lang="en-US" dirty="0">
                <a:latin typeface="Comic Sans MS" panose="030F0702030302020204" pitchFamily="66" charset="0"/>
              </a:rPr>
              <a:t>He’s five year</a:t>
            </a:r>
            <a:r>
              <a:rPr lang="vi-VN" dirty="0">
                <a:latin typeface="Comic Sans MS" panose="030F0702030302020204" pitchFamily="66" charset="0"/>
              </a:rPr>
              <a:t>s</a:t>
            </a:r>
            <a:r>
              <a:rPr lang="en-US" dirty="0">
                <a:latin typeface="Comic Sans MS" panose="030F0702030302020204" pitchFamily="66" charset="0"/>
              </a:rPr>
              <a:t> old today, too.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F0F95B-F73E-A12E-3F9E-C909C67C911A}"/>
              </a:ext>
            </a:extLst>
          </p:cNvPr>
          <p:cNvSpPr txBox="1"/>
          <p:nvPr/>
        </p:nvSpPr>
        <p:spPr>
          <a:xfrm>
            <a:off x="1991096" y="6108688"/>
            <a:ext cx="416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Lisa: Are there friends in the house?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AA7F73-74E7-0475-EDBA-50A5218C143A}"/>
              </a:ext>
            </a:extLst>
          </p:cNvPr>
          <p:cNvSpPr txBox="1"/>
          <p:nvPr/>
        </p:nvSpPr>
        <p:spPr>
          <a:xfrm>
            <a:off x="6182262" y="4254132"/>
            <a:ext cx="4018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Mary: Yes, there are. They are in the kitchen.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A0060B-B696-FFA7-A9D8-C6AF1E648BA7}"/>
              </a:ext>
            </a:extLst>
          </p:cNvPr>
          <p:cNvSpPr txBox="1"/>
          <p:nvPr/>
        </p:nvSpPr>
        <p:spPr>
          <a:xfrm>
            <a:off x="6157522" y="4984702"/>
            <a:ext cx="401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Lisa: Are there toys?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6DD0F7-6DD2-24F9-3B17-96FF9B580442}"/>
              </a:ext>
            </a:extLst>
          </p:cNvPr>
          <p:cNvSpPr txBox="1"/>
          <p:nvPr/>
        </p:nvSpPr>
        <p:spPr>
          <a:xfrm>
            <a:off x="6144315" y="5362062"/>
            <a:ext cx="4018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Mary</a:t>
            </a:r>
            <a:r>
              <a:rPr lang="en-US" dirty="0">
                <a:latin typeface="Comic Sans MS" panose="030F0702030302020204" pitchFamily="66" charset="0"/>
              </a:rPr>
              <a:t>: </a:t>
            </a:r>
            <a:r>
              <a:rPr lang="vi-VN" dirty="0">
                <a:latin typeface="Comic Sans MS" panose="030F0702030302020204" pitchFamily="66" charset="0"/>
              </a:rPr>
              <a:t>Yes, there are. There’s a nice doll and there’s a cool game, too.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FD4880-7D90-CC1A-DD6C-8B46F81D28B8}"/>
              </a:ext>
            </a:extLst>
          </p:cNvPr>
          <p:cNvSpPr txBox="1"/>
          <p:nvPr/>
        </p:nvSpPr>
        <p:spPr>
          <a:xfrm>
            <a:off x="6157522" y="6100660"/>
            <a:ext cx="401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Lisa: </a:t>
            </a:r>
            <a:r>
              <a:rPr lang="vi-VN" dirty="0">
                <a:latin typeface="Comic Sans MS" panose="030F0702030302020204" pitchFamily="66" charset="0"/>
              </a:rPr>
              <a:t>It’s a great birthday!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81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768669" y="4746485"/>
            <a:ext cx="2900801" cy="861774"/>
            <a:chOff x="387928" y="1254180"/>
            <a:chExt cx="942125" cy="20950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536524" y="1254180"/>
              <a:ext cx="793529" cy="20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Comic Sans MS" panose="030F0702030302020204" pitchFamily="66" charset="0"/>
                </a:rPr>
                <a:t>1. </a:t>
              </a:r>
              <a:r>
                <a:rPr lang="vi-VN" sz="5000" dirty="0"/>
                <a:t>ball</a:t>
              </a:r>
              <a:endParaRPr lang="en-US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515221" y="4465949"/>
            <a:ext cx="2908109" cy="572978"/>
            <a:chOff x="739109" y="899525"/>
            <a:chExt cx="2438714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2159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Is there a ball?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C73308-4299-4E2B-B5B1-442771CB330E}"/>
              </a:ext>
            </a:extLst>
          </p:cNvPr>
          <p:cNvGrpSpPr/>
          <p:nvPr/>
        </p:nvGrpSpPr>
        <p:grpSpPr>
          <a:xfrm>
            <a:off x="7033201" y="5396354"/>
            <a:ext cx="2750607" cy="912479"/>
            <a:chOff x="1127879" y="1642008"/>
            <a:chExt cx="2356875" cy="912479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879" y="1642008"/>
              <a:ext cx="2356875" cy="57297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B4C959-3EEF-4856-BB7F-29DFD9FAE749}"/>
                </a:ext>
              </a:extLst>
            </p:cNvPr>
            <p:cNvSpPr txBox="1"/>
            <p:nvPr/>
          </p:nvSpPr>
          <p:spPr>
            <a:xfrm>
              <a:off x="1150196" y="1723490"/>
              <a:ext cx="20881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>
                  <a:solidFill>
                    <a:srgbClr val="0070C0"/>
                  </a:solidFill>
                  <a:latin typeface="Comic Sans MS" panose="030F0702030302020204" pitchFamily="66" charset="0"/>
                </a:rPr>
                <a:t>No, there isn’t.</a:t>
              </a:r>
              <a:endParaRPr lang="en-US" sz="240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29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768669" y="4636206"/>
            <a:ext cx="2844834" cy="861774"/>
            <a:chOff x="387928" y="986084"/>
            <a:chExt cx="923948" cy="20950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518347" y="986084"/>
              <a:ext cx="793529" cy="20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Comic Sans MS" panose="030F0702030302020204" pitchFamily="66" charset="0"/>
                </a:rPr>
                <a:t>2. </a:t>
              </a:r>
              <a:r>
                <a:rPr lang="vi-VN" sz="5000" dirty="0"/>
                <a:t>doll</a:t>
              </a:r>
              <a:endParaRPr lang="en-US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515221" y="4465949"/>
            <a:ext cx="2908109" cy="572978"/>
            <a:chOff x="739109" y="899525"/>
            <a:chExt cx="2438714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2159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Is there a doll?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C73308-4299-4E2B-B5B1-442771CB330E}"/>
              </a:ext>
            </a:extLst>
          </p:cNvPr>
          <p:cNvGrpSpPr/>
          <p:nvPr/>
        </p:nvGrpSpPr>
        <p:grpSpPr>
          <a:xfrm>
            <a:off x="7033201" y="5396354"/>
            <a:ext cx="2750607" cy="572978"/>
            <a:chOff x="1127879" y="1642008"/>
            <a:chExt cx="2356875" cy="572978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879" y="1642008"/>
              <a:ext cx="2356875" cy="57297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B4C959-3EEF-4856-BB7F-29DFD9FAE749}"/>
                </a:ext>
              </a:extLst>
            </p:cNvPr>
            <p:cNvSpPr txBox="1"/>
            <p:nvPr/>
          </p:nvSpPr>
          <p:spPr>
            <a:xfrm>
              <a:off x="1150196" y="1723490"/>
              <a:ext cx="2088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there is.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7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744" y="873079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768669" y="4616062"/>
            <a:ext cx="2824734" cy="861774"/>
            <a:chOff x="387928" y="937112"/>
            <a:chExt cx="917420" cy="20950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424738" y="937112"/>
              <a:ext cx="880610" cy="20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Comic Sans MS" panose="030F0702030302020204" pitchFamily="66" charset="0"/>
                </a:rPr>
                <a:t>3. </a:t>
              </a:r>
              <a:r>
                <a:rPr lang="vi-VN" sz="5000" dirty="0"/>
                <a:t>game</a:t>
              </a:r>
              <a:endParaRPr lang="en-US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515221" y="4465949"/>
            <a:ext cx="3241048" cy="572978"/>
            <a:chOff x="739109" y="899525"/>
            <a:chExt cx="2717914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2438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Is there a game?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C73308-4299-4E2B-B5B1-442771CB330E}"/>
              </a:ext>
            </a:extLst>
          </p:cNvPr>
          <p:cNvGrpSpPr/>
          <p:nvPr/>
        </p:nvGrpSpPr>
        <p:grpSpPr>
          <a:xfrm>
            <a:off x="7033201" y="5396354"/>
            <a:ext cx="2750607" cy="572978"/>
            <a:chOff x="1127879" y="1642008"/>
            <a:chExt cx="2356875" cy="572978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879" y="1642008"/>
              <a:ext cx="2356875" cy="57297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B4C959-3EEF-4856-BB7F-29DFD9FAE749}"/>
                </a:ext>
              </a:extLst>
            </p:cNvPr>
            <p:cNvSpPr txBox="1"/>
            <p:nvPr/>
          </p:nvSpPr>
          <p:spPr>
            <a:xfrm>
              <a:off x="1150196" y="1723490"/>
              <a:ext cx="2088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there is.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0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437277" y="4730046"/>
            <a:ext cx="3646355" cy="830997"/>
            <a:chOff x="280298" y="1214216"/>
            <a:chExt cx="1184267" cy="2020213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280298" y="1214216"/>
              <a:ext cx="1184267" cy="202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4.</a:t>
              </a:r>
              <a:r>
                <a:rPr lang="vi-VN" sz="4800" dirty="0"/>
                <a:t>teddy bear</a:t>
              </a:r>
              <a:endParaRPr lang="en-US" sz="4800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311423" y="4241001"/>
            <a:ext cx="3456632" cy="978091"/>
            <a:chOff x="739109" y="899525"/>
            <a:chExt cx="2438713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1967731" cy="48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It there a teddy bear?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033201" y="5396354"/>
            <a:ext cx="2750607" cy="572978"/>
            <a:chOff x="7033201" y="5396354"/>
            <a:chExt cx="2750607" cy="572978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3201" y="5396354"/>
              <a:ext cx="2750607" cy="57297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7F5C36-7EC1-57C9-1D6B-03457221F5DE}"/>
                </a:ext>
              </a:extLst>
            </p:cNvPr>
            <p:cNvSpPr txBox="1"/>
            <p:nvPr/>
          </p:nvSpPr>
          <p:spPr>
            <a:xfrm>
              <a:off x="7059246" y="5477836"/>
              <a:ext cx="24369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there isn’t.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22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4300543" cy="769441"/>
            <a:chOff x="397164" y="323274"/>
            <a:chExt cx="430054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56591" y="489499"/>
              <a:ext cx="3841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vi-VN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Ask and answer about </a:t>
              </a:r>
              <a:r>
                <a:rPr lang="en-AU" sz="2400" b="1">
                  <a:solidFill>
                    <a:srgbClr val="FF0066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AU" sz="24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04BB45-4E6E-463B-9A12-FB5211F792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467" y="857217"/>
            <a:ext cx="8160328" cy="5515777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F02AB-6C82-4FBB-BF75-E4EAD4954995}"/>
              </a:ext>
            </a:extLst>
          </p:cNvPr>
          <p:cNvGrpSpPr/>
          <p:nvPr/>
        </p:nvGrpSpPr>
        <p:grpSpPr>
          <a:xfrm>
            <a:off x="2768669" y="4616062"/>
            <a:ext cx="2720562" cy="861774"/>
            <a:chOff x="387928" y="937112"/>
            <a:chExt cx="883587" cy="20950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F053F0-70DC-427B-956F-7A2BCCFB12DD}"/>
                </a:ext>
              </a:extLst>
            </p:cNvPr>
            <p:cNvSpPr txBox="1"/>
            <p:nvPr/>
          </p:nvSpPr>
          <p:spPr>
            <a:xfrm>
              <a:off x="387928" y="1268652"/>
              <a:ext cx="4251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.VnVogue" panose="020B72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AF08D2-2A1B-4D83-9D24-0A33B9CEDDC2}"/>
                </a:ext>
              </a:extLst>
            </p:cNvPr>
            <p:cNvSpPr txBox="1"/>
            <p:nvPr/>
          </p:nvSpPr>
          <p:spPr>
            <a:xfrm>
              <a:off x="477986" y="937112"/>
              <a:ext cx="793529" cy="20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Comic Sans MS" panose="030F0702030302020204" pitchFamily="66" charset="0"/>
                </a:rPr>
                <a:t>5. </a:t>
              </a:r>
              <a:r>
                <a:rPr lang="vi-VN" sz="5000" dirty="0"/>
                <a:t>car</a:t>
              </a:r>
              <a:endParaRPr lang="en-US" sz="5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80F42C-0644-4D31-9CB4-42B575E5955A}"/>
              </a:ext>
            </a:extLst>
          </p:cNvPr>
          <p:cNvGrpSpPr/>
          <p:nvPr/>
        </p:nvGrpSpPr>
        <p:grpSpPr>
          <a:xfrm>
            <a:off x="6515221" y="4465949"/>
            <a:ext cx="3241048" cy="572978"/>
            <a:chOff x="739109" y="899525"/>
            <a:chExt cx="2717914" cy="572978"/>
          </a:xfrm>
        </p:grpSpPr>
        <p:pic>
          <p:nvPicPr>
            <p:cNvPr id="64" name="Picture 6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70FE836-F222-46DE-A1F1-8F5BFA84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9109" y="899525"/>
              <a:ext cx="2438713" cy="57297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646D-715E-433A-BCA5-EC7E982DB77E}"/>
                </a:ext>
              </a:extLst>
            </p:cNvPr>
            <p:cNvSpPr txBox="1"/>
            <p:nvPr/>
          </p:nvSpPr>
          <p:spPr>
            <a:xfrm>
              <a:off x="1018310" y="949229"/>
              <a:ext cx="2438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Is there a car?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C73308-4299-4E2B-B5B1-442771CB330E}"/>
              </a:ext>
            </a:extLst>
          </p:cNvPr>
          <p:cNvGrpSpPr/>
          <p:nvPr/>
        </p:nvGrpSpPr>
        <p:grpSpPr>
          <a:xfrm>
            <a:off x="7033201" y="5396354"/>
            <a:ext cx="2750607" cy="572978"/>
            <a:chOff x="1127879" y="1642008"/>
            <a:chExt cx="2356875" cy="572978"/>
          </a:xfrm>
        </p:grpSpPr>
        <p:pic>
          <p:nvPicPr>
            <p:cNvPr id="68" name="Picture 6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4494FA5-A3BB-4053-B87E-D16F66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879" y="1642008"/>
              <a:ext cx="2356875" cy="57297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B4C959-3EEF-4856-BB7F-29DFD9FAE749}"/>
                </a:ext>
              </a:extLst>
            </p:cNvPr>
            <p:cNvSpPr txBox="1"/>
            <p:nvPr/>
          </p:nvSpPr>
          <p:spPr>
            <a:xfrm>
              <a:off x="1150196" y="1723490"/>
              <a:ext cx="2088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there isn’t.</a:t>
              </a:r>
              <a:endParaRPr lang="en-US" sz="2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8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6" y="26946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903047" y="339887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Guessing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game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644" y="1145943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29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girls sitting at a table with a birthday cake&#10;&#10;Description automatically generated with medium confidence">
            <a:extLst>
              <a:ext uri="{FF2B5EF4-FFF2-40B4-BE49-F238E27FC236}">
                <a16:creationId xmlns:a16="http://schemas.microsoft.com/office/drawing/2014/main" id="{EFE018E3-69E9-4ED4-8841-E26A116A4B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6311633-6C51-42CD-88C4-0D0CF3B8CA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9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3661" y="260671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696922" y="1260738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28791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Who is faster? | Mathematics - Quizizz">
            <a:extLst>
              <a:ext uri="{FF2B5EF4-FFF2-40B4-BE49-F238E27FC236}">
                <a16:creationId xmlns:a16="http://schemas.microsoft.com/office/drawing/2014/main" id="{2D137759-E95B-41DD-A602-3A49AC8CA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423" y="2039448"/>
            <a:ext cx="3343202" cy="157591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4ED4C-5128-4608-A0ED-33880F938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244" y="1839686"/>
            <a:ext cx="6020730" cy="3717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0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DE6DA28-249A-4446-9AF8-617FC89DEE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449" y="1488786"/>
            <a:ext cx="2831469" cy="3689927"/>
          </a:xfrm>
          <a:prstGeom prst="rect">
            <a:avLst/>
          </a:prstGeom>
        </p:spPr>
      </p:pic>
      <p:pic>
        <p:nvPicPr>
          <p:cNvPr id="1026" name="1">
            <a:hlinkClick r:id="rId6" action="ppaction://hlinksldjump"/>
            <a:extLst>
              <a:ext uri="{FF2B5EF4-FFF2-40B4-BE49-F238E27FC236}">
                <a16:creationId xmlns:a16="http://schemas.microsoft.com/office/drawing/2014/main" id="{FA91B299-816C-45A0-AD90-3F2D3891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71" t="-2701"/>
          <a:stretch/>
        </p:blipFill>
        <p:spPr bwMode="auto">
          <a:xfrm>
            <a:off x="3599367" y="118147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">
            <a:hlinkClick r:id="rId8" action="ppaction://hlinksldjump"/>
            <a:extLst>
              <a:ext uri="{FF2B5EF4-FFF2-40B4-BE49-F238E27FC236}">
                <a16:creationId xmlns:a16="http://schemas.microsoft.com/office/drawing/2014/main" id="{911EAC66-B6DC-406D-8744-F16A11AD9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76910" y="118147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">
            <a:hlinkClick r:id="rId10" action="ppaction://hlinksldjump"/>
            <a:extLst>
              <a:ext uri="{FF2B5EF4-FFF2-40B4-BE49-F238E27FC236}">
                <a16:creationId xmlns:a16="http://schemas.microsoft.com/office/drawing/2014/main" id="{D1EEB8AA-27FF-4004-9E1B-AEAABFBFE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4453" y="1175706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">
            <a:hlinkClick r:id="rId12" action="ppaction://hlinksldjump"/>
            <a:extLst>
              <a:ext uri="{FF2B5EF4-FFF2-40B4-BE49-F238E27FC236}">
                <a16:creationId xmlns:a16="http://schemas.microsoft.com/office/drawing/2014/main" id="{D309CB17-B26B-47AC-BC62-B7147DD16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9367" y="341052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">
            <a:hlinkClick r:id="rId14" action="ppaction://hlinksldjump"/>
            <a:extLst>
              <a:ext uri="{FF2B5EF4-FFF2-40B4-BE49-F238E27FC236}">
                <a16:creationId xmlns:a16="http://schemas.microsoft.com/office/drawing/2014/main" id="{BDABF360-D62D-497A-815A-FE57575EC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2677" y="341052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6">
            <a:hlinkClick r:id="rId16" action="ppaction://hlinksldjump"/>
            <a:extLst>
              <a:ext uri="{FF2B5EF4-FFF2-40B4-BE49-F238E27FC236}">
                <a16:creationId xmlns:a16="http://schemas.microsoft.com/office/drawing/2014/main" id="{F3BABD22-EEC2-4A94-ADD2-7E2998C73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0220" y="3410528"/>
            <a:ext cx="15049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B7E40E-D794-433A-9D7D-A9991FE16DD7}"/>
              </a:ext>
            </a:extLst>
          </p:cNvPr>
          <p:cNvSpPr txBox="1"/>
          <p:nvPr/>
        </p:nvSpPr>
        <p:spPr>
          <a:xfrm>
            <a:off x="541800" y="353729"/>
            <a:ext cx="111667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GUESSING GAME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Click on the number to go to the corresponding page and continue the lesson</a:t>
            </a:r>
          </a:p>
        </p:txBody>
      </p:sp>
      <p:sp>
        <p:nvSpPr>
          <p:cNvPr id="8" name="Arrow: Striped Right 7">
            <a:hlinkClick r:id="rId18" action="ppaction://hlinksldjump"/>
            <a:extLst>
              <a:ext uri="{FF2B5EF4-FFF2-40B4-BE49-F238E27FC236}">
                <a16:creationId xmlns:a16="http://schemas.microsoft.com/office/drawing/2014/main" id="{5DD52C71-10E6-406B-B556-AF45391FF70E}"/>
              </a:ext>
            </a:extLst>
          </p:cNvPr>
          <p:cNvSpPr/>
          <p:nvPr/>
        </p:nvSpPr>
        <p:spPr>
          <a:xfrm>
            <a:off x="10741890" y="5688474"/>
            <a:ext cx="1089891" cy="862823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Next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8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3341705" y="748442"/>
            <a:ext cx="5101904" cy="6650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Choose the correct answer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182" y="1491674"/>
            <a:ext cx="7556435" cy="4762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3546798" y="2320766"/>
            <a:ext cx="48952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1. There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 is a</a:t>
            </a:r>
            <a:r>
              <a:rPr kumimoji="0" lang="en-AU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………………..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0F0751-709A-4527-B766-EF816378C944}"/>
              </a:ext>
            </a:extLst>
          </p:cNvPr>
          <p:cNvSpPr/>
          <p:nvPr/>
        </p:nvSpPr>
        <p:spPr>
          <a:xfrm>
            <a:off x="5561861" y="2997585"/>
            <a:ext cx="1279388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/>
              </a:rPr>
              <a:t>bal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BDACB4-F450-4D70-92F2-CD7F30E77323}"/>
              </a:ext>
            </a:extLst>
          </p:cNvPr>
          <p:cNvSpPr/>
          <p:nvPr/>
        </p:nvSpPr>
        <p:spPr>
          <a:xfrm>
            <a:off x="4927314" y="2997585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7AF4A3-26E7-485E-A0B2-C8BE6833E35B}"/>
              </a:ext>
            </a:extLst>
          </p:cNvPr>
          <p:cNvSpPr/>
          <p:nvPr/>
        </p:nvSpPr>
        <p:spPr>
          <a:xfrm>
            <a:off x="5561860" y="3875026"/>
            <a:ext cx="1782523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car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288612-F1AA-49B9-8BDA-25874102E57B}"/>
              </a:ext>
            </a:extLst>
          </p:cNvPr>
          <p:cNvSpPr/>
          <p:nvPr/>
        </p:nvSpPr>
        <p:spPr>
          <a:xfrm>
            <a:off x="4927313" y="3896261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5818" y="1521733"/>
            <a:ext cx="2122311" cy="1193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CA47FB-D1A1-43B5-8F76-5EDBEAD3096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579" y="279444"/>
            <a:ext cx="1173108" cy="56248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265EE6-D3E5-446D-A704-2DAA69C2F5D0}"/>
              </a:ext>
            </a:extLst>
          </p:cNvPr>
          <p:cNvSpPr/>
          <p:nvPr/>
        </p:nvSpPr>
        <p:spPr>
          <a:xfrm>
            <a:off x="5561861" y="4854909"/>
            <a:ext cx="1432326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toys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7E9AB3-2DE8-49D5-B940-45E4C0397553}"/>
              </a:ext>
            </a:extLst>
          </p:cNvPr>
          <p:cNvSpPr/>
          <p:nvPr/>
        </p:nvSpPr>
        <p:spPr>
          <a:xfrm>
            <a:off x="4927313" y="4854909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33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182" y="1491674"/>
            <a:ext cx="7556435" cy="4762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2752928" y="2240760"/>
            <a:ext cx="63521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2</a:t>
            </a:r>
            <a:r>
              <a:rPr kumimoji="0" lang="en-AU" sz="3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. There</a:t>
            </a: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isn’t a</a:t>
            </a:r>
            <a:r>
              <a:rPr kumimoji="0" lang="en-AU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……….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 in my bedroom.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0F0751-709A-4527-B766-EF816378C944}"/>
              </a:ext>
            </a:extLst>
          </p:cNvPr>
          <p:cNvSpPr/>
          <p:nvPr/>
        </p:nvSpPr>
        <p:spPr>
          <a:xfrm>
            <a:off x="5476356" y="4773276"/>
            <a:ext cx="1634563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/>
              </a:rPr>
              <a:t>doll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BDACB4-F450-4D70-92F2-CD7F30E77323}"/>
              </a:ext>
            </a:extLst>
          </p:cNvPr>
          <p:cNvSpPr/>
          <p:nvPr/>
        </p:nvSpPr>
        <p:spPr>
          <a:xfrm>
            <a:off x="4841809" y="4773276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prstClr val="black"/>
                </a:solidFill>
                <a:latin typeface="Calibri" panose="020F0502020204030204"/>
              </a:rPr>
              <a:t>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7AF4A3-26E7-485E-A0B2-C8BE6833E35B}"/>
              </a:ext>
            </a:extLst>
          </p:cNvPr>
          <p:cNvSpPr/>
          <p:nvPr/>
        </p:nvSpPr>
        <p:spPr>
          <a:xfrm>
            <a:off x="5491521" y="3890484"/>
            <a:ext cx="1901500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games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288612-F1AA-49B9-8BDA-25874102E57B}"/>
              </a:ext>
            </a:extLst>
          </p:cNvPr>
          <p:cNvSpPr/>
          <p:nvPr/>
        </p:nvSpPr>
        <p:spPr>
          <a:xfrm>
            <a:off x="4856974" y="3901101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5817" y="1508625"/>
            <a:ext cx="2122311" cy="11938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265EE6-D3E5-446D-A704-2DAA69C2F5D0}"/>
              </a:ext>
            </a:extLst>
          </p:cNvPr>
          <p:cNvSpPr/>
          <p:nvPr/>
        </p:nvSpPr>
        <p:spPr>
          <a:xfrm>
            <a:off x="5491520" y="3007692"/>
            <a:ext cx="1697219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/>
              </a:rPr>
              <a:t>birthday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7E9AB3-2DE8-49D5-B940-45E4C0397553}"/>
              </a:ext>
            </a:extLst>
          </p:cNvPr>
          <p:cNvSpPr/>
          <p:nvPr/>
        </p:nvSpPr>
        <p:spPr>
          <a:xfrm>
            <a:off x="4856974" y="3028927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3443447" y="688332"/>
            <a:ext cx="5101904" cy="6650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Choose the correct answer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2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4658957" y="692752"/>
            <a:ext cx="1938359" cy="6650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0000"/>
                </a:solidFill>
                <a:latin typeface="Calibri" panose="020F0502020204030204"/>
              </a:rPr>
              <a:t>Write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125" y="1357770"/>
            <a:ext cx="7556435" cy="3887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2441575" y="2756849"/>
            <a:ext cx="6373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3.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I have got a t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_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ddy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b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_</a:t>
            </a:r>
            <a:r>
              <a:rPr lang="vi-VN" sz="30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_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r. They are on the desk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5817" y="1707408"/>
            <a:ext cx="2122311" cy="1193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E84FCA-7934-48F7-A55B-AD820BCC5840}"/>
              </a:ext>
            </a:extLst>
          </p:cNvPr>
          <p:cNvSpPr txBox="1"/>
          <p:nvPr/>
        </p:nvSpPr>
        <p:spPr>
          <a:xfrm>
            <a:off x="5237491" y="2756849"/>
            <a:ext cx="338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7FB44-E147-4856-A0BC-4C2A7B8391B0}"/>
              </a:ext>
            </a:extLst>
          </p:cNvPr>
          <p:cNvSpPr txBox="1"/>
          <p:nvPr/>
        </p:nvSpPr>
        <p:spPr>
          <a:xfrm>
            <a:off x="6445158" y="2759214"/>
            <a:ext cx="338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6DEFD-0959-41AB-8EB0-8C63B97B2852}"/>
              </a:ext>
            </a:extLst>
          </p:cNvPr>
          <p:cNvSpPr txBox="1"/>
          <p:nvPr/>
        </p:nvSpPr>
        <p:spPr>
          <a:xfrm>
            <a:off x="6687539" y="2763242"/>
            <a:ext cx="338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59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C45B2A-B7C1-49DA-8291-B4234ABB232F}"/>
              </a:ext>
            </a:extLst>
          </p:cNvPr>
          <p:cNvGrpSpPr/>
          <p:nvPr/>
        </p:nvGrpSpPr>
        <p:grpSpPr>
          <a:xfrm>
            <a:off x="4755842" y="264114"/>
            <a:ext cx="1431389" cy="1152000"/>
            <a:chOff x="4784727" y="388383"/>
            <a:chExt cx="1431389" cy="1152000"/>
          </a:xfrm>
        </p:grpSpPr>
        <p:pic>
          <p:nvPicPr>
            <p:cNvPr id="2049" name="Picture 1">
              <a:extLst>
                <a:ext uri="{FF2B5EF4-FFF2-40B4-BE49-F238E27FC236}">
                  <a16:creationId xmlns:a16="http://schemas.microsoft.com/office/drawing/2014/main" id="{CB803951-C209-453D-9CFE-D91D6E2C5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967" y="388383"/>
              <a:ext cx="843149" cy="11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4A98ADAA-F4D9-47BD-9AC7-C3D5A138C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4727" y="793318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Ex: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" name="Rectangle 3">
            <a:extLst>
              <a:ext uri="{FF2B5EF4-FFF2-40B4-BE49-F238E27FC236}">
                <a16:creationId xmlns:a16="http://schemas.microsoft.com/office/drawing/2014/main" id="{3D23D0E1-640A-46D5-8F18-B6610EF2B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4BDC74E-00BB-4B8C-BFD8-9190A6E7A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09" y="26314"/>
            <a:ext cx="310052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Calibri" panose="020F0502020204030204" pitchFamily="34" charset="0"/>
              </a:rPr>
              <a:t>Look and write.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645B37-A8C9-4709-AEB5-BA83FA1D44C9}"/>
              </a:ext>
            </a:extLst>
          </p:cNvPr>
          <p:cNvGrpSpPr/>
          <p:nvPr/>
        </p:nvGrpSpPr>
        <p:grpSpPr>
          <a:xfrm>
            <a:off x="2860674" y="1717157"/>
            <a:ext cx="5902031" cy="4617232"/>
            <a:chOff x="2860676" y="1736188"/>
            <a:chExt cx="5902031" cy="53205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D07DAC-A2CD-4778-8347-0F1A2A5CD315}"/>
                </a:ext>
              </a:extLst>
            </p:cNvPr>
            <p:cNvSpPr/>
            <p:nvPr/>
          </p:nvSpPr>
          <p:spPr>
            <a:xfrm>
              <a:off x="5483803" y="173619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D9D472-E8D4-4891-BDB5-F970277F2815}"/>
                </a:ext>
              </a:extLst>
            </p:cNvPr>
            <p:cNvSpPr/>
            <p:nvPr/>
          </p:nvSpPr>
          <p:spPr>
            <a:xfrm>
              <a:off x="6139584" y="173618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2BA0EA-EAF3-4006-B8B3-8CE182252585}"/>
                </a:ext>
              </a:extLst>
            </p:cNvPr>
            <p:cNvSpPr/>
            <p:nvPr/>
          </p:nvSpPr>
          <p:spPr>
            <a:xfrm>
              <a:off x="6795365" y="173618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10A49F-FF64-4C61-89E9-C85AA53A5E57}"/>
                </a:ext>
              </a:extLst>
            </p:cNvPr>
            <p:cNvSpPr/>
            <p:nvPr/>
          </p:nvSpPr>
          <p:spPr>
            <a:xfrm>
              <a:off x="7451146" y="173618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FC0D98-2E86-4E4F-93C3-7AA471EC71FF}"/>
                </a:ext>
              </a:extLst>
            </p:cNvPr>
            <p:cNvSpPr/>
            <p:nvPr/>
          </p:nvSpPr>
          <p:spPr>
            <a:xfrm>
              <a:off x="5483802" y="23919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02AB3F-9312-40C3-9E8E-EE14C8D8BE5F}"/>
                </a:ext>
              </a:extLst>
            </p:cNvPr>
            <p:cNvSpPr/>
            <p:nvPr/>
          </p:nvSpPr>
          <p:spPr>
            <a:xfrm>
              <a:off x="5483802" y="30636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EA9B57-11CA-4BE2-9037-96E7A19DD74F}"/>
                </a:ext>
              </a:extLst>
            </p:cNvPr>
            <p:cNvSpPr/>
            <p:nvPr/>
          </p:nvSpPr>
          <p:spPr>
            <a:xfrm>
              <a:off x="4815756" y="3066222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CC29F1-C72C-4032-9ABD-BFB29D798563}"/>
                </a:ext>
              </a:extLst>
            </p:cNvPr>
            <p:cNvSpPr/>
            <p:nvPr/>
          </p:nvSpPr>
          <p:spPr>
            <a:xfrm>
              <a:off x="4123028" y="3066223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80AFD0-0CA8-4B49-B503-784B20D99B7C}"/>
                </a:ext>
              </a:extLst>
            </p:cNvPr>
            <p:cNvSpPr/>
            <p:nvPr/>
          </p:nvSpPr>
          <p:spPr>
            <a:xfrm>
              <a:off x="5487122" y="37353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56AD96-03D5-4645-9AB8-3A1289A8CE71}"/>
                </a:ext>
              </a:extLst>
            </p:cNvPr>
            <p:cNvSpPr/>
            <p:nvPr/>
          </p:nvSpPr>
          <p:spPr>
            <a:xfrm>
              <a:off x="5483801" y="441654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A03E4A-425F-4AB1-B993-836A58A9B553}"/>
                </a:ext>
              </a:extLst>
            </p:cNvPr>
            <p:cNvSpPr/>
            <p:nvPr/>
          </p:nvSpPr>
          <p:spPr>
            <a:xfrm>
              <a:off x="5483801" y="506284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735B5E-0583-42C6-A7D7-1699A2719ABD}"/>
                </a:ext>
              </a:extLst>
            </p:cNvPr>
            <p:cNvSpPr/>
            <p:nvPr/>
          </p:nvSpPr>
          <p:spPr>
            <a:xfrm>
              <a:off x="6144200" y="507232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877CEA-A361-40F6-941F-488AF9FF4FEE}"/>
                </a:ext>
              </a:extLst>
            </p:cNvPr>
            <p:cNvSpPr/>
            <p:nvPr/>
          </p:nvSpPr>
          <p:spPr>
            <a:xfrm>
              <a:off x="6795364" y="507349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D5BA13-B907-42CD-B3F9-DEAB669B307F}"/>
                </a:ext>
              </a:extLst>
            </p:cNvPr>
            <p:cNvSpPr/>
            <p:nvPr/>
          </p:nvSpPr>
          <p:spPr>
            <a:xfrm>
              <a:off x="7463388" y="5062847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947E71-61C6-4985-876B-6623C910A782}"/>
                </a:ext>
              </a:extLst>
            </p:cNvPr>
            <p:cNvSpPr/>
            <p:nvPr/>
          </p:nvSpPr>
          <p:spPr>
            <a:xfrm>
              <a:off x="4828020" y="574518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2A61A15-6457-4B5F-AF61-1D03B48A4596}"/>
                </a:ext>
              </a:extLst>
            </p:cNvPr>
            <p:cNvSpPr/>
            <p:nvPr/>
          </p:nvSpPr>
          <p:spPr>
            <a:xfrm>
              <a:off x="5488419" y="574401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85CC13-0281-48EA-A7E5-747A2A388140}"/>
                </a:ext>
              </a:extLst>
            </p:cNvPr>
            <p:cNvSpPr/>
            <p:nvPr/>
          </p:nvSpPr>
          <p:spPr>
            <a:xfrm>
              <a:off x="6139583" y="5745187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23F936-880D-4142-9492-D80D20F8FDAF}"/>
                </a:ext>
              </a:extLst>
            </p:cNvPr>
            <p:cNvSpPr/>
            <p:nvPr/>
          </p:nvSpPr>
          <p:spPr>
            <a:xfrm>
              <a:off x="6795364" y="574401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F8F8F6-687A-4B78-A28B-890AEDC0DE5E}"/>
                </a:ext>
              </a:extLst>
            </p:cNvPr>
            <p:cNvSpPr/>
            <p:nvPr/>
          </p:nvSpPr>
          <p:spPr>
            <a:xfrm>
              <a:off x="6139582" y="64009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88D4A9-BECA-46BA-997B-0ADDB9607244}"/>
                </a:ext>
              </a:extLst>
            </p:cNvPr>
            <p:cNvSpPr/>
            <p:nvPr/>
          </p:nvSpPr>
          <p:spPr>
            <a:xfrm>
              <a:off x="6799981" y="639980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8FEC6C8-4082-458D-8BCA-EC22C201CA0A}"/>
                </a:ext>
              </a:extLst>
            </p:cNvPr>
            <p:cNvSpPr/>
            <p:nvPr/>
          </p:nvSpPr>
          <p:spPr>
            <a:xfrm>
              <a:off x="7451145" y="640096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4C38A2-39B2-416B-BDEB-FB79484EB737}"/>
                </a:ext>
              </a:extLst>
            </p:cNvPr>
            <p:cNvSpPr/>
            <p:nvPr/>
          </p:nvSpPr>
          <p:spPr>
            <a:xfrm>
              <a:off x="8106926" y="639979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291C063-61D5-46C4-A8C8-D374E04F7A8B}"/>
                </a:ext>
              </a:extLst>
            </p:cNvPr>
            <p:cNvSpPr/>
            <p:nvPr/>
          </p:nvSpPr>
          <p:spPr>
            <a:xfrm>
              <a:off x="3525693" y="640096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CD7598-1075-4505-8ECC-AB6160FE0A5B}"/>
                </a:ext>
              </a:extLst>
            </p:cNvPr>
            <p:cNvSpPr/>
            <p:nvPr/>
          </p:nvSpPr>
          <p:spPr>
            <a:xfrm>
              <a:off x="4186092" y="639979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37979C-0EAA-4A0C-B78B-8140AB1D6CDA}"/>
                </a:ext>
              </a:extLst>
            </p:cNvPr>
            <p:cNvSpPr/>
            <p:nvPr/>
          </p:nvSpPr>
          <p:spPr>
            <a:xfrm>
              <a:off x="4837256" y="640096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96BE61A-3AF6-498F-B508-C8B5BC408CA3}"/>
                </a:ext>
              </a:extLst>
            </p:cNvPr>
            <p:cNvSpPr/>
            <p:nvPr/>
          </p:nvSpPr>
          <p:spPr>
            <a:xfrm>
              <a:off x="5493037" y="639979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7BBA1A-8011-4FC1-8AA6-D52C8E0DF279}"/>
                </a:ext>
              </a:extLst>
            </p:cNvPr>
            <p:cNvSpPr/>
            <p:nvPr/>
          </p:nvSpPr>
          <p:spPr>
            <a:xfrm>
              <a:off x="2860676" y="6399797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AutoShape 5">
            <a:extLst>
              <a:ext uri="{FF2B5EF4-FFF2-40B4-BE49-F238E27FC236}">
                <a16:creationId xmlns:a16="http://schemas.microsoft.com/office/drawing/2014/main" id="{D4367A1E-F571-43C8-A402-DD8E3D14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778" y="1463157"/>
            <a:ext cx="204788" cy="254000"/>
          </a:xfrm>
          <a:prstGeom prst="downArrow">
            <a:avLst>
              <a:gd name="adj1" fmla="val 50000"/>
              <a:gd name="adj2" fmla="val 31008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3BD4B0-A76B-408B-B19F-C990EF57EBCA}"/>
              </a:ext>
            </a:extLst>
          </p:cNvPr>
          <p:cNvSpPr txBox="1"/>
          <p:nvPr/>
        </p:nvSpPr>
        <p:spPr>
          <a:xfrm>
            <a:off x="5539821" y="1773673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6C2D5C-2DC0-4F45-9D1F-EEB77B333FE2}"/>
              </a:ext>
            </a:extLst>
          </p:cNvPr>
          <p:cNvSpPr txBox="1"/>
          <p:nvPr/>
        </p:nvSpPr>
        <p:spPr>
          <a:xfrm>
            <a:off x="5505809" y="2356578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I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A3EC6D-A592-4556-A6C4-15F10DDBB635}"/>
              </a:ext>
            </a:extLst>
          </p:cNvPr>
          <p:cNvSpPr txBox="1"/>
          <p:nvPr/>
        </p:nvSpPr>
        <p:spPr>
          <a:xfrm>
            <a:off x="5516038" y="295131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05932A-187D-46EF-8281-8CE4BEAD0547}"/>
              </a:ext>
            </a:extLst>
          </p:cNvPr>
          <p:cNvSpPr txBox="1"/>
          <p:nvPr/>
        </p:nvSpPr>
        <p:spPr>
          <a:xfrm>
            <a:off x="5505809" y="3542330"/>
            <a:ext cx="514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D04FCE-4942-474A-AB7E-AA7B6B4A88D6}"/>
              </a:ext>
            </a:extLst>
          </p:cNvPr>
          <p:cNvSpPr txBox="1"/>
          <p:nvPr/>
        </p:nvSpPr>
        <p:spPr>
          <a:xfrm>
            <a:off x="5516038" y="4087583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FD90DF-0F2F-4C96-A6D1-37BD847B9BF5}"/>
              </a:ext>
            </a:extLst>
          </p:cNvPr>
          <p:cNvSpPr txBox="1"/>
          <p:nvPr/>
        </p:nvSpPr>
        <p:spPr>
          <a:xfrm>
            <a:off x="5516038" y="4670488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CA3146-570E-41D0-BF5C-0B4E47912BC5}"/>
              </a:ext>
            </a:extLst>
          </p:cNvPr>
          <p:cNvSpPr txBox="1"/>
          <p:nvPr/>
        </p:nvSpPr>
        <p:spPr>
          <a:xfrm>
            <a:off x="5516038" y="5264296"/>
            <a:ext cx="527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9FD6A4-439B-4388-A65D-C37A4F521EAF}"/>
              </a:ext>
            </a:extLst>
          </p:cNvPr>
          <p:cNvSpPr txBox="1"/>
          <p:nvPr/>
        </p:nvSpPr>
        <p:spPr>
          <a:xfrm>
            <a:off x="5524582" y="5824941"/>
            <a:ext cx="538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4967D1E-3361-41CA-83B9-5D62D09A323B}"/>
              </a:ext>
            </a:extLst>
          </p:cNvPr>
          <p:cNvGrpSpPr/>
          <p:nvPr/>
        </p:nvGrpSpPr>
        <p:grpSpPr>
          <a:xfrm>
            <a:off x="8386725" y="1429835"/>
            <a:ext cx="1359505" cy="1044505"/>
            <a:chOff x="8386725" y="1429835"/>
            <a:chExt cx="1359505" cy="104450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F96073B-EAFC-40E8-9F7C-CA3E10066E96}"/>
                </a:ext>
              </a:extLst>
            </p:cNvPr>
            <p:cNvGrpSpPr/>
            <p:nvPr/>
          </p:nvGrpSpPr>
          <p:grpSpPr>
            <a:xfrm>
              <a:off x="8465457" y="1567128"/>
              <a:ext cx="1280773" cy="907212"/>
              <a:chOff x="8465457" y="1567128"/>
              <a:chExt cx="1280773" cy="907212"/>
            </a:xfrm>
          </p:grpSpPr>
          <p:pic>
            <p:nvPicPr>
              <p:cNvPr id="2055" name="Picture 1">
                <a:extLst>
                  <a:ext uri="{FF2B5EF4-FFF2-40B4-BE49-F238E27FC236}">
                    <a16:creationId xmlns:a16="http://schemas.microsoft.com/office/drawing/2014/main" id="{3C6A5F5A-1430-405B-9D9C-CE5F2F370E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BD6"/>
                  </a:clrFrom>
                  <a:clrTo>
                    <a:srgbClr val="FFFBD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0808" y="1567128"/>
                <a:ext cx="845422" cy="907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AutoShape 8">
                <a:extLst>
                  <a:ext uri="{FF2B5EF4-FFF2-40B4-BE49-F238E27FC236}">
                    <a16:creationId xmlns:a16="http://schemas.microsoft.com/office/drawing/2014/main" id="{89716967-991E-4544-A99A-7E008483D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5457" y="1898293"/>
                <a:ext cx="435351" cy="337045"/>
              </a:xfrm>
              <a:prstGeom prst="leftArrow">
                <a:avLst>
                  <a:gd name="adj1" fmla="val 50000"/>
                  <a:gd name="adj2" fmla="val 32292"/>
                </a:avLst>
              </a:pr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" name="Text Box 2">
              <a:extLst>
                <a:ext uri="{FF2B5EF4-FFF2-40B4-BE49-F238E27FC236}">
                  <a16:creationId xmlns:a16="http://schemas.microsoft.com/office/drawing/2014/main" id="{7F13CC86-19DB-4889-AABC-8208C3983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6725" y="1429835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D8B874-B8D7-4DD3-9728-7618392758ED}"/>
              </a:ext>
            </a:extLst>
          </p:cNvPr>
          <p:cNvGrpSpPr/>
          <p:nvPr/>
        </p:nvGrpSpPr>
        <p:grpSpPr>
          <a:xfrm>
            <a:off x="2391512" y="2464231"/>
            <a:ext cx="1596695" cy="1006864"/>
            <a:chOff x="2391512" y="2464231"/>
            <a:chExt cx="1596695" cy="1006864"/>
          </a:xfrm>
        </p:grpSpPr>
        <p:pic>
          <p:nvPicPr>
            <p:cNvPr id="2057" name="Picture 9">
              <a:extLst>
                <a:ext uri="{FF2B5EF4-FFF2-40B4-BE49-F238E27FC236}">
                  <a16:creationId xmlns:a16="http://schemas.microsoft.com/office/drawing/2014/main" id="{B6506D51-A864-494E-9D29-E1811CD4E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789" y="2763209"/>
              <a:ext cx="113698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AutoShape 8">
              <a:extLst>
                <a:ext uri="{FF2B5EF4-FFF2-40B4-BE49-F238E27FC236}">
                  <a16:creationId xmlns:a16="http://schemas.microsoft.com/office/drawing/2014/main" id="{DBCE0030-8ACE-4CC4-AFB9-FF6EAEC5892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552856" y="3013625"/>
              <a:ext cx="435351" cy="337045"/>
            </a:xfrm>
            <a:prstGeom prst="leftArrow">
              <a:avLst>
                <a:gd name="adj1" fmla="val 50000"/>
                <a:gd name="adj2" fmla="val 32292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Text Box 2">
              <a:extLst>
                <a:ext uri="{FF2B5EF4-FFF2-40B4-BE49-F238E27FC236}">
                  <a16:creationId xmlns:a16="http://schemas.microsoft.com/office/drawing/2014/main" id="{19C933A4-8F63-4EF8-BE92-497361033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1512" y="2464231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4332F97-AA6E-4DBC-8DB5-E0CCC8C6108B}"/>
              </a:ext>
            </a:extLst>
          </p:cNvPr>
          <p:cNvGrpSpPr/>
          <p:nvPr/>
        </p:nvGrpSpPr>
        <p:grpSpPr>
          <a:xfrm>
            <a:off x="8259319" y="4008075"/>
            <a:ext cx="1303893" cy="1253803"/>
            <a:chOff x="8259319" y="4008075"/>
            <a:chExt cx="1303893" cy="1253803"/>
          </a:xfrm>
        </p:grpSpPr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EE297605-975A-4EFE-AABA-940A0A189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7790" y="4008075"/>
              <a:ext cx="845422" cy="1253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AutoShape 8">
              <a:extLst>
                <a:ext uri="{FF2B5EF4-FFF2-40B4-BE49-F238E27FC236}">
                  <a16:creationId xmlns:a16="http://schemas.microsoft.com/office/drawing/2014/main" id="{451AEAF5-90E4-4576-B171-1CEB9C144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8863" y="4722837"/>
              <a:ext cx="435351" cy="337045"/>
            </a:xfrm>
            <a:prstGeom prst="leftArrow">
              <a:avLst>
                <a:gd name="adj1" fmla="val 50000"/>
                <a:gd name="adj2" fmla="val 32292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Text Box 2">
              <a:extLst>
                <a:ext uri="{FF2B5EF4-FFF2-40B4-BE49-F238E27FC236}">
                  <a16:creationId xmlns:a16="http://schemas.microsoft.com/office/drawing/2014/main" id="{0FCFD62A-62CA-4511-A47F-BA6F60ADD4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9319" y="4195236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E1C1A59-2C28-46C5-97D8-29A8951E7A2B}"/>
              </a:ext>
            </a:extLst>
          </p:cNvPr>
          <p:cNvGrpSpPr/>
          <p:nvPr/>
        </p:nvGrpSpPr>
        <p:grpSpPr>
          <a:xfrm>
            <a:off x="8837201" y="5493132"/>
            <a:ext cx="1269403" cy="920899"/>
            <a:chOff x="8837201" y="5493132"/>
            <a:chExt cx="1269403" cy="920899"/>
          </a:xfrm>
        </p:grpSpPr>
        <p:pic>
          <p:nvPicPr>
            <p:cNvPr id="2059" name="Picture 1">
              <a:extLst>
                <a:ext uri="{FF2B5EF4-FFF2-40B4-BE49-F238E27FC236}">
                  <a16:creationId xmlns:a16="http://schemas.microsoft.com/office/drawing/2014/main" id="{022BD751-EC76-43DB-A28E-6C2701F2D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3871" y="5606981"/>
              <a:ext cx="692733" cy="80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AutoShape 8">
              <a:extLst>
                <a:ext uri="{FF2B5EF4-FFF2-40B4-BE49-F238E27FC236}">
                  <a16:creationId xmlns:a16="http://schemas.microsoft.com/office/drawing/2014/main" id="{FA66F528-4A70-4D66-9FC4-87F285954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0808" y="5875331"/>
              <a:ext cx="435351" cy="337045"/>
            </a:xfrm>
            <a:prstGeom prst="leftArrow">
              <a:avLst>
                <a:gd name="adj1" fmla="val 50000"/>
                <a:gd name="adj2" fmla="val 32292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Text Box 2">
              <a:extLst>
                <a:ext uri="{FF2B5EF4-FFF2-40B4-BE49-F238E27FC236}">
                  <a16:creationId xmlns:a16="http://schemas.microsoft.com/office/drawing/2014/main" id="{D9E2D818-CC5E-4055-B153-4764EBC23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201" y="5493132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BA67F83-DCA9-4266-A0F8-6737EB6FE83E}"/>
              </a:ext>
            </a:extLst>
          </p:cNvPr>
          <p:cNvGrpSpPr/>
          <p:nvPr/>
        </p:nvGrpSpPr>
        <p:grpSpPr>
          <a:xfrm>
            <a:off x="2574528" y="4195236"/>
            <a:ext cx="2171748" cy="1520633"/>
            <a:chOff x="2574528" y="4195236"/>
            <a:chExt cx="2171748" cy="1520633"/>
          </a:xfrm>
        </p:grpSpPr>
        <p:pic>
          <p:nvPicPr>
            <p:cNvPr id="2060" name="Picture 1">
              <a:extLst>
                <a:ext uri="{FF2B5EF4-FFF2-40B4-BE49-F238E27FC236}">
                  <a16:creationId xmlns:a16="http://schemas.microsoft.com/office/drawing/2014/main" id="{88F25187-967C-41FB-8B81-1668CDE5C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419" y="4670488"/>
              <a:ext cx="1564762" cy="1045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AutoShape 8">
              <a:extLst>
                <a:ext uri="{FF2B5EF4-FFF2-40B4-BE49-F238E27FC236}">
                  <a16:creationId xmlns:a16="http://schemas.microsoft.com/office/drawing/2014/main" id="{B76C8328-1FA3-4097-8902-27E1CD197F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10925" y="5301264"/>
              <a:ext cx="435351" cy="337045"/>
            </a:xfrm>
            <a:prstGeom prst="leftArrow">
              <a:avLst>
                <a:gd name="adj1" fmla="val 50000"/>
                <a:gd name="adj2" fmla="val 32292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Text Box 2">
              <a:extLst>
                <a:ext uri="{FF2B5EF4-FFF2-40B4-BE49-F238E27FC236}">
                  <a16:creationId xmlns:a16="http://schemas.microsoft.com/office/drawing/2014/main" id="{D11B6042-19F0-4EC7-B932-AE72F545E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4528" y="4195236"/>
              <a:ext cx="66213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5. </a:t>
              </a:r>
              <a:endPara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6167806" y="4650477"/>
            <a:ext cx="1853067" cy="602841"/>
            <a:chOff x="6167806" y="4650477"/>
            <a:chExt cx="1853067" cy="602841"/>
          </a:xfrm>
        </p:grpSpPr>
        <p:sp>
          <p:nvSpPr>
            <p:cNvPr id="97" name="Rectangle 96"/>
            <p:cNvSpPr/>
            <p:nvPr/>
          </p:nvSpPr>
          <p:spPr>
            <a:xfrm flipH="1">
              <a:off x="7503811" y="4650477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flipH="1">
              <a:off x="6864678" y="4668543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 flipH="1">
              <a:off x="6167806" y="4651927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0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15023" y="2872442"/>
            <a:ext cx="1185108" cy="586707"/>
            <a:chOff x="4215023" y="2872442"/>
            <a:chExt cx="1185108" cy="586707"/>
          </a:xfrm>
        </p:grpSpPr>
        <p:sp>
          <p:nvSpPr>
            <p:cNvPr id="101" name="Rectangle 100"/>
            <p:cNvSpPr/>
            <p:nvPr/>
          </p:nvSpPr>
          <p:spPr>
            <a:xfrm flipH="1">
              <a:off x="4215023" y="2872442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</a:t>
              </a:r>
              <a:endParaRPr lang="en-US" sz="3200" dirty="0"/>
            </a:p>
          </p:txBody>
        </p:sp>
        <p:sp>
          <p:nvSpPr>
            <p:cNvPr id="102" name="Rectangle 101"/>
            <p:cNvSpPr/>
            <p:nvPr/>
          </p:nvSpPr>
          <p:spPr>
            <a:xfrm flipH="1">
              <a:off x="4883069" y="2874374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22278" y="1703630"/>
            <a:ext cx="1839089" cy="622587"/>
            <a:chOff x="6222278" y="1703630"/>
            <a:chExt cx="1839089" cy="622587"/>
          </a:xfrm>
        </p:grpSpPr>
        <p:sp>
          <p:nvSpPr>
            <p:cNvPr id="2" name="Rectangle 1"/>
            <p:cNvSpPr/>
            <p:nvPr/>
          </p:nvSpPr>
          <p:spPr>
            <a:xfrm flipH="1">
              <a:off x="6222278" y="1741442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 flipH="1">
              <a:off x="6881201" y="1717157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 flipH="1">
              <a:off x="7557985" y="1703630"/>
              <a:ext cx="50338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892370" y="5206760"/>
            <a:ext cx="2487061" cy="593238"/>
            <a:chOff x="4892370" y="5206760"/>
            <a:chExt cx="2487061" cy="593238"/>
          </a:xfrm>
        </p:grpSpPr>
        <p:sp>
          <p:nvSpPr>
            <p:cNvPr id="104" name="Rectangle 103"/>
            <p:cNvSpPr/>
            <p:nvPr/>
          </p:nvSpPr>
          <p:spPr>
            <a:xfrm flipH="1">
              <a:off x="4892370" y="5215223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G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 flipH="1">
              <a:off x="6862369" y="5214219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E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 flipH="1">
              <a:off x="6199315" y="5206760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M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50" name="Group 2049"/>
          <p:cNvGrpSpPr/>
          <p:nvPr/>
        </p:nvGrpSpPr>
        <p:grpSpPr>
          <a:xfrm>
            <a:off x="2890957" y="5702753"/>
            <a:ext cx="5762626" cy="674901"/>
            <a:chOff x="2890957" y="5702753"/>
            <a:chExt cx="5762626" cy="674901"/>
          </a:xfrm>
        </p:grpSpPr>
        <p:sp>
          <p:nvSpPr>
            <p:cNvPr id="106" name="Rectangle 105"/>
            <p:cNvSpPr/>
            <p:nvPr/>
          </p:nvSpPr>
          <p:spPr>
            <a:xfrm flipH="1">
              <a:off x="8136521" y="5760576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R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 flipH="1">
              <a:off x="4191831" y="5751464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D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 flipH="1">
              <a:off x="2890957" y="5792879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 flipH="1">
              <a:off x="3597362" y="5751465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E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 flipH="1">
              <a:off x="7480032" y="5725961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 flipH="1">
              <a:off x="6828007" y="5752076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E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 flipH="1">
              <a:off x="6156789" y="5732403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 flipH="1">
              <a:off x="4906885" y="5702753"/>
              <a:ext cx="51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D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930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38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 descr="Teenager bedroom cartoon Royalty Free Vector Image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4681740" y="6026329"/>
            <a:ext cx="252024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bedroom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953D06A-9D76-416E-B002-EB8ABC5CBF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BD8977-8153-4FE8-AA12-FB06FEDB07FC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0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4681740" y="6026329"/>
            <a:ext cx="278634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bathroom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152D1DF-7640-46F1-9061-63048E1DE1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2A8EE6-95E6-4601-9283-F41524AFA981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0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794442" y="6078160"/>
            <a:ext cx="9749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TV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3A4257-27D2-4992-B827-0ECE542D376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6B2166-DB7E-4CC4-B501-4812B5993AA4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1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6096000" y="6003300"/>
            <a:ext cx="135966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toys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F675636-EADC-49AE-90E5-A8AB0B01B6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FC7C9A-CB6A-403B-B12F-56772FF9164E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44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44" t="2092" r="3544" b="2287"/>
          <a:stretch/>
        </p:blipFill>
        <p:spPr bwMode="auto">
          <a:xfrm rot="21480000">
            <a:off x="3446422" y="1064793"/>
            <a:ext cx="4921148" cy="39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153891" y="5250134"/>
            <a:ext cx="271260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computer</a:t>
            </a:r>
            <a:endParaRPr lang="en-US" sz="45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28D257-6D74-4AF0-8DD1-C0B652CBED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00" y="147780"/>
            <a:ext cx="2403436" cy="68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353129-4871-42BF-BB73-03119F507E3F}"/>
              </a:ext>
            </a:extLst>
          </p:cNvPr>
          <p:cNvSpPr txBox="1"/>
          <p:nvPr/>
        </p:nvSpPr>
        <p:spPr>
          <a:xfrm>
            <a:off x="773923" y="260536"/>
            <a:ext cx="19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0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0.Unit 4-Lesson 3-Period 1"/>
  <p:tag name="ISPRING_LMS_API_VERSION" val="SCORM 2004 (2nd edition)"/>
  <p:tag name="ISPRING_ULTRA_SCORM_COURSE_ID" val="D1647178-AE34-4878-9340-E3A3E3DD9C21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50.Unit 4-Lesson 3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MqXx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DKl8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MqXx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ypf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MqXx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ypf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MqXxVe8ZnLmYAAABoAAAAHAAAAHVuaXZlcnNhbC9sb2NhbF9zZXR0aW5ncy54bWyzsa/IzVEoSy0qzszPs1Uy1DNQUkjNS85PycxLt1UKDXHTtVBSKC5JzEtJzMnPS7VVystXUrC347LJyU9OzAlOLSkBKixWKMhJrEwtCknNBTJKUv0Sc4EqQzxd/RRcXTxDlPTtuABQSwMEFAACAAgADal8VccR768GBgAARxMAABcAAAB1bml2ZXJzYWwvdW5pdmVyc2FsLnBuZ+2Xf1RTZRjHX1MqsYgsoYgfZdGPU+ShWXhhslA4qCQYR12j2kJyEzFQrghXNkYdDLXctFPya2wlesgDceUAwWRtZuoU73YTi0kskMCNeccWXXfH2K/uqtOpPzr9+nd/3HPP93k+532+73nf5znnPbAhO/Pu0KhQAMDda9ek5wIwHwLgNumdt9ORbGrBefo3D87NXAU69NEWWiwQpK1PA6BTusiTH0LrhTvXcGAAwr4KfPO0JZ++CcBi49r0tI0V3GnjSrSAvaQ63xezf3H6wmMheeFvpS/65pPb8z4OKxusfa5m6fcbr2L31KcVnZNQ9RMzPTNl7ybhjyYcQqUsfU+To7R4Vv8QANXhR+YDcHx/NAAPZ0zSNZ9aegcAa+6ljb548OI8cP2YAeU13aE/2aIVPmTaTCeruyQROWTfTIwxIvlXeTQ7IANL2Ka2jS83NdUXHaBFWExC0wXhfXACXeEMJ3NRK2KcDfMoowAo39O9u1F7yP4iXXCnIDOLzry/TD1rHu8suWxcFQgOXRksjE1aPflazm/KtV5Xx/MRujY2GiYVrYFxMjpu3aTQ52KF2cU25b6A1faWE+Sg0DMTN+qhyjUs5gtOfKaloM5Up5lzvB45DUkR3VWlwzOEFRkJpjbhCOOIo07jm9ZUoUU/EOffi7R7PN/bRf4fKRhPSA8DQBCT0FzHj7gZ5/kxswTdZnXiOOyPHrOLb2KknNh+dmUdVSk398WXbr6OIe0ITxiry4zzmpoVTnxKqa5t+YMrrFTUvQFtW1E5Kfzp0pimyhPnv2UutymebNwqkiexl1AV9QVdNejT9ymqqOERM47BBqK9LRL2WwbV+MuTVhTq4g3Xj7g7RZYxHI5NMjOkDYZ+Cr92gd5GIrI3nm/SslwWwwyk0MUeg+VEVxMuDLEwi20jrBZvikyrJ9rxLeqush38qtQ5mTy5N5w+YVlZ925uI6da8KU8HtH4BSz/+ZH4ct5hwTz5DTFfgoYgET+4EBvvvZmDtQv3eddd8aRIm0NEEtTJwTn4SOTcVeiQzBHbdR2HzUKKHOWV63fF9t/GF2uUYm8YGSXdL0NQ110SyXSiUg/HNLkNnUqxXySg8KlbFLNEzmA80rOlUI0fuFy2w/9nUz3RuKZouFlsWCo8zUSH66yu8tfTXmHgryZ2c8v5HY9hRIfCaaBtaPW6wkmsNBXtH+vteAfDpr3XmHtCvlOZZXjNqMrWk+VNnTh6ERkQqPTk1LUrRaplpdTYLnHzgcYyP2apTN1a/EgpACuIbRbV8iJIHs7pNY9x5pw3kC35PrbPhfDP5ido3cdU/JWmW9vPGFnjXVwBP+NrY9VArigKMo+KucSTgNLa7dDbz2smQo97oZyGGX84RFCYLxnewRUoili1rwaaQ5+cl7xMp47OOYydVfkq60WIvMC9pEEEjZagDeb1yzGvu7Ld7dTatFSGzyh79ibMbWV/8PhxfprilRQvfAqxWj6SeWf36n3u1K0XYG8S1GpWik1uZ7dp6KKL1/Gm7vfeQQqpGxVH/Zzd7BrrZdLTf/aNiPHW1y5xslwLvkpOHT/lV4RiizURhBeyN13NEGVcCt2H6CBNmVDy2Vhhs3uv1Sev3IZBcl92Hd+4GCKVOGRjrzfl3DSpHaQMn/MITCqDS+dS+E4OK09BXitlL/Yz1A2twshWeNGv/Z5lPjGMVmMfiKMeJmaN8viKowSCnRs4Pdg5xqXPMctdc55ZknHumUGSbHT0BZwgeouI9BEOE9NpaBghrmFV8YVi3JtIpnArNxXQPhhuF/5ShdXOMveJfWSKVeFK/lyNKr+QNPev7BKXk1VE2ZBVKhr44wyZGLp4Evu9nU27GOl6xz9TEymB62gc/mUZ9fzArpr/dYKxIo+pI3Hb1GxvfnE8fdOq7//rgTuw6Qj5LZv3YMH7iRceKMBWm/PYmbSdMy1/OZ5BbsDv4aV/s3AQDaJBNIgG0SAaRINoEA2iQTSI/g/0w9p0SeCVQj9VmNu5aqFLEYWcbgvw11c/8V/K1qgQsiSu0lyffSWVDgKwNiM7vWPVG+/8DFBLAwQUAAIACAANqXxVgYK7TkoAAABqAAAAGwAAAHVuaXZlcnNhbC91bml2ZXJzYWwucG5nLnhtbLOxr8jNUShLLSrOzM+zVTLUM1Cyt+PlsikoSi3LTC1XqACKAQUhQEmh0lbJxAjBLc9MKcmwVbIwQFKSkZqZnlFiq2SGJKgPNBIAUEsBAgAAFAACAAgAjF5WUTZhWAJHAwAA4QkAABQAAAAAAAAAAQAAAAAAAAAAAHVuaXZlcnNhbC9wbGF5ZXIueG1sUEsBAgAAFAACAAgADKl8VZxeMggUBgAANxcAAB0AAAAAAAAAAQAAAAAAeQMAAHVuaXZlcnNhbC9jb21tb25fbWVzc2FnZXMubG5nUEsBAgAAFAACAAgADKl8VRUeYBujAAAAfwEAAC4AAAAAAAAAAQAAAAAAyAkAAHVuaXZlcnNhbC9wbGF5YmFja19hbmRfbmF2aWdhdGlvbl9zZXR0aW5ncy54bWxQSwECAAAUAAIACAAMqXxVp6dX6HwEAABvFwAAJwAAAAAAAAABAAAAAAC3CgAAdW5pdmVyc2FsL2ZsYXNoX3B1Ymxpc2hpbmdfc2V0dGluZ3MueG1sUEsBAgAAFAACAAgADKl8VeVf5MdtAwAAoQwAACEAAAAAAAAAAQAAAAAAeA8AAHVuaXZlcnNhbC9mbGFzaF9za2luX3NldHRpbmdzLnhtbFBLAQIAABQAAgAIAAypfFUX293YdwQAAPkWAAAmAAAAAAAAAAEAAAAAACQTAAB1bml2ZXJzYWwvaHRtbF9wdWJsaXNoaW5nX3NldHRpbmdzLnhtbFBLAQIAABQAAgAIAAypfFUlH/EHqgEAAGgGAAAfAAAAAAAAAAEAAAAAAN8XAAB1bml2ZXJzYWwvaHRtbF9za2luX3NldHRpbmdzLmpzUEsBAgAAFAACAAgADKl8VXvGZy5mAAAAaAAAABwAAAAAAAAAAQAAAAAAxhkAAHVuaXZlcnNhbC9sb2NhbF9zZXR0aW5ncy54bWxQSwECAAAUAAIACAANqXxVxxHvrwYGAABHEwAAFwAAAAAAAAAAAAAAAABmGgAAdW5pdmVyc2FsL3VuaXZlcnNhbC5wbmdQSwECAAAUAAIACAANqXxVgYK7TkoAAABqAAAAGwAAAAAAAAABAAAAAAChIAAAdW5pdmVyc2FsL3VuaXZlcnNhbC5wbmcueG1sUEsFBgAAAAAKAAoABgMAACQhAAAAAA==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4&quot;]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5563E4-F3B4-4473-ADAE-8465F39AAD25}:3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9E99F0-65FF-413E-B635-9D573963D93B}:3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380443-ECA9-4D6D-903D-7B77E3A0AA56}:2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041FF3-DF62-40A6-8396-97494DF0B6CA}:3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E09103-74FD-46F0-84B3-B7EC805B80BD}:3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082283-EF6F-46DD-B670-083B9C2E131F}:3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A1EF6A-CD17-41AD-B7D6-4E5C3DDC11D1}:3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3B974A-4348-4FB5-A04A-EA1BE7F31291}:3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B6EFF-9968-472F-B194-8721B14E8100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E1763D-0F8B-4726-A5E2-E03563C11A7C}:33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3C264C-8CBF-4C68-B926-FEE93847017E}:33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28AD56-1512-4761-836E-57939CA6BD35}:33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10C127-521C-4F8D-94AB-8C0EDD44614C}:3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70429C-B05A-4D8E-B94F-74BB0CFF85D8}:34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D04935-A145-4E7B-BA5A-7A3B686DD448}:3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7CDB98-1208-40DE-8E60-118A039E9D35}:34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E820E0-10EA-4A60-810B-FD1E11EA6CAB}:27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D50BB9-887C-46D4-9C9F-27457943F03F}:2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D1B56F-3DBF-4D24-B33A-7CFA0DDCED8A}:27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FC83A2-A802-4946-AA8F-801D197F96C1}:32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478CEF-218E-46DC-BA21-F1273CF02AD0}:3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BC08AC-3451-4A36-A96A-A84846D2DDE7}:33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3A534D-E7CF-4262-8E80-00B897F9985B}:33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81BC64-19D0-49CE-88EE-B2AAC7F5AEB9}:33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9052E0-22E0-45A1-8BA1-C3F30D6EAB7D}:32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E9F77-A8E4-4795-9FA5-46B7880081D5}:30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15F6CB-0516-43C5-971B-7DACC3E46D38}:32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EA99F6-7F87-4656-9667-A7B79C50D8C1}:28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7C30A5-0677-4F72-A6CA-CF265F7FB257}:32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E02721-82F1-4F6C-97F7-E0F464051CDA}:3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C878A2-CAC5-4CC2-9113-4732581BA42E}:3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A78F1B-A5B3-4692-81F6-F88F90FE79AD}:3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DBCFBE-60B8-48E3-8530-25F913E70067}:3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564318-BD8A-464A-A862-47183DBD04F1}:3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E95E46-2EE5-4264-86E5-458ECF24A33C}:3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95781C-4BBA-4A70-8733-BFCF6D200729}:3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808</Words>
  <Application>Microsoft Office PowerPoint</Application>
  <PresentationFormat>Widescreen</PresentationFormat>
  <Paragraphs>237</Paragraphs>
  <Slides>43</Slides>
  <Notes>43</Notes>
  <HiddenSlides>0</HiddenSlides>
  <MMClips>12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64" baseType="lpstr">
      <vt:lpstr>微软雅黑</vt:lpstr>
      <vt:lpstr>.VnBlack</vt:lpstr>
      <vt:lpstr>.VnVogue</vt:lpstr>
      <vt:lpstr>Arial</vt:lpstr>
      <vt:lpstr>Articulate Extrabold</vt:lpstr>
      <vt:lpstr>Bebas Neue</vt:lpstr>
      <vt:lpstr>Calibri</vt:lpstr>
      <vt:lpstr>Calibri Light</vt:lpstr>
      <vt:lpstr>Cambria</vt:lpstr>
      <vt:lpstr>Comic Sans MS</vt:lpstr>
      <vt:lpstr>Impact</vt:lpstr>
      <vt:lpstr>Life Savers</vt:lpstr>
      <vt:lpstr>Life Savers ExtraBold</vt:lpstr>
      <vt:lpstr>Quicksand</vt:lpstr>
      <vt:lpstr>Quicksand SemiBold</vt:lpstr>
      <vt:lpstr>Times New Roman</vt:lpstr>
      <vt:lpstr>Office Theme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 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50.Unit 4-Lesson 3-Period 1</dc:title>
  <dc:creator>Nguyễn  Điệp;Chiêm Thủy</dc:creator>
  <cp:lastModifiedBy>PC</cp:lastModifiedBy>
  <cp:revision>74</cp:revision>
  <dcterms:created xsi:type="dcterms:W3CDTF">2022-02-22T14:44:02Z</dcterms:created>
  <dcterms:modified xsi:type="dcterms:W3CDTF">2025-12-16T05:02:19Z</dcterms:modified>
</cp:coreProperties>
</file>